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9"/>
  </p:notesMasterIdLst>
  <p:sldIdLst>
    <p:sldId id="256" r:id="rId4"/>
    <p:sldId id="313" r:id="rId5"/>
    <p:sldId id="312" r:id="rId6"/>
    <p:sldId id="387" r:id="rId7"/>
    <p:sldId id="397" r:id="rId8"/>
    <p:sldId id="389" r:id="rId9"/>
    <p:sldId id="401" r:id="rId10"/>
    <p:sldId id="402" r:id="rId11"/>
    <p:sldId id="403" r:id="rId12"/>
    <p:sldId id="354" r:id="rId13"/>
    <p:sldId id="355" r:id="rId14"/>
    <p:sldId id="263" r:id="rId15"/>
    <p:sldId id="270" r:id="rId16"/>
    <p:sldId id="279" r:id="rId17"/>
    <p:sldId id="336"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UTM Avo" panose="02040603050506020204" pitchFamily="18" charset="0"/>
      <p:regular r:id="rId26"/>
      <p:bold r:id="rId27"/>
      <p:italic r:id="rId28"/>
      <p:boldItalic r:id="rId29"/>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289"/>
    <a:srgbClr val="FFD944"/>
    <a:srgbClr val="310A0D"/>
    <a:srgbClr val="FFFAF7"/>
    <a:srgbClr val="123C12"/>
    <a:srgbClr val="FFCCCC"/>
    <a:srgbClr val="FF7C80"/>
    <a:srgbClr val="9999FF"/>
    <a:srgbClr val="CCCCFF"/>
    <a:srgbClr val="9D2F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66"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22/"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22/"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122/"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1/1/385/122/"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5.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viết 2: Viết thư thăm hỏi</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5" name="Group 4">
            <a:extLst>
              <a:ext uri="{FF2B5EF4-FFF2-40B4-BE49-F238E27FC236}">
                <a16:creationId xmlns:a16="http://schemas.microsoft.com/office/drawing/2014/main" id="{B5311DBC-E8C0-F9E4-AACA-97F2F2079842}"/>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8A038443-4F64-8678-4654-BD034B2E66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DB4C92C2-6FE0-DB6A-1CCC-E7A13D26DFF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21;p19">
            <a:extLst>
              <a:ext uri="{FF2B5EF4-FFF2-40B4-BE49-F238E27FC236}">
                <a16:creationId xmlns:a16="http://schemas.microsoft.com/office/drawing/2014/main" id="{87459DF5-9E47-A71D-3997-DE5835733F00}"/>
              </a:ext>
            </a:extLst>
          </p:cNvPr>
          <p:cNvSpPr/>
          <p:nvPr/>
        </p:nvSpPr>
        <p:spPr>
          <a:xfrm rot="5197234">
            <a:off x="4396228" y="-1276811"/>
            <a:ext cx="3518525" cy="8153665"/>
          </a:xfrm>
          <a:custGeom>
            <a:avLst/>
            <a:gdLst/>
            <a:ahLst/>
            <a:cxnLst/>
            <a:rect l="l" t="t" r="r" b="b"/>
            <a:pathLst>
              <a:path w="2725" h="2940" extrusionOk="0">
                <a:moveTo>
                  <a:pt x="1656" y="1"/>
                </a:moveTo>
                <a:cubicBezTo>
                  <a:pt x="1373" y="1"/>
                  <a:pt x="1082" y="121"/>
                  <a:pt x="783" y="317"/>
                </a:cubicBezTo>
                <a:cubicBezTo>
                  <a:pt x="250" y="663"/>
                  <a:pt x="0" y="1127"/>
                  <a:pt x="104" y="1764"/>
                </a:cubicBezTo>
                <a:cubicBezTo>
                  <a:pt x="184" y="2270"/>
                  <a:pt x="549" y="2550"/>
                  <a:pt x="933" y="2819"/>
                </a:cubicBezTo>
                <a:cubicBezTo>
                  <a:pt x="1083" y="2903"/>
                  <a:pt x="1226" y="2940"/>
                  <a:pt x="1362" y="2940"/>
                </a:cubicBezTo>
                <a:cubicBezTo>
                  <a:pt x="1641" y="2940"/>
                  <a:pt x="1886" y="2783"/>
                  <a:pt x="2088" y="2558"/>
                </a:cubicBezTo>
                <a:cubicBezTo>
                  <a:pt x="2640" y="1940"/>
                  <a:pt x="2725" y="1204"/>
                  <a:pt x="2490" y="421"/>
                </a:cubicBezTo>
                <a:cubicBezTo>
                  <a:pt x="2222" y="125"/>
                  <a:pt x="1943" y="1"/>
                  <a:pt x="1656" y="1"/>
                </a:cubicBezTo>
                <a:close/>
              </a:path>
            </a:pathLst>
          </a:custGeom>
          <a:solidFill>
            <a:srgbClr val="FCEAE7"/>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nvGrpSpPr>
          <p:cNvPr id="6" name="Google Shape;22;p19">
            <a:extLst>
              <a:ext uri="{FF2B5EF4-FFF2-40B4-BE49-F238E27FC236}">
                <a16:creationId xmlns:a16="http://schemas.microsoft.com/office/drawing/2014/main" id="{8F8B87F4-1766-4B4A-D1FE-3177CC172D9D}"/>
              </a:ext>
            </a:extLst>
          </p:cNvPr>
          <p:cNvGrpSpPr/>
          <p:nvPr/>
        </p:nvGrpSpPr>
        <p:grpSpPr>
          <a:xfrm>
            <a:off x="9940118" y="1966922"/>
            <a:ext cx="1634373" cy="4876888"/>
            <a:chOff x="7462859" y="635000"/>
            <a:chExt cx="1326314" cy="3958085"/>
          </a:xfrm>
        </p:grpSpPr>
        <p:grpSp>
          <p:nvGrpSpPr>
            <p:cNvPr id="7" name="Google Shape;23;p19">
              <a:extLst>
                <a:ext uri="{FF2B5EF4-FFF2-40B4-BE49-F238E27FC236}">
                  <a16:creationId xmlns:a16="http://schemas.microsoft.com/office/drawing/2014/main" id="{0D403C9B-AEF2-6044-578D-372F6184F3C4}"/>
                </a:ext>
              </a:extLst>
            </p:cNvPr>
            <p:cNvGrpSpPr/>
            <p:nvPr/>
          </p:nvGrpSpPr>
          <p:grpSpPr>
            <a:xfrm>
              <a:off x="7462859" y="635000"/>
              <a:ext cx="1326314" cy="3958085"/>
              <a:chOff x="-2405225" y="-1911776"/>
              <a:chExt cx="160150" cy="477926"/>
            </a:xfrm>
          </p:grpSpPr>
          <p:sp>
            <p:nvSpPr>
              <p:cNvPr id="13" name="Google Shape;24;p19">
                <a:extLst>
                  <a:ext uri="{FF2B5EF4-FFF2-40B4-BE49-F238E27FC236}">
                    <a16:creationId xmlns:a16="http://schemas.microsoft.com/office/drawing/2014/main" id="{98081A13-FA28-F232-55FD-2F554824B308}"/>
                  </a:ext>
                </a:extLst>
              </p:cNvPr>
              <p:cNvSpPr/>
              <p:nvPr/>
            </p:nvSpPr>
            <p:spPr>
              <a:xfrm>
                <a:off x="-2362775" y="-1826525"/>
                <a:ext cx="75250" cy="305250"/>
              </a:xfrm>
              <a:custGeom>
                <a:avLst/>
                <a:gdLst/>
                <a:ahLst/>
                <a:cxnLst/>
                <a:rect l="l" t="t" r="r" b="b"/>
                <a:pathLst>
                  <a:path w="3010" h="12210" extrusionOk="0">
                    <a:moveTo>
                      <a:pt x="915" y="1"/>
                    </a:moveTo>
                    <a:cubicBezTo>
                      <a:pt x="625" y="1"/>
                      <a:pt x="392" y="238"/>
                      <a:pt x="392" y="528"/>
                    </a:cubicBezTo>
                    <a:lnTo>
                      <a:pt x="1" y="12209"/>
                    </a:lnTo>
                    <a:lnTo>
                      <a:pt x="3009" y="12200"/>
                    </a:lnTo>
                    <a:lnTo>
                      <a:pt x="2584" y="528"/>
                    </a:lnTo>
                    <a:cubicBezTo>
                      <a:pt x="2584" y="238"/>
                      <a:pt x="2424" y="1"/>
                      <a:pt x="2134"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 name="Google Shape;25;p19">
                <a:extLst>
                  <a:ext uri="{FF2B5EF4-FFF2-40B4-BE49-F238E27FC236}">
                    <a16:creationId xmlns:a16="http://schemas.microsoft.com/office/drawing/2014/main" id="{A521D763-E78C-BDA6-0A93-358E4E3AA6A8}"/>
                  </a:ext>
                </a:extLst>
              </p:cNvPr>
              <p:cNvSpPr/>
              <p:nvPr/>
            </p:nvSpPr>
            <p:spPr>
              <a:xfrm>
                <a:off x="-2355875" y="-1748650"/>
                <a:ext cx="60725" cy="19500"/>
              </a:xfrm>
              <a:custGeom>
                <a:avLst/>
                <a:gdLst/>
                <a:ahLst/>
                <a:cxnLst/>
                <a:rect l="l" t="t" r="r" b="b"/>
                <a:pathLst>
                  <a:path w="2429" h="780" extrusionOk="0">
                    <a:moveTo>
                      <a:pt x="29" y="1"/>
                    </a:moveTo>
                    <a:lnTo>
                      <a:pt x="0" y="780"/>
                    </a:lnTo>
                    <a:lnTo>
                      <a:pt x="2429" y="780"/>
                    </a:lnTo>
                    <a:lnTo>
                      <a:pt x="2400"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 name="Google Shape;26;p19">
                <a:extLst>
                  <a:ext uri="{FF2B5EF4-FFF2-40B4-BE49-F238E27FC236}">
                    <a16:creationId xmlns:a16="http://schemas.microsoft.com/office/drawing/2014/main" id="{E40EBDCA-E9B0-4F95-E579-FA211B97EC1B}"/>
                  </a:ext>
                </a:extLst>
              </p:cNvPr>
              <p:cNvSpPr/>
              <p:nvPr/>
            </p:nvSpPr>
            <p:spPr>
              <a:xfrm>
                <a:off x="-2354075" y="-1792550"/>
                <a:ext cx="57000" cy="9825"/>
              </a:xfrm>
              <a:custGeom>
                <a:avLst/>
                <a:gdLst/>
                <a:ahLst/>
                <a:cxnLst/>
                <a:rect l="l" t="t" r="r" b="b"/>
                <a:pathLst>
                  <a:path w="2280" h="393" extrusionOk="0">
                    <a:moveTo>
                      <a:pt x="15" y="1"/>
                    </a:moveTo>
                    <a:lnTo>
                      <a:pt x="1" y="393"/>
                    </a:lnTo>
                    <a:lnTo>
                      <a:pt x="2279" y="393"/>
                    </a:lnTo>
                    <a:lnTo>
                      <a:pt x="2265"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 name="Google Shape;27;p19">
                <a:extLst>
                  <a:ext uri="{FF2B5EF4-FFF2-40B4-BE49-F238E27FC236}">
                    <a16:creationId xmlns:a16="http://schemas.microsoft.com/office/drawing/2014/main" id="{B6770271-0809-5421-EDF2-D6565EC960A9}"/>
                  </a:ext>
                </a:extLst>
              </p:cNvPr>
              <p:cNvSpPr/>
              <p:nvPr/>
            </p:nvSpPr>
            <p:spPr>
              <a:xfrm>
                <a:off x="-2362175" y="-1559525"/>
                <a:ext cx="73675" cy="19500"/>
              </a:xfrm>
              <a:custGeom>
                <a:avLst/>
                <a:gdLst/>
                <a:ahLst/>
                <a:cxnLst/>
                <a:rect l="l" t="t" r="r" b="b"/>
                <a:pathLst>
                  <a:path w="2947" h="780" extrusionOk="0">
                    <a:moveTo>
                      <a:pt x="25" y="1"/>
                    </a:moveTo>
                    <a:lnTo>
                      <a:pt x="1" y="780"/>
                    </a:lnTo>
                    <a:lnTo>
                      <a:pt x="2947" y="780"/>
                    </a:lnTo>
                    <a:lnTo>
                      <a:pt x="2918"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7" name="Google Shape;28;p19">
                <a:extLst>
                  <a:ext uri="{FF2B5EF4-FFF2-40B4-BE49-F238E27FC236}">
                    <a16:creationId xmlns:a16="http://schemas.microsoft.com/office/drawing/2014/main" id="{25896310-27B8-D0C9-4D1F-02174A9C96C2}"/>
                  </a:ext>
                </a:extLst>
              </p:cNvPr>
              <p:cNvSpPr/>
              <p:nvPr/>
            </p:nvSpPr>
            <p:spPr>
              <a:xfrm>
                <a:off x="-2339200" y="-1695075"/>
                <a:ext cx="25800" cy="101475"/>
              </a:xfrm>
              <a:custGeom>
                <a:avLst/>
                <a:gdLst/>
                <a:ahLst/>
                <a:cxnLst/>
                <a:rect l="l" t="t" r="r" b="b"/>
                <a:pathLst>
                  <a:path w="1032" h="4059" extrusionOk="0">
                    <a:moveTo>
                      <a:pt x="514" y="1"/>
                    </a:moveTo>
                    <a:cubicBezTo>
                      <a:pt x="228" y="1"/>
                      <a:pt x="1" y="228"/>
                      <a:pt x="1" y="513"/>
                    </a:cubicBezTo>
                    <a:lnTo>
                      <a:pt x="1" y="3551"/>
                    </a:lnTo>
                    <a:cubicBezTo>
                      <a:pt x="1" y="3832"/>
                      <a:pt x="228" y="4059"/>
                      <a:pt x="514" y="4059"/>
                    </a:cubicBezTo>
                    <a:lnTo>
                      <a:pt x="523" y="4059"/>
                    </a:lnTo>
                    <a:cubicBezTo>
                      <a:pt x="804" y="4059"/>
                      <a:pt x="1031" y="3832"/>
                      <a:pt x="1031" y="3551"/>
                    </a:cubicBezTo>
                    <a:lnTo>
                      <a:pt x="1031" y="513"/>
                    </a:lnTo>
                    <a:cubicBezTo>
                      <a:pt x="1031" y="228"/>
                      <a:pt x="804" y="1"/>
                      <a:pt x="523" y="1"/>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8" name="Google Shape;29;p19">
                <a:extLst>
                  <a:ext uri="{FF2B5EF4-FFF2-40B4-BE49-F238E27FC236}">
                    <a16:creationId xmlns:a16="http://schemas.microsoft.com/office/drawing/2014/main" id="{EA8CBF50-8C2F-7B03-B891-651205481E15}"/>
                  </a:ext>
                </a:extLst>
              </p:cNvPr>
              <p:cNvSpPr/>
              <p:nvPr/>
            </p:nvSpPr>
            <p:spPr>
              <a:xfrm>
                <a:off x="-2405225" y="-1521550"/>
                <a:ext cx="160150" cy="87700"/>
              </a:xfrm>
              <a:custGeom>
                <a:avLst/>
                <a:gdLst/>
                <a:ahLst/>
                <a:cxnLst/>
                <a:rect l="l" t="t" r="r" b="b"/>
                <a:pathLst>
                  <a:path w="6406" h="3508" extrusionOk="0">
                    <a:moveTo>
                      <a:pt x="4698" y="1"/>
                    </a:moveTo>
                    <a:lnTo>
                      <a:pt x="1689" y="10"/>
                    </a:lnTo>
                    <a:cubicBezTo>
                      <a:pt x="1350" y="707"/>
                      <a:pt x="736" y="2710"/>
                      <a:pt x="1" y="3508"/>
                    </a:cubicBezTo>
                    <a:lnTo>
                      <a:pt x="369" y="3508"/>
                    </a:lnTo>
                    <a:lnTo>
                      <a:pt x="1660" y="3503"/>
                    </a:lnTo>
                    <a:cubicBezTo>
                      <a:pt x="1660" y="3503"/>
                      <a:pt x="1723" y="2637"/>
                      <a:pt x="2115" y="1994"/>
                    </a:cubicBezTo>
                    <a:cubicBezTo>
                      <a:pt x="2312" y="1673"/>
                      <a:pt x="2746" y="1511"/>
                      <a:pt x="3180" y="1511"/>
                    </a:cubicBezTo>
                    <a:cubicBezTo>
                      <a:pt x="3609" y="1511"/>
                      <a:pt x="4039" y="1669"/>
                      <a:pt x="4238" y="1989"/>
                    </a:cubicBezTo>
                    <a:cubicBezTo>
                      <a:pt x="4635" y="2632"/>
                      <a:pt x="4746" y="3488"/>
                      <a:pt x="4746" y="3488"/>
                    </a:cubicBezTo>
                    <a:lnTo>
                      <a:pt x="6038" y="3483"/>
                    </a:lnTo>
                    <a:lnTo>
                      <a:pt x="6405" y="3483"/>
                    </a:lnTo>
                    <a:cubicBezTo>
                      <a:pt x="5660" y="2690"/>
                      <a:pt x="5046" y="692"/>
                      <a:pt x="4698"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 name="Google Shape;30;p19">
                <a:extLst>
                  <a:ext uri="{FF2B5EF4-FFF2-40B4-BE49-F238E27FC236}">
                    <a16:creationId xmlns:a16="http://schemas.microsoft.com/office/drawing/2014/main" id="{A0442BC8-4104-A971-4063-7A6661BDDCE0}"/>
                  </a:ext>
                </a:extLst>
              </p:cNvPr>
              <p:cNvSpPr/>
              <p:nvPr/>
            </p:nvSpPr>
            <p:spPr>
              <a:xfrm>
                <a:off x="-2331200" y="-1831600"/>
                <a:ext cx="12350" cy="4250"/>
              </a:xfrm>
              <a:custGeom>
                <a:avLst/>
                <a:gdLst/>
                <a:ahLst/>
                <a:cxnLst/>
                <a:rect l="l" t="t" r="r" b="b"/>
                <a:pathLst>
                  <a:path w="494" h="170" extrusionOk="0">
                    <a:moveTo>
                      <a:pt x="489" y="1"/>
                    </a:moveTo>
                    <a:cubicBezTo>
                      <a:pt x="469" y="5"/>
                      <a:pt x="450" y="10"/>
                      <a:pt x="431" y="10"/>
                    </a:cubicBezTo>
                    <a:lnTo>
                      <a:pt x="58" y="10"/>
                    </a:lnTo>
                    <a:cubicBezTo>
                      <a:pt x="39" y="10"/>
                      <a:pt x="20" y="10"/>
                      <a:pt x="0" y="5"/>
                    </a:cubicBezTo>
                    <a:lnTo>
                      <a:pt x="0" y="170"/>
                    </a:lnTo>
                    <a:lnTo>
                      <a:pt x="494" y="170"/>
                    </a:lnTo>
                    <a:cubicBezTo>
                      <a:pt x="489" y="102"/>
                      <a:pt x="489" y="44"/>
                      <a:pt x="489"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0" name="Google Shape;31;p19">
                <a:extLst>
                  <a:ext uri="{FF2B5EF4-FFF2-40B4-BE49-F238E27FC236}">
                    <a16:creationId xmlns:a16="http://schemas.microsoft.com/office/drawing/2014/main" id="{989D4D58-A552-D1FC-FAC7-08FB7DD6F35B}"/>
                  </a:ext>
                </a:extLst>
              </p:cNvPr>
              <p:cNvSpPr/>
              <p:nvPr/>
            </p:nvSpPr>
            <p:spPr>
              <a:xfrm>
                <a:off x="-2331575" y="-1856375"/>
                <a:ext cx="12975" cy="13075"/>
              </a:xfrm>
              <a:custGeom>
                <a:avLst/>
                <a:gdLst/>
                <a:ahLst/>
                <a:cxnLst/>
                <a:rect l="l" t="t" r="r" b="b"/>
                <a:pathLst>
                  <a:path w="519" h="523" extrusionOk="0">
                    <a:moveTo>
                      <a:pt x="1" y="0"/>
                    </a:moveTo>
                    <a:lnTo>
                      <a:pt x="5" y="522"/>
                    </a:lnTo>
                    <a:cubicBezTo>
                      <a:pt x="25" y="518"/>
                      <a:pt x="49" y="513"/>
                      <a:pt x="68" y="513"/>
                    </a:cubicBezTo>
                    <a:lnTo>
                      <a:pt x="441" y="513"/>
                    </a:lnTo>
                    <a:cubicBezTo>
                      <a:pt x="465" y="513"/>
                      <a:pt x="489" y="518"/>
                      <a:pt x="513" y="522"/>
                    </a:cubicBezTo>
                    <a:lnTo>
                      <a:pt x="518"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1" name="Google Shape;32;p19">
                <a:extLst>
                  <a:ext uri="{FF2B5EF4-FFF2-40B4-BE49-F238E27FC236}">
                    <a16:creationId xmlns:a16="http://schemas.microsoft.com/office/drawing/2014/main" id="{3B8B3E6B-E455-FB77-9997-2C099D51EB2C}"/>
                  </a:ext>
                </a:extLst>
              </p:cNvPr>
              <p:cNvSpPr/>
              <p:nvPr/>
            </p:nvSpPr>
            <p:spPr>
              <a:xfrm>
                <a:off x="-2334000" y="-1870775"/>
                <a:ext cx="17700" cy="7525"/>
              </a:xfrm>
              <a:custGeom>
                <a:avLst/>
                <a:gdLst/>
                <a:ahLst/>
                <a:cxnLst/>
                <a:rect l="l" t="t" r="r" b="b"/>
                <a:pathLst>
                  <a:path w="708" h="301" extrusionOk="0">
                    <a:moveTo>
                      <a:pt x="165" y="0"/>
                    </a:moveTo>
                    <a:lnTo>
                      <a:pt x="1" y="300"/>
                    </a:lnTo>
                    <a:lnTo>
                      <a:pt x="707" y="300"/>
                    </a:lnTo>
                    <a:lnTo>
                      <a:pt x="547" y="5"/>
                    </a:lnTo>
                    <a:cubicBezTo>
                      <a:pt x="538" y="10"/>
                      <a:pt x="523" y="15"/>
                      <a:pt x="514" y="15"/>
                    </a:cubicBezTo>
                    <a:lnTo>
                      <a:pt x="214" y="15"/>
                    </a:lnTo>
                    <a:cubicBezTo>
                      <a:pt x="194" y="15"/>
                      <a:pt x="180" y="10"/>
                      <a:pt x="165" y="0"/>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2" name="Google Shape;33;p19">
                <a:extLst>
                  <a:ext uri="{FF2B5EF4-FFF2-40B4-BE49-F238E27FC236}">
                    <a16:creationId xmlns:a16="http://schemas.microsoft.com/office/drawing/2014/main" id="{B3113DE7-D47C-4CA4-9E40-42EDE479AF5C}"/>
                  </a:ext>
                </a:extLst>
              </p:cNvPr>
              <p:cNvSpPr/>
              <p:nvPr/>
            </p:nvSpPr>
            <p:spPr>
              <a:xfrm>
                <a:off x="-2334100" y="-1863050"/>
                <a:ext cx="25" cy="150"/>
              </a:xfrm>
              <a:custGeom>
                <a:avLst/>
                <a:gdLst/>
                <a:ahLst/>
                <a:cxnLst/>
                <a:rect l="l" t="t" r="r" b="b"/>
                <a:pathLst>
                  <a:path w="1" h="6" extrusionOk="0">
                    <a:moveTo>
                      <a:pt x="0" y="6"/>
                    </a:moveTo>
                    <a:lnTo>
                      <a:pt x="0" y="6"/>
                    </a:lnTo>
                    <a:lnTo>
                      <a:pt x="0" y="1"/>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3" name="Google Shape;34;p19">
                <a:extLst>
                  <a:ext uri="{FF2B5EF4-FFF2-40B4-BE49-F238E27FC236}">
                    <a16:creationId xmlns:a16="http://schemas.microsoft.com/office/drawing/2014/main" id="{1490F192-FFE5-292C-8ED5-83081A00FA4C}"/>
                  </a:ext>
                </a:extLst>
              </p:cNvPr>
              <p:cNvSpPr/>
              <p:nvPr/>
            </p:nvSpPr>
            <p:spPr>
              <a:xfrm>
                <a:off x="-2335325" y="-1827375"/>
                <a:ext cx="4150" cy="2575"/>
              </a:xfrm>
              <a:custGeom>
                <a:avLst/>
                <a:gdLst/>
                <a:ahLst/>
                <a:cxnLst/>
                <a:rect l="l" t="t" r="r" b="b"/>
                <a:pathLst>
                  <a:path w="166" h="103" extrusionOk="0">
                    <a:moveTo>
                      <a:pt x="68" y="1"/>
                    </a:moveTo>
                    <a:cubicBezTo>
                      <a:pt x="1" y="1"/>
                      <a:pt x="1" y="102"/>
                      <a:pt x="68" y="102"/>
                    </a:cubicBezTo>
                    <a:lnTo>
                      <a:pt x="165" y="102"/>
                    </a:lnTo>
                    <a:lnTo>
                      <a:pt x="165"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4" name="Google Shape;35;p19">
                <a:extLst>
                  <a:ext uri="{FF2B5EF4-FFF2-40B4-BE49-F238E27FC236}">
                    <a16:creationId xmlns:a16="http://schemas.microsoft.com/office/drawing/2014/main" id="{30DDAB1D-F1D6-5A17-542E-B98E9750E285}"/>
                  </a:ext>
                </a:extLst>
              </p:cNvPr>
              <p:cNvSpPr/>
              <p:nvPr/>
            </p:nvSpPr>
            <p:spPr>
              <a:xfrm>
                <a:off x="-2318875" y="-1827375"/>
                <a:ext cx="4500" cy="2575"/>
              </a:xfrm>
              <a:custGeom>
                <a:avLst/>
                <a:gdLst/>
                <a:ahLst/>
                <a:cxnLst/>
                <a:rect l="l" t="t" r="r" b="b"/>
                <a:pathLst>
                  <a:path w="180" h="103" extrusionOk="0">
                    <a:moveTo>
                      <a:pt x="116" y="1"/>
                    </a:moveTo>
                    <a:cubicBezTo>
                      <a:pt x="115" y="1"/>
                      <a:pt x="113" y="1"/>
                      <a:pt x="112" y="1"/>
                    </a:cubicBezTo>
                    <a:lnTo>
                      <a:pt x="1" y="1"/>
                    </a:lnTo>
                    <a:lnTo>
                      <a:pt x="1" y="102"/>
                    </a:lnTo>
                    <a:lnTo>
                      <a:pt x="112" y="102"/>
                    </a:lnTo>
                    <a:cubicBezTo>
                      <a:pt x="178" y="102"/>
                      <a:pt x="179" y="1"/>
                      <a:pt x="116" y="1"/>
                    </a:cubicBez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5" name="Google Shape;36;p19">
                <a:extLst>
                  <a:ext uri="{FF2B5EF4-FFF2-40B4-BE49-F238E27FC236}">
                    <a16:creationId xmlns:a16="http://schemas.microsoft.com/office/drawing/2014/main" id="{CE917D29-25B4-985B-D0B4-BACA1CD1788E}"/>
                  </a:ext>
                </a:extLst>
              </p:cNvPr>
              <p:cNvSpPr/>
              <p:nvPr/>
            </p:nvSpPr>
            <p:spPr>
              <a:xfrm>
                <a:off x="-2331200" y="-1827375"/>
                <a:ext cx="12225" cy="2575"/>
              </a:xfrm>
              <a:custGeom>
                <a:avLst/>
                <a:gdLst/>
                <a:ahLst/>
                <a:cxnLst/>
                <a:rect l="l" t="t" r="r" b="b"/>
                <a:pathLst>
                  <a:path w="489" h="103" extrusionOk="0">
                    <a:moveTo>
                      <a:pt x="0" y="1"/>
                    </a:moveTo>
                    <a:lnTo>
                      <a:pt x="0" y="102"/>
                    </a:lnTo>
                    <a:lnTo>
                      <a:pt x="489" y="102"/>
                    </a:lnTo>
                    <a:cubicBezTo>
                      <a:pt x="489" y="64"/>
                      <a:pt x="489" y="30"/>
                      <a:pt x="489" y="1"/>
                    </a:cubicBez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 name="Google Shape;37;p19">
                <a:extLst>
                  <a:ext uri="{FF2B5EF4-FFF2-40B4-BE49-F238E27FC236}">
                    <a16:creationId xmlns:a16="http://schemas.microsoft.com/office/drawing/2014/main" id="{51AF13E8-3C39-F207-CC14-F9697E23D60C}"/>
                  </a:ext>
                </a:extLst>
              </p:cNvPr>
              <p:cNvSpPr/>
              <p:nvPr/>
            </p:nvSpPr>
            <p:spPr>
              <a:xfrm>
                <a:off x="-2334100" y="-1862925"/>
                <a:ext cx="2550" cy="6450"/>
              </a:xfrm>
              <a:custGeom>
                <a:avLst/>
                <a:gdLst/>
                <a:ahLst/>
                <a:cxnLst/>
                <a:rect l="l" t="t" r="r" b="b"/>
                <a:pathLst>
                  <a:path w="102" h="258" extrusionOk="0">
                    <a:moveTo>
                      <a:pt x="0" y="1"/>
                    </a:moveTo>
                    <a:lnTo>
                      <a:pt x="0" y="170"/>
                    </a:lnTo>
                    <a:cubicBezTo>
                      <a:pt x="0" y="218"/>
                      <a:pt x="39" y="257"/>
                      <a:pt x="92" y="257"/>
                    </a:cubicBezTo>
                    <a:lnTo>
                      <a:pt x="102" y="257"/>
                    </a:lnTo>
                    <a:lnTo>
                      <a:pt x="102" y="243"/>
                    </a:lnTo>
                    <a:lnTo>
                      <a:pt x="73" y="175"/>
                    </a:lnTo>
                    <a:lnTo>
                      <a:pt x="15" y="40"/>
                    </a:lnTo>
                    <a:lnTo>
                      <a:pt x="0"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 name="Google Shape;38;p19">
                <a:extLst>
                  <a:ext uri="{FF2B5EF4-FFF2-40B4-BE49-F238E27FC236}">
                    <a16:creationId xmlns:a16="http://schemas.microsoft.com/office/drawing/2014/main" id="{10197B54-A575-DFEB-C796-449805F36974}"/>
                  </a:ext>
                </a:extLst>
              </p:cNvPr>
              <p:cNvSpPr/>
              <p:nvPr/>
            </p:nvSpPr>
            <p:spPr>
              <a:xfrm>
                <a:off x="-2334100" y="-1863275"/>
                <a:ext cx="250" cy="250"/>
              </a:xfrm>
              <a:custGeom>
                <a:avLst/>
                <a:gdLst/>
                <a:ahLst/>
                <a:cxnLst/>
                <a:rect l="l" t="t" r="r" b="b"/>
                <a:pathLst>
                  <a:path w="10" h="10" extrusionOk="0">
                    <a:moveTo>
                      <a:pt x="0" y="0"/>
                    </a:moveTo>
                    <a:lnTo>
                      <a:pt x="0" y="10"/>
                    </a:lnTo>
                    <a:lnTo>
                      <a:pt x="10"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 name="Google Shape;39;p19">
                <a:extLst>
                  <a:ext uri="{FF2B5EF4-FFF2-40B4-BE49-F238E27FC236}">
                    <a16:creationId xmlns:a16="http://schemas.microsoft.com/office/drawing/2014/main" id="{1F257A55-8007-15E6-E810-B1C2317404E0}"/>
                  </a:ext>
                </a:extLst>
              </p:cNvPr>
              <p:cNvSpPr/>
              <p:nvPr/>
            </p:nvSpPr>
            <p:spPr>
              <a:xfrm>
                <a:off x="-2318625" y="-1863275"/>
                <a:ext cx="2675" cy="6925"/>
              </a:xfrm>
              <a:custGeom>
                <a:avLst/>
                <a:gdLst/>
                <a:ahLst/>
                <a:cxnLst/>
                <a:rect l="l" t="t" r="r" b="b"/>
                <a:pathLst>
                  <a:path w="107" h="277" extrusionOk="0">
                    <a:moveTo>
                      <a:pt x="97" y="0"/>
                    </a:moveTo>
                    <a:lnTo>
                      <a:pt x="102" y="15"/>
                    </a:lnTo>
                    <a:lnTo>
                      <a:pt x="58" y="121"/>
                    </a:lnTo>
                    <a:lnTo>
                      <a:pt x="29" y="189"/>
                    </a:lnTo>
                    <a:lnTo>
                      <a:pt x="0" y="261"/>
                    </a:lnTo>
                    <a:lnTo>
                      <a:pt x="0" y="276"/>
                    </a:lnTo>
                    <a:lnTo>
                      <a:pt x="20" y="276"/>
                    </a:lnTo>
                    <a:cubicBezTo>
                      <a:pt x="68" y="276"/>
                      <a:pt x="107" y="232"/>
                      <a:pt x="107" y="184"/>
                    </a:cubicBezTo>
                    <a:lnTo>
                      <a:pt x="107"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0" name="Google Shape;40;p19">
                <a:extLst>
                  <a:ext uri="{FF2B5EF4-FFF2-40B4-BE49-F238E27FC236}">
                    <a16:creationId xmlns:a16="http://schemas.microsoft.com/office/drawing/2014/main" id="{E90E2A5B-CAC9-92A1-9D78-0BDDDB91C607}"/>
                  </a:ext>
                </a:extLst>
              </p:cNvPr>
              <p:cNvSpPr/>
              <p:nvPr/>
            </p:nvSpPr>
            <p:spPr>
              <a:xfrm>
                <a:off x="-2334100" y="-1863275"/>
                <a:ext cx="18025" cy="3050"/>
              </a:xfrm>
              <a:custGeom>
                <a:avLst/>
                <a:gdLst/>
                <a:ahLst/>
                <a:cxnLst/>
                <a:rect l="l" t="t" r="r" b="b"/>
                <a:pathLst>
                  <a:path w="721" h="122" extrusionOk="0">
                    <a:moveTo>
                      <a:pt x="10" y="0"/>
                    </a:moveTo>
                    <a:lnTo>
                      <a:pt x="0" y="10"/>
                    </a:lnTo>
                    <a:lnTo>
                      <a:pt x="0" y="15"/>
                    </a:lnTo>
                    <a:lnTo>
                      <a:pt x="15" y="54"/>
                    </a:lnTo>
                    <a:lnTo>
                      <a:pt x="705" y="54"/>
                    </a:lnTo>
                    <a:lnTo>
                      <a:pt x="721" y="15"/>
                    </a:lnTo>
                    <a:lnTo>
                      <a:pt x="716" y="0"/>
                    </a:lnTo>
                    <a:close/>
                    <a:moveTo>
                      <a:pt x="705" y="54"/>
                    </a:moveTo>
                    <a:lnTo>
                      <a:pt x="677" y="121"/>
                    </a:lnTo>
                    <a:lnTo>
                      <a:pt x="706" y="54"/>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2" name="Google Shape;41;p19">
                <a:extLst>
                  <a:ext uri="{FF2B5EF4-FFF2-40B4-BE49-F238E27FC236}">
                    <a16:creationId xmlns:a16="http://schemas.microsoft.com/office/drawing/2014/main" id="{FCBCE9C4-D53C-1FBE-8469-0A4304290AC2}"/>
                  </a:ext>
                </a:extLst>
              </p:cNvPr>
              <p:cNvSpPr/>
              <p:nvPr/>
            </p:nvSpPr>
            <p:spPr>
              <a:xfrm>
                <a:off x="-2332300" y="-1858575"/>
                <a:ext cx="14425" cy="2225"/>
              </a:xfrm>
              <a:custGeom>
                <a:avLst/>
                <a:gdLst/>
                <a:ahLst/>
                <a:cxnLst/>
                <a:rect l="l" t="t" r="r" b="b"/>
                <a:pathLst>
                  <a:path w="577" h="89" extrusionOk="0">
                    <a:moveTo>
                      <a:pt x="1" y="1"/>
                    </a:moveTo>
                    <a:lnTo>
                      <a:pt x="30" y="73"/>
                    </a:lnTo>
                    <a:lnTo>
                      <a:pt x="30" y="88"/>
                    </a:lnTo>
                    <a:lnTo>
                      <a:pt x="547" y="88"/>
                    </a:lnTo>
                    <a:lnTo>
                      <a:pt x="547" y="73"/>
                    </a:lnTo>
                    <a:lnTo>
                      <a:pt x="576"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3" name="Google Shape;42;p19">
                <a:extLst>
                  <a:ext uri="{FF2B5EF4-FFF2-40B4-BE49-F238E27FC236}">
                    <a16:creationId xmlns:a16="http://schemas.microsoft.com/office/drawing/2014/main" id="{A5A9382C-55B3-828D-300B-313AFE2FABB8}"/>
                  </a:ext>
                </a:extLst>
              </p:cNvPr>
              <p:cNvSpPr/>
              <p:nvPr/>
            </p:nvSpPr>
            <p:spPr>
              <a:xfrm>
                <a:off x="-2317900" y="-1860250"/>
                <a:ext cx="750" cy="1700"/>
              </a:xfrm>
              <a:custGeom>
                <a:avLst/>
                <a:gdLst/>
                <a:ahLst/>
                <a:cxnLst/>
                <a:rect l="l" t="t" r="r" b="b"/>
                <a:pathLst>
                  <a:path w="30" h="68" extrusionOk="0">
                    <a:moveTo>
                      <a:pt x="29" y="0"/>
                    </a:moveTo>
                    <a:lnTo>
                      <a:pt x="0" y="68"/>
                    </a:lnTo>
                    <a:lnTo>
                      <a:pt x="0" y="68"/>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4" name="Google Shape;43;p19">
                <a:extLst>
                  <a:ext uri="{FF2B5EF4-FFF2-40B4-BE49-F238E27FC236}">
                    <a16:creationId xmlns:a16="http://schemas.microsoft.com/office/drawing/2014/main" id="{16F3053D-9D93-2E04-06F3-5A8A94D7D4A9}"/>
                  </a:ext>
                </a:extLst>
              </p:cNvPr>
              <p:cNvSpPr/>
              <p:nvPr/>
            </p:nvSpPr>
            <p:spPr>
              <a:xfrm>
                <a:off x="-2333750" y="-1861950"/>
                <a:ext cx="1475" cy="3400"/>
              </a:xfrm>
              <a:custGeom>
                <a:avLst/>
                <a:gdLst/>
                <a:ahLst/>
                <a:cxnLst/>
                <a:rect l="l" t="t" r="r" b="b"/>
                <a:pathLst>
                  <a:path w="59" h="136" extrusionOk="0">
                    <a:moveTo>
                      <a:pt x="59" y="136"/>
                    </a:moveTo>
                    <a:lnTo>
                      <a:pt x="59" y="136"/>
                    </a:lnTo>
                    <a:lnTo>
                      <a:pt x="1"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5" name="Google Shape;44;p19">
                <a:extLst>
                  <a:ext uri="{FF2B5EF4-FFF2-40B4-BE49-F238E27FC236}">
                    <a16:creationId xmlns:a16="http://schemas.microsoft.com/office/drawing/2014/main" id="{8A55D7E0-D8B9-9ADE-0D6D-088875217649}"/>
                  </a:ext>
                </a:extLst>
              </p:cNvPr>
              <p:cNvSpPr/>
              <p:nvPr/>
            </p:nvSpPr>
            <p:spPr>
              <a:xfrm>
                <a:off x="-2333750" y="-1861950"/>
                <a:ext cx="17325" cy="3400"/>
              </a:xfrm>
              <a:custGeom>
                <a:avLst/>
                <a:gdLst/>
                <a:ahLst/>
                <a:cxnLst/>
                <a:rect l="l" t="t" r="r" b="b"/>
                <a:pathLst>
                  <a:path w="693" h="136" extrusionOk="0">
                    <a:moveTo>
                      <a:pt x="1" y="1"/>
                    </a:moveTo>
                    <a:lnTo>
                      <a:pt x="59" y="136"/>
                    </a:lnTo>
                    <a:lnTo>
                      <a:pt x="634" y="136"/>
                    </a:lnTo>
                    <a:lnTo>
                      <a:pt x="663" y="68"/>
                    </a:lnTo>
                    <a:lnTo>
                      <a:pt x="692"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6" name="Google Shape;45;p19">
                <a:extLst>
                  <a:ext uri="{FF2B5EF4-FFF2-40B4-BE49-F238E27FC236}">
                    <a16:creationId xmlns:a16="http://schemas.microsoft.com/office/drawing/2014/main" id="{2A668739-F7B0-B270-5450-A85F61DFF8F1}"/>
                  </a:ext>
                </a:extLst>
              </p:cNvPr>
              <p:cNvSpPr/>
              <p:nvPr/>
            </p:nvSpPr>
            <p:spPr>
              <a:xfrm>
                <a:off x="-2330600" y="-1874275"/>
                <a:ext cx="12125" cy="3650"/>
              </a:xfrm>
              <a:custGeom>
                <a:avLst/>
                <a:gdLst/>
                <a:ahLst/>
                <a:cxnLst/>
                <a:rect l="l" t="t" r="r" b="b"/>
                <a:pathLst>
                  <a:path w="485" h="146" extrusionOk="0">
                    <a:moveTo>
                      <a:pt x="78" y="0"/>
                    </a:moveTo>
                    <a:cubicBezTo>
                      <a:pt x="34" y="0"/>
                      <a:pt x="0" y="34"/>
                      <a:pt x="0" y="78"/>
                    </a:cubicBezTo>
                    <a:cubicBezTo>
                      <a:pt x="0" y="102"/>
                      <a:pt x="15" y="126"/>
                      <a:pt x="34" y="140"/>
                    </a:cubicBezTo>
                    <a:lnTo>
                      <a:pt x="34" y="136"/>
                    </a:lnTo>
                    <a:lnTo>
                      <a:pt x="407" y="136"/>
                    </a:lnTo>
                    <a:lnTo>
                      <a:pt x="411" y="145"/>
                    </a:lnTo>
                    <a:cubicBezTo>
                      <a:pt x="484" y="107"/>
                      <a:pt x="455" y="0"/>
                      <a:pt x="378" y="0"/>
                    </a:cubicBezTo>
                    <a:lnTo>
                      <a:pt x="271" y="0"/>
                    </a:lnTo>
                    <a:lnTo>
                      <a:pt x="271" y="39"/>
                    </a:lnTo>
                    <a:lnTo>
                      <a:pt x="199" y="39"/>
                    </a:lnTo>
                    <a:lnTo>
                      <a:pt x="199" y="0"/>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7" name="Google Shape;46;p19">
                <a:extLst>
                  <a:ext uri="{FF2B5EF4-FFF2-40B4-BE49-F238E27FC236}">
                    <a16:creationId xmlns:a16="http://schemas.microsoft.com/office/drawing/2014/main" id="{842103DA-01F7-1B39-89F0-E9FBF1DBF44F}"/>
                  </a:ext>
                </a:extLst>
              </p:cNvPr>
              <p:cNvSpPr/>
              <p:nvPr/>
            </p:nvSpPr>
            <p:spPr>
              <a:xfrm>
                <a:off x="-2329750" y="-1870900"/>
                <a:ext cx="9450" cy="500"/>
              </a:xfrm>
              <a:custGeom>
                <a:avLst/>
                <a:gdLst/>
                <a:ahLst/>
                <a:cxnLst/>
                <a:rect l="l" t="t" r="r" b="b"/>
                <a:pathLst>
                  <a:path w="378" h="20" extrusionOk="0">
                    <a:moveTo>
                      <a:pt x="0" y="1"/>
                    </a:moveTo>
                    <a:lnTo>
                      <a:pt x="0" y="5"/>
                    </a:lnTo>
                    <a:cubicBezTo>
                      <a:pt x="15" y="15"/>
                      <a:pt x="29" y="20"/>
                      <a:pt x="49" y="20"/>
                    </a:cubicBezTo>
                    <a:lnTo>
                      <a:pt x="344" y="20"/>
                    </a:lnTo>
                    <a:cubicBezTo>
                      <a:pt x="353" y="20"/>
                      <a:pt x="368" y="15"/>
                      <a:pt x="377" y="10"/>
                    </a:cubicBezTo>
                    <a:lnTo>
                      <a:pt x="373"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8" name="Google Shape;47;p19">
                <a:extLst>
                  <a:ext uri="{FF2B5EF4-FFF2-40B4-BE49-F238E27FC236}">
                    <a16:creationId xmlns:a16="http://schemas.microsoft.com/office/drawing/2014/main" id="{24726781-AE41-5BC5-C3AF-5365E50AD2B9}"/>
                  </a:ext>
                </a:extLst>
              </p:cNvPr>
              <p:cNvSpPr/>
              <p:nvPr/>
            </p:nvSpPr>
            <p:spPr>
              <a:xfrm>
                <a:off x="-2325650" y="-1911776"/>
                <a:ext cx="1851" cy="39698"/>
              </a:xfrm>
              <a:custGeom>
                <a:avLst/>
                <a:gdLst/>
                <a:ahLst/>
                <a:cxnLst/>
                <a:rect l="l" t="t" r="r" b="b"/>
                <a:pathLst>
                  <a:path w="74" h="1501" extrusionOk="0">
                    <a:moveTo>
                      <a:pt x="1" y="1"/>
                    </a:moveTo>
                    <a:lnTo>
                      <a:pt x="1" y="1500"/>
                    </a:lnTo>
                    <a:lnTo>
                      <a:pt x="73" y="1500"/>
                    </a:lnTo>
                    <a:lnTo>
                      <a:pt x="73"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9" name="Google Shape;48;p19">
                <a:extLst>
                  <a:ext uri="{FF2B5EF4-FFF2-40B4-BE49-F238E27FC236}">
                    <a16:creationId xmlns:a16="http://schemas.microsoft.com/office/drawing/2014/main" id="{9DC87CA5-50CC-CB96-32CD-9993FE890F97}"/>
                  </a:ext>
                </a:extLst>
              </p:cNvPr>
              <p:cNvSpPr/>
              <p:nvPr/>
            </p:nvSpPr>
            <p:spPr>
              <a:xfrm>
                <a:off x="-2325650" y="-1874275"/>
                <a:ext cx="1850" cy="850"/>
              </a:xfrm>
              <a:custGeom>
                <a:avLst/>
                <a:gdLst/>
                <a:ahLst/>
                <a:cxnLst/>
                <a:rect l="l" t="t" r="r" b="b"/>
                <a:pathLst>
                  <a:path w="74" h="34" extrusionOk="0">
                    <a:moveTo>
                      <a:pt x="1" y="0"/>
                    </a:moveTo>
                    <a:lnTo>
                      <a:pt x="1" y="34"/>
                    </a:lnTo>
                    <a:lnTo>
                      <a:pt x="73" y="34"/>
                    </a:lnTo>
                    <a:lnTo>
                      <a:pt x="73" y="0"/>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0" name="Google Shape;49;p19">
                <a:extLst>
                  <a:ext uri="{FF2B5EF4-FFF2-40B4-BE49-F238E27FC236}">
                    <a16:creationId xmlns:a16="http://schemas.microsoft.com/office/drawing/2014/main" id="{1DA2D03C-46B3-B956-9F13-E12278CC006C}"/>
                  </a:ext>
                </a:extLst>
              </p:cNvPr>
              <p:cNvSpPr/>
              <p:nvPr/>
            </p:nvSpPr>
            <p:spPr>
              <a:xfrm>
                <a:off x="-2319000" y="-1843325"/>
                <a:ext cx="6325" cy="11750"/>
              </a:xfrm>
              <a:custGeom>
                <a:avLst/>
                <a:gdLst/>
                <a:ahLst/>
                <a:cxnLst/>
                <a:rect l="l" t="t" r="r" b="b"/>
                <a:pathLst>
                  <a:path w="253" h="470" extrusionOk="0">
                    <a:moveTo>
                      <a:pt x="10" y="0"/>
                    </a:moveTo>
                    <a:lnTo>
                      <a:pt x="6" y="373"/>
                    </a:lnTo>
                    <a:cubicBezTo>
                      <a:pt x="6" y="373"/>
                      <a:pt x="1" y="407"/>
                      <a:pt x="1" y="470"/>
                    </a:cubicBezTo>
                    <a:cubicBezTo>
                      <a:pt x="247" y="416"/>
                      <a:pt x="252" y="63"/>
                      <a:pt x="10" y="0"/>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1" name="Google Shape;50;p19">
                <a:extLst>
                  <a:ext uri="{FF2B5EF4-FFF2-40B4-BE49-F238E27FC236}">
                    <a16:creationId xmlns:a16="http://schemas.microsoft.com/office/drawing/2014/main" id="{BD7E5BBD-FBF0-EE34-2BB2-4CA3E1E46B70}"/>
                  </a:ext>
                </a:extLst>
              </p:cNvPr>
              <p:cNvSpPr/>
              <p:nvPr/>
            </p:nvSpPr>
            <p:spPr>
              <a:xfrm>
                <a:off x="-2337750" y="-1843325"/>
                <a:ext cx="6575" cy="11875"/>
              </a:xfrm>
              <a:custGeom>
                <a:avLst/>
                <a:gdLst/>
                <a:ahLst/>
                <a:cxnLst/>
                <a:rect l="l" t="t" r="r" b="b"/>
                <a:pathLst>
                  <a:path w="263" h="475" extrusionOk="0">
                    <a:moveTo>
                      <a:pt x="252" y="0"/>
                    </a:moveTo>
                    <a:cubicBezTo>
                      <a:pt x="1" y="58"/>
                      <a:pt x="6" y="421"/>
                      <a:pt x="262" y="474"/>
                    </a:cubicBezTo>
                    <a:lnTo>
                      <a:pt x="262" y="373"/>
                    </a:lnTo>
                    <a:lnTo>
                      <a:pt x="252"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2" name="Google Shape;51;p19">
                <a:extLst>
                  <a:ext uri="{FF2B5EF4-FFF2-40B4-BE49-F238E27FC236}">
                    <a16:creationId xmlns:a16="http://schemas.microsoft.com/office/drawing/2014/main" id="{E757B8FA-BA91-B7B8-30C6-0DAFC70B8FD7}"/>
                  </a:ext>
                </a:extLst>
              </p:cNvPr>
              <p:cNvSpPr/>
              <p:nvPr/>
            </p:nvSpPr>
            <p:spPr>
              <a:xfrm>
                <a:off x="-2331200" y="-1843575"/>
                <a:ext cx="12350" cy="12250"/>
              </a:xfrm>
              <a:custGeom>
                <a:avLst/>
                <a:gdLst/>
                <a:ahLst/>
                <a:cxnLst/>
                <a:rect l="l" t="t" r="r" b="b"/>
                <a:pathLst>
                  <a:path w="494" h="490" extrusionOk="0">
                    <a:moveTo>
                      <a:pt x="58" y="1"/>
                    </a:moveTo>
                    <a:cubicBezTo>
                      <a:pt x="39" y="1"/>
                      <a:pt x="20" y="6"/>
                      <a:pt x="0" y="10"/>
                    </a:cubicBezTo>
                    <a:lnTo>
                      <a:pt x="5" y="383"/>
                    </a:lnTo>
                    <a:lnTo>
                      <a:pt x="5" y="484"/>
                    </a:lnTo>
                    <a:cubicBezTo>
                      <a:pt x="20" y="489"/>
                      <a:pt x="39" y="489"/>
                      <a:pt x="58" y="489"/>
                    </a:cubicBezTo>
                    <a:lnTo>
                      <a:pt x="426" y="489"/>
                    </a:lnTo>
                    <a:cubicBezTo>
                      <a:pt x="445" y="489"/>
                      <a:pt x="469" y="484"/>
                      <a:pt x="489" y="480"/>
                    </a:cubicBezTo>
                    <a:lnTo>
                      <a:pt x="489" y="383"/>
                    </a:lnTo>
                    <a:lnTo>
                      <a:pt x="494" y="10"/>
                    </a:lnTo>
                    <a:cubicBezTo>
                      <a:pt x="469" y="6"/>
                      <a:pt x="445" y="1"/>
                      <a:pt x="426" y="1"/>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
          <p:nvSpPr>
            <p:cNvPr id="8" name="Google Shape;52;p19">
              <a:extLst>
                <a:ext uri="{FF2B5EF4-FFF2-40B4-BE49-F238E27FC236}">
                  <a16:creationId xmlns:a16="http://schemas.microsoft.com/office/drawing/2014/main" id="{6C4488D6-DA44-9A80-B6B8-D13600C95927}"/>
                </a:ext>
              </a:extLst>
            </p:cNvPr>
            <p:cNvSpPr/>
            <p:nvPr/>
          </p:nvSpPr>
          <p:spPr>
            <a:xfrm>
              <a:off x="8034813" y="1197800"/>
              <a:ext cx="182400" cy="103200"/>
            </a:xfrm>
            <a:prstGeom prst="roundRect">
              <a:avLst>
                <a:gd name="adj" fmla="val 50000"/>
              </a:avLst>
            </a:pr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 name="Google Shape;53;p19">
              <a:extLst>
                <a:ext uri="{FF2B5EF4-FFF2-40B4-BE49-F238E27FC236}">
                  <a16:creationId xmlns:a16="http://schemas.microsoft.com/office/drawing/2014/main" id="{D85E0104-EF8A-D77C-42D2-46B811F7A386}"/>
                </a:ext>
              </a:extLst>
            </p:cNvPr>
            <p:cNvSpPr/>
            <p:nvPr/>
          </p:nvSpPr>
          <p:spPr>
            <a:xfrm>
              <a:off x="8053925" y="1036850"/>
              <a:ext cx="148200" cy="57000"/>
            </a:xfrm>
            <a:prstGeom prst="roundRect">
              <a:avLst>
                <a:gd name="adj" fmla="val 26710"/>
              </a:avLst>
            </a:pr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 name="Google Shape;54;p19">
              <a:extLst>
                <a:ext uri="{FF2B5EF4-FFF2-40B4-BE49-F238E27FC236}">
                  <a16:creationId xmlns:a16="http://schemas.microsoft.com/office/drawing/2014/main" id="{D139398D-0A09-44BD-911A-B404E7A438EC}"/>
                </a:ext>
              </a:extLst>
            </p:cNvPr>
            <p:cNvSpPr/>
            <p:nvPr/>
          </p:nvSpPr>
          <p:spPr>
            <a:xfrm>
              <a:off x="8039463" y="1333125"/>
              <a:ext cx="173100" cy="21600"/>
            </a:xfrm>
            <a:prstGeom prst="roundRect">
              <a:avLst>
                <a:gd name="adj" fmla="val 50000"/>
              </a:avLst>
            </a:pr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 name="Google Shape;55;p19">
              <a:extLst>
                <a:ext uri="{FF2B5EF4-FFF2-40B4-BE49-F238E27FC236}">
                  <a16:creationId xmlns:a16="http://schemas.microsoft.com/office/drawing/2014/main" id="{42A79AF0-0697-53B4-A179-133CAFFFE3F1}"/>
                </a:ext>
              </a:extLst>
            </p:cNvPr>
            <p:cNvSpPr/>
            <p:nvPr/>
          </p:nvSpPr>
          <p:spPr>
            <a:xfrm>
              <a:off x="8080925" y="944000"/>
              <a:ext cx="94200" cy="32100"/>
            </a:xfrm>
            <a:prstGeom prst="roundRect">
              <a:avLst>
                <a:gd name="adj" fmla="val 50000"/>
              </a:avLst>
            </a:pr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 name="Google Shape;56;p19">
              <a:extLst>
                <a:ext uri="{FF2B5EF4-FFF2-40B4-BE49-F238E27FC236}">
                  <a16:creationId xmlns:a16="http://schemas.microsoft.com/office/drawing/2014/main" id="{243E14C8-92C6-7CA5-5D27-B657CED95188}"/>
                </a:ext>
              </a:extLst>
            </p:cNvPr>
            <p:cNvSpPr/>
            <p:nvPr/>
          </p:nvSpPr>
          <p:spPr>
            <a:xfrm>
              <a:off x="7819345" y="3792175"/>
              <a:ext cx="600200" cy="108275"/>
            </a:xfrm>
            <a:custGeom>
              <a:avLst/>
              <a:gdLst/>
              <a:ahLst/>
              <a:cxnLst/>
              <a:rect l="l" t="t" r="r" b="b"/>
              <a:pathLst>
                <a:path w="519" h="523" extrusionOk="0">
                  <a:moveTo>
                    <a:pt x="1" y="0"/>
                  </a:moveTo>
                  <a:lnTo>
                    <a:pt x="5" y="522"/>
                  </a:lnTo>
                  <a:cubicBezTo>
                    <a:pt x="25" y="518"/>
                    <a:pt x="49" y="513"/>
                    <a:pt x="68" y="513"/>
                  </a:cubicBezTo>
                  <a:lnTo>
                    <a:pt x="441" y="513"/>
                  </a:lnTo>
                  <a:cubicBezTo>
                    <a:pt x="465" y="513"/>
                    <a:pt x="489" y="518"/>
                    <a:pt x="513" y="522"/>
                  </a:cubicBezTo>
                  <a:lnTo>
                    <a:pt x="518"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43" name="Google Shape;57;p19">
            <a:extLst>
              <a:ext uri="{FF2B5EF4-FFF2-40B4-BE49-F238E27FC236}">
                <a16:creationId xmlns:a16="http://schemas.microsoft.com/office/drawing/2014/main" id="{C3B57097-7302-D5A0-3475-AC7E82DFC06E}"/>
              </a:ext>
            </a:extLst>
          </p:cNvPr>
          <p:cNvGrpSpPr/>
          <p:nvPr/>
        </p:nvGrpSpPr>
        <p:grpSpPr>
          <a:xfrm>
            <a:off x="125600" y="2856992"/>
            <a:ext cx="2380468" cy="4001008"/>
            <a:chOff x="-3487875" y="-1884325"/>
            <a:chExt cx="252400" cy="424225"/>
          </a:xfrm>
        </p:grpSpPr>
        <p:sp>
          <p:nvSpPr>
            <p:cNvPr id="44" name="Google Shape;58;p19">
              <a:extLst>
                <a:ext uri="{FF2B5EF4-FFF2-40B4-BE49-F238E27FC236}">
                  <a16:creationId xmlns:a16="http://schemas.microsoft.com/office/drawing/2014/main" id="{3BA73EE7-EB86-782F-925D-DBAFF9FE79E2}"/>
                </a:ext>
              </a:extLst>
            </p:cNvPr>
            <p:cNvSpPr/>
            <p:nvPr/>
          </p:nvSpPr>
          <p:spPr>
            <a:xfrm>
              <a:off x="-3405525" y="-1829775"/>
              <a:ext cx="84075" cy="369675"/>
            </a:xfrm>
            <a:custGeom>
              <a:avLst/>
              <a:gdLst/>
              <a:ahLst/>
              <a:cxnLst/>
              <a:rect l="l" t="t" r="r" b="b"/>
              <a:pathLst>
                <a:path w="3363" h="14787" extrusionOk="0">
                  <a:moveTo>
                    <a:pt x="746" y="0"/>
                  </a:moveTo>
                  <a:cubicBezTo>
                    <a:pt x="335" y="0"/>
                    <a:pt x="1" y="334"/>
                    <a:pt x="1" y="750"/>
                  </a:cubicBezTo>
                  <a:lnTo>
                    <a:pt x="1" y="14782"/>
                  </a:lnTo>
                  <a:lnTo>
                    <a:pt x="3363" y="14787"/>
                  </a:lnTo>
                  <a:lnTo>
                    <a:pt x="3363" y="750"/>
                  </a:lnTo>
                  <a:cubicBezTo>
                    <a:pt x="3363" y="334"/>
                    <a:pt x="3029" y="0"/>
                    <a:pt x="2613"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5" name="Google Shape;59;p19">
              <a:extLst>
                <a:ext uri="{FF2B5EF4-FFF2-40B4-BE49-F238E27FC236}">
                  <a16:creationId xmlns:a16="http://schemas.microsoft.com/office/drawing/2014/main" id="{38D5E58B-A672-DC58-8E16-E8C17DB3E385}"/>
                </a:ext>
              </a:extLst>
            </p:cNvPr>
            <p:cNvSpPr/>
            <p:nvPr/>
          </p:nvSpPr>
          <p:spPr>
            <a:xfrm>
              <a:off x="-3405525" y="-1490100"/>
              <a:ext cx="84075" cy="30000"/>
            </a:xfrm>
            <a:custGeom>
              <a:avLst/>
              <a:gdLst/>
              <a:ahLst/>
              <a:cxnLst/>
              <a:rect l="l" t="t" r="r" b="b"/>
              <a:pathLst>
                <a:path w="3363" h="1200" extrusionOk="0">
                  <a:moveTo>
                    <a:pt x="1" y="0"/>
                  </a:moveTo>
                  <a:lnTo>
                    <a:pt x="1" y="1200"/>
                  </a:lnTo>
                  <a:lnTo>
                    <a:pt x="3363" y="1200"/>
                  </a:lnTo>
                  <a:lnTo>
                    <a:pt x="3363" y="0"/>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6" name="Google Shape;60;p19">
              <a:extLst>
                <a:ext uri="{FF2B5EF4-FFF2-40B4-BE49-F238E27FC236}">
                  <a16:creationId xmlns:a16="http://schemas.microsoft.com/office/drawing/2014/main" id="{CEF2A81A-B4C2-2CE4-8319-6F5B332377AA}"/>
                </a:ext>
              </a:extLst>
            </p:cNvPr>
            <p:cNvSpPr/>
            <p:nvPr/>
          </p:nvSpPr>
          <p:spPr>
            <a:xfrm>
              <a:off x="-3405525" y="-1672950"/>
              <a:ext cx="84075" cy="29900"/>
            </a:xfrm>
            <a:custGeom>
              <a:avLst/>
              <a:gdLst/>
              <a:ahLst/>
              <a:cxnLst/>
              <a:rect l="l" t="t" r="r" b="b"/>
              <a:pathLst>
                <a:path w="3363" h="1196" extrusionOk="0">
                  <a:moveTo>
                    <a:pt x="1" y="1"/>
                  </a:moveTo>
                  <a:lnTo>
                    <a:pt x="1" y="1196"/>
                  </a:lnTo>
                  <a:lnTo>
                    <a:pt x="3363" y="1196"/>
                  </a:lnTo>
                  <a:lnTo>
                    <a:pt x="3363" y="1"/>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7" name="Google Shape;61;p19">
              <a:extLst>
                <a:ext uri="{FF2B5EF4-FFF2-40B4-BE49-F238E27FC236}">
                  <a16:creationId xmlns:a16="http://schemas.microsoft.com/office/drawing/2014/main" id="{70C22A8A-7C93-3D5C-6443-6367A2A771D2}"/>
                </a:ext>
              </a:extLst>
            </p:cNvPr>
            <p:cNvSpPr/>
            <p:nvPr/>
          </p:nvSpPr>
          <p:spPr>
            <a:xfrm>
              <a:off x="-3373225" y="-1624450"/>
              <a:ext cx="25650" cy="102800"/>
            </a:xfrm>
            <a:custGeom>
              <a:avLst/>
              <a:gdLst/>
              <a:ahLst/>
              <a:cxnLst/>
              <a:rect l="l" t="t" r="r" b="b"/>
              <a:pathLst>
                <a:path w="1026" h="4112" extrusionOk="0">
                  <a:moveTo>
                    <a:pt x="513" y="0"/>
                  </a:moveTo>
                  <a:cubicBezTo>
                    <a:pt x="228" y="0"/>
                    <a:pt x="0" y="228"/>
                    <a:pt x="0" y="513"/>
                  </a:cubicBezTo>
                  <a:lnTo>
                    <a:pt x="0" y="3594"/>
                  </a:lnTo>
                  <a:cubicBezTo>
                    <a:pt x="0" y="3880"/>
                    <a:pt x="228" y="4112"/>
                    <a:pt x="513" y="4112"/>
                  </a:cubicBezTo>
                  <a:cubicBezTo>
                    <a:pt x="799" y="4112"/>
                    <a:pt x="1026" y="3880"/>
                    <a:pt x="1026" y="3594"/>
                  </a:cubicBezTo>
                  <a:lnTo>
                    <a:pt x="1026" y="513"/>
                  </a:lnTo>
                  <a:cubicBezTo>
                    <a:pt x="1026" y="228"/>
                    <a:pt x="799" y="0"/>
                    <a:pt x="51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8" name="Google Shape;62;p19">
              <a:extLst>
                <a:ext uri="{FF2B5EF4-FFF2-40B4-BE49-F238E27FC236}">
                  <a16:creationId xmlns:a16="http://schemas.microsoft.com/office/drawing/2014/main" id="{17236612-5118-05B4-20EE-588524B9228C}"/>
                </a:ext>
              </a:extLst>
            </p:cNvPr>
            <p:cNvSpPr/>
            <p:nvPr/>
          </p:nvSpPr>
          <p:spPr>
            <a:xfrm>
              <a:off x="-3419050" y="-1860025"/>
              <a:ext cx="112725" cy="52025"/>
            </a:xfrm>
            <a:custGeom>
              <a:avLst/>
              <a:gdLst/>
              <a:ahLst/>
              <a:cxnLst/>
              <a:rect l="l" t="t" r="r" b="b"/>
              <a:pathLst>
                <a:path w="4509" h="2081" extrusionOk="0">
                  <a:moveTo>
                    <a:pt x="1611" y="1"/>
                  </a:moveTo>
                  <a:cubicBezTo>
                    <a:pt x="1553" y="238"/>
                    <a:pt x="1456" y="460"/>
                    <a:pt x="1335" y="673"/>
                  </a:cubicBezTo>
                  <a:cubicBezTo>
                    <a:pt x="997" y="1263"/>
                    <a:pt x="484" y="1655"/>
                    <a:pt x="0" y="1757"/>
                  </a:cubicBezTo>
                  <a:lnTo>
                    <a:pt x="0" y="2081"/>
                  </a:lnTo>
                  <a:lnTo>
                    <a:pt x="4508" y="2081"/>
                  </a:lnTo>
                  <a:lnTo>
                    <a:pt x="4508" y="1723"/>
                  </a:lnTo>
                  <a:cubicBezTo>
                    <a:pt x="4015" y="1641"/>
                    <a:pt x="3483" y="1239"/>
                    <a:pt x="3130" y="635"/>
                  </a:cubicBezTo>
                  <a:cubicBezTo>
                    <a:pt x="3014" y="436"/>
                    <a:pt x="2927" y="223"/>
                    <a:pt x="2869" y="1"/>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9" name="Google Shape;63;p19">
              <a:extLst>
                <a:ext uri="{FF2B5EF4-FFF2-40B4-BE49-F238E27FC236}">
                  <a16:creationId xmlns:a16="http://schemas.microsoft.com/office/drawing/2014/main" id="{18E6B5CE-DA49-28F7-C81C-44F9FE8143A6}"/>
                </a:ext>
              </a:extLst>
            </p:cNvPr>
            <p:cNvSpPr/>
            <p:nvPr/>
          </p:nvSpPr>
          <p:spPr>
            <a:xfrm>
              <a:off x="-3384100" y="-1884325"/>
              <a:ext cx="42825" cy="35825"/>
            </a:xfrm>
            <a:custGeom>
              <a:avLst/>
              <a:gdLst/>
              <a:ahLst/>
              <a:cxnLst/>
              <a:rect l="l" t="t" r="r" b="b"/>
              <a:pathLst>
                <a:path w="1713" h="1433" extrusionOk="0">
                  <a:moveTo>
                    <a:pt x="856" y="1"/>
                  </a:moveTo>
                  <a:cubicBezTo>
                    <a:pt x="798" y="1"/>
                    <a:pt x="740" y="30"/>
                    <a:pt x="711" y="78"/>
                  </a:cubicBezTo>
                  <a:cubicBezTo>
                    <a:pt x="469" y="470"/>
                    <a:pt x="0" y="823"/>
                    <a:pt x="0" y="1108"/>
                  </a:cubicBezTo>
                  <a:cubicBezTo>
                    <a:pt x="0" y="1224"/>
                    <a:pt x="34" y="1336"/>
                    <a:pt x="97" y="1432"/>
                  </a:cubicBezTo>
                  <a:lnTo>
                    <a:pt x="1616" y="1432"/>
                  </a:lnTo>
                  <a:cubicBezTo>
                    <a:pt x="1679" y="1336"/>
                    <a:pt x="1708" y="1224"/>
                    <a:pt x="1712" y="1108"/>
                  </a:cubicBezTo>
                  <a:cubicBezTo>
                    <a:pt x="1712" y="823"/>
                    <a:pt x="1243" y="470"/>
                    <a:pt x="1001" y="78"/>
                  </a:cubicBezTo>
                  <a:cubicBezTo>
                    <a:pt x="968" y="30"/>
                    <a:pt x="914" y="1"/>
                    <a:pt x="856" y="1"/>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0" name="Google Shape;64;p19">
              <a:extLst>
                <a:ext uri="{FF2B5EF4-FFF2-40B4-BE49-F238E27FC236}">
                  <a16:creationId xmlns:a16="http://schemas.microsoft.com/office/drawing/2014/main" id="{D72E7CB4-6CDA-C3B4-E45B-93C72CDA4986}"/>
                </a:ext>
              </a:extLst>
            </p:cNvPr>
            <p:cNvSpPr/>
            <p:nvPr/>
          </p:nvSpPr>
          <p:spPr>
            <a:xfrm>
              <a:off x="-3431750" y="-1814800"/>
              <a:ext cx="137750" cy="10800"/>
            </a:xfrm>
            <a:custGeom>
              <a:avLst/>
              <a:gdLst/>
              <a:ahLst/>
              <a:cxnLst/>
              <a:rect l="l" t="t" r="r" b="b"/>
              <a:pathLst>
                <a:path w="5510" h="432" extrusionOk="0">
                  <a:moveTo>
                    <a:pt x="0" y="1"/>
                  </a:moveTo>
                  <a:lnTo>
                    <a:pt x="0" y="431"/>
                  </a:lnTo>
                  <a:lnTo>
                    <a:pt x="5510" y="431"/>
                  </a:lnTo>
                  <a:lnTo>
                    <a:pt x="5510" y="1"/>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1" name="Google Shape;65;p19">
              <a:extLst>
                <a:ext uri="{FF2B5EF4-FFF2-40B4-BE49-F238E27FC236}">
                  <a16:creationId xmlns:a16="http://schemas.microsoft.com/office/drawing/2014/main" id="{347EC554-A4D6-45B6-2FDC-C95EB2FE0C73}"/>
                </a:ext>
              </a:extLst>
            </p:cNvPr>
            <p:cNvSpPr/>
            <p:nvPr/>
          </p:nvSpPr>
          <p:spPr>
            <a:xfrm>
              <a:off x="-3458350" y="-1823975"/>
              <a:ext cx="193375" cy="191875"/>
            </a:xfrm>
            <a:custGeom>
              <a:avLst/>
              <a:gdLst/>
              <a:ahLst/>
              <a:cxnLst/>
              <a:rect l="l" t="t" r="r" b="b"/>
              <a:pathLst>
                <a:path w="7735" h="7675" extrusionOk="0">
                  <a:moveTo>
                    <a:pt x="110" y="0"/>
                  </a:moveTo>
                  <a:cubicBezTo>
                    <a:pt x="51" y="0"/>
                    <a:pt x="1" y="74"/>
                    <a:pt x="53" y="131"/>
                  </a:cubicBezTo>
                  <a:lnTo>
                    <a:pt x="7580" y="7653"/>
                  </a:lnTo>
                  <a:cubicBezTo>
                    <a:pt x="7595" y="7668"/>
                    <a:pt x="7613" y="7675"/>
                    <a:pt x="7630" y="7675"/>
                  </a:cubicBezTo>
                  <a:cubicBezTo>
                    <a:pt x="7686" y="7675"/>
                    <a:pt x="7735" y="7602"/>
                    <a:pt x="7686" y="7546"/>
                  </a:cubicBezTo>
                  <a:lnTo>
                    <a:pt x="160" y="20"/>
                  </a:lnTo>
                  <a:cubicBezTo>
                    <a:pt x="144" y="6"/>
                    <a:pt x="127"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2" name="Google Shape;66;p19">
              <a:extLst>
                <a:ext uri="{FF2B5EF4-FFF2-40B4-BE49-F238E27FC236}">
                  <a16:creationId xmlns:a16="http://schemas.microsoft.com/office/drawing/2014/main" id="{24DF4524-8FC4-A93A-E416-A08C82078A13}"/>
                </a:ext>
              </a:extLst>
            </p:cNvPr>
            <p:cNvSpPr/>
            <p:nvPr/>
          </p:nvSpPr>
          <p:spPr>
            <a:xfrm>
              <a:off x="-3458600" y="-1825075"/>
              <a:ext cx="194000" cy="194000"/>
            </a:xfrm>
            <a:custGeom>
              <a:avLst/>
              <a:gdLst/>
              <a:ahLst/>
              <a:cxnLst/>
              <a:rect l="l" t="t" r="r" b="b"/>
              <a:pathLst>
                <a:path w="7760" h="7760" extrusionOk="0">
                  <a:moveTo>
                    <a:pt x="117" y="78"/>
                  </a:moveTo>
                  <a:cubicBezTo>
                    <a:pt x="126" y="78"/>
                    <a:pt x="136" y="83"/>
                    <a:pt x="146" y="93"/>
                  </a:cubicBezTo>
                  <a:lnTo>
                    <a:pt x="7672" y="7619"/>
                  </a:lnTo>
                  <a:cubicBezTo>
                    <a:pt x="7698" y="7645"/>
                    <a:pt x="7672" y="7683"/>
                    <a:pt x="7641" y="7683"/>
                  </a:cubicBezTo>
                  <a:cubicBezTo>
                    <a:pt x="7632" y="7683"/>
                    <a:pt x="7623" y="7680"/>
                    <a:pt x="7614" y="7672"/>
                  </a:cubicBezTo>
                  <a:lnTo>
                    <a:pt x="92" y="146"/>
                  </a:lnTo>
                  <a:cubicBezTo>
                    <a:pt x="73" y="131"/>
                    <a:pt x="73" y="107"/>
                    <a:pt x="92" y="93"/>
                  </a:cubicBezTo>
                  <a:cubicBezTo>
                    <a:pt x="97" y="88"/>
                    <a:pt x="107" y="83"/>
                    <a:pt x="117" y="78"/>
                  </a:cubicBezTo>
                  <a:close/>
                  <a:moveTo>
                    <a:pt x="112" y="1"/>
                  </a:moveTo>
                  <a:cubicBezTo>
                    <a:pt x="54" y="6"/>
                    <a:pt x="5" y="54"/>
                    <a:pt x="1" y="112"/>
                  </a:cubicBezTo>
                  <a:cubicBezTo>
                    <a:pt x="1" y="141"/>
                    <a:pt x="10" y="175"/>
                    <a:pt x="34" y="199"/>
                  </a:cubicBezTo>
                  <a:lnTo>
                    <a:pt x="7561" y="7726"/>
                  </a:lnTo>
                  <a:cubicBezTo>
                    <a:pt x="7580" y="7745"/>
                    <a:pt x="7609" y="7759"/>
                    <a:pt x="7638" y="7759"/>
                  </a:cubicBezTo>
                  <a:lnTo>
                    <a:pt x="7648" y="7755"/>
                  </a:lnTo>
                  <a:cubicBezTo>
                    <a:pt x="7672" y="7755"/>
                    <a:pt x="7701" y="7740"/>
                    <a:pt x="7720" y="7721"/>
                  </a:cubicBezTo>
                  <a:cubicBezTo>
                    <a:pt x="7740" y="7701"/>
                    <a:pt x="7754" y="7677"/>
                    <a:pt x="7754" y="7648"/>
                  </a:cubicBezTo>
                  <a:cubicBezTo>
                    <a:pt x="7759" y="7614"/>
                    <a:pt x="7745" y="7585"/>
                    <a:pt x="7720" y="7561"/>
                  </a:cubicBezTo>
                  <a:lnTo>
                    <a:pt x="194" y="35"/>
                  </a:lnTo>
                  <a:cubicBezTo>
                    <a:pt x="175" y="10"/>
                    <a:pt x="141" y="1"/>
                    <a:pt x="11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3" name="Google Shape;67;p19">
              <a:extLst>
                <a:ext uri="{FF2B5EF4-FFF2-40B4-BE49-F238E27FC236}">
                  <a16:creationId xmlns:a16="http://schemas.microsoft.com/office/drawing/2014/main" id="{7D5D20D3-913E-F964-0F72-E4B9F1CB002D}"/>
                </a:ext>
              </a:extLst>
            </p:cNvPr>
            <p:cNvSpPr/>
            <p:nvPr/>
          </p:nvSpPr>
          <p:spPr>
            <a:xfrm>
              <a:off x="-3487375" y="-1853000"/>
              <a:ext cx="61825" cy="60375"/>
            </a:xfrm>
            <a:custGeom>
              <a:avLst/>
              <a:gdLst/>
              <a:ahLst/>
              <a:cxnLst/>
              <a:rect l="l" t="t" r="r" b="b"/>
              <a:pathLst>
                <a:path w="2473" h="2415" extrusionOk="0">
                  <a:moveTo>
                    <a:pt x="2365" y="0"/>
                  </a:moveTo>
                  <a:cubicBezTo>
                    <a:pt x="2349" y="0"/>
                    <a:pt x="2332" y="6"/>
                    <a:pt x="2317" y="20"/>
                  </a:cubicBezTo>
                  <a:lnTo>
                    <a:pt x="54" y="2284"/>
                  </a:lnTo>
                  <a:cubicBezTo>
                    <a:pt x="1" y="2340"/>
                    <a:pt x="51" y="2414"/>
                    <a:pt x="110" y="2414"/>
                  </a:cubicBezTo>
                  <a:cubicBezTo>
                    <a:pt x="127" y="2414"/>
                    <a:pt x="144" y="2409"/>
                    <a:pt x="160" y="2395"/>
                  </a:cubicBezTo>
                  <a:lnTo>
                    <a:pt x="2424" y="131"/>
                  </a:lnTo>
                  <a:cubicBezTo>
                    <a:pt x="2473" y="74"/>
                    <a:pt x="2422" y="0"/>
                    <a:pt x="236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4" name="Google Shape;68;p19">
              <a:extLst>
                <a:ext uri="{FF2B5EF4-FFF2-40B4-BE49-F238E27FC236}">
                  <a16:creationId xmlns:a16="http://schemas.microsoft.com/office/drawing/2014/main" id="{D3F5AEC3-B567-207D-68FF-F2CDA2CCAEFF}"/>
                </a:ext>
              </a:extLst>
            </p:cNvPr>
            <p:cNvSpPr/>
            <p:nvPr/>
          </p:nvSpPr>
          <p:spPr>
            <a:xfrm>
              <a:off x="-3487875" y="-1854000"/>
              <a:ext cx="63875" cy="62325"/>
            </a:xfrm>
            <a:custGeom>
              <a:avLst/>
              <a:gdLst/>
              <a:ahLst/>
              <a:cxnLst/>
              <a:rect l="l" t="t" r="r" b="b"/>
              <a:pathLst>
                <a:path w="2555" h="2493" extrusionOk="0">
                  <a:moveTo>
                    <a:pt x="2388" y="79"/>
                  </a:moveTo>
                  <a:cubicBezTo>
                    <a:pt x="2401" y="80"/>
                    <a:pt x="2410" y="84"/>
                    <a:pt x="2419" y="89"/>
                  </a:cubicBezTo>
                  <a:cubicBezTo>
                    <a:pt x="2434" y="103"/>
                    <a:pt x="2434" y="128"/>
                    <a:pt x="2419" y="142"/>
                  </a:cubicBezTo>
                  <a:lnTo>
                    <a:pt x="156" y="2406"/>
                  </a:lnTo>
                  <a:cubicBezTo>
                    <a:pt x="147" y="2412"/>
                    <a:pt x="139" y="2415"/>
                    <a:pt x="131" y="2415"/>
                  </a:cubicBezTo>
                  <a:cubicBezTo>
                    <a:pt x="102" y="2415"/>
                    <a:pt x="80" y="2379"/>
                    <a:pt x="103" y="2353"/>
                  </a:cubicBezTo>
                  <a:lnTo>
                    <a:pt x="2366" y="89"/>
                  </a:lnTo>
                  <a:cubicBezTo>
                    <a:pt x="2371" y="84"/>
                    <a:pt x="2379" y="80"/>
                    <a:pt x="2388" y="79"/>
                  </a:cubicBezTo>
                  <a:close/>
                  <a:moveTo>
                    <a:pt x="2392" y="1"/>
                  </a:moveTo>
                  <a:cubicBezTo>
                    <a:pt x="2365" y="1"/>
                    <a:pt x="2338" y="11"/>
                    <a:pt x="2313" y="36"/>
                  </a:cubicBezTo>
                  <a:lnTo>
                    <a:pt x="49" y="2299"/>
                  </a:lnTo>
                  <a:cubicBezTo>
                    <a:pt x="1" y="2343"/>
                    <a:pt x="1" y="2415"/>
                    <a:pt x="49" y="2459"/>
                  </a:cubicBezTo>
                  <a:cubicBezTo>
                    <a:pt x="69" y="2478"/>
                    <a:pt x="103" y="2493"/>
                    <a:pt x="132" y="2493"/>
                  </a:cubicBezTo>
                  <a:cubicBezTo>
                    <a:pt x="161" y="2493"/>
                    <a:pt x="190" y="2483"/>
                    <a:pt x="209" y="2459"/>
                  </a:cubicBezTo>
                  <a:lnTo>
                    <a:pt x="2473" y="195"/>
                  </a:lnTo>
                  <a:cubicBezTo>
                    <a:pt x="2554" y="114"/>
                    <a:pt x="2479" y="1"/>
                    <a:pt x="239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5" name="Google Shape;69;p19">
              <a:extLst>
                <a:ext uri="{FF2B5EF4-FFF2-40B4-BE49-F238E27FC236}">
                  <a16:creationId xmlns:a16="http://schemas.microsoft.com/office/drawing/2014/main" id="{C75B6922-F908-65C9-92BD-64F63C277B17}"/>
                </a:ext>
              </a:extLst>
            </p:cNvPr>
            <p:cNvSpPr/>
            <p:nvPr/>
          </p:nvSpPr>
          <p:spPr>
            <a:xfrm>
              <a:off x="-3467975" y="-1833650"/>
              <a:ext cx="56625" cy="55175"/>
            </a:xfrm>
            <a:custGeom>
              <a:avLst/>
              <a:gdLst/>
              <a:ahLst/>
              <a:cxnLst/>
              <a:rect l="l" t="t" r="r" b="b"/>
              <a:pathLst>
                <a:path w="2265" h="2207" extrusionOk="0">
                  <a:moveTo>
                    <a:pt x="2155" y="1"/>
                  </a:moveTo>
                  <a:cubicBezTo>
                    <a:pt x="2137" y="1"/>
                    <a:pt x="2119" y="8"/>
                    <a:pt x="2102" y="25"/>
                  </a:cubicBezTo>
                  <a:lnTo>
                    <a:pt x="56" y="2075"/>
                  </a:lnTo>
                  <a:cubicBezTo>
                    <a:pt x="1" y="2131"/>
                    <a:pt x="50" y="2206"/>
                    <a:pt x="109" y="2206"/>
                  </a:cubicBezTo>
                  <a:cubicBezTo>
                    <a:pt x="127" y="2206"/>
                    <a:pt x="146" y="2199"/>
                    <a:pt x="163" y="2182"/>
                  </a:cubicBezTo>
                  <a:lnTo>
                    <a:pt x="2209" y="136"/>
                  </a:lnTo>
                  <a:cubicBezTo>
                    <a:pt x="2265" y="80"/>
                    <a:pt x="2214" y="1"/>
                    <a:pt x="215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6" name="Google Shape;70;p19">
              <a:extLst>
                <a:ext uri="{FF2B5EF4-FFF2-40B4-BE49-F238E27FC236}">
                  <a16:creationId xmlns:a16="http://schemas.microsoft.com/office/drawing/2014/main" id="{4DA0AD38-3FB4-073D-833F-2EF1AD0D5D32}"/>
                </a:ext>
              </a:extLst>
            </p:cNvPr>
            <p:cNvSpPr/>
            <p:nvPr/>
          </p:nvSpPr>
          <p:spPr>
            <a:xfrm>
              <a:off x="-3468400" y="-1834550"/>
              <a:ext cx="57350" cy="57025"/>
            </a:xfrm>
            <a:custGeom>
              <a:avLst/>
              <a:gdLst/>
              <a:ahLst/>
              <a:cxnLst/>
              <a:rect l="l" t="t" r="r" b="b"/>
              <a:pathLst>
                <a:path w="2294" h="2281" extrusionOk="0">
                  <a:moveTo>
                    <a:pt x="2173" y="80"/>
                  </a:moveTo>
                  <a:cubicBezTo>
                    <a:pt x="2182" y="80"/>
                    <a:pt x="2192" y="85"/>
                    <a:pt x="2202" y="90"/>
                  </a:cubicBezTo>
                  <a:cubicBezTo>
                    <a:pt x="2206" y="99"/>
                    <a:pt x="2211" y="109"/>
                    <a:pt x="2211" y="119"/>
                  </a:cubicBezTo>
                  <a:cubicBezTo>
                    <a:pt x="2211" y="128"/>
                    <a:pt x="2206" y="138"/>
                    <a:pt x="2202" y="143"/>
                  </a:cubicBezTo>
                  <a:lnTo>
                    <a:pt x="151" y="2194"/>
                  </a:lnTo>
                  <a:cubicBezTo>
                    <a:pt x="143" y="2200"/>
                    <a:pt x="135" y="2203"/>
                    <a:pt x="127" y="2203"/>
                  </a:cubicBezTo>
                  <a:cubicBezTo>
                    <a:pt x="98" y="2203"/>
                    <a:pt x="71" y="2166"/>
                    <a:pt x="97" y="2136"/>
                  </a:cubicBezTo>
                  <a:lnTo>
                    <a:pt x="2148" y="90"/>
                  </a:lnTo>
                  <a:cubicBezTo>
                    <a:pt x="2153" y="80"/>
                    <a:pt x="2163" y="80"/>
                    <a:pt x="2173" y="80"/>
                  </a:cubicBezTo>
                  <a:close/>
                  <a:moveTo>
                    <a:pt x="2175" y="0"/>
                  </a:moveTo>
                  <a:cubicBezTo>
                    <a:pt x="2146" y="0"/>
                    <a:pt x="2117" y="12"/>
                    <a:pt x="2095" y="36"/>
                  </a:cubicBezTo>
                  <a:lnTo>
                    <a:pt x="49" y="2082"/>
                  </a:lnTo>
                  <a:cubicBezTo>
                    <a:pt x="1" y="2126"/>
                    <a:pt x="1" y="2199"/>
                    <a:pt x="49" y="2242"/>
                  </a:cubicBezTo>
                  <a:cubicBezTo>
                    <a:pt x="68" y="2266"/>
                    <a:pt x="97" y="2276"/>
                    <a:pt x="131" y="2281"/>
                  </a:cubicBezTo>
                  <a:cubicBezTo>
                    <a:pt x="160" y="2281"/>
                    <a:pt x="189" y="2266"/>
                    <a:pt x="209" y="2242"/>
                  </a:cubicBezTo>
                  <a:lnTo>
                    <a:pt x="2255" y="196"/>
                  </a:lnTo>
                  <a:cubicBezTo>
                    <a:pt x="2279" y="172"/>
                    <a:pt x="2293" y="143"/>
                    <a:pt x="2289" y="109"/>
                  </a:cubicBezTo>
                  <a:cubicBezTo>
                    <a:pt x="2289" y="80"/>
                    <a:pt x="2274" y="56"/>
                    <a:pt x="2255" y="36"/>
                  </a:cubicBezTo>
                  <a:cubicBezTo>
                    <a:pt x="2233" y="12"/>
                    <a:pt x="2204" y="0"/>
                    <a:pt x="217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7" name="Google Shape;71;p19">
              <a:extLst>
                <a:ext uri="{FF2B5EF4-FFF2-40B4-BE49-F238E27FC236}">
                  <a16:creationId xmlns:a16="http://schemas.microsoft.com/office/drawing/2014/main" id="{2C7B2DAD-6AF2-BDB2-4B66-D8D13D5D60A4}"/>
                </a:ext>
              </a:extLst>
            </p:cNvPr>
            <p:cNvSpPr/>
            <p:nvPr/>
          </p:nvSpPr>
          <p:spPr>
            <a:xfrm>
              <a:off x="-3448425" y="-1814075"/>
              <a:ext cx="51150" cy="49625"/>
            </a:xfrm>
            <a:custGeom>
              <a:avLst/>
              <a:gdLst/>
              <a:ahLst/>
              <a:cxnLst/>
              <a:rect l="l" t="t" r="r" b="b"/>
              <a:pathLst>
                <a:path w="2046" h="1985" extrusionOk="0">
                  <a:moveTo>
                    <a:pt x="1936" y="1"/>
                  </a:moveTo>
                  <a:cubicBezTo>
                    <a:pt x="1920" y="1"/>
                    <a:pt x="1902" y="7"/>
                    <a:pt x="1886" y="20"/>
                  </a:cubicBezTo>
                  <a:lnTo>
                    <a:pt x="53" y="1854"/>
                  </a:lnTo>
                  <a:cubicBezTo>
                    <a:pt x="0" y="1910"/>
                    <a:pt x="50" y="1984"/>
                    <a:pt x="110" y="1984"/>
                  </a:cubicBezTo>
                  <a:cubicBezTo>
                    <a:pt x="126" y="1984"/>
                    <a:pt x="144" y="1979"/>
                    <a:pt x="159" y="1965"/>
                  </a:cubicBezTo>
                  <a:lnTo>
                    <a:pt x="1993" y="132"/>
                  </a:lnTo>
                  <a:cubicBezTo>
                    <a:pt x="2046" y="75"/>
                    <a:pt x="1995" y="1"/>
                    <a:pt x="1936"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8" name="Google Shape;72;p19">
              <a:extLst>
                <a:ext uri="{FF2B5EF4-FFF2-40B4-BE49-F238E27FC236}">
                  <a16:creationId xmlns:a16="http://schemas.microsoft.com/office/drawing/2014/main" id="{7577CFD2-6A2C-E7B0-1312-DE4E5493450C}"/>
                </a:ext>
              </a:extLst>
            </p:cNvPr>
            <p:cNvSpPr/>
            <p:nvPr/>
          </p:nvSpPr>
          <p:spPr>
            <a:xfrm>
              <a:off x="-3448925" y="-1815050"/>
              <a:ext cx="52025" cy="51550"/>
            </a:xfrm>
            <a:custGeom>
              <a:avLst/>
              <a:gdLst/>
              <a:ahLst/>
              <a:cxnLst/>
              <a:rect l="l" t="t" r="r" b="b"/>
              <a:pathLst>
                <a:path w="2081" h="2062" extrusionOk="0">
                  <a:moveTo>
                    <a:pt x="1958" y="77"/>
                  </a:moveTo>
                  <a:cubicBezTo>
                    <a:pt x="1960" y="77"/>
                    <a:pt x="1961" y="79"/>
                    <a:pt x="1964" y="79"/>
                  </a:cubicBezTo>
                  <a:cubicBezTo>
                    <a:pt x="1979" y="84"/>
                    <a:pt x="1993" y="93"/>
                    <a:pt x="1993" y="108"/>
                  </a:cubicBezTo>
                  <a:cubicBezTo>
                    <a:pt x="1998" y="122"/>
                    <a:pt x="1993" y="132"/>
                    <a:pt x="1984" y="142"/>
                  </a:cubicBezTo>
                  <a:lnTo>
                    <a:pt x="150" y="1975"/>
                  </a:lnTo>
                  <a:cubicBezTo>
                    <a:pt x="146" y="1984"/>
                    <a:pt x="136" y="1984"/>
                    <a:pt x="126" y="1984"/>
                  </a:cubicBezTo>
                  <a:cubicBezTo>
                    <a:pt x="117" y="1984"/>
                    <a:pt x="107" y="1980"/>
                    <a:pt x="97" y="1975"/>
                  </a:cubicBezTo>
                  <a:cubicBezTo>
                    <a:pt x="92" y="1965"/>
                    <a:pt x="88" y="1955"/>
                    <a:pt x="88" y="1946"/>
                  </a:cubicBezTo>
                  <a:cubicBezTo>
                    <a:pt x="88" y="1936"/>
                    <a:pt x="92" y="1926"/>
                    <a:pt x="97" y="1922"/>
                  </a:cubicBezTo>
                  <a:lnTo>
                    <a:pt x="1930" y="88"/>
                  </a:lnTo>
                  <a:cubicBezTo>
                    <a:pt x="1940" y="79"/>
                    <a:pt x="1945" y="79"/>
                    <a:pt x="1955" y="79"/>
                  </a:cubicBezTo>
                  <a:cubicBezTo>
                    <a:pt x="1956" y="77"/>
                    <a:pt x="1957" y="77"/>
                    <a:pt x="1958" y="77"/>
                  </a:cubicBezTo>
                  <a:close/>
                  <a:moveTo>
                    <a:pt x="1953" y="0"/>
                  </a:moveTo>
                  <a:cubicBezTo>
                    <a:pt x="1925" y="0"/>
                    <a:pt x="1900" y="14"/>
                    <a:pt x="1882" y="35"/>
                  </a:cubicBezTo>
                  <a:lnTo>
                    <a:pt x="44" y="1868"/>
                  </a:lnTo>
                  <a:cubicBezTo>
                    <a:pt x="0" y="1912"/>
                    <a:pt x="0" y="1984"/>
                    <a:pt x="44" y="2028"/>
                  </a:cubicBezTo>
                  <a:cubicBezTo>
                    <a:pt x="68" y="2047"/>
                    <a:pt x="97" y="2062"/>
                    <a:pt x="131" y="2062"/>
                  </a:cubicBezTo>
                  <a:cubicBezTo>
                    <a:pt x="160" y="2062"/>
                    <a:pt x="184" y="2052"/>
                    <a:pt x="208" y="2028"/>
                  </a:cubicBezTo>
                  <a:lnTo>
                    <a:pt x="2042" y="195"/>
                  </a:lnTo>
                  <a:cubicBezTo>
                    <a:pt x="2071" y="166"/>
                    <a:pt x="2080" y="127"/>
                    <a:pt x="2071" y="88"/>
                  </a:cubicBezTo>
                  <a:cubicBezTo>
                    <a:pt x="2061" y="50"/>
                    <a:pt x="2027" y="16"/>
                    <a:pt x="1984" y="6"/>
                  </a:cubicBezTo>
                  <a:cubicBezTo>
                    <a:pt x="1973" y="2"/>
                    <a:pt x="1963" y="0"/>
                    <a:pt x="195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9" name="Google Shape;73;p19">
              <a:extLst>
                <a:ext uri="{FF2B5EF4-FFF2-40B4-BE49-F238E27FC236}">
                  <a16:creationId xmlns:a16="http://schemas.microsoft.com/office/drawing/2014/main" id="{5003DD05-70B1-953E-D6D2-B4FC076C9502}"/>
                </a:ext>
              </a:extLst>
            </p:cNvPr>
            <p:cNvSpPr/>
            <p:nvPr/>
          </p:nvSpPr>
          <p:spPr>
            <a:xfrm>
              <a:off x="-3429000" y="-1794725"/>
              <a:ext cx="45850" cy="44300"/>
            </a:xfrm>
            <a:custGeom>
              <a:avLst/>
              <a:gdLst/>
              <a:ahLst/>
              <a:cxnLst/>
              <a:rect l="l" t="t" r="r" b="b"/>
              <a:pathLst>
                <a:path w="1834" h="1772" extrusionOk="0">
                  <a:moveTo>
                    <a:pt x="1725" y="1"/>
                  </a:moveTo>
                  <a:cubicBezTo>
                    <a:pt x="1706" y="1"/>
                    <a:pt x="1687" y="8"/>
                    <a:pt x="1670" y="25"/>
                  </a:cubicBezTo>
                  <a:lnTo>
                    <a:pt x="50" y="1641"/>
                  </a:lnTo>
                  <a:cubicBezTo>
                    <a:pt x="1" y="1697"/>
                    <a:pt x="52" y="1772"/>
                    <a:pt x="111" y="1772"/>
                  </a:cubicBezTo>
                  <a:cubicBezTo>
                    <a:pt x="128" y="1772"/>
                    <a:pt x="145" y="1766"/>
                    <a:pt x="161" y="1752"/>
                  </a:cubicBezTo>
                  <a:lnTo>
                    <a:pt x="1782" y="131"/>
                  </a:lnTo>
                  <a:cubicBezTo>
                    <a:pt x="1833" y="76"/>
                    <a:pt x="1783" y="1"/>
                    <a:pt x="172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0" name="Google Shape;74;p19">
              <a:extLst>
                <a:ext uri="{FF2B5EF4-FFF2-40B4-BE49-F238E27FC236}">
                  <a16:creationId xmlns:a16="http://schemas.microsoft.com/office/drawing/2014/main" id="{78D3191E-E414-59F4-9716-82A1368B93D1}"/>
                </a:ext>
              </a:extLst>
            </p:cNvPr>
            <p:cNvSpPr/>
            <p:nvPr/>
          </p:nvSpPr>
          <p:spPr>
            <a:xfrm>
              <a:off x="-3429450" y="-1795575"/>
              <a:ext cx="46575" cy="46225"/>
            </a:xfrm>
            <a:custGeom>
              <a:avLst/>
              <a:gdLst/>
              <a:ahLst/>
              <a:cxnLst/>
              <a:rect l="l" t="t" r="r" b="b"/>
              <a:pathLst>
                <a:path w="1863" h="1849" extrusionOk="0">
                  <a:moveTo>
                    <a:pt x="1742" y="74"/>
                  </a:moveTo>
                  <a:cubicBezTo>
                    <a:pt x="1751" y="74"/>
                    <a:pt x="1761" y="78"/>
                    <a:pt x="1771" y="88"/>
                  </a:cubicBezTo>
                  <a:cubicBezTo>
                    <a:pt x="1785" y="103"/>
                    <a:pt x="1785" y="127"/>
                    <a:pt x="1771" y="141"/>
                  </a:cubicBezTo>
                  <a:lnTo>
                    <a:pt x="150" y="1757"/>
                  </a:lnTo>
                  <a:cubicBezTo>
                    <a:pt x="143" y="1764"/>
                    <a:pt x="133" y="1768"/>
                    <a:pt x="124" y="1768"/>
                  </a:cubicBezTo>
                  <a:cubicBezTo>
                    <a:pt x="114" y="1768"/>
                    <a:pt x="104" y="1764"/>
                    <a:pt x="97" y="1757"/>
                  </a:cubicBezTo>
                  <a:cubicBezTo>
                    <a:pt x="82" y="1742"/>
                    <a:pt x="82" y="1718"/>
                    <a:pt x="97" y="1704"/>
                  </a:cubicBezTo>
                  <a:lnTo>
                    <a:pt x="1717" y="88"/>
                  </a:lnTo>
                  <a:cubicBezTo>
                    <a:pt x="1722" y="78"/>
                    <a:pt x="1732" y="74"/>
                    <a:pt x="1742" y="74"/>
                  </a:cubicBezTo>
                  <a:close/>
                  <a:moveTo>
                    <a:pt x="1738" y="0"/>
                  </a:moveTo>
                  <a:cubicBezTo>
                    <a:pt x="1710" y="0"/>
                    <a:pt x="1685" y="14"/>
                    <a:pt x="1664" y="35"/>
                  </a:cubicBezTo>
                  <a:lnTo>
                    <a:pt x="44" y="1650"/>
                  </a:lnTo>
                  <a:cubicBezTo>
                    <a:pt x="0" y="1694"/>
                    <a:pt x="0" y="1767"/>
                    <a:pt x="44" y="1810"/>
                  </a:cubicBezTo>
                  <a:cubicBezTo>
                    <a:pt x="68" y="1834"/>
                    <a:pt x="97" y="1849"/>
                    <a:pt x="126" y="1849"/>
                  </a:cubicBezTo>
                  <a:cubicBezTo>
                    <a:pt x="160" y="1849"/>
                    <a:pt x="189" y="1834"/>
                    <a:pt x="208" y="1815"/>
                  </a:cubicBezTo>
                  <a:lnTo>
                    <a:pt x="1824" y="195"/>
                  </a:lnTo>
                  <a:cubicBezTo>
                    <a:pt x="1848" y="170"/>
                    <a:pt x="1863" y="141"/>
                    <a:pt x="1858" y="107"/>
                  </a:cubicBezTo>
                  <a:cubicBezTo>
                    <a:pt x="1853" y="49"/>
                    <a:pt x="1809" y="6"/>
                    <a:pt x="1751" y="1"/>
                  </a:cubicBezTo>
                  <a:cubicBezTo>
                    <a:pt x="1747" y="0"/>
                    <a:pt x="1743" y="0"/>
                    <a:pt x="1738"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1" name="Google Shape;75;p19">
              <a:extLst>
                <a:ext uri="{FF2B5EF4-FFF2-40B4-BE49-F238E27FC236}">
                  <a16:creationId xmlns:a16="http://schemas.microsoft.com/office/drawing/2014/main" id="{8AC83312-0EB4-091D-DCF7-2319719F3B51}"/>
                </a:ext>
              </a:extLst>
            </p:cNvPr>
            <p:cNvSpPr/>
            <p:nvPr/>
          </p:nvSpPr>
          <p:spPr>
            <a:xfrm>
              <a:off x="-3409575" y="-1775125"/>
              <a:ext cx="40475" cy="38950"/>
            </a:xfrm>
            <a:custGeom>
              <a:avLst/>
              <a:gdLst/>
              <a:ahLst/>
              <a:cxnLst/>
              <a:rect l="l" t="t" r="r" b="b"/>
              <a:pathLst>
                <a:path w="1619" h="1558" extrusionOk="0">
                  <a:moveTo>
                    <a:pt x="1509" y="0"/>
                  </a:moveTo>
                  <a:cubicBezTo>
                    <a:pt x="1493" y="0"/>
                    <a:pt x="1475" y="6"/>
                    <a:pt x="1459" y="20"/>
                  </a:cubicBezTo>
                  <a:lnTo>
                    <a:pt x="57" y="1423"/>
                  </a:lnTo>
                  <a:cubicBezTo>
                    <a:pt x="1" y="1479"/>
                    <a:pt x="51" y="1557"/>
                    <a:pt x="110" y="1557"/>
                  </a:cubicBezTo>
                  <a:cubicBezTo>
                    <a:pt x="128" y="1557"/>
                    <a:pt x="146" y="1550"/>
                    <a:pt x="163" y="1534"/>
                  </a:cubicBezTo>
                  <a:lnTo>
                    <a:pt x="1566" y="126"/>
                  </a:lnTo>
                  <a:cubicBezTo>
                    <a:pt x="1619" y="73"/>
                    <a:pt x="1568" y="0"/>
                    <a:pt x="150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2" name="Google Shape;76;p19">
              <a:extLst>
                <a:ext uri="{FF2B5EF4-FFF2-40B4-BE49-F238E27FC236}">
                  <a16:creationId xmlns:a16="http://schemas.microsoft.com/office/drawing/2014/main" id="{6371D711-4E93-31CC-CFC6-6250268436D6}"/>
                </a:ext>
              </a:extLst>
            </p:cNvPr>
            <p:cNvSpPr/>
            <p:nvPr/>
          </p:nvSpPr>
          <p:spPr>
            <a:xfrm>
              <a:off x="-3409975" y="-1776150"/>
              <a:ext cx="41125" cy="40825"/>
            </a:xfrm>
            <a:custGeom>
              <a:avLst/>
              <a:gdLst/>
              <a:ahLst/>
              <a:cxnLst/>
              <a:rect l="l" t="t" r="r" b="b"/>
              <a:pathLst>
                <a:path w="1645" h="1633" extrusionOk="0">
                  <a:moveTo>
                    <a:pt x="1524" y="75"/>
                  </a:moveTo>
                  <a:cubicBezTo>
                    <a:pt x="1538" y="75"/>
                    <a:pt x="1548" y="80"/>
                    <a:pt x="1558" y="90"/>
                  </a:cubicBezTo>
                  <a:cubicBezTo>
                    <a:pt x="1572" y="104"/>
                    <a:pt x="1572" y="129"/>
                    <a:pt x="1558" y="143"/>
                  </a:cubicBezTo>
                  <a:lnTo>
                    <a:pt x="155" y="1546"/>
                  </a:lnTo>
                  <a:cubicBezTo>
                    <a:pt x="145" y="1555"/>
                    <a:pt x="135" y="1555"/>
                    <a:pt x="126" y="1560"/>
                  </a:cubicBezTo>
                  <a:cubicBezTo>
                    <a:pt x="116" y="1555"/>
                    <a:pt x="106" y="1551"/>
                    <a:pt x="102" y="1546"/>
                  </a:cubicBezTo>
                  <a:cubicBezTo>
                    <a:pt x="92" y="1536"/>
                    <a:pt x="87" y="1526"/>
                    <a:pt x="87" y="1517"/>
                  </a:cubicBezTo>
                  <a:cubicBezTo>
                    <a:pt x="87" y="1507"/>
                    <a:pt x="92" y="1497"/>
                    <a:pt x="102" y="1493"/>
                  </a:cubicBezTo>
                  <a:lnTo>
                    <a:pt x="1499" y="90"/>
                  </a:lnTo>
                  <a:cubicBezTo>
                    <a:pt x="1509" y="80"/>
                    <a:pt x="1514" y="75"/>
                    <a:pt x="1524" y="75"/>
                  </a:cubicBezTo>
                  <a:close/>
                  <a:moveTo>
                    <a:pt x="1529" y="0"/>
                  </a:moveTo>
                  <a:cubicBezTo>
                    <a:pt x="1499" y="0"/>
                    <a:pt x="1470" y="12"/>
                    <a:pt x="1451" y="37"/>
                  </a:cubicBezTo>
                  <a:lnTo>
                    <a:pt x="44" y="1439"/>
                  </a:lnTo>
                  <a:cubicBezTo>
                    <a:pt x="0" y="1483"/>
                    <a:pt x="0" y="1555"/>
                    <a:pt x="44" y="1599"/>
                  </a:cubicBezTo>
                  <a:cubicBezTo>
                    <a:pt x="68" y="1618"/>
                    <a:pt x="97" y="1633"/>
                    <a:pt x="126" y="1633"/>
                  </a:cubicBezTo>
                  <a:cubicBezTo>
                    <a:pt x="160" y="1633"/>
                    <a:pt x="184" y="1618"/>
                    <a:pt x="208" y="1599"/>
                  </a:cubicBezTo>
                  <a:lnTo>
                    <a:pt x="1611" y="196"/>
                  </a:lnTo>
                  <a:cubicBezTo>
                    <a:pt x="1635" y="172"/>
                    <a:pt x="1645" y="138"/>
                    <a:pt x="1645" y="109"/>
                  </a:cubicBezTo>
                  <a:cubicBezTo>
                    <a:pt x="1640" y="80"/>
                    <a:pt x="1630" y="56"/>
                    <a:pt x="1611" y="37"/>
                  </a:cubicBezTo>
                  <a:cubicBezTo>
                    <a:pt x="1589" y="12"/>
                    <a:pt x="1559" y="0"/>
                    <a:pt x="152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3" name="Google Shape;77;p19">
              <a:extLst>
                <a:ext uri="{FF2B5EF4-FFF2-40B4-BE49-F238E27FC236}">
                  <a16:creationId xmlns:a16="http://schemas.microsoft.com/office/drawing/2014/main" id="{84CD1F0F-2659-225D-309B-3696DE98EB64}"/>
                </a:ext>
              </a:extLst>
            </p:cNvPr>
            <p:cNvSpPr/>
            <p:nvPr/>
          </p:nvSpPr>
          <p:spPr>
            <a:xfrm>
              <a:off x="-3297750" y="-1663400"/>
              <a:ext cx="61825" cy="60325"/>
            </a:xfrm>
            <a:custGeom>
              <a:avLst/>
              <a:gdLst/>
              <a:ahLst/>
              <a:cxnLst/>
              <a:rect l="l" t="t" r="r" b="b"/>
              <a:pathLst>
                <a:path w="2473" h="2413" extrusionOk="0">
                  <a:moveTo>
                    <a:pt x="2362" y="1"/>
                  </a:moveTo>
                  <a:cubicBezTo>
                    <a:pt x="2345" y="1"/>
                    <a:pt x="2328" y="6"/>
                    <a:pt x="2312" y="20"/>
                  </a:cubicBezTo>
                  <a:cubicBezTo>
                    <a:pt x="1011" y="1321"/>
                    <a:pt x="1349" y="983"/>
                    <a:pt x="53" y="2284"/>
                  </a:cubicBezTo>
                  <a:cubicBezTo>
                    <a:pt x="1" y="2340"/>
                    <a:pt x="49" y="2413"/>
                    <a:pt x="107" y="2413"/>
                  </a:cubicBezTo>
                  <a:cubicBezTo>
                    <a:pt x="124" y="2413"/>
                    <a:pt x="143" y="2406"/>
                    <a:pt x="159" y="2390"/>
                  </a:cubicBezTo>
                  <a:lnTo>
                    <a:pt x="2423" y="127"/>
                  </a:lnTo>
                  <a:cubicBezTo>
                    <a:pt x="2472" y="74"/>
                    <a:pt x="2421" y="1"/>
                    <a:pt x="236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4" name="Google Shape;78;p19">
              <a:extLst>
                <a:ext uri="{FF2B5EF4-FFF2-40B4-BE49-F238E27FC236}">
                  <a16:creationId xmlns:a16="http://schemas.microsoft.com/office/drawing/2014/main" id="{9415CFFC-73C2-FCC4-9EF7-71E768EC6FEB}"/>
                </a:ext>
              </a:extLst>
            </p:cNvPr>
            <p:cNvSpPr/>
            <p:nvPr/>
          </p:nvSpPr>
          <p:spPr>
            <a:xfrm>
              <a:off x="-3298250" y="-1664425"/>
              <a:ext cx="62775" cy="62375"/>
            </a:xfrm>
            <a:custGeom>
              <a:avLst/>
              <a:gdLst/>
              <a:ahLst/>
              <a:cxnLst/>
              <a:rect l="l" t="t" r="r" b="b"/>
              <a:pathLst>
                <a:path w="2511" h="2495" extrusionOk="0">
                  <a:moveTo>
                    <a:pt x="2390" y="76"/>
                  </a:moveTo>
                  <a:cubicBezTo>
                    <a:pt x="2404" y="81"/>
                    <a:pt x="2419" y="90"/>
                    <a:pt x="2424" y="105"/>
                  </a:cubicBezTo>
                  <a:cubicBezTo>
                    <a:pt x="2424" y="119"/>
                    <a:pt x="2424" y="129"/>
                    <a:pt x="2414" y="139"/>
                  </a:cubicBezTo>
                  <a:lnTo>
                    <a:pt x="150" y="2402"/>
                  </a:lnTo>
                  <a:cubicBezTo>
                    <a:pt x="143" y="2410"/>
                    <a:pt x="133" y="2413"/>
                    <a:pt x="124" y="2413"/>
                  </a:cubicBezTo>
                  <a:cubicBezTo>
                    <a:pt x="114" y="2413"/>
                    <a:pt x="104" y="2410"/>
                    <a:pt x="97" y="2402"/>
                  </a:cubicBezTo>
                  <a:cubicBezTo>
                    <a:pt x="83" y="2388"/>
                    <a:pt x="83" y="2364"/>
                    <a:pt x="97" y="2349"/>
                  </a:cubicBezTo>
                  <a:lnTo>
                    <a:pt x="2361" y="85"/>
                  </a:lnTo>
                  <a:cubicBezTo>
                    <a:pt x="2366" y="81"/>
                    <a:pt x="2375" y="76"/>
                    <a:pt x="2385" y="76"/>
                  </a:cubicBezTo>
                  <a:close/>
                  <a:moveTo>
                    <a:pt x="2390" y="0"/>
                  </a:moveTo>
                  <a:cubicBezTo>
                    <a:pt x="2360" y="0"/>
                    <a:pt x="2331" y="14"/>
                    <a:pt x="2308" y="37"/>
                  </a:cubicBezTo>
                  <a:lnTo>
                    <a:pt x="44" y="2301"/>
                  </a:lnTo>
                  <a:cubicBezTo>
                    <a:pt x="0" y="2340"/>
                    <a:pt x="0" y="2412"/>
                    <a:pt x="44" y="2456"/>
                  </a:cubicBezTo>
                  <a:cubicBezTo>
                    <a:pt x="68" y="2480"/>
                    <a:pt x="97" y="2494"/>
                    <a:pt x="126" y="2494"/>
                  </a:cubicBezTo>
                  <a:cubicBezTo>
                    <a:pt x="155" y="2494"/>
                    <a:pt x="184" y="2480"/>
                    <a:pt x="208" y="2460"/>
                  </a:cubicBezTo>
                  <a:lnTo>
                    <a:pt x="2472" y="197"/>
                  </a:lnTo>
                  <a:cubicBezTo>
                    <a:pt x="2496" y="168"/>
                    <a:pt x="2511" y="129"/>
                    <a:pt x="2501" y="90"/>
                  </a:cubicBezTo>
                  <a:cubicBezTo>
                    <a:pt x="2487" y="47"/>
                    <a:pt x="2458" y="18"/>
                    <a:pt x="2414" y="3"/>
                  </a:cubicBezTo>
                  <a:cubicBezTo>
                    <a:pt x="2406" y="1"/>
                    <a:pt x="2398" y="0"/>
                    <a:pt x="239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5" name="Google Shape;79;p19">
              <a:extLst>
                <a:ext uri="{FF2B5EF4-FFF2-40B4-BE49-F238E27FC236}">
                  <a16:creationId xmlns:a16="http://schemas.microsoft.com/office/drawing/2014/main" id="{53F48E12-6748-8F74-0DB5-C9021326EBA3}"/>
                </a:ext>
              </a:extLst>
            </p:cNvPr>
            <p:cNvSpPr/>
            <p:nvPr/>
          </p:nvSpPr>
          <p:spPr>
            <a:xfrm>
              <a:off x="-3311900" y="-1677550"/>
              <a:ext cx="56650" cy="55050"/>
            </a:xfrm>
            <a:custGeom>
              <a:avLst/>
              <a:gdLst/>
              <a:ahLst/>
              <a:cxnLst/>
              <a:rect l="l" t="t" r="r" b="b"/>
              <a:pathLst>
                <a:path w="2266" h="2202" extrusionOk="0">
                  <a:moveTo>
                    <a:pt x="2156" y="1"/>
                  </a:moveTo>
                  <a:cubicBezTo>
                    <a:pt x="2138" y="1"/>
                    <a:pt x="2120" y="8"/>
                    <a:pt x="2104" y="25"/>
                  </a:cubicBezTo>
                  <a:lnTo>
                    <a:pt x="53" y="2071"/>
                  </a:lnTo>
                  <a:cubicBezTo>
                    <a:pt x="1" y="2123"/>
                    <a:pt x="52" y="2201"/>
                    <a:pt x="109" y="2201"/>
                  </a:cubicBezTo>
                  <a:cubicBezTo>
                    <a:pt x="126" y="2201"/>
                    <a:pt x="144" y="2194"/>
                    <a:pt x="159" y="2178"/>
                  </a:cubicBezTo>
                  <a:lnTo>
                    <a:pt x="2210" y="132"/>
                  </a:lnTo>
                  <a:cubicBezTo>
                    <a:pt x="2266" y="76"/>
                    <a:pt x="2214" y="1"/>
                    <a:pt x="2156"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6" name="Google Shape;80;p19">
              <a:extLst>
                <a:ext uri="{FF2B5EF4-FFF2-40B4-BE49-F238E27FC236}">
                  <a16:creationId xmlns:a16="http://schemas.microsoft.com/office/drawing/2014/main" id="{7D854291-199C-D356-8E0E-944071FC6518}"/>
                </a:ext>
              </a:extLst>
            </p:cNvPr>
            <p:cNvSpPr/>
            <p:nvPr/>
          </p:nvSpPr>
          <p:spPr>
            <a:xfrm>
              <a:off x="-3312400" y="-1678425"/>
              <a:ext cx="58375" cy="56900"/>
            </a:xfrm>
            <a:custGeom>
              <a:avLst/>
              <a:gdLst/>
              <a:ahLst/>
              <a:cxnLst/>
              <a:rect l="l" t="t" r="r" b="b"/>
              <a:pathLst>
                <a:path w="2335" h="2276" extrusionOk="0">
                  <a:moveTo>
                    <a:pt x="2172" y="75"/>
                  </a:moveTo>
                  <a:cubicBezTo>
                    <a:pt x="2182" y="75"/>
                    <a:pt x="2192" y="80"/>
                    <a:pt x="2201" y="89"/>
                  </a:cubicBezTo>
                  <a:cubicBezTo>
                    <a:pt x="2216" y="99"/>
                    <a:pt x="2216" y="123"/>
                    <a:pt x="2201" y="138"/>
                  </a:cubicBezTo>
                  <a:lnTo>
                    <a:pt x="155" y="2188"/>
                  </a:lnTo>
                  <a:cubicBezTo>
                    <a:pt x="147" y="2196"/>
                    <a:pt x="137" y="2199"/>
                    <a:pt x="128" y="2199"/>
                  </a:cubicBezTo>
                  <a:cubicBezTo>
                    <a:pt x="97" y="2199"/>
                    <a:pt x="71" y="2161"/>
                    <a:pt x="97" y="2135"/>
                  </a:cubicBezTo>
                  <a:lnTo>
                    <a:pt x="2148" y="84"/>
                  </a:lnTo>
                  <a:cubicBezTo>
                    <a:pt x="2153" y="80"/>
                    <a:pt x="2163" y="75"/>
                    <a:pt x="2172" y="75"/>
                  </a:cubicBezTo>
                  <a:close/>
                  <a:moveTo>
                    <a:pt x="2171" y="0"/>
                  </a:moveTo>
                  <a:cubicBezTo>
                    <a:pt x="2146" y="0"/>
                    <a:pt x="2119" y="9"/>
                    <a:pt x="2095" y="31"/>
                  </a:cubicBezTo>
                  <a:lnTo>
                    <a:pt x="49" y="2082"/>
                  </a:lnTo>
                  <a:cubicBezTo>
                    <a:pt x="0" y="2121"/>
                    <a:pt x="0" y="2198"/>
                    <a:pt x="49" y="2242"/>
                  </a:cubicBezTo>
                  <a:cubicBezTo>
                    <a:pt x="68" y="2261"/>
                    <a:pt x="97" y="2276"/>
                    <a:pt x="131" y="2276"/>
                  </a:cubicBezTo>
                  <a:cubicBezTo>
                    <a:pt x="160" y="2276"/>
                    <a:pt x="189" y="2261"/>
                    <a:pt x="208" y="2242"/>
                  </a:cubicBezTo>
                  <a:lnTo>
                    <a:pt x="2259" y="191"/>
                  </a:lnTo>
                  <a:cubicBezTo>
                    <a:pt x="2334" y="108"/>
                    <a:pt x="2258" y="0"/>
                    <a:pt x="2171"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7" name="Google Shape;81;p19">
              <a:extLst>
                <a:ext uri="{FF2B5EF4-FFF2-40B4-BE49-F238E27FC236}">
                  <a16:creationId xmlns:a16="http://schemas.microsoft.com/office/drawing/2014/main" id="{23EBF2ED-138F-21F0-C62D-AABC3189B240}"/>
                </a:ext>
              </a:extLst>
            </p:cNvPr>
            <p:cNvSpPr/>
            <p:nvPr/>
          </p:nvSpPr>
          <p:spPr>
            <a:xfrm>
              <a:off x="-3325950" y="-1691650"/>
              <a:ext cx="51050" cy="49650"/>
            </a:xfrm>
            <a:custGeom>
              <a:avLst/>
              <a:gdLst/>
              <a:ahLst/>
              <a:cxnLst/>
              <a:rect l="l" t="t" r="r" b="b"/>
              <a:pathLst>
                <a:path w="2042" h="1986" extrusionOk="0">
                  <a:moveTo>
                    <a:pt x="1937" y="1"/>
                  </a:moveTo>
                  <a:cubicBezTo>
                    <a:pt x="1920" y="1"/>
                    <a:pt x="1903" y="8"/>
                    <a:pt x="1887" y="23"/>
                  </a:cubicBezTo>
                  <a:lnTo>
                    <a:pt x="49" y="1856"/>
                  </a:lnTo>
                  <a:cubicBezTo>
                    <a:pt x="1" y="1912"/>
                    <a:pt x="50" y="1985"/>
                    <a:pt x="108" y="1985"/>
                  </a:cubicBezTo>
                  <a:cubicBezTo>
                    <a:pt x="125" y="1985"/>
                    <a:pt x="144" y="1979"/>
                    <a:pt x="160" y="1963"/>
                  </a:cubicBezTo>
                  <a:lnTo>
                    <a:pt x="1994" y="130"/>
                  </a:lnTo>
                  <a:cubicBezTo>
                    <a:pt x="2042" y="74"/>
                    <a:pt x="1993" y="1"/>
                    <a:pt x="193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8" name="Google Shape;82;p19">
              <a:extLst>
                <a:ext uri="{FF2B5EF4-FFF2-40B4-BE49-F238E27FC236}">
                  <a16:creationId xmlns:a16="http://schemas.microsoft.com/office/drawing/2014/main" id="{6866E3E0-F331-62B7-DE0B-705DA260665A}"/>
                </a:ext>
              </a:extLst>
            </p:cNvPr>
            <p:cNvSpPr/>
            <p:nvPr/>
          </p:nvSpPr>
          <p:spPr>
            <a:xfrm>
              <a:off x="-3326425" y="-1692525"/>
              <a:ext cx="52925" cy="51525"/>
            </a:xfrm>
            <a:custGeom>
              <a:avLst/>
              <a:gdLst/>
              <a:ahLst/>
              <a:cxnLst/>
              <a:rect l="l" t="t" r="r" b="b"/>
              <a:pathLst>
                <a:path w="2117" h="2061" extrusionOk="0">
                  <a:moveTo>
                    <a:pt x="1953" y="74"/>
                  </a:moveTo>
                  <a:cubicBezTo>
                    <a:pt x="1981" y="74"/>
                    <a:pt x="2006" y="109"/>
                    <a:pt x="1984" y="136"/>
                  </a:cubicBezTo>
                  <a:lnTo>
                    <a:pt x="150" y="1969"/>
                  </a:lnTo>
                  <a:cubicBezTo>
                    <a:pt x="143" y="1979"/>
                    <a:pt x="133" y="1983"/>
                    <a:pt x="124" y="1983"/>
                  </a:cubicBezTo>
                  <a:cubicBezTo>
                    <a:pt x="114" y="1983"/>
                    <a:pt x="104" y="1979"/>
                    <a:pt x="97" y="1969"/>
                  </a:cubicBezTo>
                  <a:cubicBezTo>
                    <a:pt x="83" y="1959"/>
                    <a:pt x="83" y="1935"/>
                    <a:pt x="97" y="1920"/>
                  </a:cubicBezTo>
                  <a:lnTo>
                    <a:pt x="1930" y="87"/>
                  </a:lnTo>
                  <a:lnTo>
                    <a:pt x="1930" y="82"/>
                  </a:lnTo>
                  <a:cubicBezTo>
                    <a:pt x="1938" y="76"/>
                    <a:pt x="1946" y="74"/>
                    <a:pt x="1953" y="74"/>
                  </a:cubicBezTo>
                  <a:close/>
                  <a:moveTo>
                    <a:pt x="1954" y="1"/>
                  </a:moveTo>
                  <a:cubicBezTo>
                    <a:pt x="1929" y="1"/>
                    <a:pt x="1902" y="11"/>
                    <a:pt x="1877" y="34"/>
                  </a:cubicBezTo>
                  <a:lnTo>
                    <a:pt x="44" y="1867"/>
                  </a:lnTo>
                  <a:cubicBezTo>
                    <a:pt x="0" y="1911"/>
                    <a:pt x="0" y="1983"/>
                    <a:pt x="44" y="2027"/>
                  </a:cubicBezTo>
                  <a:cubicBezTo>
                    <a:pt x="68" y="2046"/>
                    <a:pt x="97" y="2061"/>
                    <a:pt x="126" y="2061"/>
                  </a:cubicBezTo>
                  <a:cubicBezTo>
                    <a:pt x="155" y="2061"/>
                    <a:pt x="184" y="2051"/>
                    <a:pt x="204" y="2032"/>
                  </a:cubicBezTo>
                  <a:lnTo>
                    <a:pt x="2042" y="194"/>
                  </a:lnTo>
                  <a:cubicBezTo>
                    <a:pt x="2116" y="112"/>
                    <a:pt x="2041" y="1"/>
                    <a:pt x="195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9" name="Google Shape;83;p19">
              <a:extLst>
                <a:ext uri="{FF2B5EF4-FFF2-40B4-BE49-F238E27FC236}">
                  <a16:creationId xmlns:a16="http://schemas.microsoft.com/office/drawing/2014/main" id="{CC0C8164-0910-34DC-0046-4E008644127B}"/>
                </a:ext>
              </a:extLst>
            </p:cNvPr>
            <p:cNvSpPr/>
            <p:nvPr/>
          </p:nvSpPr>
          <p:spPr>
            <a:xfrm>
              <a:off x="-3340075" y="-1705675"/>
              <a:ext cx="45725" cy="44250"/>
            </a:xfrm>
            <a:custGeom>
              <a:avLst/>
              <a:gdLst/>
              <a:ahLst/>
              <a:cxnLst/>
              <a:rect l="l" t="t" r="r" b="b"/>
              <a:pathLst>
                <a:path w="1829" h="1770" extrusionOk="0">
                  <a:moveTo>
                    <a:pt x="1723" y="1"/>
                  </a:moveTo>
                  <a:cubicBezTo>
                    <a:pt x="1707" y="1"/>
                    <a:pt x="1689" y="7"/>
                    <a:pt x="1673" y="23"/>
                  </a:cubicBezTo>
                  <a:lnTo>
                    <a:pt x="53" y="1639"/>
                  </a:lnTo>
                  <a:cubicBezTo>
                    <a:pt x="0" y="1695"/>
                    <a:pt x="50" y="1770"/>
                    <a:pt x="110" y="1770"/>
                  </a:cubicBezTo>
                  <a:cubicBezTo>
                    <a:pt x="126" y="1770"/>
                    <a:pt x="144" y="1764"/>
                    <a:pt x="159" y="1750"/>
                  </a:cubicBezTo>
                  <a:lnTo>
                    <a:pt x="1780" y="130"/>
                  </a:lnTo>
                  <a:cubicBezTo>
                    <a:pt x="1828" y="74"/>
                    <a:pt x="1779" y="1"/>
                    <a:pt x="1723"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0" name="Google Shape;84;p19">
              <a:extLst>
                <a:ext uri="{FF2B5EF4-FFF2-40B4-BE49-F238E27FC236}">
                  <a16:creationId xmlns:a16="http://schemas.microsoft.com/office/drawing/2014/main" id="{DFD98F78-B217-681C-4492-59A83C99F790}"/>
                </a:ext>
              </a:extLst>
            </p:cNvPr>
            <p:cNvSpPr/>
            <p:nvPr/>
          </p:nvSpPr>
          <p:spPr>
            <a:xfrm>
              <a:off x="-3340575" y="-1706650"/>
              <a:ext cx="46700" cy="46175"/>
            </a:xfrm>
            <a:custGeom>
              <a:avLst/>
              <a:gdLst/>
              <a:ahLst/>
              <a:cxnLst/>
              <a:rect l="l" t="t" r="r" b="b"/>
              <a:pathLst>
                <a:path w="1868" h="1847" extrusionOk="0">
                  <a:moveTo>
                    <a:pt x="1751" y="77"/>
                  </a:moveTo>
                  <a:cubicBezTo>
                    <a:pt x="1766" y="81"/>
                    <a:pt x="1776" y="91"/>
                    <a:pt x="1780" y="111"/>
                  </a:cubicBezTo>
                  <a:cubicBezTo>
                    <a:pt x="1785" y="120"/>
                    <a:pt x="1780" y="135"/>
                    <a:pt x="1771" y="140"/>
                  </a:cubicBezTo>
                  <a:lnTo>
                    <a:pt x="155" y="1760"/>
                  </a:lnTo>
                  <a:cubicBezTo>
                    <a:pt x="147" y="1768"/>
                    <a:pt x="137" y="1771"/>
                    <a:pt x="128" y="1771"/>
                  </a:cubicBezTo>
                  <a:cubicBezTo>
                    <a:pt x="97" y="1771"/>
                    <a:pt x="71" y="1733"/>
                    <a:pt x="97" y="1707"/>
                  </a:cubicBezTo>
                  <a:lnTo>
                    <a:pt x="1718" y="86"/>
                  </a:lnTo>
                  <a:cubicBezTo>
                    <a:pt x="1722" y="81"/>
                    <a:pt x="1732" y="77"/>
                    <a:pt x="1742" y="77"/>
                  </a:cubicBezTo>
                  <a:close/>
                  <a:moveTo>
                    <a:pt x="1742" y="0"/>
                  </a:moveTo>
                  <a:cubicBezTo>
                    <a:pt x="1713" y="0"/>
                    <a:pt x="1686" y="11"/>
                    <a:pt x="1664" y="33"/>
                  </a:cubicBezTo>
                  <a:lnTo>
                    <a:pt x="49" y="1654"/>
                  </a:lnTo>
                  <a:cubicBezTo>
                    <a:pt x="0" y="1697"/>
                    <a:pt x="0" y="1770"/>
                    <a:pt x="49" y="1813"/>
                  </a:cubicBezTo>
                  <a:cubicBezTo>
                    <a:pt x="68" y="1832"/>
                    <a:pt x="97" y="1847"/>
                    <a:pt x="131" y="1847"/>
                  </a:cubicBezTo>
                  <a:cubicBezTo>
                    <a:pt x="160" y="1847"/>
                    <a:pt x="189" y="1832"/>
                    <a:pt x="208" y="1813"/>
                  </a:cubicBezTo>
                  <a:lnTo>
                    <a:pt x="1829" y="193"/>
                  </a:lnTo>
                  <a:cubicBezTo>
                    <a:pt x="1858" y="169"/>
                    <a:pt x="1868" y="125"/>
                    <a:pt x="1858" y="91"/>
                  </a:cubicBezTo>
                  <a:cubicBezTo>
                    <a:pt x="1848" y="48"/>
                    <a:pt x="1814" y="14"/>
                    <a:pt x="1771" y="4"/>
                  </a:cubicBezTo>
                  <a:cubicBezTo>
                    <a:pt x="1761" y="2"/>
                    <a:pt x="1751" y="0"/>
                    <a:pt x="174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1" name="Google Shape;85;p19">
              <a:extLst>
                <a:ext uri="{FF2B5EF4-FFF2-40B4-BE49-F238E27FC236}">
                  <a16:creationId xmlns:a16="http://schemas.microsoft.com/office/drawing/2014/main" id="{6A7A185C-2368-7BD8-6660-3CD4D487466D}"/>
                </a:ext>
              </a:extLst>
            </p:cNvPr>
            <p:cNvSpPr/>
            <p:nvPr/>
          </p:nvSpPr>
          <p:spPr>
            <a:xfrm>
              <a:off x="-3354125" y="-1719750"/>
              <a:ext cx="40325" cy="38850"/>
            </a:xfrm>
            <a:custGeom>
              <a:avLst/>
              <a:gdLst/>
              <a:ahLst/>
              <a:cxnLst/>
              <a:rect l="l" t="t" r="r" b="b"/>
              <a:pathLst>
                <a:path w="1613" h="1554" extrusionOk="0">
                  <a:moveTo>
                    <a:pt x="1504" y="1"/>
                  </a:moveTo>
                  <a:cubicBezTo>
                    <a:pt x="1488" y="1"/>
                    <a:pt x="1472" y="6"/>
                    <a:pt x="1457" y="20"/>
                  </a:cubicBezTo>
                  <a:lnTo>
                    <a:pt x="49" y="1428"/>
                  </a:lnTo>
                  <a:cubicBezTo>
                    <a:pt x="0" y="1481"/>
                    <a:pt x="51" y="1554"/>
                    <a:pt x="110" y="1554"/>
                  </a:cubicBezTo>
                  <a:cubicBezTo>
                    <a:pt x="127" y="1554"/>
                    <a:pt x="144" y="1548"/>
                    <a:pt x="160" y="1534"/>
                  </a:cubicBezTo>
                  <a:lnTo>
                    <a:pt x="1563" y="131"/>
                  </a:lnTo>
                  <a:cubicBezTo>
                    <a:pt x="1612" y="75"/>
                    <a:pt x="1561" y="1"/>
                    <a:pt x="150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2" name="Google Shape;86;p19">
              <a:extLst>
                <a:ext uri="{FF2B5EF4-FFF2-40B4-BE49-F238E27FC236}">
                  <a16:creationId xmlns:a16="http://schemas.microsoft.com/office/drawing/2014/main" id="{40DAA383-93C4-08D2-8553-A6B66060C6FD}"/>
                </a:ext>
              </a:extLst>
            </p:cNvPr>
            <p:cNvSpPr/>
            <p:nvPr/>
          </p:nvSpPr>
          <p:spPr>
            <a:xfrm>
              <a:off x="-3354600" y="-1720800"/>
              <a:ext cx="41250" cy="40875"/>
            </a:xfrm>
            <a:custGeom>
              <a:avLst/>
              <a:gdLst/>
              <a:ahLst/>
              <a:cxnLst/>
              <a:rect l="l" t="t" r="r" b="b"/>
              <a:pathLst>
                <a:path w="1650" h="1635" extrusionOk="0">
                  <a:moveTo>
                    <a:pt x="1529" y="77"/>
                  </a:moveTo>
                  <a:cubicBezTo>
                    <a:pt x="1539" y="77"/>
                    <a:pt x="1548" y="82"/>
                    <a:pt x="1553" y="91"/>
                  </a:cubicBezTo>
                  <a:cubicBezTo>
                    <a:pt x="1572" y="106"/>
                    <a:pt x="1572" y="130"/>
                    <a:pt x="1553" y="144"/>
                  </a:cubicBezTo>
                  <a:lnTo>
                    <a:pt x="150" y="1547"/>
                  </a:lnTo>
                  <a:cubicBezTo>
                    <a:pt x="145" y="1552"/>
                    <a:pt x="136" y="1557"/>
                    <a:pt x="126" y="1557"/>
                  </a:cubicBezTo>
                  <a:cubicBezTo>
                    <a:pt x="116" y="1557"/>
                    <a:pt x="107" y="1552"/>
                    <a:pt x="97" y="1547"/>
                  </a:cubicBezTo>
                  <a:cubicBezTo>
                    <a:pt x="92" y="1538"/>
                    <a:pt x="87" y="1528"/>
                    <a:pt x="87" y="1518"/>
                  </a:cubicBezTo>
                  <a:cubicBezTo>
                    <a:pt x="83" y="1508"/>
                    <a:pt x="87" y="1499"/>
                    <a:pt x="97" y="1494"/>
                  </a:cubicBezTo>
                  <a:lnTo>
                    <a:pt x="1500" y="91"/>
                  </a:lnTo>
                  <a:cubicBezTo>
                    <a:pt x="1505" y="82"/>
                    <a:pt x="1514" y="77"/>
                    <a:pt x="1524" y="77"/>
                  </a:cubicBezTo>
                  <a:close/>
                  <a:moveTo>
                    <a:pt x="1524" y="1"/>
                  </a:moveTo>
                  <a:cubicBezTo>
                    <a:pt x="1496" y="1"/>
                    <a:pt x="1470" y="11"/>
                    <a:pt x="1451" y="33"/>
                  </a:cubicBezTo>
                  <a:lnTo>
                    <a:pt x="44" y="1441"/>
                  </a:lnTo>
                  <a:cubicBezTo>
                    <a:pt x="0" y="1484"/>
                    <a:pt x="0" y="1557"/>
                    <a:pt x="44" y="1600"/>
                  </a:cubicBezTo>
                  <a:cubicBezTo>
                    <a:pt x="68" y="1620"/>
                    <a:pt x="97" y="1634"/>
                    <a:pt x="126" y="1634"/>
                  </a:cubicBezTo>
                  <a:cubicBezTo>
                    <a:pt x="155" y="1634"/>
                    <a:pt x="184" y="1625"/>
                    <a:pt x="208" y="1600"/>
                  </a:cubicBezTo>
                  <a:lnTo>
                    <a:pt x="1611" y="198"/>
                  </a:lnTo>
                  <a:cubicBezTo>
                    <a:pt x="1640" y="169"/>
                    <a:pt x="1650" y="130"/>
                    <a:pt x="1640" y="91"/>
                  </a:cubicBezTo>
                  <a:cubicBezTo>
                    <a:pt x="1630" y="48"/>
                    <a:pt x="1597" y="19"/>
                    <a:pt x="1553" y="4"/>
                  </a:cubicBezTo>
                  <a:cubicBezTo>
                    <a:pt x="1543" y="2"/>
                    <a:pt x="1534" y="1"/>
                    <a:pt x="152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3" name="Google Shape;87;p19">
              <a:extLst>
                <a:ext uri="{FF2B5EF4-FFF2-40B4-BE49-F238E27FC236}">
                  <a16:creationId xmlns:a16="http://schemas.microsoft.com/office/drawing/2014/main" id="{8A8345E8-D446-BD91-338E-82E8E97E40A1}"/>
                </a:ext>
              </a:extLst>
            </p:cNvPr>
            <p:cNvSpPr/>
            <p:nvPr/>
          </p:nvSpPr>
          <p:spPr>
            <a:xfrm>
              <a:off x="-3437700" y="-1844600"/>
              <a:ext cx="152125" cy="233150"/>
            </a:xfrm>
            <a:custGeom>
              <a:avLst/>
              <a:gdLst/>
              <a:ahLst/>
              <a:cxnLst/>
              <a:rect l="l" t="t" r="r" b="b"/>
              <a:pathLst>
                <a:path w="6085" h="9326" extrusionOk="0">
                  <a:moveTo>
                    <a:pt x="105" y="0"/>
                  </a:moveTo>
                  <a:cubicBezTo>
                    <a:pt x="52" y="0"/>
                    <a:pt x="1" y="56"/>
                    <a:pt x="35" y="114"/>
                  </a:cubicBezTo>
                  <a:cubicBezTo>
                    <a:pt x="1032" y="1667"/>
                    <a:pt x="4925" y="7742"/>
                    <a:pt x="5922" y="9290"/>
                  </a:cubicBezTo>
                  <a:cubicBezTo>
                    <a:pt x="5938" y="9315"/>
                    <a:pt x="5960" y="9325"/>
                    <a:pt x="5982" y="9325"/>
                  </a:cubicBezTo>
                  <a:cubicBezTo>
                    <a:pt x="6034" y="9325"/>
                    <a:pt x="6085" y="9269"/>
                    <a:pt x="6048" y="9208"/>
                  </a:cubicBezTo>
                  <a:cubicBezTo>
                    <a:pt x="5056" y="7660"/>
                    <a:pt x="1157" y="1585"/>
                    <a:pt x="166" y="32"/>
                  </a:cubicBezTo>
                  <a:cubicBezTo>
                    <a:pt x="149" y="10"/>
                    <a:pt x="127" y="0"/>
                    <a:pt x="10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4" name="Google Shape;88;p19">
              <a:extLst>
                <a:ext uri="{FF2B5EF4-FFF2-40B4-BE49-F238E27FC236}">
                  <a16:creationId xmlns:a16="http://schemas.microsoft.com/office/drawing/2014/main" id="{66F95C0A-BDF7-207E-746C-99E559A1FA0B}"/>
                </a:ext>
              </a:extLst>
            </p:cNvPr>
            <p:cNvSpPr/>
            <p:nvPr/>
          </p:nvSpPr>
          <p:spPr>
            <a:xfrm>
              <a:off x="-3438175" y="-1845525"/>
              <a:ext cx="153000" cy="235000"/>
            </a:xfrm>
            <a:custGeom>
              <a:avLst/>
              <a:gdLst/>
              <a:ahLst/>
              <a:cxnLst/>
              <a:rect l="l" t="t" r="r" b="b"/>
              <a:pathLst>
                <a:path w="6120" h="9400" extrusionOk="0">
                  <a:moveTo>
                    <a:pt x="127" y="74"/>
                  </a:moveTo>
                  <a:cubicBezTo>
                    <a:pt x="136" y="74"/>
                    <a:pt x="146" y="79"/>
                    <a:pt x="156" y="93"/>
                  </a:cubicBezTo>
                  <a:lnTo>
                    <a:pt x="6038" y="9269"/>
                  </a:lnTo>
                  <a:cubicBezTo>
                    <a:pt x="6042" y="9274"/>
                    <a:pt x="6042" y="9284"/>
                    <a:pt x="6042" y="9293"/>
                  </a:cubicBezTo>
                  <a:cubicBezTo>
                    <a:pt x="6038" y="9303"/>
                    <a:pt x="6033" y="9313"/>
                    <a:pt x="6023" y="9317"/>
                  </a:cubicBezTo>
                  <a:cubicBezTo>
                    <a:pt x="6013" y="9322"/>
                    <a:pt x="6004" y="9327"/>
                    <a:pt x="5994" y="9327"/>
                  </a:cubicBezTo>
                  <a:cubicBezTo>
                    <a:pt x="5984" y="9322"/>
                    <a:pt x="5980" y="9317"/>
                    <a:pt x="5975" y="9308"/>
                  </a:cubicBezTo>
                  <a:lnTo>
                    <a:pt x="88" y="132"/>
                  </a:lnTo>
                  <a:cubicBezTo>
                    <a:pt x="83" y="122"/>
                    <a:pt x="78" y="108"/>
                    <a:pt x="88" y="98"/>
                  </a:cubicBezTo>
                  <a:cubicBezTo>
                    <a:pt x="93" y="84"/>
                    <a:pt x="107" y="74"/>
                    <a:pt x="127" y="74"/>
                  </a:cubicBezTo>
                  <a:close/>
                  <a:moveTo>
                    <a:pt x="129" y="1"/>
                  </a:moveTo>
                  <a:cubicBezTo>
                    <a:pt x="125" y="1"/>
                    <a:pt x="121" y="1"/>
                    <a:pt x="117" y="1"/>
                  </a:cubicBezTo>
                  <a:cubicBezTo>
                    <a:pt x="74" y="1"/>
                    <a:pt x="35" y="26"/>
                    <a:pt x="15" y="64"/>
                  </a:cubicBezTo>
                  <a:cubicBezTo>
                    <a:pt x="1" y="98"/>
                    <a:pt x="1" y="142"/>
                    <a:pt x="25" y="175"/>
                  </a:cubicBezTo>
                  <a:lnTo>
                    <a:pt x="5907" y="9351"/>
                  </a:lnTo>
                  <a:cubicBezTo>
                    <a:pt x="5926" y="9380"/>
                    <a:pt x="5960" y="9400"/>
                    <a:pt x="5999" y="9400"/>
                  </a:cubicBezTo>
                  <a:cubicBezTo>
                    <a:pt x="6023" y="9400"/>
                    <a:pt x="6042" y="9395"/>
                    <a:pt x="6062" y="9380"/>
                  </a:cubicBezTo>
                  <a:cubicBezTo>
                    <a:pt x="6086" y="9366"/>
                    <a:pt x="6105" y="9342"/>
                    <a:pt x="6115" y="9317"/>
                  </a:cubicBezTo>
                  <a:cubicBezTo>
                    <a:pt x="6120" y="9284"/>
                    <a:pt x="6115" y="9255"/>
                    <a:pt x="6100" y="9226"/>
                  </a:cubicBezTo>
                  <a:lnTo>
                    <a:pt x="214" y="50"/>
                  </a:lnTo>
                  <a:cubicBezTo>
                    <a:pt x="196" y="19"/>
                    <a:pt x="163" y="1"/>
                    <a:pt x="129"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0" name="Google Shape;89;p19">
              <a:extLst>
                <a:ext uri="{FF2B5EF4-FFF2-40B4-BE49-F238E27FC236}">
                  <a16:creationId xmlns:a16="http://schemas.microsoft.com/office/drawing/2014/main" id="{2F957F32-3F8E-04DE-552E-278120A14EDC}"/>
                </a:ext>
              </a:extLst>
            </p:cNvPr>
            <p:cNvSpPr/>
            <p:nvPr/>
          </p:nvSpPr>
          <p:spPr>
            <a:xfrm>
              <a:off x="-3479050" y="-1803500"/>
              <a:ext cx="234800" cy="150925"/>
            </a:xfrm>
            <a:custGeom>
              <a:avLst/>
              <a:gdLst/>
              <a:ahLst/>
              <a:cxnLst/>
              <a:rect l="l" t="t" r="r" b="b"/>
              <a:pathLst>
                <a:path w="9392" h="6037" extrusionOk="0">
                  <a:moveTo>
                    <a:pt x="109" y="0"/>
                  </a:moveTo>
                  <a:cubicBezTo>
                    <a:pt x="42" y="0"/>
                    <a:pt x="0" y="95"/>
                    <a:pt x="69" y="139"/>
                  </a:cubicBezTo>
                  <a:lnTo>
                    <a:pt x="9245" y="6026"/>
                  </a:lnTo>
                  <a:cubicBezTo>
                    <a:pt x="9258" y="6034"/>
                    <a:pt x="9271" y="6037"/>
                    <a:pt x="9283" y="6037"/>
                  </a:cubicBezTo>
                  <a:cubicBezTo>
                    <a:pt x="9348" y="6037"/>
                    <a:pt x="9392" y="5944"/>
                    <a:pt x="9327" y="5895"/>
                  </a:cubicBezTo>
                  <a:lnTo>
                    <a:pt x="151" y="13"/>
                  </a:lnTo>
                  <a:cubicBezTo>
                    <a:pt x="136" y="4"/>
                    <a:pt x="122" y="0"/>
                    <a:pt x="10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1" name="Google Shape;90;p19">
              <a:extLst>
                <a:ext uri="{FF2B5EF4-FFF2-40B4-BE49-F238E27FC236}">
                  <a16:creationId xmlns:a16="http://schemas.microsoft.com/office/drawing/2014/main" id="{4173EDF5-2B36-496A-DA22-75FF7A7B2000}"/>
                </a:ext>
              </a:extLst>
            </p:cNvPr>
            <p:cNvSpPr/>
            <p:nvPr/>
          </p:nvSpPr>
          <p:spPr>
            <a:xfrm>
              <a:off x="-3479150" y="-1804450"/>
              <a:ext cx="235450" cy="152825"/>
            </a:xfrm>
            <a:custGeom>
              <a:avLst/>
              <a:gdLst/>
              <a:ahLst/>
              <a:cxnLst/>
              <a:rect l="l" t="t" r="r" b="b"/>
              <a:pathLst>
                <a:path w="9418" h="6113" extrusionOk="0">
                  <a:moveTo>
                    <a:pt x="114" y="75"/>
                  </a:moveTo>
                  <a:cubicBezTo>
                    <a:pt x="121" y="75"/>
                    <a:pt x="129" y="77"/>
                    <a:pt x="136" y="80"/>
                  </a:cubicBezTo>
                  <a:lnTo>
                    <a:pt x="9307" y="5962"/>
                  </a:lnTo>
                  <a:cubicBezTo>
                    <a:pt x="9321" y="5967"/>
                    <a:pt x="9326" y="5982"/>
                    <a:pt x="9326" y="5991"/>
                  </a:cubicBezTo>
                  <a:cubicBezTo>
                    <a:pt x="9326" y="6011"/>
                    <a:pt x="9316" y="6025"/>
                    <a:pt x="9302" y="6030"/>
                  </a:cubicBezTo>
                  <a:cubicBezTo>
                    <a:pt x="9297" y="6032"/>
                    <a:pt x="9291" y="6034"/>
                    <a:pt x="9285" y="6034"/>
                  </a:cubicBezTo>
                  <a:cubicBezTo>
                    <a:pt x="9279" y="6034"/>
                    <a:pt x="9273" y="6032"/>
                    <a:pt x="9268" y="6030"/>
                  </a:cubicBezTo>
                  <a:lnTo>
                    <a:pt x="92" y="148"/>
                  </a:lnTo>
                  <a:lnTo>
                    <a:pt x="92" y="143"/>
                  </a:lnTo>
                  <a:cubicBezTo>
                    <a:pt x="73" y="134"/>
                    <a:pt x="68" y="109"/>
                    <a:pt x="82" y="90"/>
                  </a:cubicBezTo>
                  <a:cubicBezTo>
                    <a:pt x="89" y="81"/>
                    <a:pt x="101" y="75"/>
                    <a:pt x="114" y="75"/>
                  </a:cubicBezTo>
                  <a:close/>
                  <a:moveTo>
                    <a:pt x="114" y="0"/>
                  </a:moveTo>
                  <a:cubicBezTo>
                    <a:pt x="99" y="0"/>
                    <a:pt x="83" y="4"/>
                    <a:pt x="68" y="13"/>
                  </a:cubicBezTo>
                  <a:cubicBezTo>
                    <a:pt x="29" y="32"/>
                    <a:pt x="0" y="71"/>
                    <a:pt x="0" y="114"/>
                  </a:cubicBezTo>
                  <a:cubicBezTo>
                    <a:pt x="0" y="153"/>
                    <a:pt x="20" y="192"/>
                    <a:pt x="53" y="211"/>
                  </a:cubicBezTo>
                  <a:lnTo>
                    <a:pt x="9229" y="6093"/>
                  </a:lnTo>
                  <a:cubicBezTo>
                    <a:pt x="9244" y="6107"/>
                    <a:pt x="9268" y="6112"/>
                    <a:pt x="9287" y="6112"/>
                  </a:cubicBezTo>
                  <a:cubicBezTo>
                    <a:pt x="9326" y="6112"/>
                    <a:pt x="9360" y="6093"/>
                    <a:pt x="9384" y="6059"/>
                  </a:cubicBezTo>
                  <a:cubicBezTo>
                    <a:pt x="9418" y="6006"/>
                    <a:pt x="9403" y="5933"/>
                    <a:pt x="9350" y="5904"/>
                  </a:cubicBezTo>
                  <a:lnTo>
                    <a:pt x="174" y="17"/>
                  </a:lnTo>
                  <a:cubicBezTo>
                    <a:pt x="155" y="7"/>
                    <a:pt x="135" y="0"/>
                    <a:pt x="114"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2" name="Google Shape;91;p19">
              <a:extLst>
                <a:ext uri="{FF2B5EF4-FFF2-40B4-BE49-F238E27FC236}">
                  <a16:creationId xmlns:a16="http://schemas.microsoft.com/office/drawing/2014/main" id="{E6626D90-F9F5-DEB7-0283-166763003C60}"/>
                </a:ext>
              </a:extLst>
            </p:cNvPr>
            <p:cNvSpPr/>
            <p:nvPr/>
          </p:nvSpPr>
          <p:spPr>
            <a:xfrm>
              <a:off x="-3458325" y="-1823975"/>
              <a:ext cx="193375" cy="191875"/>
            </a:xfrm>
            <a:custGeom>
              <a:avLst/>
              <a:gdLst/>
              <a:ahLst/>
              <a:cxnLst/>
              <a:rect l="l" t="t" r="r" b="b"/>
              <a:pathLst>
                <a:path w="7735" h="7675" extrusionOk="0">
                  <a:moveTo>
                    <a:pt x="7626" y="0"/>
                  </a:moveTo>
                  <a:cubicBezTo>
                    <a:pt x="7610" y="0"/>
                    <a:pt x="7594" y="6"/>
                    <a:pt x="7579" y="20"/>
                  </a:cubicBezTo>
                  <a:lnTo>
                    <a:pt x="52" y="7546"/>
                  </a:lnTo>
                  <a:cubicBezTo>
                    <a:pt x="0" y="7602"/>
                    <a:pt x="48" y="7675"/>
                    <a:pt x="106" y="7675"/>
                  </a:cubicBezTo>
                  <a:cubicBezTo>
                    <a:pt x="124" y="7675"/>
                    <a:pt x="142" y="7668"/>
                    <a:pt x="159" y="7653"/>
                  </a:cubicBezTo>
                  <a:lnTo>
                    <a:pt x="7685" y="131"/>
                  </a:lnTo>
                  <a:cubicBezTo>
                    <a:pt x="7734" y="74"/>
                    <a:pt x="7683" y="0"/>
                    <a:pt x="762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3" name="Google Shape;92;p19">
              <a:extLst>
                <a:ext uri="{FF2B5EF4-FFF2-40B4-BE49-F238E27FC236}">
                  <a16:creationId xmlns:a16="http://schemas.microsoft.com/office/drawing/2014/main" id="{F4ACB776-EF99-4677-774B-7EDD2332E7B6}"/>
                </a:ext>
              </a:extLst>
            </p:cNvPr>
            <p:cNvSpPr/>
            <p:nvPr/>
          </p:nvSpPr>
          <p:spPr>
            <a:xfrm>
              <a:off x="-3458850" y="-1824975"/>
              <a:ext cx="194250" cy="193900"/>
            </a:xfrm>
            <a:custGeom>
              <a:avLst/>
              <a:gdLst/>
              <a:ahLst/>
              <a:cxnLst/>
              <a:rect l="l" t="t" r="r" b="b"/>
              <a:pathLst>
                <a:path w="7770" h="7756" extrusionOk="0">
                  <a:moveTo>
                    <a:pt x="7648" y="74"/>
                  </a:moveTo>
                  <a:cubicBezTo>
                    <a:pt x="7658" y="79"/>
                    <a:pt x="7668" y="84"/>
                    <a:pt x="7677" y="89"/>
                  </a:cubicBezTo>
                  <a:cubicBezTo>
                    <a:pt x="7682" y="98"/>
                    <a:pt x="7687" y="103"/>
                    <a:pt x="7687" y="118"/>
                  </a:cubicBezTo>
                  <a:cubicBezTo>
                    <a:pt x="7687" y="127"/>
                    <a:pt x="7687" y="137"/>
                    <a:pt x="7677" y="142"/>
                  </a:cubicBezTo>
                  <a:lnTo>
                    <a:pt x="151" y="7668"/>
                  </a:lnTo>
                  <a:cubicBezTo>
                    <a:pt x="143" y="7676"/>
                    <a:pt x="135" y="7679"/>
                    <a:pt x="126" y="7679"/>
                  </a:cubicBezTo>
                  <a:cubicBezTo>
                    <a:pt x="97" y="7679"/>
                    <a:pt x="71" y="7641"/>
                    <a:pt x="98" y="7615"/>
                  </a:cubicBezTo>
                  <a:lnTo>
                    <a:pt x="7624" y="89"/>
                  </a:lnTo>
                  <a:cubicBezTo>
                    <a:pt x="7629" y="79"/>
                    <a:pt x="7639" y="79"/>
                    <a:pt x="7648" y="79"/>
                  </a:cubicBezTo>
                  <a:lnTo>
                    <a:pt x="7648" y="74"/>
                  </a:lnTo>
                  <a:close/>
                  <a:moveTo>
                    <a:pt x="7645" y="1"/>
                  </a:moveTo>
                  <a:cubicBezTo>
                    <a:pt x="7617" y="1"/>
                    <a:pt x="7592" y="14"/>
                    <a:pt x="7571" y="35"/>
                  </a:cubicBezTo>
                  <a:lnTo>
                    <a:pt x="44" y="7562"/>
                  </a:lnTo>
                  <a:cubicBezTo>
                    <a:pt x="1" y="7605"/>
                    <a:pt x="1" y="7678"/>
                    <a:pt x="44" y="7722"/>
                  </a:cubicBezTo>
                  <a:cubicBezTo>
                    <a:pt x="69" y="7741"/>
                    <a:pt x="98" y="7755"/>
                    <a:pt x="127" y="7755"/>
                  </a:cubicBezTo>
                  <a:cubicBezTo>
                    <a:pt x="160" y="7755"/>
                    <a:pt x="185" y="7741"/>
                    <a:pt x="209" y="7722"/>
                  </a:cubicBezTo>
                  <a:lnTo>
                    <a:pt x="7735" y="195"/>
                  </a:lnTo>
                  <a:cubicBezTo>
                    <a:pt x="7755" y="171"/>
                    <a:pt x="7769" y="142"/>
                    <a:pt x="7769" y="108"/>
                  </a:cubicBezTo>
                  <a:cubicBezTo>
                    <a:pt x="7759" y="50"/>
                    <a:pt x="7716" y="6"/>
                    <a:pt x="7658" y="2"/>
                  </a:cubicBezTo>
                  <a:cubicBezTo>
                    <a:pt x="7653" y="1"/>
                    <a:pt x="7649" y="1"/>
                    <a:pt x="764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4" name="Google Shape;93;p19">
              <a:extLst>
                <a:ext uri="{FF2B5EF4-FFF2-40B4-BE49-F238E27FC236}">
                  <a16:creationId xmlns:a16="http://schemas.microsoft.com/office/drawing/2014/main" id="{0E14A381-D479-F021-DAEA-904DF0AE49A8}"/>
                </a:ext>
              </a:extLst>
            </p:cNvPr>
            <p:cNvSpPr/>
            <p:nvPr/>
          </p:nvSpPr>
          <p:spPr>
            <a:xfrm>
              <a:off x="-3297750" y="-1853000"/>
              <a:ext cx="61825" cy="60375"/>
            </a:xfrm>
            <a:custGeom>
              <a:avLst/>
              <a:gdLst/>
              <a:ahLst/>
              <a:cxnLst/>
              <a:rect l="l" t="t" r="r" b="b"/>
              <a:pathLst>
                <a:path w="2473" h="2415" extrusionOk="0">
                  <a:moveTo>
                    <a:pt x="110" y="0"/>
                  </a:moveTo>
                  <a:cubicBezTo>
                    <a:pt x="50" y="0"/>
                    <a:pt x="0" y="74"/>
                    <a:pt x="53" y="131"/>
                  </a:cubicBezTo>
                  <a:lnTo>
                    <a:pt x="2312" y="2395"/>
                  </a:lnTo>
                  <a:cubicBezTo>
                    <a:pt x="2328" y="2409"/>
                    <a:pt x="2345" y="2414"/>
                    <a:pt x="2362" y="2414"/>
                  </a:cubicBezTo>
                  <a:cubicBezTo>
                    <a:pt x="2421" y="2414"/>
                    <a:pt x="2472" y="2340"/>
                    <a:pt x="2423" y="2284"/>
                  </a:cubicBezTo>
                  <a:lnTo>
                    <a:pt x="159" y="20"/>
                  </a:lnTo>
                  <a:cubicBezTo>
                    <a:pt x="143" y="6"/>
                    <a:pt x="126"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5" name="Google Shape;94;p19">
              <a:extLst>
                <a:ext uri="{FF2B5EF4-FFF2-40B4-BE49-F238E27FC236}">
                  <a16:creationId xmlns:a16="http://schemas.microsoft.com/office/drawing/2014/main" id="{64476E85-4B16-2C81-F166-23E6927E2445}"/>
                </a:ext>
              </a:extLst>
            </p:cNvPr>
            <p:cNvSpPr/>
            <p:nvPr/>
          </p:nvSpPr>
          <p:spPr>
            <a:xfrm>
              <a:off x="-3299200" y="-1854000"/>
              <a:ext cx="63600" cy="62325"/>
            </a:xfrm>
            <a:custGeom>
              <a:avLst/>
              <a:gdLst/>
              <a:ahLst/>
              <a:cxnLst/>
              <a:rect l="l" t="t" r="r" b="b"/>
              <a:pathLst>
                <a:path w="2544" h="2493" extrusionOk="0">
                  <a:moveTo>
                    <a:pt x="164" y="79"/>
                  </a:moveTo>
                  <a:cubicBezTo>
                    <a:pt x="174" y="79"/>
                    <a:pt x="184" y="79"/>
                    <a:pt x="193" y="89"/>
                  </a:cubicBezTo>
                  <a:lnTo>
                    <a:pt x="2452" y="2353"/>
                  </a:lnTo>
                  <a:cubicBezTo>
                    <a:pt x="2462" y="2357"/>
                    <a:pt x="2467" y="2372"/>
                    <a:pt x="2462" y="2386"/>
                  </a:cubicBezTo>
                  <a:cubicBezTo>
                    <a:pt x="2462" y="2401"/>
                    <a:pt x="2447" y="2411"/>
                    <a:pt x="2433" y="2415"/>
                  </a:cubicBezTo>
                  <a:cubicBezTo>
                    <a:pt x="2430" y="2417"/>
                    <a:pt x="2427" y="2417"/>
                    <a:pt x="2424" y="2417"/>
                  </a:cubicBezTo>
                  <a:cubicBezTo>
                    <a:pt x="2416" y="2417"/>
                    <a:pt x="2406" y="2413"/>
                    <a:pt x="2399" y="2406"/>
                  </a:cubicBezTo>
                  <a:lnTo>
                    <a:pt x="135" y="142"/>
                  </a:lnTo>
                  <a:cubicBezTo>
                    <a:pt x="121" y="128"/>
                    <a:pt x="121" y="103"/>
                    <a:pt x="135" y="89"/>
                  </a:cubicBezTo>
                  <a:cubicBezTo>
                    <a:pt x="145" y="84"/>
                    <a:pt x="155" y="79"/>
                    <a:pt x="164" y="79"/>
                  </a:cubicBezTo>
                  <a:close/>
                  <a:moveTo>
                    <a:pt x="163" y="1"/>
                  </a:moveTo>
                  <a:cubicBezTo>
                    <a:pt x="75" y="1"/>
                    <a:pt x="0" y="114"/>
                    <a:pt x="82" y="195"/>
                  </a:cubicBezTo>
                  <a:lnTo>
                    <a:pt x="2346" y="2459"/>
                  </a:lnTo>
                  <a:cubicBezTo>
                    <a:pt x="2365" y="2478"/>
                    <a:pt x="2394" y="2493"/>
                    <a:pt x="2423" y="2493"/>
                  </a:cubicBezTo>
                  <a:cubicBezTo>
                    <a:pt x="2433" y="2493"/>
                    <a:pt x="2442" y="2493"/>
                    <a:pt x="2452" y="2488"/>
                  </a:cubicBezTo>
                  <a:cubicBezTo>
                    <a:pt x="2491" y="2478"/>
                    <a:pt x="2525" y="2444"/>
                    <a:pt x="2534" y="2406"/>
                  </a:cubicBezTo>
                  <a:cubicBezTo>
                    <a:pt x="2544" y="2367"/>
                    <a:pt x="2534" y="2324"/>
                    <a:pt x="2505" y="2299"/>
                  </a:cubicBezTo>
                  <a:lnTo>
                    <a:pt x="242" y="36"/>
                  </a:lnTo>
                  <a:cubicBezTo>
                    <a:pt x="217" y="11"/>
                    <a:pt x="189" y="1"/>
                    <a:pt x="163"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6" name="Google Shape;95;p19">
              <a:extLst>
                <a:ext uri="{FF2B5EF4-FFF2-40B4-BE49-F238E27FC236}">
                  <a16:creationId xmlns:a16="http://schemas.microsoft.com/office/drawing/2014/main" id="{A77DF092-61E5-5BAE-241A-126C60B09618}"/>
                </a:ext>
              </a:extLst>
            </p:cNvPr>
            <p:cNvSpPr/>
            <p:nvPr/>
          </p:nvSpPr>
          <p:spPr>
            <a:xfrm>
              <a:off x="-3311900" y="-1833600"/>
              <a:ext cx="56650" cy="55125"/>
            </a:xfrm>
            <a:custGeom>
              <a:avLst/>
              <a:gdLst/>
              <a:ahLst/>
              <a:cxnLst/>
              <a:rect l="l" t="t" r="r" b="b"/>
              <a:pathLst>
                <a:path w="2266" h="2205" extrusionOk="0">
                  <a:moveTo>
                    <a:pt x="110" y="1"/>
                  </a:moveTo>
                  <a:cubicBezTo>
                    <a:pt x="53" y="1"/>
                    <a:pt x="1" y="78"/>
                    <a:pt x="53" y="134"/>
                  </a:cubicBezTo>
                  <a:lnTo>
                    <a:pt x="2104" y="2180"/>
                  </a:lnTo>
                  <a:cubicBezTo>
                    <a:pt x="2120" y="2197"/>
                    <a:pt x="2138" y="2204"/>
                    <a:pt x="2156" y="2204"/>
                  </a:cubicBezTo>
                  <a:cubicBezTo>
                    <a:pt x="2214" y="2204"/>
                    <a:pt x="2266" y="2129"/>
                    <a:pt x="2210" y="2073"/>
                  </a:cubicBezTo>
                  <a:lnTo>
                    <a:pt x="159" y="23"/>
                  </a:lnTo>
                  <a:cubicBezTo>
                    <a:pt x="144" y="7"/>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7" name="Google Shape;96;p19">
              <a:extLst>
                <a:ext uri="{FF2B5EF4-FFF2-40B4-BE49-F238E27FC236}">
                  <a16:creationId xmlns:a16="http://schemas.microsoft.com/office/drawing/2014/main" id="{0DFFCD5F-D162-69D6-A1C4-F6D8E36681D9}"/>
                </a:ext>
              </a:extLst>
            </p:cNvPr>
            <p:cNvSpPr/>
            <p:nvPr/>
          </p:nvSpPr>
          <p:spPr>
            <a:xfrm>
              <a:off x="-3313175" y="-1834475"/>
              <a:ext cx="58350" cy="56950"/>
            </a:xfrm>
            <a:custGeom>
              <a:avLst/>
              <a:gdLst/>
              <a:ahLst/>
              <a:cxnLst/>
              <a:rect l="l" t="t" r="r" b="b"/>
              <a:pathLst>
                <a:path w="2334" h="2278" extrusionOk="0">
                  <a:moveTo>
                    <a:pt x="162" y="77"/>
                  </a:moveTo>
                  <a:cubicBezTo>
                    <a:pt x="172" y="77"/>
                    <a:pt x="177" y="82"/>
                    <a:pt x="186" y="91"/>
                  </a:cubicBezTo>
                  <a:lnTo>
                    <a:pt x="2237" y="2133"/>
                  </a:lnTo>
                  <a:cubicBezTo>
                    <a:pt x="2242" y="2142"/>
                    <a:pt x="2247" y="2157"/>
                    <a:pt x="2247" y="2167"/>
                  </a:cubicBezTo>
                  <a:cubicBezTo>
                    <a:pt x="2242" y="2181"/>
                    <a:pt x="2228" y="2196"/>
                    <a:pt x="2213" y="2200"/>
                  </a:cubicBezTo>
                  <a:cubicBezTo>
                    <a:pt x="2203" y="2200"/>
                    <a:pt x="2189" y="2200"/>
                    <a:pt x="2179" y="2191"/>
                  </a:cubicBezTo>
                  <a:lnTo>
                    <a:pt x="133" y="140"/>
                  </a:lnTo>
                  <a:cubicBezTo>
                    <a:pt x="119" y="125"/>
                    <a:pt x="119" y="101"/>
                    <a:pt x="133" y="87"/>
                  </a:cubicBezTo>
                  <a:cubicBezTo>
                    <a:pt x="138" y="82"/>
                    <a:pt x="148" y="77"/>
                    <a:pt x="162" y="77"/>
                  </a:cubicBezTo>
                  <a:close/>
                  <a:moveTo>
                    <a:pt x="162" y="0"/>
                  </a:moveTo>
                  <a:cubicBezTo>
                    <a:pt x="75" y="0"/>
                    <a:pt x="0" y="111"/>
                    <a:pt x="75" y="193"/>
                  </a:cubicBezTo>
                  <a:lnTo>
                    <a:pt x="2126" y="2244"/>
                  </a:lnTo>
                  <a:cubicBezTo>
                    <a:pt x="2145" y="2263"/>
                    <a:pt x="2174" y="2273"/>
                    <a:pt x="2203" y="2278"/>
                  </a:cubicBezTo>
                  <a:lnTo>
                    <a:pt x="2213" y="2278"/>
                  </a:lnTo>
                  <a:cubicBezTo>
                    <a:pt x="2242" y="2273"/>
                    <a:pt x="2266" y="2258"/>
                    <a:pt x="2286" y="2239"/>
                  </a:cubicBezTo>
                  <a:cubicBezTo>
                    <a:pt x="2334" y="2196"/>
                    <a:pt x="2334" y="2123"/>
                    <a:pt x="2286" y="2079"/>
                  </a:cubicBezTo>
                  <a:lnTo>
                    <a:pt x="239" y="33"/>
                  </a:lnTo>
                  <a:cubicBezTo>
                    <a:pt x="215" y="10"/>
                    <a:pt x="188" y="0"/>
                    <a:pt x="16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8" name="Google Shape;97;p19">
              <a:extLst>
                <a:ext uri="{FF2B5EF4-FFF2-40B4-BE49-F238E27FC236}">
                  <a16:creationId xmlns:a16="http://schemas.microsoft.com/office/drawing/2014/main" id="{A11FA7C8-8092-3292-264E-A78FD07D3284}"/>
                </a:ext>
              </a:extLst>
            </p:cNvPr>
            <p:cNvSpPr/>
            <p:nvPr/>
          </p:nvSpPr>
          <p:spPr>
            <a:xfrm>
              <a:off x="-3325950" y="-1814075"/>
              <a:ext cx="51075" cy="49625"/>
            </a:xfrm>
            <a:custGeom>
              <a:avLst/>
              <a:gdLst/>
              <a:ahLst/>
              <a:cxnLst/>
              <a:rect l="l" t="t" r="r" b="b"/>
              <a:pathLst>
                <a:path w="2043" h="1985" extrusionOk="0">
                  <a:moveTo>
                    <a:pt x="110" y="1"/>
                  </a:moveTo>
                  <a:cubicBezTo>
                    <a:pt x="51" y="1"/>
                    <a:pt x="0" y="75"/>
                    <a:pt x="49" y="132"/>
                  </a:cubicBezTo>
                  <a:lnTo>
                    <a:pt x="1887" y="1965"/>
                  </a:lnTo>
                  <a:cubicBezTo>
                    <a:pt x="1902" y="1979"/>
                    <a:pt x="1919" y="1984"/>
                    <a:pt x="1935" y="1984"/>
                  </a:cubicBezTo>
                  <a:cubicBezTo>
                    <a:pt x="1992" y="1984"/>
                    <a:pt x="2043" y="1910"/>
                    <a:pt x="1994" y="1854"/>
                  </a:cubicBezTo>
                  <a:lnTo>
                    <a:pt x="160" y="20"/>
                  </a:lnTo>
                  <a:cubicBezTo>
                    <a:pt x="144" y="7"/>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2" name="Google Shape;98;p19">
              <a:extLst>
                <a:ext uri="{FF2B5EF4-FFF2-40B4-BE49-F238E27FC236}">
                  <a16:creationId xmlns:a16="http://schemas.microsoft.com/office/drawing/2014/main" id="{B7F33680-7A47-84DB-DE63-1914B2FE54D2}"/>
                </a:ext>
              </a:extLst>
            </p:cNvPr>
            <p:cNvSpPr/>
            <p:nvPr/>
          </p:nvSpPr>
          <p:spPr>
            <a:xfrm>
              <a:off x="-3326175" y="-1815050"/>
              <a:ext cx="51900" cy="51550"/>
            </a:xfrm>
            <a:custGeom>
              <a:avLst/>
              <a:gdLst/>
              <a:ahLst/>
              <a:cxnLst/>
              <a:rect l="l" t="t" r="r" b="b"/>
              <a:pathLst>
                <a:path w="2076" h="2062" extrusionOk="0">
                  <a:moveTo>
                    <a:pt x="124" y="77"/>
                  </a:moveTo>
                  <a:cubicBezTo>
                    <a:pt x="131" y="77"/>
                    <a:pt x="138" y="81"/>
                    <a:pt x="145" y="88"/>
                  </a:cubicBezTo>
                  <a:lnTo>
                    <a:pt x="1978" y="1922"/>
                  </a:lnTo>
                  <a:cubicBezTo>
                    <a:pt x="2001" y="1948"/>
                    <a:pt x="1976" y="1984"/>
                    <a:pt x="1948" y="1984"/>
                  </a:cubicBezTo>
                  <a:cubicBezTo>
                    <a:pt x="1940" y="1984"/>
                    <a:pt x="1932" y="1981"/>
                    <a:pt x="1925" y="1975"/>
                  </a:cubicBezTo>
                  <a:lnTo>
                    <a:pt x="92" y="142"/>
                  </a:lnTo>
                  <a:cubicBezTo>
                    <a:pt x="82" y="137"/>
                    <a:pt x="77" y="127"/>
                    <a:pt x="77" y="117"/>
                  </a:cubicBezTo>
                  <a:cubicBezTo>
                    <a:pt x="82" y="93"/>
                    <a:pt x="97" y="79"/>
                    <a:pt x="116" y="79"/>
                  </a:cubicBezTo>
                  <a:cubicBezTo>
                    <a:pt x="119" y="77"/>
                    <a:pt x="121" y="77"/>
                    <a:pt x="124" y="77"/>
                  </a:cubicBezTo>
                  <a:close/>
                  <a:moveTo>
                    <a:pt x="124" y="0"/>
                  </a:moveTo>
                  <a:cubicBezTo>
                    <a:pt x="120" y="0"/>
                    <a:pt x="116" y="1"/>
                    <a:pt x="111" y="1"/>
                  </a:cubicBezTo>
                  <a:cubicBezTo>
                    <a:pt x="82" y="1"/>
                    <a:pt x="58" y="16"/>
                    <a:pt x="39" y="35"/>
                  </a:cubicBezTo>
                  <a:cubicBezTo>
                    <a:pt x="19" y="54"/>
                    <a:pt x="5" y="84"/>
                    <a:pt x="5" y="108"/>
                  </a:cubicBezTo>
                  <a:cubicBezTo>
                    <a:pt x="0" y="142"/>
                    <a:pt x="15" y="171"/>
                    <a:pt x="34" y="195"/>
                  </a:cubicBezTo>
                  <a:lnTo>
                    <a:pt x="1872" y="2028"/>
                  </a:lnTo>
                  <a:cubicBezTo>
                    <a:pt x="1891" y="2052"/>
                    <a:pt x="1916" y="2062"/>
                    <a:pt x="1949" y="2062"/>
                  </a:cubicBezTo>
                  <a:cubicBezTo>
                    <a:pt x="1978" y="2062"/>
                    <a:pt x="2007" y="2047"/>
                    <a:pt x="2032" y="2028"/>
                  </a:cubicBezTo>
                  <a:cubicBezTo>
                    <a:pt x="2075" y="1984"/>
                    <a:pt x="2075" y="1912"/>
                    <a:pt x="2032" y="1868"/>
                  </a:cubicBezTo>
                  <a:lnTo>
                    <a:pt x="198" y="35"/>
                  </a:lnTo>
                  <a:cubicBezTo>
                    <a:pt x="177" y="14"/>
                    <a:pt x="153" y="0"/>
                    <a:pt x="124"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3" name="Google Shape;99;p19">
              <a:extLst>
                <a:ext uri="{FF2B5EF4-FFF2-40B4-BE49-F238E27FC236}">
                  <a16:creationId xmlns:a16="http://schemas.microsoft.com/office/drawing/2014/main" id="{5EA56D49-73E9-BF32-4731-2F44C4DA3ADC}"/>
                </a:ext>
              </a:extLst>
            </p:cNvPr>
            <p:cNvSpPr/>
            <p:nvPr/>
          </p:nvSpPr>
          <p:spPr>
            <a:xfrm>
              <a:off x="-3340075" y="-1794675"/>
              <a:ext cx="45725" cy="44250"/>
            </a:xfrm>
            <a:custGeom>
              <a:avLst/>
              <a:gdLst/>
              <a:ahLst/>
              <a:cxnLst/>
              <a:rect l="l" t="t" r="r" b="b"/>
              <a:pathLst>
                <a:path w="1829" h="1770" extrusionOk="0">
                  <a:moveTo>
                    <a:pt x="107" y="1"/>
                  </a:moveTo>
                  <a:cubicBezTo>
                    <a:pt x="49" y="1"/>
                    <a:pt x="1" y="74"/>
                    <a:pt x="53" y="129"/>
                  </a:cubicBezTo>
                  <a:lnTo>
                    <a:pt x="1673" y="1750"/>
                  </a:lnTo>
                  <a:lnTo>
                    <a:pt x="1669" y="1750"/>
                  </a:lnTo>
                  <a:cubicBezTo>
                    <a:pt x="1685" y="1764"/>
                    <a:pt x="1702" y="1770"/>
                    <a:pt x="1719" y="1770"/>
                  </a:cubicBezTo>
                  <a:cubicBezTo>
                    <a:pt x="1778" y="1770"/>
                    <a:pt x="1829" y="1696"/>
                    <a:pt x="1780" y="1643"/>
                  </a:cubicBezTo>
                  <a:lnTo>
                    <a:pt x="159" y="23"/>
                  </a:lnTo>
                  <a:cubicBezTo>
                    <a:pt x="143" y="7"/>
                    <a:pt x="124" y="1"/>
                    <a:pt x="10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4" name="Google Shape;100;p19">
              <a:extLst>
                <a:ext uri="{FF2B5EF4-FFF2-40B4-BE49-F238E27FC236}">
                  <a16:creationId xmlns:a16="http://schemas.microsoft.com/office/drawing/2014/main" id="{BFA0B604-AACC-78EF-D742-7F0924963BDA}"/>
                </a:ext>
              </a:extLst>
            </p:cNvPr>
            <p:cNvSpPr/>
            <p:nvPr/>
          </p:nvSpPr>
          <p:spPr>
            <a:xfrm>
              <a:off x="-3340325" y="-1795575"/>
              <a:ext cx="46325" cy="46225"/>
            </a:xfrm>
            <a:custGeom>
              <a:avLst/>
              <a:gdLst/>
              <a:ahLst/>
              <a:cxnLst/>
              <a:rect l="l" t="t" r="r" b="b"/>
              <a:pathLst>
                <a:path w="1853" h="1849" extrusionOk="0">
                  <a:moveTo>
                    <a:pt x="121" y="74"/>
                  </a:moveTo>
                  <a:cubicBezTo>
                    <a:pt x="131" y="74"/>
                    <a:pt x="140" y="78"/>
                    <a:pt x="145" y="88"/>
                  </a:cubicBezTo>
                  <a:lnTo>
                    <a:pt x="1766" y="1704"/>
                  </a:lnTo>
                  <a:cubicBezTo>
                    <a:pt x="1775" y="1713"/>
                    <a:pt x="1775" y="1728"/>
                    <a:pt x="1775" y="1738"/>
                  </a:cubicBezTo>
                  <a:cubicBezTo>
                    <a:pt x="1770" y="1752"/>
                    <a:pt x="1756" y="1767"/>
                    <a:pt x="1741" y="1771"/>
                  </a:cubicBezTo>
                  <a:cubicBezTo>
                    <a:pt x="1732" y="1771"/>
                    <a:pt x="1717" y="1771"/>
                    <a:pt x="1712" y="1762"/>
                  </a:cubicBezTo>
                  <a:lnTo>
                    <a:pt x="92" y="141"/>
                  </a:lnTo>
                  <a:cubicBezTo>
                    <a:pt x="78" y="127"/>
                    <a:pt x="78" y="103"/>
                    <a:pt x="92" y="88"/>
                  </a:cubicBezTo>
                  <a:cubicBezTo>
                    <a:pt x="97" y="83"/>
                    <a:pt x="107" y="78"/>
                    <a:pt x="121" y="74"/>
                  </a:cubicBezTo>
                  <a:close/>
                  <a:moveTo>
                    <a:pt x="123" y="0"/>
                  </a:moveTo>
                  <a:cubicBezTo>
                    <a:pt x="119" y="0"/>
                    <a:pt x="115" y="0"/>
                    <a:pt x="111" y="1"/>
                  </a:cubicBezTo>
                  <a:cubicBezTo>
                    <a:pt x="82" y="1"/>
                    <a:pt x="53" y="16"/>
                    <a:pt x="34" y="35"/>
                  </a:cubicBezTo>
                  <a:cubicBezTo>
                    <a:pt x="15" y="54"/>
                    <a:pt x="5" y="78"/>
                    <a:pt x="0" y="107"/>
                  </a:cubicBezTo>
                  <a:cubicBezTo>
                    <a:pt x="0" y="141"/>
                    <a:pt x="10" y="170"/>
                    <a:pt x="34" y="195"/>
                  </a:cubicBezTo>
                  <a:lnTo>
                    <a:pt x="1654" y="1815"/>
                  </a:lnTo>
                  <a:cubicBezTo>
                    <a:pt x="1674" y="1834"/>
                    <a:pt x="1703" y="1849"/>
                    <a:pt x="1732" y="1849"/>
                  </a:cubicBezTo>
                  <a:cubicBezTo>
                    <a:pt x="1741" y="1849"/>
                    <a:pt x="1751" y="1844"/>
                    <a:pt x="1761" y="1844"/>
                  </a:cubicBezTo>
                  <a:cubicBezTo>
                    <a:pt x="1800" y="1834"/>
                    <a:pt x="1833" y="1800"/>
                    <a:pt x="1843" y="1757"/>
                  </a:cubicBezTo>
                  <a:cubicBezTo>
                    <a:pt x="1853" y="1718"/>
                    <a:pt x="1843" y="1679"/>
                    <a:pt x="1814" y="1650"/>
                  </a:cubicBezTo>
                  <a:lnTo>
                    <a:pt x="194" y="35"/>
                  </a:lnTo>
                  <a:cubicBezTo>
                    <a:pt x="177"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8" name="Google Shape;101;p19">
              <a:extLst>
                <a:ext uri="{FF2B5EF4-FFF2-40B4-BE49-F238E27FC236}">
                  <a16:creationId xmlns:a16="http://schemas.microsoft.com/office/drawing/2014/main" id="{C98F9498-4DA4-630E-C3B0-6F8D38D48766}"/>
                </a:ext>
              </a:extLst>
            </p:cNvPr>
            <p:cNvSpPr/>
            <p:nvPr/>
          </p:nvSpPr>
          <p:spPr>
            <a:xfrm>
              <a:off x="-3354125" y="-1775125"/>
              <a:ext cx="40325" cy="38850"/>
            </a:xfrm>
            <a:custGeom>
              <a:avLst/>
              <a:gdLst/>
              <a:ahLst/>
              <a:cxnLst/>
              <a:rect l="l" t="t" r="r" b="b"/>
              <a:pathLst>
                <a:path w="1613" h="1554" extrusionOk="0">
                  <a:moveTo>
                    <a:pt x="110" y="0"/>
                  </a:moveTo>
                  <a:cubicBezTo>
                    <a:pt x="51" y="0"/>
                    <a:pt x="0" y="73"/>
                    <a:pt x="49" y="126"/>
                  </a:cubicBezTo>
                  <a:lnTo>
                    <a:pt x="1457" y="1534"/>
                  </a:lnTo>
                  <a:cubicBezTo>
                    <a:pt x="1472" y="1548"/>
                    <a:pt x="1488" y="1554"/>
                    <a:pt x="1504" y="1554"/>
                  </a:cubicBezTo>
                  <a:cubicBezTo>
                    <a:pt x="1561" y="1554"/>
                    <a:pt x="1612" y="1479"/>
                    <a:pt x="1563" y="1423"/>
                  </a:cubicBezTo>
                  <a:lnTo>
                    <a:pt x="160" y="20"/>
                  </a:lnTo>
                  <a:cubicBezTo>
                    <a:pt x="144" y="6"/>
                    <a:pt x="127"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9" name="Google Shape;102;p19">
              <a:extLst>
                <a:ext uri="{FF2B5EF4-FFF2-40B4-BE49-F238E27FC236}">
                  <a16:creationId xmlns:a16="http://schemas.microsoft.com/office/drawing/2014/main" id="{396F4DFE-5206-71BF-BE75-E6EB165FAF2A}"/>
                </a:ext>
              </a:extLst>
            </p:cNvPr>
            <p:cNvSpPr/>
            <p:nvPr/>
          </p:nvSpPr>
          <p:spPr>
            <a:xfrm>
              <a:off x="-3354725" y="-1776125"/>
              <a:ext cx="41500" cy="40800"/>
            </a:xfrm>
            <a:custGeom>
              <a:avLst/>
              <a:gdLst/>
              <a:ahLst/>
              <a:cxnLst/>
              <a:rect l="l" t="t" r="r" b="b"/>
              <a:pathLst>
                <a:path w="1660" h="1632" extrusionOk="0">
                  <a:moveTo>
                    <a:pt x="131" y="74"/>
                  </a:moveTo>
                  <a:cubicBezTo>
                    <a:pt x="141" y="79"/>
                    <a:pt x="150" y="79"/>
                    <a:pt x="155" y="89"/>
                  </a:cubicBezTo>
                  <a:lnTo>
                    <a:pt x="1558" y="1492"/>
                  </a:lnTo>
                  <a:cubicBezTo>
                    <a:pt x="1577" y="1506"/>
                    <a:pt x="1577" y="1530"/>
                    <a:pt x="1558" y="1545"/>
                  </a:cubicBezTo>
                  <a:cubicBezTo>
                    <a:pt x="1553" y="1552"/>
                    <a:pt x="1545" y="1556"/>
                    <a:pt x="1536" y="1556"/>
                  </a:cubicBezTo>
                  <a:cubicBezTo>
                    <a:pt x="1527" y="1556"/>
                    <a:pt x="1517" y="1552"/>
                    <a:pt x="1510" y="1545"/>
                  </a:cubicBezTo>
                  <a:lnTo>
                    <a:pt x="102" y="142"/>
                  </a:lnTo>
                  <a:cubicBezTo>
                    <a:pt x="97" y="132"/>
                    <a:pt x="92" y="123"/>
                    <a:pt x="92" y="113"/>
                  </a:cubicBezTo>
                  <a:cubicBezTo>
                    <a:pt x="92" y="103"/>
                    <a:pt x="97" y="94"/>
                    <a:pt x="107" y="89"/>
                  </a:cubicBezTo>
                  <a:cubicBezTo>
                    <a:pt x="112" y="84"/>
                    <a:pt x="121" y="79"/>
                    <a:pt x="131" y="74"/>
                  </a:cubicBezTo>
                  <a:close/>
                  <a:moveTo>
                    <a:pt x="134" y="1"/>
                  </a:moveTo>
                  <a:cubicBezTo>
                    <a:pt x="130" y="1"/>
                    <a:pt x="126" y="1"/>
                    <a:pt x="121" y="2"/>
                  </a:cubicBezTo>
                  <a:cubicBezTo>
                    <a:pt x="92" y="2"/>
                    <a:pt x="68" y="16"/>
                    <a:pt x="49" y="36"/>
                  </a:cubicBezTo>
                  <a:cubicBezTo>
                    <a:pt x="1" y="79"/>
                    <a:pt x="1" y="152"/>
                    <a:pt x="49" y="195"/>
                  </a:cubicBezTo>
                  <a:lnTo>
                    <a:pt x="1452" y="1598"/>
                  </a:lnTo>
                  <a:cubicBezTo>
                    <a:pt x="1471" y="1622"/>
                    <a:pt x="1500" y="1632"/>
                    <a:pt x="1529" y="1632"/>
                  </a:cubicBezTo>
                  <a:cubicBezTo>
                    <a:pt x="1558" y="1632"/>
                    <a:pt x="1587" y="1617"/>
                    <a:pt x="1611" y="1598"/>
                  </a:cubicBezTo>
                  <a:cubicBezTo>
                    <a:pt x="1660" y="1554"/>
                    <a:pt x="1660" y="1482"/>
                    <a:pt x="1611" y="1438"/>
                  </a:cubicBezTo>
                  <a:lnTo>
                    <a:pt x="209" y="36"/>
                  </a:lnTo>
                  <a:cubicBezTo>
                    <a:pt x="187" y="15"/>
                    <a:pt x="163" y="1"/>
                    <a:pt x="13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0" name="Google Shape;103;p19">
              <a:extLst>
                <a:ext uri="{FF2B5EF4-FFF2-40B4-BE49-F238E27FC236}">
                  <a16:creationId xmlns:a16="http://schemas.microsoft.com/office/drawing/2014/main" id="{230612CD-969E-D303-FEC0-1C21EB4C6881}"/>
                </a:ext>
              </a:extLst>
            </p:cNvPr>
            <p:cNvSpPr/>
            <p:nvPr/>
          </p:nvSpPr>
          <p:spPr>
            <a:xfrm>
              <a:off x="-3487375" y="-1663400"/>
              <a:ext cx="61800" cy="60325"/>
            </a:xfrm>
            <a:custGeom>
              <a:avLst/>
              <a:gdLst/>
              <a:ahLst/>
              <a:cxnLst/>
              <a:rect l="l" t="t" r="r" b="b"/>
              <a:pathLst>
                <a:path w="2472" h="2413" extrusionOk="0">
                  <a:moveTo>
                    <a:pt x="110" y="1"/>
                  </a:moveTo>
                  <a:cubicBezTo>
                    <a:pt x="51" y="1"/>
                    <a:pt x="1" y="74"/>
                    <a:pt x="54" y="127"/>
                  </a:cubicBezTo>
                  <a:lnTo>
                    <a:pt x="2317" y="2390"/>
                  </a:lnTo>
                  <a:cubicBezTo>
                    <a:pt x="2333" y="2406"/>
                    <a:pt x="2350" y="2413"/>
                    <a:pt x="2367" y="2413"/>
                  </a:cubicBezTo>
                  <a:cubicBezTo>
                    <a:pt x="2423" y="2413"/>
                    <a:pt x="2472" y="2340"/>
                    <a:pt x="2424" y="2284"/>
                  </a:cubicBezTo>
                  <a:lnTo>
                    <a:pt x="160" y="20"/>
                  </a:lnTo>
                  <a:cubicBezTo>
                    <a:pt x="144" y="6"/>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1" name="Google Shape;104;p19">
              <a:extLst>
                <a:ext uri="{FF2B5EF4-FFF2-40B4-BE49-F238E27FC236}">
                  <a16:creationId xmlns:a16="http://schemas.microsoft.com/office/drawing/2014/main" id="{33AED19C-0EC5-9801-B1F7-02086D661062}"/>
                </a:ext>
              </a:extLst>
            </p:cNvPr>
            <p:cNvSpPr/>
            <p:nvPr/>
          </p:nvSpPr>
          <p:spPr>
            <a:xfrm>
              <a:off x="-3487625" y="-1664375"/>
              <a:ext cx="62675" cy="62325"/>
            </a:xfrm>
            <a:custGeom>
              <a:avLst/>
              <a:gdLst/>
              <a:ahLst/>
              <a:cxnLst/>
              <a:rect l="l" t="t" r="r" b="b"/>
              <a:pathLst>
                <a:path w="2507" h="2493" extrusionOk="0">
                  <a:moveTo>
                    <a:pt x="122" y="74"/>
                  </a:moveTo>
                  <a:cubicBezTo>
                    <a:pt x="131" y="79"/>
                    <a:pt x="136" y="79"/>
                    <a:pt x="146" y="83"/>
                  </a:cubicBezTo>
                  <a:lnTo>
                    <a:pt x="2405" y="2347"/>
                  </a:lnTo>
                  <a:cubicBezTo>
                    <a:pt x="2419" y="2362"/>
                    <a:pt x="2419" y="2386"/>
                    <a:pt x="2405" y="2400"/>
                  </a:cubicBezTo>
                  <a:cubicBezTo>
                    <a:pt x="2397" y="2408"/>
                    <a:pt x="2388" y="2411"/>
                    <a:pt x="2379" y="2411"/>
                  </a:cubicBezTo>
                  <a:cubicBezTo>
                    <a:pt x="2370" y="2411"/>
                    <a:pt x="2361" y="2408"/>
                    <a:pt x="2356" y="2400"/>
                  </a:cubicBezTo>
                  <a:lnTo>
                    <a:pt x="93" y="137"/>
                  </a:lnTo>
                  <a:cubicBezTo>
                    <a:pt x="78" y="122"/>
                    <a:pt x="78" y="98"/>
                    <a:pt x="93" y="83"/>
                  </a:cubicBezTo>
                  <a:cubicBezTo>
                    <a:pt x="97" y="79"/>
                    <a:pt x="107" y="74"/>
                    <a:pt x="117" y="74"/>
                  </a:cubicBezTo>
                  <a:close/>
                  <a:moveTo>
                    <a:pt x="123" y="0"/>
                  </a:moveTo>
                  <a:cubicBezTo>
                    <a:pt x="119" y="0"/>
                    <a:pt x="116" y="1"/>
                    <a:pt x="112" y="1"/>
                  </a:cubicBezTo>
                  <a:cubicBezTo>
                    <a:pt x="54" y="6"/>
                    <a:pt x="5" y="50"/>
                    <a:pt x="1" y="108"/>
                  </a:cubicBezTo>
                  <a:cubicBezTo>
                    <a:pt x="1" y="141"/>
                    <a:pt x="10" y="171"/>
                    <a:pt x="34" y="195"/>
                  </a:cubicBezTo>
                  <a:lnTo>
                    <a:pt x="2298" y="2458"/>
                  </a:lnTo>
                  <a:cubicBezTo>
                    <a:pt x="2318" y="2478"/>
                    <a:pt x="2347" y="2492"/>
                    <a:pt x="2376" y="2492"/>
                  </a:cubicBezTo>
                  <a:cubicBezTo>
                    <a:pt x="2409" y="2492"/>
                    <a:pt x="2439" y="2478"/>
                    <a:pt x="2458" y="2454"/>
                  </a:cubicBezTo>
                  <a:cubicBezTo>
                    <a:pt x="2506" y="2415"/>
                    <a:pt x="2506" y="2338"/>
                    <a:pt x="2458" y="2299"/>
                  </a:cubicBezTo>
                  <a:lnTo>
                    <a:pt x="199" y="35"/>
                  </a:lnTo>
                  <a:cubicBezTo>
                    <a:pt x="178"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2" name="Google Shape;105;p19">
              <a:extLst>
                <a:ext uri="{FF2B5EF4-FFF2-40B4-BE49-F238E27FC236}">
                  <a16:creationId xmlns:a16="http://schemas.microsoft.com/office/drawing/2014/main" id="{445E55AE-EDDB-ECDC-F99A-E4795FC5FDED}"/>
                </a:ext>
              </a:extLst>
            </p:cNvPr>
            <p:cNvSpPr/>
            <p:nvPr/>
          </p:nvSpPr>
          <p:spPr>
            <a:xfrm>
              <a:off x="-3467975" y="-1677600"/>
              <a:ext cx="56625" cy="55100"/>
            </a:xfrm>
            <a:custGeom>
              <a:avLst/>
              <a:gdLst/>
              <a:ahLst/>
              <a:cxnLst/>
              <a:rect l="l" t="t" r="r" b="b"/>
              <a:pathLst>
                <a:path w="2265" h="2204" extrusionOk="0">
                  <a:moveTo>
                    <a:pt x="111" y="1"/>
                  </a:moveTo>
                  <a:cubicBezTo>
                    <a:pt x="51" y="1"/>
                    <a:pt x="0" y="77"/>
                    <a:pt x="56" y="134"/>
                  </a:cubicBezTo>
                  <a:cubicBezTo>
                    <a:pt x="1357" y="1435"/>
                    <a:pt x="801" y="878"/>
                    <a:pt x="2102" y="2180"/>
                  </a:cubicBezTo>
                  <a:cubicBezTo>
                    <a:pt x="2119" y="2197"/>
                    <a:pt x="2138" y="2204"/>
                    <a:pt x="2157" y="2204"/>
                  </a:cubicBezTo>
                  <a:cubicBezTo>
                    <a:pt x="2215" y="2204"/>
                    <a:pt x="2264" y="2129"/>
                    <a:pt x="2209" y="2073"/>
                  </a:cubicBezTo>
                  <a:lnTo>
                    <a:pt x="163" y="22"/>
                  </a:lnTo>
                  <a:cubicBezTo>
                    <a:pt x="146" y="7"/>
                    <a:pt x="128" y="1"/>
                    <a:pt x="111"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3" name="Google Shape;106;p19">
              <a:extLst>
                <a:ext uri="{FF2B5EF4-FFF2-40B4-BE49-F238E27FC236}">
                  <a16:creationId xmlns:a16="http://schemas.microsoft.com/office/drawing/2014/main" id="{6E71EA0E-A5F2-D77E-85C3-773D8077789A}"/>
                </a:ext>
              </a:extLst>
            </p:cNvPr>
            <p:cNvSpPr/>
            <p:nvPr/>
          </p:nvSpPr>
          <p:spPr>
            <a:xfrm>
              <a:off x="-3469175" y="-1678375"/>
              <a:ext cx="58000" cy="56850"/>
            </a:xfrm>
            <a:custGeom>
              <a:avLst/>
              <a:gdLst/>
              <a:ahLst/>
              <a:cxnLst/>
              <a:rect l="l" t="t" r="r" b="b"/>
              <a:pathLst>
                <a:path w="2320" h="2274" extrusionOk="0">
                  <a:moveTo>
                    <a:pt x="157" y="73"/>
                  </a:moveTo>
                  <a:cubicBezTo>
                    <a:pt x="167" y="73"/>
                    <a:pt x="177" y="78"/>
                    <a:pt x="187" y="82"/>
                  </a:cubicBezTo>
                  <a:lnTo>
                    <a:pt x="2233" y="2133"/>
                  </a:lnTo>
                  <a:cubicBezTo>
                    <a:pt x="2242" y="2138"/>
                    <a:pt x="2247" y="2148"/>
                    <a:pt x="2247" y="2157"/>
                  </a:cubicBezTo>
                  <a:cubicBezTo>
                    <a:pt x="2242" y="2167"/>
                    <a:pt x="2237" y="2177"/>
                    <a:pt x="2233" y="2182"/>
                  </a:cubicBezTo>
                  <a:cubicBezTo>
                    <a:pt x="2223" y="2191"/>
                    <a:pt x="2218" y="2196"/>
                    <a:pt x="2208" y="2196"/>
                  </a:cubicBezTo>
                  <a:cubicBezTo>
                    <a:pt x="2194" y="2196"/>
                    <a:pt x="2184" y="2191"/>
                    <a:pt x="2179" y="2186"/>
                  </a:cubicBezTo>
                  <a:lnTo>
                    <a:pt x="133" y="136"/>
                  </a:lnTo>
                  <a:cubicBezTo>
                    <a:pt x="114" y="121"/>
                    <a:pt x="114" y="97"/>
                    <a:pt x="133" y="87"/>
                  </a:cubicBezTo>
                  <a:cubicBezTo>
                    <a:pt x="138" y="78"/>
                    <a:pt x="148" y="73"/>
                    <a:pt x="157" y="73"/>
                  </a:cubicBezTo>
                  <a:close/>
                  <a:moveTo>
                    <a:pt x="160" y="1"/>
                  </a:moveTo>
                  <a:cubicBezTo>
                    <a:pt x="73" y="1"/>
                    <a:pt x="1" y="112"/>
                    <a:pt x="75" y="194"/>
                  </a:cubicBezTo>
                  <a:lnTo>
                    <a:pt x="2126" y="2240"/>
                  </a:lnTo>
                  <a:cubicBezTo>
                    <a:pt x="2146" y="2259"/>
                    <a:pt x="2175" y="2274"/>
                    <a:pt x="2204" y="2274"/>
                  </a:cubicBezTo>
                  <a:lnTo>
                    <a:pt x="2208" y="2274"/>
                  </a:lnTo>
                  <a:cubicBezTo>
                    <a:pt x="2237" y="2274"/>
                    <a:pt x="2266" y="2259"/>
                    <a:pt x="2286" y="2240"/>
                  </a:cubicBezTo>
                  <a:cubicBezTo>
                    <a:pt x="2305" y="2220"/>
                    <a:pt x="2315" y="2196"/>
                    <a:pt x="2320" y="2167"/>
                  </a:cubicBezTo>
                  <a:cubicBezTo>
                    <a:pt x="2320" y="2133"/>
                    <a:pt x="2310" y="2104"/>
                    <a:pt x="2286" y="2080"/>
                  </a:cubicBezTo>
                  <a:lnTo>
                    <a:pt x="240" y="34"/>
                  </a:lnTo>
                  <a:cubicBezTo>
                    <a:pt x="214" y="11"/>
                    <a:pt x="187" y="1"/>
                    <a:pt x="16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4" name="Google Shape;107;p19">
              <a:extLst>
                <a:ext uri="{FF2B5EF4-FFF2-40B4-BE49-F238E27FC236}">
                  <a16:creationId xmlns:a16="http://schemas.microsoft.com/office/drawing/2014/main" id="{43BA3B2C-B1D9-4AA3-C693-CE0E53933ED1}"/>
                </a:ext>
              </a:extLst>
            </p:cNvPr>
            <p:cNvSpPr/>
            <p:nvPr/>
          </p:nvSpPr>
          <p:spPr>
            <a:xfrm>
              <a:off x="-3448425" y="-1691650"/>
              <a:ext cx="51125" cy="49650"/>
            </a:xfrm>
            <a:custGeom>
              <a:avLst/>
              <a:gdLst/>
              <a:ahLst/>
              <a:cxnLst/>
              <a:rect l="l" t="t" r="r" b="b"/>
              <a:pathLst>
                <a:path w="2045" h="1986" extrusionOk="0">
                  <a:moveTo>
                    <a:pt x="107" y="1"/>
                  </a:moveTo>
                  <a:cubicBezTo>
                    <a:pt x="49" y="1"/>
                    <a:pt x="1" y="74"/>
                    <a:pt x="53" y="130"/>
                  </a:cubicBezTo>
                  <a:lnTo>
                    <a:pt x="1886" y="1963"/>
                  </a:lnTo>
                  <a:cubicBezTo>
                    <a:pt x="1903" y="1979"/>
                    <a:pt x="1921" y="1985"/>
                    <a:pt x="1939" y="1985"/>
                  </a:cubicBezTo>
                  <a:cubicBezTo>
                    <a:pt x="1997" y="1985"/>
                    <a:pt x="2045" y="1912"/>
                    <a:pt x="1993" y="1856"/>
                  </a:cubicBezTo>
                  <a:lnTo>
                    <a:pt x="159" y="23"/>
                  </a:lnTo>
                  <a:cubicBezTo>
                    <a:pt x="143" y="8"/>
                    <a:pt x="124" y="1"/>
                    <a:pt x="10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5" name="Google Shape;108;p19">
              <a:extLst>
                <a:ext uri="{FF2B5EF4-FFF2-40B4-BE49-F238E27FC236}">
                  <a16:creationId xmlns:a16="http://schemas.microsoft.com/office/drawing/2014/main" id="{2C8515F0-7DC9-F19B-365D-EB7B82C45EBD}"/>
                </a:ext>
              </a:extLst>
            </p:cNvPr>
            <p:cNvSpPr/>
            <p:nvPr/>
          </p:nvSpPr>
          <p:spPr>
            <a:xfrm>
              <a:off x="-3448675" y="-1692550"/>
              <a:ext cx="51650" cy="51550"/>
            </a:xfrm>
            <a:custGeom>
              <a:avLst/>
              <a:gdLst/>
              <a:ahLst/>
              <a:cxnLst/>
              <a:rect l="l" t="t" r="r" b="b"/>
              <a:pathLst>
                <a:path w="2066" h="2062" extrusionOk="0">
                  <a:moveTo>
                    <a:pt x="116" y="74"/>
                  </a:moveTo>
                  <a:cubicBezTo>
                    <a:pt x="126" y="74"/>
                    <a:pt x="136" y="79"/>
                    <a:pt x="145" y="88"/>
                  </a:cubicBezTo>
                  <a:lnTo>
                    <a:pt x="1979" y="1921"/>
                  </a:lnTo>
                  <a:cubicBezTo>
                    <a:pt x="1988" y="1926"/>
                    <a:pt x="1993" y="1941"/>
                    <a:pt x="1988" y="1951"/>
                  </a:cubicBezTo>
                  <a:cubicBezTo>
                    <a:pt x="1983" y="1970"/>
                    <a:pt x="1974" y="1980"/>
                    <a:pt x="1954" y="1984"/>
                  </a:cubicBezTo>
                  <a:cubicBezTo>
                    <a:pt x="1952" y="1986"/>
                    <a:pt x="1949" y="1986"/>
                    <a:pt x="1946" y="1986"/>
                  </a:cubicBezTo>
                  <a:cubicBezTo>
                    <a:pt x="1938" y="1986"/>
                    <a:pt x="1929" y="1982"/>
                    <a:pt x="1925" y="1975"/>
                  </a:cubicBezTo>
                  <a:lnTo>
                    <a:pt x="92" y="141"/>
                  </a:lnTo>
                  <a:cubicBezTo>
                    <a:pt x="82" y="132"/>
                    <a:pt x="78" y="122"/>
                    <a:pt x="78" y="112"/>
                  </a:cubicBezTo>
                  <a:cubicBezTo>
                    <a:pt x="82" y="103"/>
                    <a:pt x="87" y="93"/>
                    <a:pt x="92" y="88"/>
                  </a:cubicBezTo>
                  <a:cubicBezTo>
                    <a:pt x="97" y="79"/>
                    <a:pt x="107" y="74"/>
                    <a:pt x="116" y="74"/>
                  </a:cubicBezTo>
                  <a:close/>
                  <a:moveTo>
                    <a:pt x="123" y="0"/>
                  </a:moveTo>
                  <a:cubicBezTo>
                    <a:pt x="119" y="0"/>
                    <a:pt x="115" y="1"/>
                    <a:pt x="111" y="1"/>
                  </a:cubicBezTo>
                  <a:cubicBezTo>
                    <a:pt x="82" y="1"/>
                    <a:pt x="53" y="16"/>
                    <a:pt x="34" y="35"/>
                  </a:cubicBezTo>
                  <a:cubicBezTo>
                    <a:pt x="15" y="54"/>
                    <a:pt x="5" y="79"/>
                    <a:pt x="0" y="108"/>
                  </a:cubicBezTo>
                  <a:cubicBezTo>
                    <a:pt x="0" y="141"/>
                    <a:pt x="10" y="170"/>
                    <a:pt x="34" y="195"/>
                  </a:cubicBezTo>
                  <a:lnTo>
                    <a:pt x="1867" y="2028"/>
                  </a:lnTo>
                  <a:cubicBezTo>
                    <a:pt x="1887" y="2047"/>
                    <a:pt x="1916" y="2062"/>
                    <a:pt x="1945" y="2062"/>
                  </a:cubicBezTo>
                  <a:lnTo>
                    <a:pt x="1954" y="2062"/>
                  </a:lnTo>
                  <a:cubicBezTo>
                    <a:pt x="1983" y="2057"/>
                    <a:pt x="2008" y="2047"/>
                    <a:pt x="2027" y="2028"/>
                  </a:cubicBezTo>
                  <a:cubicBezTo>
                    <a:pt x="2046" y="2009"/>
                    <a:pt x="2061" y="1980"/>
                    <a:pt x="2061" y="1951"/>
                  </a:cubicBezTo>
                  <a:cubicBezTo>
                    <a:pt x="2066" y="1921"/>
                    <a:pt x="2051" y="1888"/>
                    <a:pt x="2032" y="1868"/>
                  </a:cubicBezTo>
                  <a:lnTo>
                    <a:pt x="194" y="35"/>
                  </a:lnTo>
                  <a:cubicBezTo>
                    <a:pt x="177"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6" name="Google Shape;109;p19">
              <a:extLst>
                <a:ext uri="{FF2B5EF4-FFF2-40B4-BE49-F238E27FC236}">
                  <a16:creationId xmlns:a16="http://schemas.microsoft.com/office/drawing/2014/main" id="{701E7DD4-CAD6-B3AF-4227-4849F1AC3B91}"/>
                </a:ext>
              </a:extLst>
            </p:cNvPr>
            <p:cNvSpPr/>
            <p:nvPr/>
          </p:nvSpPr>
          <p:spPr>
            <a:xfrm>
              <a:off x="-3428975" y="-1705675"/>
              <a:ext cx="45850" cy="44300"/>
            </a:xfrm>
            <a:custGeom>
              <a:avLst/>
              <a:gdLst/>
              <a:ahLst/>
              <a:cxnLst/>
              <a:rect l="l" t="t" r="r" b="b"/>
              <a:pathLst>
                <a:path w="1834" h="1772" extrusionOk="0">
                  <a:moveTo>
                    <a:pt x="108" y="1"/>
                  </a:moveTo>
                  <a:cubicBezTo>
                    <a:pt x="49" y="1"/>
                    <a:pt x="1" y="74"/>
                    <a:pt x="49" y="130"/>
                  </a:cubicBezTo>
                  <a:lnTo>
                    <a:pt x="1669" y="1750"/>
                  </a:lnTo>
                  <a:cubicBezTo>
                    <a:pt x="1686" y="1765"/>
                    <a:pt x="1704" y="1772"/>
                    <a:pt x="1721" y="1772"/>
                  </a:cubicBezTo>
                  <a:cubicBezTo>
                    <a:pt x="1781" y="1772"/>
                    <a:pt x="1833" y="1695"/>
                    <a:pt x="1781" y="1639"/>
                  </a:cubicBezTo>
                  <a:lnTo>
                    <a:pt x="160" y="23"/>
                  </a:lnTo>
                  <a:cubicBezTo>
                    <a:pt x="143" y="7"/>
                    <a:pt x="125" y="1"/>
                    <a:pt x="108"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7" name="Google Shape;110;p19">
              <a:extLst>
                <a:ext uri="{FF2B5EF4-FFF2-40B4-BE49-F238E27FC236}">
                  <a16:creationId xmlns:a16="http://schemas.microsoft.com/office/drawing/2014/main" id="{1BFEC2EE-DB17-3A56-E685-239C105305A9}"/>
                </a:ext>
              </a:extLst>
            </p:cNvPr>
            <p:cNvSpPr/>
            <p:nvPr/>
          </p:nvSpPr>
          <p:spPr>
            <a:xfrm>
              <a:off x="-3429575" y="-1706675"/>
              <a:ext cx="46575" cy="46200"/>
            </a:xfrm>
            <a:custGeom>
              <a:avLst/>
              <a:gdLst/>
              <a:ahLst/>
              <a:cxnLst/>
              <a:rect l="l" t="t" r="r" b="b"/>
              <a:pathLst>
                <a:path w="1863" h="1848" extrusionOk="0">
                  <a:moveTo>
                    <a:pt x="131" y="78"/>
                  </a:moveTo>
                  <a:cubicBezTo>
                    <a:pt x="141" y="78"/>
                    <a:pt x="150" y="82"/>
                    <a:pt x="160" y="87"/>
                  </a:cubicBezTo>
                  <a:lnTo>
                    <a:pt x="1776" y="1708"/>
                  </a:lnTo>
                  <a:cubicBezTo>
                    <a:pt x="1806" y="1734"/>
                    <a:pt x="1780" y="1772"/>
                    <a:pt x="1750" y="1772"/>
                  </a:cubicBezTo>
                  <a:cubicBezTo>
                    <a:pt x="1741" y="1772"/>
                    <a:pt x="1731" y="1769"/>
                    <a:pt x="1722" y="1761"/>
                  </a:cubicBezTo>
                  <a:lnTo>
                    <a:pt x="102" y="141"/>
                  </a:lnTo>
                  <a:cubicBezTo>
                    <a:pt x="87" y="126"/>
                    <a:pt x="87" y="102"/>
                    <a:pt x="102" y="87"/>
                  </a:cubicBezTo>
                  <a:cubicBezTo>
                    <a:pt x="112" y="82"/>
                    <a:pt x="121" y="78"/>
                    <a:pt x="131" y="78"/>
                  </a:cubicBezTo>
                  <a:close/>
                  <a:moveTo>
                    <a:pt x="121" y="0"/>
                  </a:moveTo>
                  <a:cubicBezTo>
                    <a:pt x="92" y="5"/>
                    <a:pt x="68" y="15"/>
                    <a:pt x="49" y="34"/>
                  </a:cubicBezTo>
                  <a:cubicBezTo>
                    <a:pt x="0" y="78"/>
                    <a:pt x="0" y="150"/>
                    <a:pt x="49" y="194"/>
                  </a:cubicBezTo>
                  <a:lnTo>
                    <a:pt x="1669" y="1814"/>
                  </a:lnTo>
                  <a:cubicBezTo>
                    <a:pt x="1689" y="1833"/>
                    <a:pt x="1718" y="1848"/>
                    <a:pt x="1747" y="1848"/>
                  </a:cubicBezTo>
                  <a:lnTo>
                    <a:pt x="1751" y="1848"/>
                  </a:lnTo>
                  <a:cubicBezTo>
                    <a:pt x="1809" y="1843"/>
                    <a:pt x="1853" y="1795"/>
                    <a:pt x="1863" y="1737"/>
                  </a:cubicBezTo>
                  <a:cubicBezTo>
                    <a:pt x="1863" y="1708"/>
                    <a:pt x="1848" y="1674"/>
                    <a:pt x="1829" y="1655"/>
                  </a:cubicBezTo>
                  <a:lnTo>
                    <a:pt x="208" y="34"/>
                  </a:lnTo>
                  <a:cubicBezTo>
                    <a:pt x="184" y="10"/>
                    <a:pt x="155" y="0"/>
                    <a:pt x="121"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8" name="Google Shape;111;p19">
              <a:extLst>
                <a:ext uri="{FF2B5EF4-FFF2-40B4-BE49-F238E27FC236}">
                  <a16:creationId xmlns:a16="http://schemas.microsoft.com/office/drawing/2014/main" id="{335A4016-8F6E-E015-4120-084C6819270F}"/>
                </a:ext>
              </a:extLst>
            </p:cNvPr>
            <p:cNvSpPr/>
            <p:nvPr/>
          </p:nvSpPr>
          <p:spPr>
            <a:xfrm>
              <a:off x="-3409575" y="-1719850"/>
              <a:ext cx="40475" cy="38950"/>
            </a:xfrm>
            <a:custGeom>
              <a:avLst/>
              <a:gdLst/>
              <a:ahLst/>
              <a:cxnLst/>
              <a:rect l="l" t="t" r="r" b="b"/>
              <a:pathLst>
                <a:path w="1619" h="1558" extrusionOk="0">
                  <a:moveTo>
                    <a:pt x="110" y="1"/>
                  </a:moveTo>
                  <a:cubicBezTo>
                    <a:pt x="51" y="1"/>
                    <a:pt x="1" y="80"/>
                    <a:pt x="57" y="135"/>
                  </a:cubicBezTo>
                  <a:lnTo>
                    <a:pt x="1459" y="1538"/>
                  </a:lnTo>
                  <a:cubicBezTo>
                    <a:pt x="1475" y="1552"/>
                    <a:pt x="1493" y="1558"/>
                    <a:pt x="1509" y="1558"/>
                  </a:cubicBezTo>
                  <a:cubicBezTo>
                    <a:pt x="1568" y="1558"/>
                    <a:pt x="1619" y="1485"/>
                    <a:pt x="1566" y="1432"/>
                  </a:cubicBezTo>
                  <a:lnTo>
                    <a:pt x="163" y="24"/>
                  </a:lnTo>
                  <a:cubicBezTo>
                    <a:pt x="146" y="8"/>
                    <a:pt x="128"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9" name="Google Shape;112;p19">
              <a:extLst>
                <a:ext uri="{FF2B5EF4-FFF2-40B4-BE49-F238E27FC236}">
                  <a16:creationId xmlns:a16="http://schemas.microsoft.com/office/drawing/2014/main" id="{BA529F9A-33EE-781F-DD69-5E09C0ACF4D4}"/>
                </a:ext>
              </a:extLst>
            </p:cNvPr>
            <p:cNvSpPr/>
            <p:nvPr/>
          </p:nvSpPr>
          <p:spPr>
            <a:xfrm>
              <a:off x="-3410775" y="-1720700"/>
              <a:ext cx="42175" cy="40775"/>
            </a:xfrm>
            <a:custGeom>
              <a:avLst/>
              <a:gdLst/>
              <a:ahLst/>
              <a:cxnLst/>
              <a:rect l="l" t="t" r="r" b="b"/>
              <a:pathLst>
                <a:path w="1687" h="1631" extrusionOk="0">
                  <a:moveTo>
                    <a:pt x="158" y="73"/>
                  </a:moveTo>
                  <a:cubicBezTo>
                    <a:pt x="167" y="73"/>
                    <a:pt x="177" y="78"/>
                    <a:pt x="187" y="82"/>
                  </a:cubicBezTo>
                  <a:lnTo>
                    <a:pt x="1590" y="1490"/>
                  </a:lnTo>
                  <a:cubicBezTo>
                    <a:pt x="1594" y="1495"/>
                    <a:pt x="1599" y="1504"/>
                    <a:pt x="1599" y="1514"/>
                  </a:cubicBezTo>
                  <a:cubicBezTo>
                    <a:pt x="1599" y="1534"/>
                    <a:pt x="1580" y="1553"/>
                    <a:pt x="1561" y="1553"/>
                  </a:cubicBezTo>
                  <a:cubicBezTo>
                    <a:pt x="1551" y="1553"/>
                    <a:pt x="1541" y="1548"/>
                    <a:pt x="1536" y="1543"/>
                  </a:cubicBezTo>
                  <a:lnTo>
                    <a:pt x="129" y="140"/>
                  </a:lnTo>
                  <a:cubicBezTo>
                    <a:pt x="114" y="126"/>
                    <a:pt x="114" y="102"/>
                    <a:pt x="129" y="87"/>
                  </a:cubicBezTo>
                  <a:cubicBezTo>
                    <a:pt x="138" y="78"/>
                    <a:pt x="148" y="73"/>
                    <a:pt x="158" y="73"/>
                  </a:cubicBezTo>
                  <a:close/>
                  <a:moveTo>
                    <a:pt x="159" y="1"/>
                  </a:moveTo>
                  <a:cubicBezTo>
                    <a:pt x="73" y="1"/>
                    <a:pt x="1" y="112"/>
                    <a:pt x="76" y="194"/>
                  </a:cubicBezTo>
                  <a:lnTo>
                    <a:pt x="1478" y="1596"/>
                  </a:lnTo>
                  <a:cubicBezTo>
                    <a:pt x="1498" y="1616"/>
                    <a:pt x="1527" y="1630"/>
                    <a:pt x="1556" y="1630"/>
                  </a:cubicBezTo>
                  <a:lnTo>
                    <a:pt x="1565" y="1630"/>
                  </a:lnTo>
                  <a:cubicBezTo>
                    <a:pt x="1594" y="1630"/>
                    <a:pt x="1623" y="1616"/>
                    <a:pt x="1643" y="1596"/>
                  </a:cubicBezTo>
                  <a:cubicBezTo>
                    <a:pt x="1686" y="1553"/>
                    <a:pt x="1686" y="1480"/>
                    <a:pt x="1643" y="1437"/>
                  </a:cubicBezTo>
                  <a:lnTo>
                    <a:pt x="235" y="34"/>
                  </a:lnTo>
                  <a:cubicBezTo>
                    <a:pt x="211" y="11"/>
                    <a:pt x="184" y="1"/>
                    <a:pt x="159"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0" name="Google Shape;113;p19">
              <a:extLst>
                <a:ext uri="{FF2B5EF4-FFF2-40B4-BE49-F238E27FC236}">
                  <a16:creationId xmlns:a16="http://schemas.microsoft.com/office/drawing/2014/main" id="{3AAD6A13-6404-C2C3-73EB-7CF72AF5A79E}"/>
                </a:ext>
              </a:extLst>
            </p:cNvPr>
            <p:cNvSpPr/>
            <p:nvPr/>
          </p:nvSpPr>
          <p:spPr>
            <a:xfrm>
              <a:off x="-3479075" y="-1803500"/>
              <a:ext cx="234825" cy="150925"/>
            </a:xfrm>
            <a:custGeom>
              <a:avLst/>
              <a:gdLst/>
              <a:ahLst/>
              <a:cxnLst/>
              <a:rect l="l" t="t" r="r" b="b"/>
              <a:pathLst>
                <a:path w="9393" h="6037" extrusionOk="0">
                  <a:moveTo>
                    <a:pt x="9286" y="0"/>
                  </a:moveTo>
                  <a:cubicBezTo>
                    <a:pt x="9273" y="0"/>
                    <a:pt x="9259" y="4"/>
                    <a:pt x="9246" y="13"/>
                  </a:cubicBezTo>
                  <a:lnTo>
                    <a:pt x="70" y="5895"/>
                  </a:lnTo>
                  <a:cubicBezTo>
                    <a:pt x="1" y="5944"/>
                    <a:pt x="44" y="6037"/>
                    <a:pt x="111" y="6037"/>
                  </a:cubicBezTo>
                  <a:cubicBezTo>
                    <a:pt x="124" y="6037"/>
                    <a:pt x="138" y="6034"/>
                    <a:pt x="152" y="6026"/>
                  </a:cubicBezTo>
                  <a:lnTo>
                    <a:pt x="9328" y="139"/>
                  </a:lnTo>
                  <a:cubicBezTo>
                    <a:pt x="9392" y="95"/>
                    <a:pt x="9350" y="0"/>
                    <a:pt x="928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1" name="Google Shape;114;p19">
              <a:extLst>
                <a:ext uri="{FF2B5EF4-FFF2-40B4-BE49-F238E27FC236}">
                  <a16:creationId xmlns:a16="http://schemas.microsoft.com/office/drawing/2014/main" id="{941F7A77-1CE5-602A-189A-9ABD62CC6E77}"/>
                </a:ext>
              </a:extLst>
            </p:cNvPr>
            <p:cNvSpPr/>
            <p:nvPr/>
          </p:nvSpPr>
          <p:spPr>
            <a:xfrm>
              <a:off x="-3479650" y="-1804475"/>
              <a:ext cx="235600" cy="152850"/>
            </a:xfrm>
            <a:custGeom>
              <a:avLst/>
              <a:gdLst/>
              <a:ahLst/>
              <a:cxnLst/>
              <a:rect l="l" t="t" r="r" b="b"/>
              <a:pathLst>
                <a:path w="9424" h="6114" extrusionOk="0">
                  <a:moveTo>
                    <a:pt x="9307" y="76"/>
                  </a:moveTo>
                  <a:lnTo>
                    <a:pt x="9317" y="81"/>
                  </a:lnTo>
                  <a:cubicBezTo>
                    <a:pt x="9327" y="86"/>
                    <a:pt x="9332" y="91"/>
                    <a:pt x="9336" y="101"/>
                  </a:cubicBezTo>
                  <a:cubicBezTo>
                    <a:pt x="9341" y="106"/>
                    <a:pt x="9346" y="120"/>
                    <a:pt x="9346" y="130"/>
                  </a:cubicBezTo>
                  <a:cubicBezTo>
                    <a:pt x="9341" y="139"/>
                    <a:pt x="9336" y="144"/>
                    <a:pt x="9327" y="154"/>
                  </a:cubicBezTo>
                  <a:lnTo>
                    <a:pt x="156" y="6036"/>
                  </a:lnTo>
                  <a:cubicBezTo>
                    <a:pt x="148" y="6038"/>
                    <a:pt x="142" y="6039"/>
                    <a:pt x="137" y="6039"/>
                  </a:cubicBezTo>
                  <a:cubicBezTo>
                    <a:pt x="131" y="6039"/>
                    <a:pt x="127" y="6038"/>
                    <a:pt x="122" y="6036"/>
                  </a:cubicBezTo>
                  <a:cubicBezTo>
                    <a:pt x="107" y="6026"/>
                    <a:pt x="98" y="6012"/>
                    <a:pt x="93" y="5997"/>
                  </a:cubicBezTo>
                  <a:cubicBezTo>
                    <a:pt x="93" y="5983"/>
                    <a:pt x="102" y="5973"/>
                    <a:pt x="112" y="5968"/>
                  </a:cubicBezTo>
                  <a:lnTo>
                    <a:pt x="9288" y="86"/>
                  </a:lnTo>
                  <a:cubicBezTo>
                    <a:pt x="9293" y="81"/>
                    <a:pt x="9302" y="76"/>
                    <a:pt x="9307" y="76"/>
                  </a:cubicBezTo>
                  <a:close/>
                  <a:moveTo>
                    <a:pt x="9306" y="0"/>
                  </a:moveTo>
                  <a:cubicBezTo>
                    <a:pt x="9285" y="0"/>
                    <a:pt x="9263" y="6"/>
                    <a:pt x="9244" y="18"/>
                  </a:cubicBezTo>
                  <a:lnTo>
                    <a:pt x="73" y="5905"/>
                  </a:lnTo>
                  <a:cubicBezTo>
                    <a:pt x="15" y="5934"/>
                    <a:pt x="1" y="6007"/>
                    <a:pt x="40" y="6060"/>
                  </a:cubicBezTo>
                  <a:cubicBezTo>
                    <a:pt x="54" y="6084"/>
                    <a:pt x="78" y="6103"/>
                    <a:pt x="102" y="6108"/>
                  </a:cubicBezTo>
                  <a:cubicBezTo>
                    <a:pt x="112" y="6113"/>
                    <a:pt x="122" y="6113"/>
                    <a:pt x="131" y="6113"/>
                  </a:cubicBezTo>
                  <a:cubicBezTo>
                    <a:pt x="156" y="6113"/>
                    <a:pt x="175" y="6108"/>
                    <a:pt x="194" y="6094"/>
                  </a:cubicBezTo>
                  <a:lnTo>
                    <a:pt x="9370" y="212"/>
                  </a:lnTo>
                  <a:cubicBezTo>
                    <a:pt x="9394" y="193"/>
                    <a:pt x="9414" y="168"/>
                    <a:pt x="9419" y="135"/>
                  </a:cubicBezTo>
                  <a:cubicBezTo>
                    <a:pt x="9423" y="106"/>
                    <a:pt x="9419" y="81"/>
                    <a:pt x="9404" y="57"/>
                  </a:cubicBezTo>
                  <a:cubicBezTo>
                    <a:pt x="9382" y="20"/>
                    <a:pt x="9344" y="0"/>
                    <a:pt x="930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2" name="Google Shape;115;p19">
              <a:extLst>
                <a:ext uri="{FF2B5EF4-FFF2-40B4-BE49-F238E27FC236}">
                  <a16:creationId xmlns:a16="http://schemas.microsoft.com/office/drawing/2014/main" id="{3EAE4906-1A65-796B-721F-BD7F940D1FC9}"/>
                </a:ext>
              </a:extLst>
            </p:cNvPr>
            <p:cNvSpPr/>
            <p:nvPr/>
          </p:nvSpPr>
          <p:spPr>
            <a:xfrm>
              <a:off x="-3437675" y="-1844600"/>
              <a:ext cx="152125" cy="233150"/>
            </a:xfrm>
            <a:custGeom>
              <a:avLst/>
              <a:gdLst/>
              <a:ahLst/>
              <a:cxnLst/>
              <a:rect l="l" t="t" r="r" b="b"/>
              <a:pathLst>
                <a:path w="6085" h="9326" extrusionOk="0">
                  <a:moveTo>
                    <a:pt x="5980" y="0"/>
                  </a:moveTo>
                  <a:cubicBezTo>
                    <a:pt x="5958" y="0"/>
                    <a:pt x="5936" y="10"/>
                    <a:pt x="5921" y="32"/>
                  </a:cubicBezTo>
                  <a:cubicBezTo>
                    <a:pt x="4924" y="1585"/>
                    <a:pt x="1031" y="7660"/>
                    <a:pt x="34" y="9208"/>
                  </a:cubicBezTo>
                  <a:cubicBezTo>
                    <a:pt x="0" y="9269"/>
                    <a:pt x="49" y="9325"/>
                    <a:pt x="102" y="9325"/>
                  </a:cubicBezTo>
                  <a:cubicBezTo>
                    <a:pt x="124" y="9325"/>
                    <a:pt x="147" y="9315"/>
                    <a:pt x="165" y="9290"/>
                  </a:cubicBezTo>
                  <a:cubicBezTo>
                    <a:pt x="1156" y="7742"/>
                    <a:pt x="5055" y="1667"/>
                    <a:pt x="6047" y="114"/>
                  </a:cubicBezTo>
                  <a:cubicBezTo>
                    <a:pt x="6084" y="56"/>
                    <a:pt x="6032" y="0"/>
                    <a:pt x="598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3" name="Google Shape;116;p19">
              <a:extLst>
                <a:ext uri="{FF2B5EF4-FFF2-40B4-BE49-F238E27FC236}">
                  <a16:creationId xmlns:a16="http://schemas.microsoft.com/office/drawing/2014/main" id="{42E33E3B-3975-A54E-B555-7835CCD0C6EC}"/>
                </a:ext>
              </a:extLst>
            </p:cNvPr>
            <p:cNvSpPr/>
            <p:nvPr/>
          </p:nvSpPr>
          <p:spPr>
            <a:xfrm>
              <a:off x="-3438175" y="-1845550"/>
              <a:ext cx="153000" cy="235025"/>
            </a:xfrm>
            <a:custGeom>
              <a:avLst/>
              <a:gdLst/>
              <a:ahLst/>
              <a:cxnLst/>
              <a:rect l="l" t="t" r="r" b="b"/>
              <a:pathLst>
                <a:path w="6120" h="9401" extrusionOk="0">
                  <a:moveTo>
                    <a:pt x="6002" y="75"/>
                  </a:moveTo>
                  <a:cubicBezTo>
                    <a:pt x="6009" y="75"/>
                    <a:pt x="6016" y="76"/>
                    <a:pt x="6023" y="80"/>
                  </a:cubicBezTo>
                  <a:cubicBezTo>
                    <a:pt x="6042" y="89"/>
                    <a:pt x="6047" y="114"/>
                    <a:pt x="6038" y="133"/>
                  </a:cubicBezTo>
                  <a:lnTo>
                    <a:pt x="151" y="9309"/>
                  </a:lnTo>
                  <a:cubicBezTo>
                    <a:pt x="146" y="9318"/>
                    <a:pt x="136" y="9323"/>
                    <a:pt x="122" y="9323"/>
                  </a:cubicBezTo>
                  <a:cubicBezTo>
                    <a:pt x="107" y="9323"/>
                    <a:pt x="93" y="9314"/>
                    <a:pt x="83" y="9299"/>
                  </a:cubicBezTo>
                  <a:cubicBezTo>
                    <a:pt x="78" y="9289"/>
                    <a:pt x="78" y="9275"/>
                    <a:pt x="88" y="9265"/>
                  </a:cubicBezTo>
                  <a:lnTo>
                    <a:pt x="5970" y="89"/>
                  </a:lnTo>
                  <a:cubicBezTo>
                    <a:pt x="5976" y="80"/>
                    <a:pt x="5988" y="75"/>
                    <a:pt x="6002" y="75"/>
                  </a:cubicBezTo>
                  <a:close/>
                  <a:moveTo>
                    <a:pt x="6004" y="1"/>
                  </a:moveTo>
                  <a:cubicBezTo>
                    <a:pt x="5998" y="1"/>
                    <a:pt x="5991" y="1"/>
                    <a:pt x="5984" y="2"/>
                  </a:cubicBezTo>
                  <a:cubicBezTo>
                    <a:pt x="5951" y="7"/>
                    <a:pt x="5922" y="27"/>
                    <a:pt x="5907" y="51"/>
                  </a:cubicBezTo>
                  <a:lnTo>
                    <a:pt x="25" y="9227"/>
                  </a:lnTo>
                  <a:cubicBezTo>
                    <a:pt x="1" y="9260"/>
                    <a:pt x="1" y="9304"/>
                    <a:pt x="15" y="9338"/>
                  </a:cubicBezTo>
                  <a:cubicBezTo>
                    <a:pt x="35" y="9377"/>
                    <a:pt x="74" y="9401"/>
                    <a:pt x="117" y="9401"/>
                  </a:cubicBezTo>
                  <a:lnTo>
                    <a:pt x="127" y="9401"/>
                  </a:lnTo>
                  <a:cubicBezTo>
                    <a:pt x="161" y="9401"/>
                    <a:pt x="194" y="9381"/>
                    <a:pt x="214" y="9352"/>
                  </a:cubicBezTo>
                  <a:lnTo>
                    <a:pt x="6100" y="176"/>
                  </a:lnTo>
                  <a:cubicBezTo>
                    <a:pt x="6115" y="147"/>
                    <a:pt x="6120" y="114"/>
                    <a:pt x="6115" y="85"/>
                  </a:cubicBezTo>
                  <a:cubicBezTo>
                    <a:pt x="6105" y="56"/>
                    <a:pt x="6086" y="36"/>
                    <a:pt x="6062" y="22"/>
                  </a:cubicBezTo>
                  <a:cubicBezTo>
                    <a:pt x="6043" y="7"/>
                    <a:pt x="6025" y="1"/>
                    <a:pt x="600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4" name="Google Shape;117;p19">
              <a:extLst>
                <a:ext uri="{FF2B5EF4-FFF2-40B4-BE49-F238E27FC236}">
                  <a16:creationId xmlns:a16="http://schemas.microsoft.com/office/drawing/2014/main" id="{2173C26F-57B4-67EF-5B43-50C6D19CAD0F}"/>
                </a:ext>
              </a:extLst>
            </p:cNvPr>
            <p:cNvSpPr/>
            <p:nvPr/>
          </p:nvSpPr>
          <p:spPr>
            <a:xfrm>
              <a:off x="-3381075" y="-1742625"/>
              <a:ext cx="38825" cy="29075"/>
            </a:xfrm>
            <a:custGeom>
              <a:avLst/>
              <a:gdLst/>
              <a:ahLst/>
              <a:cxnLst/>
              <a:rect l="l" t="t" r="r" b="b"/>
              <a:pathLst>
                <a:path w="1553" h="1163" extrusionOk="0">
                  <a:moveTo>
                    <a:pt x="779" y="0"/>
                  </a:moveTo>
                  <a:cubicBezTo>
                    <a:pt x="630" y="0"/>
                    <a:pt x="481" y="57"/>
                    <a:pt x="368" y="171"/>
                  </a:cubicBezTo>
                  <a:cubicBezTo>
                    <a:pt x="0" y="539"/>
                    <a:pt x="261" y="1163"/>
                    <a:pt x="779" y="1163"/>
                  </a:cubicBezTo>
                  <a:cubicBezTo>
                    <a:pt x="1296" y="1163"/>
                    <a:pt x="1553" y="539"/>
                    <a:pt x="1190" y="171"/>
                  </a:cubicBezTo>
                  <a:cubicBezTo>
                    <a:pt x="1076" y="57"/>
                    <a:pt x="928" y="0"/>
                    <a:pt x="779" y="0"/>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75" name="Google Shape;118;p19">
            <a:extLst>
              <a:ext uri="{FF2B5EF4-FFF2-40B4-BE49-F238E27FC236}">
                <a16:creationId xmlns:a16="http://schemas.microsoft.com/office/drawing/2014/main" id="{3F05A343-318E-7E9E-F96C-9E0F80EEFBC1}"/>
              </a:ext>
            </a:extLst>
          </p:cNvPr>
          <p:cNvGrpSpPr/>
          <p:nvPr/>
        </p:nvGrpSpPr>
        <p:grpSpPr>
          <a:xfrm rot="5821213">
            <a:off x="8730701" y="4218877"/>
            <a:ext cx="914509" cy="1092785"/>
            <a:chOff x="-2727738" y="2878591"/>
            <a:chExt cx="727675" cy="869530"/>
          </a:xfrm>
        </p:grpSpPr>
        <p:sp>
          <p:nvSpPr>
            <p:cNvPr id="176" name="Google Shape;119;p19">
              <a:extLst>
                <a:ext uri="{FF2B5EF4-FFF2-40B4-BE49-F238E27FC236}">
                  <a16:creationId xmlns:a16="http://schemas.microsoft.com/office/drawing/2014/main" id="{74ED058B-3794-B4DE-7EA4-FE0D9CDAC882}"/>
                </a:ext>
              </a:extLst>
            </p:cNvPr>
            <p:cNvSpPr/>
            <p:nvPr/>
          </p:nvSpPr>
          <p:spPr>
            <a:xfrm>
              <a:off x="-2714634" y="2878591"/>
              <a:ext cx="714571" cy="826806"/>
            </a:xfrm>
            <a:custGeom>
              <a:avLst/>
              <a:gdLst/>
              <a:ahLst/>
              <a:cxnLst/>
              <a:rect l="l" t="t" r="r" b="b"/>
              <a:pathLst>
                <a:path w="5017" h="5805" extrusionOk="0">
                  <a:moveTo>
                    <a:pt x="4412" y="0"/>
                  </a:moveTo>
                  <a:cubicBezTo>
                    <a:pt x="4257" y="10"/>
                    <a:pt x="4083" y="58"/>
                    <a:pt x="3981" y="179"/>
                  </a:cubicBezTo>
                  <a:lnTo>
                    <a:pt x="3604" y="639"/>
                  </a:lnTo>
                  <a:lnTo>
                    <a:pt x="2699" y="1732"/>
                  </a:lnTo>
                  <a:lnTo>
                    <a:pt x="1601" y="3057"/>
                  </a:lnTo>
                  <a:lnTo>
                    <a:pt x="644" y="4204"/>
                  </a:lnTo>
                  <a:cubicBezTo>
                    <a:pt x="489" y="4392"/>
                    <a:pt x="334" y="4576"/>
                    <a:pt x="184" y="4765"/>
                  </a:cubicBezTo>
                  <a:cubicBezTo>
                    <a:pt x="179" y="4765"/>
                    <a:pt x="179" y="4769"/>
                    <a:pt x="175" y="4769"/>
                  </a:cubicBezTo>
                  <a:cubicBezTo>
                    <a:pt x="68" y="4886"/>
                    <a:pt x="5" y="5040"/>
                    <a:pt x="0" y="5200"/>
                  </a:cubicBezTo>
                  <a:cubicBezTo>
                    <a:pt x="0" y="5360"/>
                    <a:pt x="63" y="5514"/>
                    <a:pt x="175" y="5626"/>
                  </a:cubicBezTo>
                  <a:cubicBezTo>
                    <a:pt x="291" y="5742"/>
                    <a:pt x="445" y="5805"/>
                    <a:pt x="605" y="5805"/>
                  </a:cubicBezTo>
                  <a:cubicBezTo>
                    <a:pt x="755" y="5795"/>
                    <a:pt x="929" y="5747"/>
                    <a:pt x="1031" y="5626"/>
                  </a:cubicBezTo>
                  <a:lnTo>
                    <a:pt x="1408" y="5166"/>
                  </a:lnTo>
                  <a:lnTo>
                    <a:pt x="2317" y="4073"/>
                  </a:lnTo>
                  <a:lnTo>
                    <a:pt x="3415" y="2748"/>
                  </a:lnTo>
                  <a:lnTo>
                    <a:pt x="4368" y="1601"/>
                  </a:lnTo>
                  <a:cubicBezTo>
                    <a:pt x="4523" y="1413"/>
                    <a:pt x="4678" y="1229"/>
                    <a:pt x="4833" y="1040"/>
                  </a:cubicBezTo>
                  <a:lnTo>
                    <a:pt x="4837" y="1035"/>
                  </a:lnTo>
                  <a:cubicBezTo>
                    <a:pt x="4949" y="919"/>
                    <a:pt x="5012" y="764"/>
                    <a:pt x="5016" y="605"/>
                  </a:cubicBezTo>
                  <a:cubicBezTo>
                    <a:pt x="5012" y="445"/>
                    <a:pt x="4949" y="290"/>
                    <a:pt x="4837" y="179"/>
                  </a:cubicBezTo>
                  <a:cubicBezTo>
                    <a:pt x="4726" y="68"/>
                    <a:pt x="4571" y="0"/>
                    <a:pt x="4412" y="0"/>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7" name="Google Shape;120;p19">
              <a:extLst>
                <a:ext uri="{FF2B5EF4-FFF2-40B4-BE49-F238E27FC236}">
                  <a16:creationId xmlns:a16="http://schemas.microsoft.com/office/drawing/2014/main" id="{BFB091AF-BB48-1D7D-0A61-B64A8D758CD1}"/>
                </a:ext>
              </a:extLst>
            </p:cNvPr>
            <p:cNvSpPr/>
            <p:nvPr/>
          </p:nvSpPr>
          <p:spPr>
            <a:xfrm>
              <a:off x="-2642993" y="2947812"/>
              <a:ext cx="639511" cy="740209"/>
            </a:xfrm>
            <a:custGeom>
              <a:avLst/>
              <a:gdLst/>
              <a:ahLst/>
              <a:cxnLst/>
              <a:rect l="l" t="t" r="r" b="b"/>
              <a:pathLst>
                <a:path w="4490" h="5197" extrusionOk="0">
                  <a:moveTo>
                    <a:pt x="4136" y="1"/>
                  </a:moveTo>
                  <a:cubicBezTo>
                    <a:pt x="4060" y="1"/>
                    <a:pt x="3986" y="28"/>
                    <a:pt x="3933" y="90"/>
                  </a:cubicBezTo>
                  <a:lnTo>
                    <a:pt x="3556" y="544"/>
                  </a:lnTo>
                  <a:lnTo>
                    <a:pt x="2646" y="1642"/>
                  </a:lnTo>
                  <a:lnTo>
                    <a:pt x="1548" y="2968"/>
                  </a:lnTo>
                  <a:lnTo>
                    <a:pt x="595" y="4114"/>
                  </a:lnTo>
                  <a:cubicBezTo>
                    <a:pt x="441" y="4303"/>
                    <a:pt x="286" y="4487"/>
                    <a:pt x="131" y="4675"/>
                  </a:cubicBezTo>
                  <a:lnTo>
                    <a:pt x="126" y="4680"/>
                  </a:lnTo>
                  <a:cubicBezTo>
                    <a:pt x="25" y="4801"/>
                    <a:pt x="0" y="4990"/>
                    <a:pt x="126" y="5111"/>
                  </a:cubicBezTo>
                  <a:cubicBezTo>
                    <a:pt x="185" y="5164"/>
                    <a:pt x="270" y="5196"/>
                    <a:pt x="353" y="5196"/>
                  </a:cubicBezTo>
                  <a:cubicBezTo>
                    <a:pt x="428" y="5196"/>
                    <a:pt x="501" y="5170"/>
                    <a:pt x="552" y="5111"/>
                  </a:cubicBezTo>
                  <a:lnTo>
                    <a:pt x="557" y="5111"/>
                  </a:lnTo>
                  <a:lnTo>
                    <a:pt x="934" y="4651"/>
                  </a:lnTo>
                  <a:lnTo>
                    <a:pt x="1843" y="3553"/>
                  </a:lnTo>
                  <a:lnTo>
                    <a:pt x="2941" y="2228"/>
                  </a:lnTo>
                  <a:lnTo>
                    <a:pt x="3894" y="1081"/>
                  </a:lnTo>
                  <a:cubicBezTo>
                    <a:pt x="4049" y="898"/>
                    <a:pt x="4204" y="709"/>
                    <a:pt x="4354" y="525"/>
                  </a:cubicBezTo>
                  <a:cubicBezTo>
                    <a:pt x="4359" y="520"/>
                    <a:pt x="4359" y="515"/>
                    <a:pt x="4363" y="515"/>
                  </a:cubicBezTo>
                  <a:cubicBezTo>
                    <a:pt x="4465" y="394"/>
                    <a:pt x="4489" y="206"/>
                    <a:pt x="4363" y="90"/>
                  </a:cubicBezTo>
                  <a:cubicBezTo>
                    <a:pt x="4305" y="34"/>
                    <a:pt x="4220" y="1"/>
                    <a:pt x="4136" y="1"/>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8" name="Google Shape;121;p19">
              <a:extLst>
                <a:ext uri="{FF2B5EF4-FFF2-40B4-BE49-F238E27FC236}">
                  <a16:creationId xmlns:a16="http://schemas.microsoft.com/office/drawing/2014/main" id="{7DB09356-AA21-263F-F4A6-232231484442}"/>
                </a:ext>
              </a:extLst>
            </p:cNvPr>
            <p:cNvSpPr/>
            <p:nvPr/>
          </p:nvSpPr>
          <p:spPr>
            <a:xfrm>
              <a:off x="-2447866" y="3231388"/>
              <a:ext cx="161231" cy="140578"/>
            </a:xfrm>
            <a:custGeom>
              <a:avLst/>
              <a:gdLst/>
              <a:ahLst/>
              <a:cxnLst/>
              <a:rect l="l" t="t" r="r" b="b"/>
              <a:pathLst>
                <a:path w="1132" h="987" extrusionOk="0">
                  <a:moveTo>
                    <a:pt x="126" y="0"/>
                  </a:moveTo>
                  <a:cubicBezTo>
                    <a:pt x="61" y="0"/>
                    <a:pt x="0" y="75"/>
                    <a:pt x="53" y="145"/>
                  </a:cubicBezTo>
                  <a:cubicBezTo>
                    <a:pt x="246" y="401"/>
                    <a:pt x="730" y="803"/>
                    <a:pt x="976" y="967"/>
                  </a:cubicBezTo>
                  <a:cubicBezTo>
                    <a:pt x="991" y="977"/>
                    <a:pt x="1010" y="986"/>
                    <a:pt x="1025" y="986"/>
                  </a:cubicBezTo>
                  <a:cubicBezTo>
                    <a:pt x="1059" y="982"/>
                    <a:pt x="1083" y="967"/>
                    <a:pt x="1102" y="943"/>
                  </a:cubicBezTo>
                  <a:cubicBezTo>
                    <a:pt x="1131" y="899"/>
                    <a:pt x="1117" y="846"/>
                    <a:pt x="1078" y="817"/>
                  </a:cubicBezTo>
                  <a:cubicBezTo>
                    <a:pt x="846" y="662"/>
                    <a:pt x="377" y="271"/>
                    <a:pt x="198" y="38"/>
                  </a:cubicBezTo>
                  <a:cubicBezTo>
                    <a:pt x="177" y="11"/>
                    <a:pt x="152" y="0"/>
                    <a:pt x="126"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9" name="Google Shape;122;p19">
              <a:extLst>
                <a:ext uri="{FF2B5EF4-FFF2-40B4-BE49-F238E27FC236}">
                  <a16:creationId xmlns:a16="http://schemas.microsoft.com/office/drawing/2014/main" id="{D7886D3A-8167-9429-3BF2-ADD94D63451A}"/>
                </a:ext>
              </a:extLst>
            </p:cNvPr>
            <p:cNvSpPr/>
            <p:nvPr/>
          </p:nvSpPr>
          <p:spPr>
            <a:xfrm>
              <a:off x="-2210296" y="2927160"/>
              <a:ext cx="179889" cy="155391"/>
            </a:xfrm>
            <a:custGeom>
              <a:avLst/>
              <a:gdLst/>
              <a:ahLst/>
              <a:cxnLst/>
              <a:rect l="l" t="t" r="r" b="b"/>
              <a:pathLst>
                <a:path w="1263" h="1091" extrusionOk="0">
                  <a:moveTo>
                    <a:pt x="170" y="0"/>
                  </a:moveTo>
                  <a:cubicBezTo>
                    <a:pt x="143" y="0"/>
                    <a:pt x="117" y="7"/>
                    <a:pt x="92" y="22"/>
                  </a:cubicBezTo>
                  <a:cubicBezTo>
                    <a:pt x="24" y="65"/>
                    <a:pt x="0" y="157"/>
                    <a:pt x="39" y="230"/>
                  </a:cubicBezTo>
                  <a:lnTo>
                    <a:pt x="39" y="235"/>
                  </a:lnTo>
                  <a:cubicBezTo>
                    <a:pt x="121" y="423"/>
                    <a:pt x="286" y="578"/>
                    <a:pt x="440" y="709"/>
                  </a:cubicBezTo>
                  <a:cubicBezTo>
                    <a:pt x="614" y="854"/>
                    <a:pt x="813" y="980"/>
                    <a:pt x="1021" y="1072"/>
                  </a:cubicBezTo>
                  <a:cubicBezTo>
                    <a:pt x="1044" y="1084"/>
                    <a:pt x="1070" y="1090"/>
                    <a:pt x="1095" y="1090"/>
                  </a:cubicBezTo>
                  <a:cubicBezTo>
                    <a:pt x="1148" y="1090"/>
                    <a:pt x="1199" y="1064"/>
                    <a:pt x="1229" y="1018"/>
                  </a:cubicBezTo>
                  <a:cubicBezTo>
                    <a:pt x="1263" y="951"/>
                    <a:pt x="1253" y="844"/>
                    <a:pt x="1176" y="810"/>
                  </a:cubicBezTo>
                  <a:cubicBezTo>
                    <a:pt x="1079" y="767"/>
                    <a:pt x="987" y="723"/>
                    <a:pt x="905" y="665"/>
                  </a:cubicBezTo>
                  <a:cubicBezTo>
                    <a:pt x="856" y="636"/>
                    <a:pt x="808" y="607"/>
                    <a:pt x="764" y="573"/>
                  </a:cubicBezTo>
                  <a:cubicBezTo>
                    <a:pt x="745" y="559"/>
                    <a:pt x="721" y="544"/>
                    <a:pt x="702" y="530"/>
                  </a:cubicBezTo>
                  <a:cubicBezTo>
                    <a:pt x="697" y="530"/>
                    <a:pt x="692" y="525"/>
                    <a:pt x="687" y="520"/>
                  </a:cubicBezTo>
                  <a:lnTo>
                    <a:pt x="653" y="491"/>
                  </a:lnTo>
                  <a:cubicBezTo>
                    <a:pt x="576" y="428"/>
                    <a:pt x="498" y="356"/>
                    <a:pt x="431" y="278"/>
                  </a:cubicBezTo>
                  <a:cubicBezTo>
                    <a:pt x="416" y="259"/>
                    <a:pt x="397" y="240"/>
                    <a:pt x="382" y="220"/>
                  </a:cubicBezTo>
                  <a:lnTo>
                    <a:pt x="382" y="220"/>
                  </a:lnTo>
                  <a:cubicBezTo>
                    <a:pt x="388" y="226"/>
                    <a:pt x="390" y="228"/>
                    <a:pt x="390" y="228"/>
                  </a:cubicBezTo>
                  <a:cubicBezTo>
                    <a:pt x="390" y="228"/>
                    <a:pt x="385" y="222"/>
                    <a:pt x="382" y="215"/>
                  </a:cubicBezTo>
                  <a:lnTo>
                    <a:pt x="363" y="191"/>
                  </a:lnTo>
                  <a:cubicBezTo>
                    <a:pt x="339" y="157"/>
                    <a:pt x="319" y="119"/>
                    <a:pt x="300" y="75"/>
                  </a:cubicBezTo>
                  <a:cubicBezTo>
                    <a:pt x="271" y="27"/>
                    <a:pt x="221" y="0"/>
                    <a:pt x="170"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0" name="Google Shape;123;p19">
              <a:extLst>
                <a:ext uri="{FF2B5EF4-FFF2-40B4-BE49-F238E27FC236}">
                  <a16:creationId xmlns:a16="http://schemas.microsoft.com/office/drawing/2014/main" id="{3B915AAA-A6AC-7F84-58E6-6DE933796E18}"/>
                </a:ext>
              </a:extLst>
            </p:cNvPr>
            <p:cNvSpPr/>
            <p:nvPr/>
          </p:nvSpPr>
          <p:spPr>
            <a:xfrm>
              <a:off x="-2273107" y="3039821"/>
              <a:ext cx="246404" cy="286712"/>
            </a:xfrm>
            <a:custGeom>
              <a:avLst/>
              <a:gdLst/>
              <a:ahLst/>
              <a:cxnLst/>
              <a:rect l="l" t="t" r="r" b="b"/>
              <a:pathLst>
                <a:path w="1730" h="2013" extrusionOk="0">
                  <a:moveTo>
                    <a:pt x="1525" y="1"/>
                  </a:moveTo>
                  <a:cubicBezTo>
                    <a:pt x="1480" y="1"/>
                    <a:pt x="1436" y="23"/>
                    <a:pt x="1409" y="77"/>
                  </a:cubicBezTo>
                  <a:cubicBezTo>
                    <a:pt x="1249" y="392"/>
                    <a:pt x="1007" y="668"/>
                    <a:pt x="780" y="929"/>
                  </a:cubicBezTo>
                  <a:cubicBezTo>
                    <a:pt x="543" y="1209"/>
                    <a:pt x="296" y="1475"/>
                    <a:pt x="54" y="1756"/>
                  </a:cubicBezTo>
                  <a:cubicBezTo>
                    <a:pt x="1" y="1814"/>
                    <a:pt x="1" y="1906"/>
                    <a:pt x="54" y="1969"/>
                  </a:cubicBezTo>
                  <a:cubicBezTo>
                    <a:pt x="86" y="1998"/>
                    <a:pt x="124" y="2012"/>
                    <a:pt x="163" y="2012"/>
                  </a:cubicBezTo>
                  <a:cubicBezTo>
                    <a:pt x="202" y="2012"/>
                    <a:pt x="240" y="1998"/>
                    <a:pt x="272" y="1969"/>
                  </a:cubicBezTo>
                  <a:cubicBezTo>
                    <a:pt x="514" y="1683"/>
                    <a:pt x="770" y="1412"/>
                    <a:pt x="1012" y="1127"/>
                  </a:cubicBezTo>
                  <a:cubicBezTo>
                    <a:pt x="1254" y="842"/>
                    <a:pt x="1500" y="556"/>
                    <a:pt x="1670" y="227"/>
                  </a:cubicBezTo>
                  <a:cubicBezTo>
                    <a:pt x="1730" y="111"/>
                    <a:pt x="1624" y="1"/>
                    <a:pt x="1525" y="1"/>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1" name="Google Shape;124;p19">
              <a:extLst>
                <a:ext uri="{FF2B5EF4-FFF2-40B4-BE49-F238E27FC236}">
                  <a16:creationId xmlns:a16="http://schemas.microsoft.com/office/drawing/2014/main" id="{F6ABE8C8-82AD-48E2-D424-5B8FB6F486E1}"/>
                </a:ext>
              </a:extLst>
            </p:cNvPr>
            <p:cNvSpPr/>
            <p:nvPr/>
          </p:nvSpPr>
          <p:spPr>
            <a:xfrm>
              <a:off x="-2727738" y="3584754"/>
              <a:ext cx="147557" cy="163367"/>
            </a:xfrm>
            <a:custGeom>
              <a:avLst/>
              <a:gdLst/>
              <a:ahLst/>
              <a:cxnLst/>
              <a:rect l="l" t="t" r="r" b="b"/>
              <a:pathLst>
                <a:path w="1036" h="1147" extrusionOk="0">
                  <a:moveTo>
                    <a:pt x="141" y="0"/>
                  </a:moveTo>
                  <a:cubicBezTo>
                    <a:pt x="54" y="271"/>
                    <a:pt x="1" y="876"/>
                    <a:pt x="1" y="1146"/>
                  </a:cubicBezTo>
                  <a:cubicBezTo>
                    <a:pt x="300" y="1059"/>
                    <a:pt x="823" y="938"/>
                    <a:pt x="1036" y="755"/>
                  </a:cubicBezTo>
                  <a:lnTo>
                    <a:pt x="141" y="0"/>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85" name="Google Shape;130;p19">
            <a:extLst>
              <a:ext uri="{FF2B5EF4-FFF2-40B4-BE49-F238E27FC236}">
                <a16:creationId xmlns:a16="http://schemas.microsoft.com/office/drawing/2014/main" id="{DAD7A260-1D08-6342-EB5E-F27FEF092F23}"/>
              </a:ext>
            </a:extLst>
          </p:cNvPr>
          <p:cNvGrpSpPr/>
          <p:nvPr/>
        </p:nvGrpSpPr>
        <p:grpSpPr>
          <a:xfrm>
            <a:off x="3549473" y="4945158"/>
            <a:ext cx="5086052" cy="1912824"/>
            <a:chOff x="2635661" y="3129001"/>
            <a:chExt cx="3814539" cy="1434618"/>
          </a:xfrm>
        </p:grpSpPr>
        <p:grpSp>
          <p:nvGrpSpPr>
            <p:cNvPr id="186" name="Google Shape;131;p19">
              <a:extLst>
                <a:ext uri="{FF2B5EF4-FFF2-40B4-BE49-F238E27FC236}">
                  <a16:creationId xmlns:a16="http://schemas.microsoft.com/office/drawing/2014/main" id="{EBC3E32C-9FFF-CFDE-A72D-D58B3A1A47FC}"/>
                </a:ext>
              </a:extLst>
            </p:cNvPr>
            <p:cNvGrpSpPr/>
            <p:nvPr/>
          </p:nvGrpSpPr>
          <p:grpSpPr>
            <a:xfrm>
              <a:off x="2635661" y="3129001"/>
              <a:ext cx="3814539" cy="1434618"/>
              <a:chOff x="970520" y="3147757"/>
              <a:chExt cx="3778641" cy="1421117"/>
            </a:xfrm>
          </p:grpSpPr>
          <p:sp>
            <p:nvSpPr>
              <p:cNvPr id="189" name="Google Shape;132;p19">
                <a:extLst>
                  <a:ext uri="{FF2B5EF4-FFF2-40B4-BE49-F238E27FC236}">
                    <a16:creationId xmlns:a16="http://schemas.microsoft.com/office/drawing/2014/main" id="{A5CC6237-110D-DF60-19F9-8234E1B68332}"/>
                  </a:ext>
                </a:extLst>
              </p:cNvPr>
              <p:cNvSpPr/>
              <p:nvPr/>
            </p:nvSpPr>
            <p:spPr>
              <a:xfrm rot="5400000">
                <a:off x="2646387" y="2466081"/>
                <a:ext cx="426908" cy="3778640"/>
              </a:xfrm>
              <a:custGeom>
                <a:avLst/>
                <a:gdLst/>
                <a:ahLst/>
                <a:cxnLst/>
                <a:rect l="l" t="t" r="r" b="b"/>
                <a:pathLst>
                  <a:path w="1840" h="11547" extrusionOk="0">
                    <a:moveTo>
                      <a:pt x="586" y="1"/>
                    </a:moveTo>
                    <a:cubicBezTo>
                      <a:pt x="262" y="1"/>
                      <a:pt x="1" y="262"/>
                      <a:pt x="1" y="581"/>
                    </a:cubicBezTo>
                    <a:lnTo>
                      <a:pt x="1" y="11547"/>
                    </a:lnTo>
                    <a:lnTo>
                      <a:pt x="1839" y="11547"/>
                    </a:lnTo>
                    <a:lnTo>
                      <a:pt x="1839" y="581"/>
                    </a:lnTo>
                    <a:cubicBezTo>
                      <a:pt x="1839" y="262"/>
                      <a:pt x="1578" y="1"/>
                      <a:pt x="1254" y="1"/>
                    </a:cubicBezTo>
                    <a:close/>
                  </a:path>
                </a:pathLst>
              </a:custGeom>
              <a:solidFill>
                <a:srgbClr val="EB9A9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0" name="Google Shape;133;p19">
                <a:extLst>
                  <a:ext uri="{FF2B5EF4-FFF2-40B4-BE49-F238E27FC236}">
                    <a16:creationId xmlns:a16="http://schemas.microsoft.com/office/drawing/2014/main" id="{CBDBD851-1DA2-E5E4-DFA6-CCE52679DC3D}"/>
                  </a:ext>
                </a:extLst>
              </p:cNvPr>
              <p:cNvSpPr/>
              <p:nvPr/>
            </p:nvSpPr>
            <p:spPr>
              <a:xfrm rot="5400000">
                <a:off x="2995247" y="4207619"/>
                <a:ext cx="426917" cy="295593"/>
              </a:xfrm>
              <a:custGeom>
                <a:avLst/>
                <a:gdLst/>
                <a:ahLst/>
                <a:cxnLst/>
                <a:rect l="l" t="t" r="r" b="b"/>
                <a:pathLst>
                  <a:path w="1840" h="1274" extrusionOk="0">
                    <a:moveTo>
                      <a:pt x="1" y="1"/>
                    </a:moveTo>
                    <a:lnTo>
                      <a:pt x="1" y="1273"/>
                    </a:lnTo>
                    <a:lnTo>
                      <a:pt x="1839" y="1273"/>
                    </a:lnTo>
                    <a:lnTo>
                      <a:pt x="1839" y="1"/>
                    </a:lnTo>
                    <a:close/>
                  </a:path>
                </a:pathLst>
              </a:custGeom>
              <a:solidFill>
                <a:srgbClr val="A443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1" name="Google Shape;134;p19">
                <a:extLst>
                  <a:ext uri="{FF2B5EF4-FFF2-40B4-BE49-F238E27FC236}">
                    <a16:creationId xmlns:a16="http://schemas.microsoft.com/office/drawing/2014/main" id="{9B963999-4959-5236-5985-7E98666D20C6}"/>
                  </a:ext>
                </a:extLst>
              </p:cNvPr>
              <p:cNvSpPr/>
              <p:nvPr/>
            </p:nvSpPr>
            <p:spPr>
              <a:xfrm rot="5400000">
                <a:off x="2375416" y="4215508"/>
                <a:ext cx="426917" cy="279816"/>
              </a:xfrm>
              <a:custGeom>
                <a:avLst/>
                <a:gdLst/>
                <a:ahLst/>
                <a:cxnLst/>
                <a:rect l="l" t="t" r="r" b="b"/>
                <a:pathLst>
                  <a:path w="1840" h="1206" extrusionOk="0">
                    <a:moveTo>
                      <a:pt x="1" y="1"/>
                    </a:moveTo>
                    <a:lnTo>
                      <a:pt x="1" y="1205"/>
                    </a:lnTo>
                    <a:lnTo>
                      <a:pt x="1839" y="1205"/>
                    </a:lnTo>
                    <a:lnTo>
                      <a:pt x="1839" y="1"/>
                    </a:lnTo>
                    <a:close/>
                  </a:path>
                </a:pathLst>
              </a:custGeom>
              <a:solidFill>
                <a:srgbClr val="A443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2" name="Google Shape;135;p19">
                <a:extLst>
                  <a:ext uri="{FF2B5EF4-FFF2-40B4-BE49-F238E27FC236}">
                    <a16:creationId xmlns:a16="http://schemas.microsoft.com/office/drawing/2014/main" id="{60B41D21-6DA3-F21A-2AB9-675100EF847E}"/>
                  </a:ext>
                </a:extLst>
              </p:cNvPr>
              <p:cNvSpPr/>
              <p:nvPr/>
            </p:nvSpPr>
            <p:spPr>
              <a:xfrm rot="5400000">
                <a:off x="865419" y="4247063"/>
                <a:ext cx="426917" cy="216707"/>
              </a:xfrm>
              <a:custGeom>
                <a:avLst/>
                <a:gdLst/>
                <a:ahLst/>
                <a:cxnLst/>
                <a:rect l="l" t="t" r="r" b="b"/>
                <a:pathLst>
                  <a:path w="1840" h="934" extrusionOk="0">
                    <a:moveTo>
                      <a:pt x="1" y="0"/>
                    </a:moveTo>
                    <a:lnTo>
                      <a:pt x="1" y="934"/>
                    </a:lnTo>
                    <a:lnTo>
                      <a:pt x="1839" y="934"/>
                    </a:lnTo>
                    <a:lnTo>
                      <a:pt x="1839" y="0"/>
                    </a:lnTo>
                    <a:close/>
                  </a:path>
                </a:pathLst>
              </a:custGeom>
              <a:solidFill>
                <a:srgbClr val="A443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3" name="Google Shape;136;p19">
                <a:extLst>
                  <a:ext uri="{FF2B5EF4-FFF2-40B4-BE49-F238E27FC236}">
                    <a16:creationId xmlns:a16="http://schemas.microsoft.com/office/drawing/2014/main" id="{C3B8B219-6B26-7B97-1CE0-F521080EDCE2}"/>
                  </a:ext>
                </a:extLst>
              </p:cNvPr>
              <p:cNvSpPr/>
              <p:nvPr/>
            </p:nvSpPr>
            <p:spPr>
              <a:xfrm rot="5400000">
                <a:off x="2493699" y="2200211"/>
                <a:ext cx="418787" cy="3465144"/>
              </a:xfrm>
              <a:custGeom>
                <a:avLst/>
                <a:gdLst/>
                <a:ahLst/>
                <a:cxnLst/>
                <a:rect l="l" t="t" r="r" b="b"/>
                <a:pathLst>
                  <a:path w="1805" h="10589" extrusionOk="0">
                    <a:moveTo>
                      <a:pt x="460" y="0"/>
                    </a:moveTo>
                    <a:cubicBezTo>
                      <a:pt x="204" y="0"/>
                      <a:pt x="1" y="203"/>
                      <a:pt x="1" y="455"/>
                    </a:cubicBezTo>
                    <a:lnTo>
                      <a:pt x="1" y="10589"/>
                    </a:lnTo>
                    <a:lnTo>
                      <a:pt x="1805" y="10589"/>
                    </a:lnTo>
                    <a:lnTo>
                      <a:pt x="1805" y="455"/>
                    </a:lnTo>
                    <a:cubicBezTo>
                      <a:pt x="1805" y="203"/>
                      <a:pt x="1602" y="0"/>
                      <a:pt x="1345" y="0"/>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4" name="Google Shape;137;p19">
                <a:extLst>
                  <a:ext uri="{FF2B5EF4-FFF2-40B4-BE49-F238E27FC236}">
                    <a16:creationId xmlns:a16="http://schemas.microsoft.com/office/drawing/2014/main" id="{2018FCF7-E288-819D-A509-1A9DE14806CC}"/>
                  </a:ext>
                </a:extLst>
              </p:cNvPr>
              <p:cNvSpPr/>
              <p:nvPr/>
            </p:nvSpPr>
            <p:spPr>
              <a:xfrm rot="5400000">
                <a:off x="3268920" y="3841143"/>
                <a:ext cx="418796" cy="183296"/>
              </a:xfrm>
              <a:custGeom>
                <a:avLst/>
                <a:gdLst/>
                <a:ahLst/>
                <a:cxnLst/>
                <a:rect l="l" t="t" r="r" b="b"/>
                <a:pathLst>
                  <a:path w="1805" h="790" extrusionOk="0">
                    <a:moveTo>
                      <a:pt x="1" y="1"/>
                    </a:moveTo>
                    <a:lnTo>
                      <a:pt x="1" y="789"/>
                    </a:lnTo>
                    <a:lnTo>
                      <a:pt x="1805" y="789"/>
                    </a:lnTo>
                    <a:lnTo>
                      <a:pt x="1805" y="1"/>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5" name="Google Shape;138;p19">
                <a:extLst>
                  <a:ext uri="{FF2B5EF4-FFF2-40B4-BE49-F238E27FC236}">
                    <a16:creationId xmlns:a16="http://schemas.microsoft.com/office/drawing/2014/main" id="{8C660280-09F4-E13A-F34B-4600957A492F}"/>
                  </a:ext>
                </a:extLst>
              </p:cNvPr>
              <p:cNvSpPr/>
              <p:nvPr/>
            </p:nvSpPr>
            <p:spPr>
              <a:xfrm rot="5400000">
                <a:off x="2111840" y="3847871"/>
                <a:ext cx="418796" cy="169839"/>
              </a:xfrm>
              <a:custGeom>
                <a:avLst/>
                <a:gdLst/>
                <a:ahLst/>
                <a:cxnLst/>
                <a:rect l="l" t="t" r="r" b="b"/>
                <a:pathLst>
                  <a:path w="1805" h="732" extrusionOk="0">
                    <a:moveTo>
                      <a:pt x="1" y="1"/>
                    </a:moveTo>
                    <a:lnTo>
                      <a:pt x="1" y="731"/>
                    </a:lnTo>
                    <a:lnTo>
                      <a:pt x="1805" y="731"/>
                    </a:lnTo>
                    <a:lnTo>
                      <a:pt x="1805" y="1"/>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6" name="Google Shape;139;p19">
                <a:extLst>
                  <a:ext uri="{FF2B5EF4-FFF2-40B4-BE49-F238E27FC236}">
                    <a16:creationId xmlns:a16="http://schemas.microsoft.com/office/drawing/2014/main" id="{0E901897-749F-1821-E349-D34BAC31BD1C}"/>
                  </a:ext>
                </a:extLst>
              </p:cNvPr>
              <p:cNvSpPr/>
              <p:nvPr/>
            </p:nvSpPr>
            <p:spPr>
              <a:xfrm rot="5400000">
                <a:off x="963795" y="3730121"/>
                <a:ext cx="418796" cy="405339"/>
              </a:xfrm>
              <a:custGeom>
                <a:avLst/>
                <a:gdLst/>
                <a:ahLst/>
                <a:cxnLst/>
                <a:rect l="l" t="t" r="r" b="b"/>
                <a:pathLst>
                  <a:path w="1805" h="1747" extrusionOk="0">
                    <a:moveTo>
                      <a:pt x="1" y="0"/>
                    </a:moveTo>
                    <a:lnTo>
                      <a:pt x="1" y="1747"/>
                    </a:lnTo>
                    <a:lnTo>
                      <a:pt x="1805" y="1747"/>
                    </a:lnTo>
                    <a:lnTo>
                      <a:pt x="1805"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7" name="Google Shape;140;p19">
                <a:extLst>
                  <a:ext uri="{FF2B5EF4-FFF2-40B4-BE49-F238E27FC236}">
                    <a16:creationId xmlns:a16="http://schemas.microsoft.com/office/drawing/2014/main" id="{92E59D9A-9553-39E1-F98A-9A7BBE8C9372}"/>
                  </a:ext>
                </a:extLst>
              </p:cNvPr>
              <p:cNvSpPr/>
              <p:nvPr/>
            </p:nvSpPr>
            <p:spPr>
              <a:xfrm rot="5400000">
                <a:off x="2544699" y="1573578"/>
                <a:ext cx="593958" cy="3742317"/>
              </a:xfrm>
              <a:custGeom>
                <a:avLst/>
                <a:gdLst/>
                <a:ahLst/>
                <a:cxnLst/>
                <a:rect l="l" t="t" r="r" b="b"/>
                <a:pathLst>
                  <a:path w="2560" h="11436" extrusionOk="0">
                    <a:moveTo>
                      <a:pt x="494" y="1"/>
                    </a:moveTo>
                    <a:cubicBezTo>
                      <a:pt x="223" y="1"/>
                      <a:pt x="0" y="219"/>
                      <a:pt x="0" y="494"/>
                    </a:cubicBezTo>
                    <a:lnTo>
                      <a:pt x="0" y="11436"/>
                    </a:lnTo>
                    <a:lnTo>
                      <a:pt x="2559" y="11436"/>
                    </a:lnTo>
                    <a:lnTo>
                      <a:pt x="2559" y="494"/>
                    </a:lnTo>
                    <a:cubicBezTo>
                      <a:pt x="2559" y="219"/>
                      <a:pt x="2337" y="1"/>
                      <a:pt x="2066" y="1"/>
                    </a:cubicBezTo>
                    <a:close/>
                  </a:path>
                </a:pathLst>
              </a:custGeom>
              <a:solidFill>
                <a:srgbClr val="EB9A9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8" name="Google Shape;141;p19">
                <a:extLst>
                  <a:ext uri="{FF2B5EF4-FFF2-40B4-BE49-F238E27FC236}">
                    <a16:creationId xmlns:a16="http://schemas.microsoft.com/office/drawing/2014/main" id="{1A8BE8B9-EAFF-5BA1-981D-D52E560C7F7B}"/>
                  </a:ext>
                </a:extLst>
              </p:cNvPr>
              <p:cNvSpPr/>
              <p:nvPr/>
            </p:nvSpPr>
            <p:spPr>
              <a:xfrm rot="5400000">
                <a:off x="3571557" y="3360512"/>
                <a:ext cx="592811" cy="169607"/>
              </a:xfrm>
              <a:custGeom>
                <a:avLst/>
                <a:gdLst/>
                <a:ahLst/>
                <a:cxnLst/>
                <a:rect l="l" t="t" r="r" b="b"/>
                <a:pathLst>
                  <a:path w="2555" h="731" extrusionOk="0">
                    <a:moveTo>
                      <a:pt x="0" y="1"/>
                    </a:moveTo>
                    <a:lnTo>
                      <a:pt x="0" y="731"/>
                    </a:lnTo>
                    <a:lnTo>
                      <a:pt x="2554" y="731"/>
                    </a:lnTo>
                    <a:lnTo>
                      <a:pt x="2554" y="1"/>
                    </a:lnTo>
                    <a:close/>
                  </a:path>
                </a:pathLst>
              </a:custGeom>
              <a:solidFill>
                <a:srgbClr val="F6D2D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9" name="Google Shape;142;p19">
                <a:extLst>
                  <a:ext uri="{FF2B5EF4-FFF2-40B4-BE49-F238E27FC236}">
                    <a16:creationId xmlns:a16="http://schemas.microsoft.com/office/drawing/2014/main" id="{47AD7BCF-48A4-2108-21A5-6EBA1B069789}"/>
                  </a:ext>
                </a:extLst>
              </p:cNvPr>
              <p:cNvSpPr/>
              <p:nvPr/>
            </p:nvSpPr>
            <p:spPr>
              <a:xfrm rot="5400000">
                <a:off x="1269016" y="3359932"/>
                <a:ext cx="592811" cy="170767"/>
              </a:xfrm>
              <a:custGeom>
                <a:avLst/>
                <a:gdLst/>
                <a:ahLst/>
                <a:cxnLst/>
                <a:rect l="l" t="t" r="r" b="b"/>
                <a:pathLst>
                  <a:path w="2555" h="736" extrusionOk="0">
                    <a:moveTo>
                      <a:pt x="0" y="0"/>
                    </a:moveTo>
                    <a:lnTo>
                      <a:pt x="0" y="736"/>
                    </a:lnTo>
                    <a:lnTo>
                      <a:pt x="2554" y="736"/>
                    </a:lnTo>
                    <a:lnTo>
                      <a:pt x="2554" y="0"/>
                    </a:lnTo>
                    <a:close/>
                  </a:path>
                </a:pathLst>
              </a:custGeom>
              <a:solidFill>
                <a:srgbClr val="F6D2D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00" name="Google Shape;143;p19">
                <a:extLst>
                  <a:ext uri="{FF2B5EF4-FFF2-40B4-BE49-F238E27FC236}">
                    <a16:creationId xmlns:a16="http://schemas.microsoft.com/office/drawing/2014/main" id="{C193F541-2984-3213-9B65-B712743D7856}"/>
                  </a:ext>
                </a:extLst>
              </p:cNvPr>
              <p:cNvSpPr/>
              <p:nvPr/>
            </p:nvSpPr>
            <p:spPr>
              <a:xfrm rot="5400000">
                <a:off x="915999" y="3360512"/>
                <a:ext cx="592811" cy="169607"/>
              </a:xfrm>
              <a:custGeom>
                <a:avLst/>
                <a:gdLst/>
                <a:ahLst/>
                <a:cxnLst/>
                <a:rect l="l" t="t" r="r" b="b"/>
                <a:pathLst>
                  <a:path w="2555" h="731" extrusionOk="0">
                    <a:moveTo>
                      <a:pt x="0" y="0"/>
                    </a:moveTo>
                    <a:lnTo>
                      <a:pt x="0" y="730"/>
                    </a:lnTo>
                    <a:lnTo>
                      <a:pt x="2554" y="730"/>
                    </a:lnTo>
                    <a:lnTo>
                      <a:pt x="2554" y="0"/>
                    </a:lnTo>
                    <a:close/>
                  </a:path>
                </a:pathLst>
              </a:custGeom>
              <a:solidFill>
                <a:srgbClr val="F6D2D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
          <p:nvSpPr>
            <p:cNvPr id="187" name="Google Shape;144;p19">
              <a:extLst>
                <a:ext uri="{FF2B5EF4-FFF2-40B4-BE49-F238E27FC236}">
                  <a16:creationId xmlns:a16="http://schemas.microsoft.com/office/drawing/2014/main" id="{19B95995-28D2-3640-C0BB-3988CCBCC121}"/>
                </a:ext>
              </a:extLst>
            </p:cNvPr>
            <p:cNvSpPr/>
            <p:nvPr/>
          </p:nvSpPr>
          <p:spPr>
            <a:xfrm>
              <a:off x="3710175" y="3301850"/>
              <a:ext cx="1434900" cy="252600"/>
            </a:xfrm>
            <a:prstGeom prst="roundRect">
              <a:avLst>
                <a:gd name="adj" fmla="val 50000"/>
              </a:avLst>
            </a:prstGeom>
            <a:solidFill>
              <a:srgbClr val="F6D2D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88" name="Google Shape;145;p19">
              <a:extLst>
                <a:ext uri="{FF2B5EF4-FFF2-40B4-BE49-F238E27FC236}">
                  <a16:creationId xmlns:a16="http://schemas.microsoft.com/office/drawing/2014/main" id="{6D8AF99C-72CB-17DD-9CC1-26F8ADB2D4C0}"/>
                </a:ext>
              </a:extLst>
            </p:cNvPr>
            <p:cNvSpPr/>
            <p:nvPr/>
          </p:nvSpPr>
          <p:spPr>
            <a:xfrm>
              <a:off x="5545625" y="4188450"/>
              <a:ext cx="330900" cy="330900"/>
            </a:xfrm>
            <a:prstGeom prst="ellipse">
              <a:avLst/>
            </a:prstGeom>
            <a:solidFill>
              <a:srgbClr val="A443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
        <p:nvSpPr>
          <p:cNvPr id="4" name="Google Shape;935;p2">
            <a:extLst>
              <a:ext uri="{FF2B5EF4-FFF2-40B4-BE49-F238E27FC236}">
                <a16:creationId xmlns:a16="http://schemas.microsoft.com/office/drawing/2014/main" id="{2DA52921-E1DC-87EA-8BE4-15C83E5C12E9}"/>
              </a:ext>
            </a:extLst>
          </p:cNvPr>
          <p:cNvSpPr/>
          <p:nvPr/>
        </p:nvSpPr>
        <p:spPr>
          <a:xfrm>
            <a:off x="2075482" y="2323156"/>
            <a:ext cx="8047503" cy="1354162"/>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buFont typeface="Arial"/>
              <a:buNone/>
            </a:pPr>
            <a:r>
              <a:rPr lang="vi-VN" sz="3200" b="1" kern="0" dirty="0">
                <a:solidFill>
                  <a:srgbClr val="1E2E58"/>
                </a:solidFill>
                <a:latin typeface="UTM Avo" panose="02040603050506020204" pitchFamily="18" charset="0"/>
                <a:cs typeface="Arial"/>
                <a:sym typeface="Arial"/>
              </a:rPr>
              <a:t>Em đã từng viết thư cho ai chưa? </a:t>
            </a:r>
          </a:p>
          <a:p>
            <a:pPr algn="ctr">
              <a:lnSpc>
                <a:spcPct val="125000"/>
              </a:lnSpc>
              <a:buClr>
                <a:srgbClr val="000000"/>
              </a:buClr>
              <a:buFont typeface="Arial"/>
              <a:buNone/>
            </a:pPr>
            <a:r>
              <a:rPr lang="vi-VN" sz="3200" b="1" kern="0" dirty="0">
                <a:solidFill>
                  <a:srgbClr val="1E2E58"/>
                </a:solidFill>
                <a:latin typeface="UTM Avo" panose="02040603050506020204" pitchFamily="18" charset="0"/>
                <a:cs typeface="Arial"/>
                <a:sym typeface="Arial"/>
              </a:rPr>
              <a:t>Em viết với lí do gì?</a:t>
            </a:r>
          </a:p>
        </p:txBody>
      </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C2125FD-E3A6-3DA9-2EFF-9416558D1C47}"/>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F8AEC3DB-5635-CC7A-7DFF-9F5C6457AA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68200D60-6FA1-6EA2-A913-9B943BB3CD0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954991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975;p7">
            <a:extLst>
              <a:ext uri="{FF2B5EF4-FFF2-40B4-BE49-F238E27FC236}">
                <a16:creationId xmlns:a16="http://schemas.microsoft.com/office/drawing/2014/main" id="{9E342128-D6EB-B556-E520-7168F06E4F9D}"/>
              </a:ext>
            </a:extLst>
          </p:cNvPr>
          <p:cNvSpPr/>
          <p:nvPr/>
        </p:nvSpPr>
        <p:spPr>
          <a:xfrm>
            <a:off x="6008784" y="3602567"/>
            <a:ext cx="174400" cy="174400"/>
          </a:xfrm>
          <a:prstGeom prst="ellipse">
            <a:avLst/>
          </a:prstGeom>
          <a:solidFill>
            <a:srgbClr val="FFF5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976;p7">
            <a:extLst>
              <a:ext uri="{FF2B5EF4-FFF2-40B4-BE49-F238E27FC236}">
                <a16:creationId xmlns:a16="http://schemas.microsoft.com/office/drawing/2014/main" id="{553391E2-0490-A7E9-35E7-CBC3944DE552}"/>
              </a:ext>
            </a:extLst>
          </p:cNvPr>
          <p:cNvSpPr/>
          <p:nvPr/>
        </p:nvSpPr>
        <p:spPr>
          <a:xfrm>
            <a:off x="4357046" y="1342425"/>
            <a:ext cx="3477875" cy="661665"/>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vi-VN" sz="2800" b="1" kern="0" dirty="0">
                <a:solidFill>
                  <a:srgbClr val="1E2E58"/>
                </a:solidFill>
                <a:latin typeface="UTM Avo" panose="02040603050506020204" pitchFamily="18" charset="0"/>
                <a:cs typeface="Arial"/>
                <a:sym typeface="Arial"/>
              </a:rPr>
              <a:t>NHẬN XÉT</a:t>
            </a:r>
            <a:endParaRPr sz="2800" b="1" kern="0" dirty="0">
              <a:solidFill>
                <a:srgbClr val="1E2E58"/>
              </a:solidFill>
              <a:latin typeface="UTM Avo" panose="02040603050506020204" pitchFamily="18" charset="0"/>
              <a:cs typeface="Arial"/>
              <a:sym typeface="Arial"/>
            </a:endParaRPr>
          </a:p>
        </p:txBody>
      </p:sp>
      <p:pic>
        <p:nvPicPr>
          <p:cNvPr id="5" name="Google Shape;977;p7">
            <a:extLst>
              <a:ext uri="{FF2B5EF4-FFF2-40B4-BE49-F238E27FC236}">
                <a16:creationId xmlns:a16="http://schemas.microsoft.com/office/drawing/2014/main" id="{E3BEC72E-74D8-29F9-D19F-26F324B48028}"/>
              </a:ext>
            </a:extLst>
          </p:cNvPr>
          <p:cNvPicPr preferRelativeResize="0"/>
          <p:nvPr/>
        </p:nvPicPr>
        <p:blipFill rotWithShape="1">
          <a:blip r:embed="rId3">
            <a:alphaModFix/>
          </a:blip>
          <a:srcRect t="10055" b="2378"/>
          <a:stretch/>
        </p:blipFill>
        <p:spPr>
          <a:xfrm>
            <a:off x="6421821" y="1167920"/>
            <a:ext cx="5770179" cy="5540454"/>
          </a:xfrm>
          <a:prstGeom prst="rect">
            <a:avLst/>
          </a:prstGeom>
          <a:noFill/>
          <a:ln>
            <a:noFill/>
          </a:ln>
        </p:spPr>
      </p:pic>
      <p:sp>
        <p:nvSpPr>
          <p:cNvPr id="6" name="Google Shape;978;p7">
            <a:extLst>
              <a:ext uri="{FF2B5EF4-FFF2-40B4-BE49-F238E27FC236}">
                <a16:creationId xmlns:a16="http://schemas.microsoft.com/office/drawing/2014/main" id="{74894098-6409-2069-BFF7-0DFE704AE982}"/>
              </a:ext>
            </a:extLst>
          </p:cNvPr>
          <p:cNvSpPr txBox="1"/>
          <p:nvPr/>
        </p:nvSpPr>
        <p:spPr>
          <a:xfrm>
            <a:off x="605662" y="2739068"/>
            <a:ext cx="6134393" cy="3241320"/>
          </a:xfrm>
          <a:prstGeom prst="rect">
            <a:avLst/>
          </a:prstGeom>
          <a:solidFill>
            <a:srgbClr val="FFFFFF"/>
          </a:solidFill>
          <a:ln w="28575" cap="flat" cmpd="sng">
            <a:solidFill>
              <a:srgbClr val="2E5D9C"/>
            </a:solidFill>
            <a:prstDash val="solid"/>
            <a:round/>
            <a:headEnd type="none" w="sm" len="sm"/>
            <a:tailEnd type="none" w="sm" len="sm"/>
          </a:ln>
        </p:spPr>
        <p:txBody>
          <a:bodyPr spcFirstLastPara="1" wrap="square" lIns="609600" tIns="121900" rIns="487667" bIns="121900" anchor="b" anchorCtr="0">
            <a:noAutofit/>
          </a:bodyPr>
          <a:lstStyle/>
          <a:p>
            <a:pPr>
              <a:lnSpc>
                <a:spcPct val="125000"/>
              </a:lnSpc>
              <a:buClr>
                <a:srgbClr val="000000"/>
              </a:buClr>
              <a:buFont typeface="Arial"/>
              <a:buNone/>
            </a:pPr>
            <a:r>
              <a:rPr lang="vi-VN" sz="2400" kern="0" dirty="0">
                <a:solidFill>
                  <a:srgbClr val="2E5D9C"/>
                </a:solidFill>
                <a:latin typeface="UTM Avo" panose="02040603050506020204" pitchFamily="18" charset="0"/>
                <a:cs typeface="Arial"/>
                <a:sym typeface="Arial"/>
              </a:rPr>
              <a:t>a) Bạn Hiền Trang gửi thư cho ai, để làm gì?</a:t>
            </a:r>
          </a:p>
          <a:p>
            <a:pPr>
              <a:lnSpc>
                <a:spcPct val="125000"/>
              </a:lnSpc>
              <a:buClr>
                <a:srgbClr val="000000"/>
              </a:buClr>
              <a:buFont typeface="Arial"/>
              <a:buNone/>
            </a:pPr>
            <a:r>
              <a:rPr lang="vi-VN" sz="2400" kern="0" dirty="0">
                <a:solidFill>
                  <a:srgbClr val="2E5D9C"/>
                </a:solidFill>
                <a:latin typeface="UTM Avo" panose="02040603050506020204" pitchFamily="18" charset="0"/>
                <a:cs typeface="Arial"/>
                <a:sym typeface="Arial"/>
              </a:rPr>
              <a:t>b) Bức thư gồm mấy đoạn? Nội dung của mỗi đoạn là gì? </a:t>
            </a:r>
          </a:p>
          <a:p>
            <a:pPr>
              <a:lnSpc>
                <a:spcPct val="125000"/>
              </a:lnSpc>
              <a:buClr>
                <a:srgbClr val="000000"/>
              </a:buClr>
              <a:buFont typeface="Arial"/>
              <a:buNone/>
            </a:pPr>
            <a:r>
              <a:rPr lang="vi-VN" sz="2400" kern="0" dirty="0">
                <a:solidFill>
                  <a:srgbClr val="2E5D9C"/>
                </a:solidFill>
                <a:latin typeface="UTM Avo" panose="02040603050506020204" pitchFamily="18" charset="0"/>
                <a:cs typeface="Arial"/>
                <a:sym typeface="Arial"/>
              </a:rPr>
              <a:t>c) Bức thư thể hiện tình cảm của bạn Hiền Trang như thế nào?</a:t>
            </a:r>
          </a:p>
        </p:txBody>
      </p:sp>
      <p:sp>
        <p:nvSpPr>
          <p:cNvPr id="7" name="Google Shape;979;p7">
            <a:extLst>
              <a:ext uri="{FF2B5EF4-FFF2-40B4-BE49-F238E27FC236}">
                <a16:creationId xmlns:a16="http://schemas.microsoft.com/office/drawing/2014/main" id="{B1D5725D-3F60-3FD5-8D9A-FA067411CB77}"/>
              </a:ext>
            </a:extLst>
          </p:cNvPr>
          <p:cNvSpPr/>
          <p:nvPr/>
        </p:nvSpPr>
        <p:spPr>
          <a:xfrm>
            <a:off x="869522" y="2249083"/>
            <a:ext cx="3649357" cy="726353"/>
          </a:xfrm>
          <a:prstGeom prst="homePlate">
            <a:avLst>
              <a:gd name="adj" fmla="val 95860"/>
            </a:avLst>
          </a:prstGeom>
          <a:solidFill>
            <a:srgbClr val="1E2E58"/>
          </a:solidFill>
          <a:ln w="28575" cap="flat" cmpd="sng">
            <a:solidFill>
              <a:srgbClr val="121C37"/>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lvl="0">
              <a:buClr>
                <a:srgbClr val="000000"/>
              </a:buClr>
            </a:pPr>
            <a:r>
              <a:rPr lang="en-US" sz="2800" b="1" kern="0" dirty="0" err="1">
                <a:solidFill>
                  <a:srgbClr val="FFFFFF"/>
                </a:solidFill>
                <a:latin typeface="UTM Avo" panose="02040603050506020204" pitchFamily="18" charset="0"/>
                <a:cs typeface="Arial"/>
                <a:sym typeface="Arial"/>
              </a:rPr>
              <a:t>Trả</a:t>
            </a:r>
            <a:r>
              <a:rPr lang="en-US" sz="2800" b="1" kern="0" dirty="0">
                <a:solidFill>
                  <a:srgbClr val="FFFFFF"/>
                </a:solidFill>
                <a:latin typeface="UTM Avo" panose="02040603050506020204" pitchFamily="18" charset="0"/>
                <a:cs typeface="Arial"/>
                <a:sym typeface="Arial"/>
              </a:rPr>
              <a:t> </a:t>
            </a:r>
            <a:r>
              <a:rPr lang="en-US" sz="2800" b="1" kern="0" dirty="0" err="1">
                <a:solidFill>
                  <a:srgbClr val="FFFFFF"/>
                </a:solidFill>
                <a:latin typeface="UTM Avo" panose="02040603050506020204" pitchFamily="18" charset="0"/>
                <a:cs typeface="Arial"/>
                <a:sym typeface="Arial"/>
              </a:rPr>
              <a:t>lời</a:t>
            </a:r>
            <a:r>
              <a:rPr lang="en-US" sz="2800" b="1" kern="0" dirty="0">
                <a:solidFill>
                  <a:srgbClr val="FFFFFF"/>
                </a:solidFill>
                <a:latin typeface="UTM Avo" panose="02040603050506020204" pitchFamily="18" charset="0"/>
                <a:cs typeface="Arial"/>
                <a:sym typeface="Arial"/>
              </a:rPr>
              <a:t> </a:t>
            </a:r>
            <a:r>
              <a:rPr lang="en-US" sz="2800" b="1" kern="0" dirty="0" err="1">
                <a:solidFill>
                  <a:srgbClr val="FFFFFF"/>
                </a:solidFill>
                <a:latin typeface="UTM Avo" panose="02040603050506020204" pitchFamily="18" charset="0"/>
                <a:cs typeface="Arial"/>
                <a:sym typeface="Arial"/>
              </a:rPr>
              <a:t>câu</a:t>
            </a:r>
            <a:r>
              <a:rPr lang="en-US" sz="2800" b="1" kern="0" dirty="0">
                <a:solidFill>
                  <a:srgbClr val="FFFFFF"/>
                </a:solidFill>
                <a:latin typeface="UTM Avo" panose="02040603050506020204" pitchFamily="18" charset="0"/>
                <a:cs typeface="Arial"/>
                <a:sym typeface="Arial"/>
              </a:rPr>
              <a:t> </a:t>
            </a:r>
            <a:r>
              <a:rPr lang="en-US" sz="2800" b="1" kern="0" dirty="0" err="1">
                <a:solidFill>
                  <a:srgbClr val="FFFFFF"/>
                </a:solidFill>
                <a:latin typeface="UTM Avo" panose="02040603050506020204" pitchFamily="18" charset="0"/>
                <a:cs typeface="Arial"/>
                <a:sym typeface="Arial"/>
              </a:rPr>
              <a:t>hỏi</a:t>
            </a:r>
            <a:endParaRPr lang="en-US" sz="2800" b="1" kern="0" dirty="0">
              <a:solidFill>
                <a:srgbClr val="FFFFFF"/>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20909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ppt_w</p:attrName>
                                        </p:attrNameLst>
                                      </p:cBhvr>
                                      <p:tavLst>
                                        <p:tav tm="0">
                                          <p:val>
                                            <p:strVal val="0"/>
                                          </p:val>
                                        </p:tav>
                                        <p:tav tm="100000">
                                          <p:val>
                                            <p:strVal val="#ppt_w"/>
                                          </p:val>
                                        </p:tav>
                                      </p:tavLst>
                                    </p:anim>
                                    <p:anim calcmode="lin" valueType="num">
                                      <p:cBhvr additive="base">
                                        <p:cTn id="8" dur="500"/>
                                        <p:tgtEl>
                                          <p:spTgt spid="4"/>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84;p8">
            <a:extLst>
              <a:ext uri="{FF2B5EF4-FFF2-40B4-BE49-F238E27FC236}">
                <a16:creationId xmlns:a16="http://schemas.microsoft.com/office/drawing/2014/main" id="{BF5AD959-5122-72BF-B9B6-91737906C852}"/>
              </a:ext>
            </a:extLst>
          </p:cNvPr>
          <p:cNvSpPr/>
          <p:nvPr/>
        </p:nvSpPr>
        <p:spPr>
          <a:xfrm>
            <a:off x="6008784" y="5921045"/>
            <a:ext cx="174400" cy="174400"/>
          </a:xfrm>
          <a:prstGeom prst="ellipse">
            <a:avLst/>
          </a:prstGeom>
          <a:solidFill>
            <a:srgbClr val="FFF5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986;p8">
            <a:extLst>
              <a:ext uri="{FF2B5EF4-FFF2-40B4-BE49-F238E27FC236}">
                <a16:creationId xmlns:a16="http://schemas.microsoft.com/office/drawing/2014/main" id="{9D503E75-0028-DCFE-F26C-3B53D2B3D83A}"/>
              </a:ext>
            </a:extLst>
          </p:cNvPr>
          <p:cNvSpPr txBox="1"/>
          <p:nvPr/>
        </p:nvSpPr>
        <p:spPr>
          <a:xfrm>
            <a:off x="822061" y="2827318"/>
            <a:ext cx="10547877" cy="1924408"/>
          </a:xfrm>
          <a:prstGeom prst="rect">
            <a:avLst/>
          </a:prstGeom>
          <a:solidFill>
            <a:srgbClr val="FFFFFF"/>
          </a:solidFill>
          <a:ln w="28575" cap="flat" cmpd="sng">
            <a:solidFill>
              <a:srgbClr val="2E5D9C"/>
            </a:solidFill>
            <a:prstDash val="solid"/>
            <a:round/>
            <a:headEnd type="none" w="sm" len="sm"/>
            <a:tailEnd type="none" w="sm" len="sm"/>
          </a:ln>
        </p:spPr>
        <p:txBody>
          <a:bodyPr spcFirstLastPara="1" wrap="square" lIns="609600" tIns="121900" rIns="487667" bIns="121900" anchor="b" anchorCtr="0">
            <a:noAutofit/>
          </a:bodyPr>
          <a:lstStyle/>
          <a:p>
            <a:pPr algn="just">
              <a:lnSpc>
                <a:spcPct val="125000"/>
              </a:lnSpc>
              <a:buClr>
                <a:srgbClr val="000000"/>
              </a:buClr>
              <a:buFont typeface="Arial"/>
              <a:buNone/>
            </a:pPr>
            <a:r>
              <a:rPr lang="vi-VN" sz="2400" kern="0" dirty="0">
                <a:solidFill>
                  <a:srgbClr val="2E5D9C"/>
                </a:solidFill>
                <a:latin typeface="UTM Avo" panose="02040603050506020204" pitchFamily="18" charset="0"/>
                <a:cs typeface="Arial"/>
                <a:sym typeface="Arial"/>
              </a:rPr>
              <a:t>Bạn Hiền Trang gửi thư cho dì, để chúc mừng dì mới đoạt Huy chương Bạc môn nhảy xa tại Đại hội Thể thao toàn quốc, thăm hỏi dì về đời sống và việc tập luyện ở Trung tâm Thể thao.</a:t>
            </a:r>
          </a:p>
        </p:txBody>
      </p:sp>
      <p:sp>
        <p:nvSpPr>
          <p:cNvPr id="5" name="Google Shape;987;p8">
            <a:extLst>
              <a:ext uri="{FF2B5EF4-FFF2-40B4-BE49-F238E27FC236}">
                <a16:creationId xmlns:a16="http://schemas.microsoft.com/office/drawing/2014/main" id="{46BFF11E-4722-A20F-40F1-0178411861CE}"/>
              </a:ext>
            </a:extLst>
          </p:cNvPr>
          <p:cNvSpPr/>
          <p:nvPr/>
        </p:nvSpPr>
        <p:spPr>
          <a:xfrm>
            <a:off x="2385708" y="2247697"/>
            <a:ext cx="7585023" cy="879423"/>
          </a:xfrm>
          <a:prstGeom prst="rect">
            <a:avLst/>
          </a:prstGeom>
          <a:solidFill>
            <a:srgbClr val="1E2E58"/>
          </a:solidFill>
          <a:ln w="25400" cap="flat" cmpd="sng">
            <a:solidFill>
              <a:srgbClr val="152140"/>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400" b="1" kern="0">
                <a:latin typeface="UTM Avo" panose="02040603050506020204" pitchFamily="18" charset="0"/>
                <a:cs typeface="Arial"/>
                <a:sym typeface="Arial"/>
              </a:rPr>
              <a:t>a) Bạn Hiền Trang gửi thư cho ai, để làm gì?</a:t>
            </a:r>
            <a:endParaRPr lang="vi-VN" sz="2400" b="1" kern="0" dirty="0">
              <a:latin typeface="UTM Avo" panose="02040603050506020204" pitchFamily="18" charset="0"/>
              <a:cs typeface="Arial"/>
              <a:sym typeface="Arial"/>
            </a:endParaRPr>
          </a:p>
        </p:txBody>
      </p:sp>
      <p:grpSp>
        <p:nvGrpSpPr>
          <p:cNvPr id="6" name="Google Shape;988;p8">
            <a:extLst>
              <a:ext uri="{FF2B5EF4-FFF2-40B4-BE49-F238E27FC236}">
                <a16:creationId xmlns:a16="http://schemas.microsoft.com/office/drawing/2014/main" id="{4E1C7B4F-D216-F3A8-0032-475E910BF529}"/>
              </a:ext>
            </a:extLst>
          </p:cNvPr>
          <p:cNvGrpSpPr/>
          <p:nvPr/>
        </p:nvGrpSpPr>
        <p:grpSpPr>
          <a:xfrm>
            <a:off x="0" y="5864416"/>
            <a:ext cx="2780967" cy="1015153"/>
            <a:chOff x="2635661" y="3129001"/>
            <a:chExt cx="3814539" cy="1434618"/>
          </a:xfrm>
        </p:grpSpPr>
        <p:grpSp>
          <p:nvGrpSpPr>
            <p:cNvPr id="7" name="Google Shape;989;p8">
              <a:extLst>
                <a:ext uri="{FF2B5EF4-FFF2-40B4-BE49-F238E27FC236}">
                  <a16:creationId xmlns:a16="http://schemas.microsoft.com/office/drawing/2014/main" id="{8D8FC2F2-6405-1192-BE1D-622EFC622275}"/>
                </a:ext>
              </a:extLst>
            </p:cNvPr>
            <p:cNvGrpSpPr/>
            <p:nvPr/>
          </p:nvGrpSpPr>
          <p:grpSpPr>
            <a:xfrm>
              <a:off x="2635661" y="3129001"/>
              <a:ext cx="3814539" cy="1434618"/>
              <a:chOff x="970520" y="3147757"/>
              <a:chExt cx="3778641" cy="1421117"/>
            </a:xfrm>
          </p:grpSpPr>
          <p:sp>
            <p:nvSpPr>
              <p:cNvPr id="10" name="Google Shape;990;p8">
                <a:extLst>
                  <a:ext uri="{FF2B5EF4-FFF2-40B4-BE49-F238E27FC236}">
                    <a16:creationId xmlns:a16="http://schemas.microsoft.com/office/drawing/2014/main" id="{01BAC1BE-C5CD-5FD1-847D-D2390725C7EB}"/>
                  </a:ext>
                </a:extLst>
              </p:cNvPr>
              <p:cNvSpPr/>
              <p:nvPr/>
            </p:nvSpPr>
            <p:spPr>
              <a:xfrm rot="5400000">
                <a:off x="2646387" y="2466081"/>
                <a:ext cx="426908" cy="3778640"/>
              </a:xfrm>
              <a:custGeom>
                <a:avLst/>
                <a:gdLst/>
                <a:ahLst/>
                <a:cxnLst/>
                <a:rect l="l" t="t" r="r" b="b"/>
                <a:pathLst>
                  <a:path w="1840" h="11547" extrusionOk="0">
                    <a:moveTo>
                      <a:pt x="586" y="1"/>
                    </a:moveTo>
                    <a:cubicBezTo>
                      <a:pt x="262" y="1"/>
                      <a:pt x="1" y="262"/>
                      <a:pt x="1" y="581"/>
                    </a:cubicBezTo>
                    <a:lnTo>
                      <a:pt x="1" y="11547"/>
                    </a:lnTo>
                    <a:lnTo>
                      <a:pt x="1839" y="11547"/>
                    </a:lnTo>
                    <a:lnTo>
                      <a:pt x="1839" y="581"/>
                    </a:lnTo>
                    <a:cubicBezTo>
                      <a:pt x="1839" y="262"/>
                      <a:pt x="1578" y="1"/>
                      <a:pt x="1254" y="1"/>
                    </a:cubicBezTo>
                    <a:close/>
                  </a:path>
                </a:pathLst>
              </a:cu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91;p8">
                <a:extLst>
                  <a:ext uri="{FF2B5EF4-FFF2-40B4-BE49-F238E27FC236}">
                    <a16:creationId xmlns:a16="http://schemas.microsoft.com/office/drawing/2014/main" id="{D078C05D-3DD1-092D-FD1E-24B410EBE19E}"/>
                  </a:ext>
                </a:extLst>
              </p:cNvPr>
              <p:cNvSpPr/>
              <p:nvPr/>
            </p:nvSpPr>
            <p:spPr>
              <a:xfrm rot="5400000">
                <a:off x="2995247" y="4207619"/>
                <a:ext cx="426917" cy="295593"/>
              </a:xfrm>
              <a:custGeom>
                <a:avLst/>
                <a:gdLst/>
                <a:ahLst/>
                <a:cxnLst/>
                <a:rect l="l" t="t" r="r" b="b"/>
                <a:pathLst>
                  <a:path w="1840" h="1274" extrusionOk="0">
                    <a:moveTo>
                      <a:pt x="1" y="1"/>
                    </a:moveTo>
                    <a:lnTo>
                      <a:pt x="1" y="1273"/>
                    </a:lnTo>
                    <a:lnTo>
                      <a:pt x="1839" y="1273"/>
                    </a:lnTo>
                    <a:lnTo>
                      <a:pt x="1839" y="1"/>
                    </a:lnTo>
                    <a:close/>
                  </a:path>
                </a:pathLst>
              </a:cu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92;p8">
                <a:extLst>
                  <a:ext uri="{FF2B5EF4-FFF2-40B4-BE49-F238E27FC236}">
                    <a16:creationId xmlns:a16="http://schemas.microsoft.com/office/drawing/2014/main" id="{5FB21521-E38F-69EE-0CA5-14E2C5920942}"/>
                  </a:ext>
                </a:extLst>
              </p:cNvPr>
              <p:cNvSpPr/>
              <p:nvPr/>
            </p:nvSpPr>
            <p:spPr>
              <a:xfrm rot="5400000">
                <a:off x="2375416" y="4215508"/>
                <a:ext cx="426917" cy="279816"/>
              </a:xfrm>
              <a:custGeom>
                <a:avLst/>
                <a:gdLst/>
                <a:ahLst/>
                <a:cxnLst/>
                <a:rect l="l" t="t" r="r" b="b"/>
                <a:pathLst>
                  <a:path w="1840" h="1206" extrusionOk="0">
                    <a:moveTo>
                      <a:pt x="1" y="1"/>
                    </a:moveTo>
                    <a:lnTo>
                      <a:pt x="1" y="1205"/>
                    </a:lnTo>
                    <a:lnTo>
                      <a:pt x="1839" y="1205"/>
                    </a:lnTo>
                    <a:lnTo>
                      <a:pt x="1839" y="1"/>
                    </a:lnTo>
                    <a:close/>
                  </a:path>
                </a:pathLst>
              </a:cu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993;p8">
                <a:extLst>
                  <a:ext uri="{FF2B5EF4-FFF2-40B4-BE49-F238E27FC236}">
                    <a16:creationId xmlns:a16="http://schemas.microsoft.com/office/drawing/2014/main" id="{92EC7E39-E312-73AA-70DB-6A8E83F51299}"/>
                  </a:ext>
                </a:extLst>
              </p:cNvPr>
              <p:cNvSpPr/>
              <p:nvPr/>
            </p:nvSpPr>
            <p:spPr>
              <a:xfrm rot="5400000">
                <a:off x="865419" y="4247063"/>
                <a:ext cx="426917" cy="216707"/>
              </a:xfrm>
              <a:custGeom>
                <a:avLst/>
                <a:gdLst/>
                <a:ahLst/>
                <a:cxnLst/>
                <a:rect l="l" t="t" r="r" b="b"/>
                <a:pathLst>
                  <a:path w="1840" h="934" extrusionOk="0">
                    <a:moveTo>
                      <a:pt x="1" y="0"/>
                    </a:moveTo>
                    <a:lnTo>
                      <a:pt x="1" y="934"/>
                    </a:lnTo>
                    <a:lnTo>
                      <a:pt x="1839" y="934"/>
                    </a:lnTo>
                    <a:lnTo>
                      <a:pt x="1839" y="0"/>
                    </a:lnTo>
                    <a:close/>
                  </a:path>
                </a:pathLst>
              </a:cu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994;p8">
                <a:extLst>
                  <a:ext uri="{FF2B5EF4-FFF2-40B4-BE49-F238E27FC236}">
                    <a16:creationId xmlns:a16="http://schemas.microsoft.com/office/drawing/2014/main" id="{7CFF5E78-DC7F-8D69-A0FD-BF314BFF1363}"/>
                  </a:ext>
                </a:extLst>
              </p:cNvPr>
              <p:cNvSpPr/>
              <p:nvPr/>
            </p:nvSpPr>
            <p:spPr>
              <a:xfrm rot="5400000">
                <a:off x="2493699" y="2200211"/>
                <a:ext cx="418787" cy="3465144"/>
              </a:xfrm>
              <a:custGeom>
                <a:avLst/>
                <a:gdLst/>
                <a:ahLst/>
                <a:cxnLst/>
                <a:rect l="l" t="t" r="r" b="b"/>
                <a:pathLst>
                  <a:path w="1805" h="10589" extrusionOk="0">
                    <a:moveTo>
                      <a:pt x="460" y="0"/>
                    </a:moveTo>
                    <a:cubicBezTo>
                      <a:pt x="204" y="0"/>
                      <a:pt x="1" y="203"/>
                      <a:pt x="1" y="455"/>
                    </a:cubicBezTo>
                    <a:lnTo>
                      <a:pt x="1" y="10589"/>
                    </a:lnTo>
                    <a:lnTo>
                      <a:pt x="1805" y="10589"/>
                    </a:lnTo>
                    <a:lnTo>
                      <a:pt x="1805" y="455"/>
                    </a:lnTo>
                    <a:cubicBezTo>
                      <a:pt x="1805" y="203"/>
                      <a:pt x="1602" y="0"/>
                      <a:pt x="1345" y="0"/>
                    </a:cubicBezTo>
                    <a:close/>
                  </a:path>
                </a:pathLst>
              </a:custGeom>
              <a:solidFill>
                <a:srgbClr val="A4435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95;p8">
                <a:extLst>
                  <a:ext uri="{FF2B5EF4-FFF2-40B4-BE49-F238E27FC236}">
                    <a16:creationId xmlns:a16="http://schemas.microsoft.com/office/drawing/2014/main" id="{76B98300-7BB6-1339-B95A-C635D103CE9F}"/>
                  </a:ext>
                </a:extLst>
              </p:cNvPr>
              <p:cNvSpPr/>
              <p:nvPr/>
            </p:nvSpPr>
            <p:spPr>
              <a:xfrm rot="5400000">
                <a:off x="3268920" y="3841143"/>
                <a:ext cx="418796" cy="183296"/>
              </a:xfrm>
              <a:custGeom>
                <a:avLst/>
                <a:gdLst/>
                <a:ahLst/>
                <a:cxnLst/>
                <a:rect l="l" t="t" r="r" b="b"/>
                <a:pathLst>
                  <a:path w="1805" h="790" extrusionOk="0">
                    <a:moveTo>
                      <a:pt x="1" y="1"/>
                    </a:moveTo>
                    <a:lnTo>
                      <a:pt x="1" y="789"/>
                    </a:lnTo>
                    <a:lnTo>
                      <a:pt x="1805" y="789"/>
                    </a:lnTo>
                    <a:lnTo>
                      <a:pt x="1805" y="1"/>
                    </a:lnTo>
                    <a:close/>
                  </a:path>
                </a:pathLst>
              </a:custGeom>
              <a:solidFill>
                <a:srgbClr val="EB9A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96;p8">
                <a:extLst>
                  <a:ext uri="{FF2B5EF4-FFF2-40B4-BE49-F238E27FC236}">
                    <a16:creationId xmlns:a16="http://schemas.microsoft.com/office/drawing/2014/main" id="{2A16690D-B99B-6EA9-9215-B580AEFEF2FA}"/>
                  </a:ext>
                </a:extLst>
              </p:cNvPr>
              <p:cNvSpPr/>
              <p:nvPr/>
            </p:nvSpPr>
            <p:spPr>
              <a:xfrm rot="5400000">
                <a:off x="2111840" y="3847871"/>
                <a:ext cx="418796" cy="169839"/>
              </a:xfrm>
              <a:custGeom>
                <a:avLst/>
                <a:gdLst/>
                <a:ahLst/>
                <a:cxnLst/>
                <a:rect l="l" t="t" r="r" b="b"/>
                <a:pathLst>
                  <a:path w="1805" h="732" extrusionOk="0">
                    <a:moveTo>
                      <a:pt x="1" y="1"/>
                    </a:moveTo>
                    <a:lnTo>
                      <a:pt x="1" y="731"/>
                    </a:lnTo>
                    <a:lnTo>
                      <a:pt x="1805" y="731"/>
                    </a:lnTo>
                    <a:lnTo>
                      <a:pt x="1805" y="1"/>
                    </a:lnTo>
                    <a:close/>
                  </a:path>
                </a:pathLst>
              </a:custGeom>
              <a:solidFill>
                <a:srgbClr val="EB9A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97;p8">
                <a:extLst>
                  <a:ext uri="{FF2B5EF4-FFF2-40B4-BE49-F238E27FC236}">
                    <a16:creationId xmlns:a16="http://schemas.microsoft.com/office/drawing/2014/main" id="{49D09618-B58F-446B-56DC-E3C80C56E72E}"/>
                  </a:ext>
                </a:extLst>
              </p:cNvPr>
              <p:cNvSpPr/>
              <p:nvPr/>
            </p:nvSpPr>
            <p:spPr>
              <a:xfrm rot="5400000">
                <a:off x="963795" y="3730121"/>
                <a:ext cx="418796" cy="405339"/>
              </a:xfrm>
              <a:custGeom>
                <a:avLst/>
                <a:gdLst/>
                <a:ahLst/>
                <a:cxnLst/>
                <a:rect l="l" t="t" r="r" b="b"/>
                <a:pathLst>
                  <a:path w="1805" h="1747" extrusionOk="0">
                    <a:moveTo>
                      <a:pt x="1" y="0"/>
                    </a:moveTo>
                    <a:lnTo>
                      <a:pt x="1" y="1747"/>
                    </a:lnTo>
                    <a:lnTo>
                      <a:pt x="1805" y="1747"/>
                    </a:lnTo>
                    <a:lnTo>
                      <a:pt x="1805" y="0"/>
                    </a:lnTo>
                    <a:close/>
                  </a:path>
                </a:pathLst>
              </a:custGeom>
              <a:solidFill>
                <a:srgbClr val="EB9A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98;p8">
                <a:extLst>
                  <a:ext uri="{FF2B5EF4-FFF2-40B4-BE49-F238E27FC236}">
                    <a16:creationId xmlns:a16="http://schemas.microsoft.com/office/drawing/2014/main" id="{37764782-FC9C-ECC8-0D8F-EB5044C06442}"/>
                  </a:ext>
                </a:extLst>
              </p:cNvPr>
              <p:cNvSpPr/>
              <p:nvPr/>
            </p:nvSpPr>
            <p:spPr>
              <a:xfrm rot="5400000">
                <a:off x="2544699" y="1573578"/>
                <a:ext cx="593958" cy="3742317"/>
              </a:xfrm>
              <a:custGeom>
                <a:avLst/>
                <a:gdLst/>
                <a:ahLst/>
                <a:cxnLst/>
                <a:rect l="l" t="t" r="r" b="b"/>
                <a:pathLst>
                  <a:path w="2560" h="11436" extrusionOk="0">
                    <a:moveTo>
                      <a:pt x="494" y="1"/>
                    </a:moveTo>
                    <a:cubicBezTo>
                      <a:pt x="223" y="1"/>
                      <a:pt x="0" y="219"/>
                      <a:pt x="0" y="494"/>
                    </a:cubicBezTo>
                    <a:lnTo>
                      <a:pt x="0" y="11436"/>
                    </a:lnTo>
                    <a:lnTo>
                      <a:pt x="2559" y="11436"/>
                    </a:lnTo>
                    <a:lnTo>
                      <a:pt x="2559" y="494"/>
                    </a:lnTo>
                    <a:cubicBezTo>
                      <a:pt x="2559" y="219"/>
                      <a:pt x="2337" y="1"/>
                      <a:pt x="2066" y="1"/>
                    </a:cubicBezTo>
                    <a:close/>
                  </a:path>
                </a:pathLst>
              </a:cu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99;p8">
                <a:extLst>
                  <a:ext uri="{FF2B5EF4-FFF2-40B4-BE49-F238E27FC236}">
                    <a16:creationId xmlns:a16="http://schemas.microsoft.com/office/drawing/2014/main" id="{DC0EB133-ACA9-6190-38F5-0320FA01453C}"/>
                  </a:ext>
                </a:extLst>
              </p:cNvPr>
              <p:cNvSpPr/>
              <p:nvPr/>
            </p:nvSpPr>
            <p:spPr>
              <a:xfrm rot="5400000">
                <a:off x="3571557" y="3360512"/>
                <a:ext cx="592811" cy="169607"/>
              </a:xfrm>
              <a:custGeom>
                <a:avLst/>
                <a:gdLst/>
                <a:ahLst/>
                <a:cxnLst/>
                <a:rect l="l" t="t" r="r" b="b"/>
                <a:pathLst>
                  <a:path w="2555" h="731" extrusionOk="0">
                    <a:moveTo>
                      <a:pt x="0" y="1"/>
                    </a:moveTo>
                    <a:lnTo>
                      <a:pt x="0" y="731"/>
                    </a:lnTo>
                    <a:lnTo>
                      <a:pt x="2554" y="731"/>
                    </a:lnTo>
                    <a:lnTo>
                      <a:pt x="2554" y="1"/>
                    </a:lnTo>
                    <a:close/>
                  </a:path>
                </a:pathLst>
              </a:cu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1000;p8">
                <a:extLst>
                  <a:ext uri="{FF2B5EF4-FFF2-40B4-BE49-F238E27FC236}">
                    <a16:creationId xmlns:a16="http://schemas.microsoft.com/office/drawing/2014/main" id="{3ACB0201-B41D-61BE-265F-B0E2311A0FA4}"/>
                  </a:ext>
                </a:extLst>
              </p:cNvPr>
              <p:cNvSpPr/>
              <p:nvPr/>
            </p:nvSpPr>
            <p:spPr>
              <a:xfrm rot="5400000">
                <a:off x="1269016" y="3359932"/>
                <a:ext cx="592811" cy="170767"/>
              </a:xfrm>
              <a:custGeom>
                <a:avLst/>
                <a:gdLst/>
                <a:ahLst/>
                <a:cxnLst/>
                <a:rect l="l" t="t" r="r" b="b"/>
                <a:pathLst>
                  <a:path w="2555" h="736" extrusionOk="0">
                    <a:moveTo>
                      <a:pt x="0" y="0"/>
                    </a:moveTo>
                    <a:lnTo>
                      <a:pt x="0" y="736"/>
                    </a:lnTo>
                    <a:lnTo>
                      <a:pt x="2554" y="736"/>
                    </a:lnTo>
                    <a:lnTo>
                      <a:pt x="2554" y="0"/>
                    </a:lnTo>
                    <a:close/>
                  </a:path>
                </a:pathLst>
              </a:cu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001;p8">
                <a:extLst>
                  <a:ext uri="{FF2B5EF4-FFF2-40B4-BE49-F238E27FC236}">
                    <a16:creationId xmlns:a16="http://schemas.microsoft.com/office/drawing/2014/main" id="{A58E0139-90E7-DB18-F85C-25F45CFB7B46}"/>
                  </a:ext>
                </a:extLst>
              </p:cNvPr>
              <p:cNvSpPr/>
              <p:nvPr/>
            </p:nvSpPr>
            <p:spPr>
              <a:xfrm rot="5400000">
                <a:off x="915999" y="3360512"/>
                <a:ext cx="592811" cy="169607"/>
              </a:xfrm>
              <a:custGeom>
                <a:avLst/>
                <a:gdLst/>
                <a:ahLst/>
                <a:cxnLst/>
                <a:rect l="l" t="t" r="r" b="b"/>
                <a:pathLst>
                  <a:path w="2555" h="731" extrusionOk="0">
                    <a:moveTo>
                      <a:pt x="0" y="0"/>
                    </a:moveTo>
                    <a:lnTo>
                      <a:pt x="0" y="730"/>
                    </a:lnTo>
                    <a:lnTo>
                      <a:pt x="2554" y="730"/>
                    </a:lnTo>
                    <a:lnTo>
                      <a:pt x="2554" y="0"/>
                    </a:lnTo>
                    <a:close/>
                  </a:path>
                </a:pathLst>
              </a:cu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8" name="Google Shape;1002;p8">
              <a:extLst>
                <a:ext uri="{FF2B5EF4-FFF2-40B4-BE49-F238E27FC236}">
                  <a16:creationId xmlns:a16="http://schemas.microsoft.com/office/drawing/2014/main" id="{8C32D0FD-0DF3-2C1D-BD89-ACA167E912BD}"/>
                </a:ext>
              </a:extLst>
            </p:cNvPr>
            <p:cNvSpPr/>
            <p:nvPr/>
          </p:nvSpPr>
          <p:spPr>
            <a:xfrm>
              <a:off x="3710175" y="3301850"/>
              <a:ext cx="1434900" cy="252600"/>
            </a:xfrm>
            <a:prstGeom prst="roundRect">
              <a:avLst>
                <a:gd name="adj" fmla="val 50000"/>
              </a:avLst>
            </a:pr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1003;p8">
              <a:extLst>
                <a:ext uri="{FF2B5EF4-FFF2-40B4-BE49-F238E27FC236}">
                  <a16:creationId xmlns:a16="http://schemas.microsoft.com/office/drawing/2014/main" id="{E9F63680-2FDD-DE93-A9B0-2614F0748B52}"/>
                </a:ext>
              </a:extLst>
            </p:cNvPr>
            <p:cNvSpPr/>
            <p:nvPr/>
          </p:nvSpPr>
          <p:spPr>
            <a:xfrm>
              <a:off x="5545625" y="4188450"/>
              <a:ext cx="330900" cy="330900"/>
            </a:xfrm>
            <a:prstGeom prst="ellipse">
              <a:avLst/>
            </a:pr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22" name="Google Shape;1004;p8">
            <a:extLst>
              <a:ext uri="{FF2B5EF4-FFF2-40B4-BE49-F238E27FC236}">
                <a16:creationId xmlns:a16="http://schemas.microsoft.com/office/drawing/2014/main" id="{0653FC4D-0899-73C3-3E37-6791EF74722F}"/>
              </a:ext>
            </a:extLst>
          </p:cNvPr>
          <p:cNvGrpSpPr/>
          <p:nvPr/>
        </p:nvGrpSpPr>
        <p:grpSpPr>
          <a:xfrm rot="-5400000">
            <a:off x="10371988" y="5097483"/>
            <a:ext cx="2531464" cy="983343"/>
            <a:chOff x="2635661" y="3129001"/>
            <a:chExt cx="3814539" cy="1434618"/>
          </a:xfrm>
        </p:grpSpPr>
        <p:grpSp>
          <p:nvGrpSpPr>
            <p:cNvPr id="24" name="Google Shape;1005;p8">
              <a:extLst>
                <a:ext uri="{FF2B5EF4-FFF2-40B4-BE49-F238E27FC236}">
                  <a16:creationId xmlns:a16="http://schemas.microsoft.com/office/drawing/2014/main" id="{82EDE2F2-0208-2B43-25F0-C41F8A02FF99}"/>
                </a:ext>
              </a:extLst>
            </p:cNvPr>
            <p:cNvGrpSpPr/>
            <p:nvPr/>
          </p:nvGrpSpPr>
          <p:grpSpPr>
            <a:xfrm>
              <a:off x="2635661" y="3129001"/>
              <a:ext cx="3814539" cy="1434618"/>
              <a:chOff x="970520" y="3147757"/>
              <a:chExt cx="3778641" cy="1421117"/>
            </a:xfrm>
          </p:grpSpPr>
          <p:sp>
            <p:nvSpPr>
              <p:cNvPr id="27" name="Google Shape;1006;p8">
                <a:extLst>
                  <a:ext uri="{FF2B5EF4-FFF2-40B4-BE49-F238E27FC236}">
                    <a16:creationId xmlns:a16="http://schemas.microsoft.com/office/drawing/2014/main" id="{7BC42DF9-421D-78D9-F7D0-B4C73E98AE5E}"/>
                  </a:ext>
                </a:extLst>
              </p:cNvPr>
              <p:cNvSpPr/>
              <p:nvPr/>
            </p:nvSpPr>
            <p:spPr>
              <a:xfrm rot="5400000">
                <a:off x="2646387" y="2466081"/>
                <a:ext cx="426908" cy="3778640"/>
              </a:xfrm>
              <a:custGeom>
                <a:avLst/>
                <a:gdLst/>
                <a:ahLst/>
                <a:cxnLst/>
                <a:rect l="l" t="t" r="r" b="b"/>
                <a:pathLst>
                  <a:path w="1840" h="11547" extrusionOk="0">
                    <a:moveTo>
                      <a:pt x="586" y="1"/>
                    </a:moveTo>
                    <a:cubicBezTo>
                      <a:pt x="262" y="1"/>
                      <a:pt x="1" y="262"/>
                      <a:pt x="1" y="581"/>
                    </a:cubicBezTo>
                    <a:lnTo>
                      <a:pt x="1" y="11547"/>
                    </a:lnTo>
                    <a:lnTo>
                      <a:pt x="1839" y="11547"/>
                    </a:lnTo>
                    <a:lnTo>
                      <a:pt x="1839" y="581"/>
                    </a:lnTo>
                    <a:cubicBezTo>
                      <a:pt x="1839" y="262"/>
                      <a:pt x="1578" y="1"/>
                      <a:pt x="1254" y="1"/>
                    </a:cubicBezTo>
                    <a:close/>
                  </a:path>
                </a:pathLst>
              </a:cu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1007;p8">
                <a:extLst>
                  <a:ext uri="{FF2B5EF4-FFF2-40B4-BE49-F238E27FC236}">
                    <a16:creationId xmlns:a16="http://schemas.microsoft.com/office/drawing/2014/main" id="{53FF2BD3-1B91-0AEF-3B49-3FD6A4EC5252}"/>
                  </a:ext>
                </a:extLst>
              </p:cNvPr>
              <p:cNvSpPr/>
              <p:nvPr/>
            </p:nvSpPr>
            <p:spPr>
              <a:xfrm rot="5400000">
                <a:off x="2995247" y="4207619"/>
                <a:ext cx="426917" cy="295593"/>
              </a:xfrm>
              <a:custGeom>
                <a:avLst/>
                <a:gdLst/>
                <a:ahLst/>
                <a:cxnLst/>
                <a:rect l="l" t="t" r="r" b="b"/>
                <a:pathLst>
                  <a:path w="1840" h="1274" extrusionOk="0">
                    <a:moveTo>
                      <a:pt x="1" y="1"/>
                    </a:moveTo>
                    <a:lnTo>
                      <a:pt x="1" y="1273"/>
                    </a:lnTo>
                    <a:lnTo>
                      <a:pt x="1839" y="1273"/>
                    </a:lnTo>
                    <a:lnTo>
                      <a:pt x="1839" y="1"/>
                    </a:lnTo>
                    <a:close/>
                  </a:path>
                </a:pathLst>
              </a:cu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9" name="Google Shape;1008;p8">
                <a:extLst>
                  <a:ext uri="{FF2B5EF4-FFF2-40B4-BE49-F238E27FC236}">
                    <a16:creationId xmlns:a16="http://schemas.microsoft.com/office/drawing/2014/main" id="{13657118-4134-28B8-823B-D0D36BEB9CA1}"/>
                  </a:ext>
                </a:extLst>
              </p:cNvPr>
              <p:cNvSpPr/>
              <p:nvPr/>
            </p:nvSpPr>
            <p:spPr>
              <a:xfrm rot="5400000">
                <a:off x="2375416" y="4215508"/>
                <a:ext cx="426917" cy="279816"/>
              </a:xfrm>
              <a:custGeom>
                <a:avLst/>
                <a:gdLst/>
                <a:ahLst/>
                <a:cxnLst/>
                <a:rect l="l" t="t" r="r" b="b"/>
                <a:pathLst>
                  <a:path w="1840" h="1206" extrusionOk="0">
                    <a:moveTo>
                      <a:pt x="1" y="1"/>
                    </a:moveTo>
                    <a:lnTo>
                      <a:pt x="1" y="1205"/>
                    </a:lnTo>
                    <a:lnTo>
                      <a:pt x="1839" y="1205"/>
                    </a:lnTo>
                    <a:lnTo>
                      <a:pt x="1839" y="1"/>
                    </a:lnTo>
                    <a:close/>
                  </a:path>
                </a:pathLst>
              </a:cu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0" name="Google Shape;1009;p8">
                <a:extLst>
                  <a:ext uri="{FF2B5EF4-FFF2-40B4-BE49-F238E27FC236}">
                    <a16:creationId xmlns:a16="http://schemas.microsoft.com/office/drawing/2014/main" id="{3CBAFEBC-FF69-2AA6-2F65-FA292CB0626F}"/>
                  </a:ext>
                </a:extLst>
              </p:cNvPr>
              <p:cNvSpPr/>
              <p:nvPr/>
            </p:nvSpPr>
            <p:spPr>
              <a:xfrm rot="5400000">
                <a:off x="865419" y="4247063"/>
                <a:ext cx="426917" cy="216707"/>
              </a:xfrm>
              <a:custGeom>
                <a:avLst/>
                <a:gdLst/>
                <a:ahLst/>
                <a:cxnLst/>
                <a:rect l="l" t="t" r="r" b="b"/>
                <a:pathLst>
                  <a:path w="1840" h="934" extrusionOk="0">
                    <a:moveTo>
                      <a:pt x="1" y="0"/>
                    </a:moveTo>
                    <a:lnTo>
                      <a:pt x="1" y="934"/>
                    </a:lnTo>
                    <a:lnTo>
                      <a:pt x="1839" y="934"/>
                    </a:lnTo>
                    <a:lnTo>
                      <a:pt x="1839" y="0"/>
                    </a:lnTo>
                    <a:close/>
                  </a:path>
                </a:pathLst>
              </a:cu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1010;p8">
                <a:extLst>
                  <a:ext uri="{FF2B5EF4-FFF2-40B4-BE49-F238E27FC236}">
                    <a16:creationId xmlns:a16="http://schemas.microsoft.com/office/drawing/2014/main" id="{9718CA03-EC90-F56B-165B-4CF2B55BEED2}"/>
                  </a:ext>
                </a:extLst>
              </p:cNvPr>
              <p:cNvSpPr/>
              <p:nvPr/>
            </p:nvSpPr>
            <p:spPr>
              <a:xfrm rot="5400000">
                <a:off x="2493699" y="2200211"/>
                <a:ext cx="418787" cy="3465144"/>
              </a:xfrm>
              <a:custGeom>
                <a:avLst/>
                <a:gdLst/>
                <a:ahLst/>
                <a:cxnLst/>
                <a:rect l="l" t="t" r="r" b="b"/>
                <a:pathLst>
                  <a:path w="1805" h="10589" extrusionOk="0">
                    <a:moveTo>
                      <a:pt x="460" y="0"/>
                    </a:moveTo>
                    <a:cubicBezTo>
                      <a:pt x="204" y="0"/>
                      <a:pt x="1" y="203"/>
                      <a:pt x="1" y="455"/>
                    </a:cubicBezTo>
                    <a:lnTo>
                      <a:pt x="1" y="10589"/>
                    </a:lnTo>
                    <a:lnTo>
                      <a:pt x="1805" y="10589"/>
                    </a:lnTo>
                    <a:lnTo>
                      <a:pt x="1805" y="455"/>
                    </a:lnTo>
                    <a:cubicBezTo>
                      <a:pt x="1805" y="203"/>
                      <a:pt x="1602" y="0"/>
                      <a:pt x="1345" y="0"/>
                    </a:cubicBezTo>
                    <a:close/>
                  </a:path>
                </a:pathLst>
              </a:custGeom>
              <a:solidFill>
                <a:srgbClr val="A44358"/>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1011;p8">
                <a:extLst>
                  <a:ext uri="{FF2B5EF4-FFF2-40B4-BE49-F238E27FC236}">
                    <a16:creationId xmlns:a16="http://schemas.microsoft.com/office/drawing/2014/main" id="{FEC58232-63C7-D0A7-69A9-C475D8061539}"/>
                  </a:ext>
                </a:extLst>
              </p:cNvPr>
              <p:cNvSpPr/>
              <p:nvPr/>
            </p:nvSpPr>
            <p:spPr>
              <a:xfrm rot="5400000">
                <a:off x="3268920" y="3841143"/>
                <a:ext cx="418796" cy="183296"/>
              </a:xfrm>
              <a:custGeom>
                <a:avLst/>
                <a:gdLst/>
                <a:ahLst/>
                <a:cxnLst/>
                <a:rect l="l" t="t" r="r" b="b"/>
                <a:pathLst>
                  <a:path w="1805" h="790" extrusionOk="0">
                    <a:moveTo>
                      <a:pt x="1" y="1"/>
                    </a:moveTo>
                    <a:lnTo>
                      <a:pt x="1" y="789"/>
                    </a:lnTo>
                    <a:lnTo>
                      <a:pt x="1805" y="789"/>
                    </a:lnTo>
                    <a:lnTo>
                      <a:pt x="1805" y="1"/>
                    </a:lnTo>
                    <a:close/>
                  </a:path>
                </a:pathLst>
              </a:custGeom>
              <a:solidFill>
                <a:srgbClr val="EB9A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1012;p8">
                <a:extLst>
                  <a:ext uri="{FF2B5EF4-FFF2-40B4-BE49-F238E27FC236}">
                    <a16:creationId xmlns:a16="http://schemas.microsoft.com/office/drawing/2014/main" id="{B7F68D76-1B5D-14FE-C90B-64DB0E0440D0}"/>
                  </a:ext>
                </a:extLst>
              </p:cNvPr>
              <p:cNvSpPr/>
              <p:nvPr/>
            </p:nvSpPr>
            <p:spPr>
              <a:xfrm rot="5400000">
                <a:off x="2111840" y="3847871"/>
                <a:ext cx="418796" cy="169839"/>
              </a:xfrm>
              <a:custGeom>
                <a:avLst/>
                <a:gdLst/>
                <a:ahLst/>
                <a:cxnLst/>
                <a:rect l="l" t="t" r="r" b="b"/>
                <a:pathLst>
                  <a:path w="1805" h="732" extrusionOk="0">
                    <a:moveTo>
                      <a:pt x="1" y="1"/>
                    </a:moveTo>
                    <a:lnTo>
                      <a:pt x="1" y="731"/>
                    </a:lnTo>
                    <a:lnTo>
                      <a:pt x="1805" y="731"/>
                    </a:lnTo>
                    <a:lnTo>
                      <a:pt x="1805" y="1"/>
                    </a:lnTo>
                    <a:close/>
                  </a:path>
                </a:pathLst>
              </a:custGeom>
              <a:solidFill>
                <a:srgbClr val="EB9A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1013;p8">
                <a:extLst>
                  <a:ext uri="{FF2B5EF4-FFF2-40B4-BE49-F238E27FC236}">
                    <a16:creationId xmlns:a16="http://schemas.microsoft.com/office/drawing/2014/main" id="{0EA6B239-7083-6C7C-C00A-33F8B45D9ED5}"/>
                  </a:ext>
                </a:extLst>
              </p:cNvPr>
              <p:cNvSpPr/>
              <p:nvPr/>
            </p:nvSpPr>
            <p:spPr>
              <a:xfrm rot="5400000">
                <a:off x="963795" y="3730121"/>
                <a:ext cx="418796" cy="405339"/>
              </a:xfrm>
              <a:custGeom>
                <a:avLst/>
                <a:gdLst/>
                <a:ahLst/>
                <a:cxnLst/>
                <a:rect l="l" t="t" r="r" b="b"/>
                <a:pathLst>
                  <a:path w="1805" h="1747" extrusionOk="0">
                    <a:moveTo>
                      <a:pt x="1" y="0"/>
                    </a:moveTo>
                    <a:lnTo>
                      <a:pt x="1" y="1747"/>
                    </a:lnTo>
                    <a:lnTo>
                      <a:pt x="1805" y="1747"/>
                    </a:lnTo>
                    <a:lnTo>
                      <a:pt x="1805" y="0"/>
                    </a:lnTo>
                    <a:close/>
                  </a:path>
                </a:pathLst>
              </a:custGeom>
              <a:solidFill>
                <a:srgbClr val="EB9A9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5" name="Google Shape;1014;p8">
                <a:extLst>
                  <a:ext uri="{FF2B5EF4-FFF2-40B4-BE49-F238E27FC236}">
                    <a16:creationId xmlns:a16="http://schemas.microsoft.com/office/drawing/2014/main" id="{9D5AB81C-E78E-B550-3E23-D74126CD81E6}"/>
                  </a:ext>
                </a:extLst>
              </p:cNvPr>
              <p:cNvSpPr/>
              <p:nvPr/>
            </p:nvSpPr>
            <p:spPr>
              <a:xfrm rot="5400000">
                <a:off x="2544699" y="1573578"/>
                <a:ext cx="593958" cy="3742317"/>
              </a:xfrm>
              <a:custGeom>
                <a:avLst/>
                <a:gdLst/>
                <a:ahLst/>
                <a:cxnLst/>
                <a:rect l="l" t="t" r="r" b="b"/>
                <a:pathLst>
                  <a:path w="2560" h="11436" extrusionOk="0">
                    <a:moveTo>
                      <a:pt x="494" y="1"/>
                    </a:moveTo>
                    <a:cubicBezTo>
                      <a:pt x="223" y="1"/>
                      <a:pt x="0" y="219"/>
                      <a:pt x="0" y="494"/>
                    </a:cubicBezTo>
                    <a:lnTo>
                      <a:pt x="0" y="11436"/>
                    </a:lnTo>
                    <a:lnTo>
                      <a:pt x="2559" y="11436"/>
                    </a:lnTo>
                    <a:lnTo>
                      <a:pt x="2559" y="494"/>
                    </a:lnTo>
                    <a:cubicBezTo>
                      <a:pt x="2559" y="219"/>
                      <a:pt x="2337" y="1"/>
                      <a:pt x="2066" y="1"/>
                    </a:cubicBezTo>
                    <a:close/>
                  </a:path>
                </a:pathLst>
              </a:cu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6" name="Google Shape;1015;p8">
                <a:extLst>
                  <a:ext uri="{FF2B5EF4-FFF2-40B4-BE49-F238E27FC236}">
                    <a16:creationId xmlns:a16="http://schemas.microsoft.com/office/drawing/2014/main" id="{0E7C6FF0-6734-A273-E00F-3E5E67BF4DBE}"/>
                  </a:ext>
                </a:extLst>
              </p:cNvPr>
              <p:cNvSpPr/>
              <p:nvPr/>
            </p:nvSpPr>
            <p:spPr>
              <a:xfrm rot="5400000">
                <a:off x="3571557" y="3360512"/>
                <a:ext cx="592811" cy="169607"/>
              </a:xfrm>
              <a:custGeom>
                <a:avLst/>
                <a:gdLst/>
                <a:ahLst/>
                <a:cxnLst/>
                <a:rect l="l" t="t" r="r" b="b"/>
                <a:pathLst>
                  <a:path w="2555" h="731" extrusionOk="0">
                    <a:moveTo>
                      <a:pt x="0" y="1"/>
                    </a:moveTo>
                    <a:lnTo>
                      <a:pt x="0" y="731"/>
                    </a:lnTo>
                    <a:lnTo>
                      <a:pt x="2554" y="731"/>
                    </a:lnTo>
                    <a:lnTo>
                      <a:pt x="2554" y="1"/>
                    </a:lnTo>
                    <a:close/>
                  </a:path>
                </a:pathLst>
              </a:cu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7" name="Google Shape;1016;p8">
                <a:extLst>
                  <a:ext uri="{FF2B5EF4-FFF2-40B4-BE49-F238E27FC236}">
                    <a16:creationId xmlns:a16="http://schemas.microsoft.com/office/drawing/2014/main" id="{CD848D68-7C60-7FB1-94F6-17CDAEE88FEA}"/>
                  </a:ext>
                </a:extLst>
              </p:cNvPr>
              <p:cNvSpPr/>
              <p:nvPr/>
            </p:nvSpPr>
            <p:spPr>
              <a:xfrm rot="5400000">
                <a:off x="1269016" y="3359932"/>
                <a:ext cx="592811" cy="170767"/>
              </a:xfrm>
              <a:custGeom>
                <a:avLst/>
                <a:gdLst/>
                <a:ahLst/>
                <a:cxnLst/>
                <a:rect l="l" t="t" r="r" b="b"/>
                <a:pathLst>
                  <a:path w="2555" h="736" extrusionOk="0">
                    <a:moveTo>
                      <a:pt x="0" y="0"/>
                    </a:moveTo>
                    <a:lnTo>
                      <a:pt x="0" y="736"/>
                    </a:lnTo>
                    <a:lnTo>
                      <a:pt x="2554" y="736"/>
                    </a:lnTo>
                    <a:lnTo>
                      <a:pt x="2554" y="0"/>
                    </a:lnTo>
                    <a:close/>
                  </a:path>
                </a:pathLst>
              </a:cu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8" name="Google Shape;1017;p8">
                <a:extLst>
                  <a:ext uri="{FF2B5EF4-FFF2-40B4-BE49-F238E27FC236}">
                    <a16:creationId xmlns:a16="http://schemas.microsoft.com/office/drawing/2014/main" id="{A6D488EA-07F2-62C9-0844-6380801F95EE}"/>
                  </a:ext>
                </a:extLst>
              </p:cNvPr>
              <p:cNvSpPr/>
              <p:nvPr/>
            </p:nvSpPr>
            <p:spPr>
              <a:xfrm rot="5400000">
                <a:off x="915999" y="3360512"/>
                <a:ext cx="592811" cy="169607"/>
              </a:xfrm>
              <a:custGeom>
                <a:avLst/>
                <a:gdLst/>
                <a:ahLst/>
                <a:cxnLst/>
                <a:rect l="l" t="t" r="r" b="b"/>
                <a:pathLst>
                  <a:path w="2555" h="731" extrusionOk="0">
                    <a:moveTo>
                      <a:pt x="0" y="0"/>
                    </a:moveTo>
                    <a:lnTo>
                      <a:pt x="0" y="730"/>
                    </a:lnTo>
                    <a:lnTo>
                      <a:pt x="2554" y="730"/>
                    </a:lnTo>
                    <a:lnTo>
                      <a:pt x="2554" y="0"/>
                    </a:lnTo>
                    <a:close/>
                  </a:path>
                </a:pathLst>
              </a:cu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5" name="Google Shape;1018;p8">
              <a:extLst>
                <a:ext uri="{FF2B5EF4-FFF2-40B4-BE49-F238E27FC236}">
                  <a16:creationId xmlns:a16="http://schemas.microsoft.com/office/drawing/2014/main" id="{FD01E064-5509-2514-61CE-D4DD30249878}"/>
                </a:ext>
              </a:extLst>
            </p:cNvPr>
            <p:cNvSpPr/>
            <p:nvPr/>
          </p:nvSpPr>
          <p:spPr>
            <a:xfrm>
              <a:off x="3710175" y="3301850"/>
              <a:ext cx="1434900" cy="252600"/>
            </a:xfrm>
            <a:prstGeom prst="roundRect">
              <a:avLst>
                <a:gd name="adj" fmla="val 50000"/>
              </a:avLst>
            </a:prstGeom>
            <a:solidFill>
              <a:srgbClr val="AFC7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1019;p8">
              <a:extLst>
                <a:ext uri="{FF2B5EF4-FFF2-40B4-BE49-F238E27FC236}">
                  <a16:creationId xmlns:a16="http://schemas.microsoft.com/office/drawing/2014/main" id="{36ADFF47-169C-38C0-F959-7EDF87147C6F}"/>
                </a:ext>
              </a:extLst>
            </p:cNvPr>
            <p:cNvSpPr/>
            <p:nvPr/>
          </p:nvSpPr>
          <p:spPr>
            <a:xfrm>
              <a:off x="5545625" y="4188450"/>
              <a:ext cx="330900" cy="330900"/>
            </a:xfrm>
            <a:prstGeom prst="ellipse">
              <a:avLst/>
            </a:prstGeom>
            <a:solidFill>
              <a:srgbClr val="6880B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39" name="Google Shape;976;p7">
            <a:extLst>
              <a:ext uri="{FF2B5EF4-FFF2-40B4-BE49-F238E27FC236}">
                <a16:creationId xmlns:a16="http://schemas.microsoft.com/office/drawing/2014/main" id="{429A0ABA-18D3-7E2E-4095-90B45B065C9B}"/>
              </a:ext>
            </a:extLst>
          </p:cNvPr>
          <p:cNvSpPr/>
          <p:nvPr/>
        </p:nvSpPr>
        <p:spPr>
          <a:xfrm>
            <a:off x="4357046" y="1342425"/>
            <a:ext cx="3477875" cy="661665"/>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vi-VN" sz="2800" b="1" kern="0" dirty="0">
                <a:solidFill>
                  <a:srgbClr val="1E2E58"/>
                </a:solidFill>
                <a:latin typeface="UTM Avo" panose="02040603050506020204" pitchFamily="18" charset="0"/>
                <a:cs typeface="Arial"/>
                <a:sym typeface="Arial"/>
              </a:rPr>
              <a:t>NHẬN XÉT</a:t>
            </a:r>
            <a:endParaRPr sz="2800" b="1" kern="0" dirty="0">
              <a:solidFill>
                <a:srgbClr val="1E2E58"/>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3250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84;p8">
            <a:extLst>
              <a:ext uri="{FF2B5EF4-FFF2-40B4-BE49-F238E27FC236}">
                <a16:creationId xmlns:a16="http://schemas.microsoft.com/office/drawing/2014/main" id="{BF5AD959-5122-72BF-B9B6-91737906C852}"/>
              </a:ext>
            </a:extLst>
          </p:cNvPr>
          <p:cNvSpPr/>
          <p:nvPr/>
        </p:nvSpPr>
        <p:spPr>
          <a:xfrm>
            <a:off x="6008784" y="5921045"/>
            <a:ext cx="174400" cy="174400"/>
          </a:xfrm>
          <a:prstGeom prst="ellipse">
            <a:avLst/>
          </a:prstGeom>
          <a:solidFill>
            <a:srgbClr val="FFF5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986;p8">
            <a:extLst>
              <a:ext uri="{FF2B5EF4-FFF2-40B4-BE49-F238E27FC236}">
                <a16:creationId xmlns:a16="http://schemas.microsoft.com/office/drawing/2014/main" id="{9D503E75-0028-DCFE-F26C-3B53D2B3D83A}"/>
              </a:ext>
            </a:extLst>
          </p:cNvPr>
          <p:cNvSpPr txBox="1"/>
          <p:nvPr/>
        </p:nvSpPr>
        <p:spPr>
          <a:xfrm>
            <a:off x="419091" y="2489201"/>
            <a:ext cx="11353817" cy="4289972"/>
          </a:xfrm>
          <a:prstGeom prst="rect">
            <a:avLst/>
          </a:prstGeom>
          <a:solidFill>
            <a:srgbClr val="FFFFFF"/>
          </a:solidFill>
          <a:ln w="28575" cap="flat" cmpd="sng">
            <a:solidFill>
              <a:srgbClr val="2E5D9C"/>
            </a:solidFill>
            <a:prstDash val="solid"/>
            <a:round/>
            <a:headEnd type="none" w="sm" len="sm"/>
            <a:tailEnd type="none" w="sm" len="sm"/>
          </a:ln>
        </p:spPr>
        <p:txBody>
          <a:bodyPr spcFirstLastPara="1" wrap="square" lIns="609600" tIns="121900" rIns="487667" bIns="121900" anchor="b" anchorCtr="0">
            <a:noAutofit/>
          </a:bodyPr>
          <a:lstStyle/>
          <a:p>
            <a:pPr algn="just">
              <a:lnSpc>
                <a:spcPct val="125000"/>
              </a:lnSpc>
              <a:buClr>
                <a:srgbClr val="000000"/>
              </a:buClr>
              <a:buFont typeface="Arial"/>
              <a:buNone/>
            </a:pPr>
            <a:r>
              <a:rPr lang="vi-VN" sz="2200" kern="0" dirty="0">
                <a:solidFill>
                  <a:srgbClr val="2E5D9C"/>
                </a:solidFill>
                <a:latin typeface="UTM Avo" panose="02040603050506020204" pitchFamily="18" charset="0"/>
                <a:cs typeface="Arial"/>
                <a:sym typeface="Arial"/>
              </a:rPr>
              <a:t>Trừ câu nêu địa điểm và ngày, tháng, năm viết thư; chữ kí và tên của người viết thư, bức thư gồm 5 đoạn: </a:t>
            </a:r>
          </a:p>
          <a:p>
            <a:pPr marL="342900" indent="-342900" algn="just">
              <a:lnSpc>
                <a:spcPct val="125000"/>
              </a:lnSpc>
              <a:buClr>
                <a:srgbClr val="000000"/>
              </a:buClr>
              <a:buFont typeface="Arial" panose="020B0604020202020204" pitchFamily="34" charset="0"/>
              <a:buChar char="•"/>
            </a:pPr>
            <a:r>
              <a:rPr lang="vi-VN" sz="2200" kern="0" dirty="0">
                <a:solidFill>
                  <a:srgbClr val="2E5D9C"/>
                </a:solidFill>
                <a:latin typeface="UTM Avo" panose="02040603050506020204" pitchFamily="18" charset="0"/>
                <a:cs typeface="Arial"/>
                <a:sym typeface="Arial"/>
              </a:rPr>
              <a:t>Đoạn 1 (</a:t>
            </a:r>
            <a:r>
              <a:rPr lang="vi-VN" sz="2200" i="1" kern="0" dirty="0">
                <a:solidFill>
                  <a:srgbClr val="2E5D9C"/>
                </a:solidFill>
                <a:latin typeface="UTM Avo" panose="02040603050506020204" pitchFamily="18" charset="0"/>
                <a:cs typeface="Arial"/>
                <a:sym typeface="Arial"/>
              </a:rPr>
              <a:t>Dì yêu quý!</a:t>
            </a:r>
            <a:r>
              <a:rPr lang="vi-VN" sz="2200" kern="0" dirty="0">
                <a:solidFill>
                  <a:srgbClr val="2E5D9C"/>
                </a:solidFill>
                <a:latin typeface="UTM Avo" panose="02040603050506020204" pitchFamily="18" charset="0"/>
                <a:cs typeface="Arial"/>
                <a:sym typeface="Arial"/>
              </a:rPr>
              <a:t>): lời chào dì.</a:t>
            </a:r>
          </a:p>
          <a:p>
            <a:pPr marL="342900" indent="-342900" algn="just">
              <a:lnSpc>
                <a:spcPct val="125000"/>
              </a:lnSpc>
              <a:buClr>
                <a:srgbClr val="000000"/>
              </a:buClr>
              <a:buFont typeface="Arial" panose="020B0604020202020204" pitchFamily="34" charset="0"/>
              <a:buChar char="•"/>
            </a:pPr>
            <a:r>
              <a:rPr lang="vi-VN" sz="2200" kern="0" dirty="0">
                <a:solidFill>
                  <a:srgbClr val="2E5D9C"/>
                </a:solidFill>
                <a:latin typeface="UTM Avo" panose="02040603050506020204" pitchFamily="18" charset="0"/>
                <a:cs typeface="Arial"/>
                <a:sym typeface="Arial"/>
              </a:rPr>
              <a:t>Đoạn 2 (từ </a:t>
            </a:r>
            <a:r>
              <a:rPr lang="vi-VN" sz="2200" i="1" kern="0" dirty="0">
                <a:solidFill>
                  <a:srgbClr val="2E5D9C"/>
                </a:solidFill>
                <a:latin typeface="UTM Avo" panose="02040603050506020204" pitchFamily="18" charset="0"/>
                <a:cs typeface="Arial"/>
                <a:sym typeface="Arial"/>
              </a:rPr>
              <a:t>Được tin.</a:t>
            </a:r>
            <a:r>
              <a:rPr lang="vi-VN" sz="2200" kern="0" dirty="0">
                <a:solidFill>
                  <a:srgbClr val="2E5D9C"/>
                </a:solidFill>
                <a:latin typeface="UTM Avo" panose="02040603050506020204" pitchFamily="18" charset="0"/>
                <a:cs typeface="Arial"/>
                <a:sym typeface="Arial"/>
              </a:rPr>
              <a:t>.. đến ... </a:t>
            </a:r>
            <a:r>
              <a:rPr lang="vi-VN" sz="2200" i="1" kern="0" dirty="0">
                <a:solidFill>
                  <a:srgbClr val="2E5D9C"/>
                </a:solidFill>
                <a:latin typeface="UTM Avo" panose="02040603050506020204" pitchFamily="18" charset="0"/>
                <a:cs typeface="Arial"/>
                <a:sym typeface="Arial"/>
              </a:rPr>
              <a:t>sắp tới</a:t>
            </a:r>
            <a:r>
              <a:rPr lang="vi-VN" sz="2200" kern="0" dirty="0">
                <a:solidFill>
                  <a:srgbClr val="2E5D9C"/>
                </a:solidFill>
                <a:latin typeface="UTM Avo" panose="02040603050506020204" pitchFamily="18" charset="0"/>
                <a:cs typeface="Arial"/>
                <a:sym typeface="Arial"/>
              </a:rPr>
              <a:t>): chúc mừng dì đoạt Huy chương Bạc.</a:t>
            </a:r>
          </a:p>
          <a:p>
            <a:pPr marL="342900" indent="-342900" algn="just">
              <a:lnSpc>
                <a:spcPct val="125000"/>
              </a:lnSpc>
              <a:buClr>
                <a:srgbClr val="000000"/>
              </a:buClr>
              <a:buFont typeface="Arial" panose="020B0604020202020204" pitchFamily="34" charset="0"/>
              <a:buChar char="•"/>
            </a:pPr>
            <a:r>
              <a:rPr lang="vi-VN" sz="2200" kern="0" dirty="0">
                <a:solidFill>
                  <a:srgbClr val="2E5D9C"/>
                </a:solidFill>
                <a:latin typeface="UTM Avo" panose="02040603050506020204" pitchFamily="18" charset="0"/>
                <a:cs typeface="Arial"/>
                <a:sym typeface="Arial"/>
              </a:rPr>
              <a:t>Đoạn 3 (từ </a:t>
            </a:r>
            <a:r>
              <a:rPr lang="vi-VN" sz="2200" i="1" kern="0" dirty="0">
                <a:solidFill>
                  <a:srgbClr val="2E5D9C"/>
                </a:solidFill>
                <a:latin typeface="UTM Avo" panose="02040603050506020204" pitchFamily="18" charset="0"/>
                <a:cs typeface="Arial"/>
                <a:sym typeface="Arial"/>
              </a:rPr>
              <a:t>Dì ơi</a:t>
            </a:r>
            <a:r>
              <a:rPr lang="vi-VN" sz="2200" kern="0" dirty="0">
                <a:solidFill>
                  <a:srgbClr val="2E5D9C"/>
                </a:solidFill>
                <a:latin typeface="UTM Avo" panose="02040603050506020204" pitchFamily="18" charset="0"/>
                <a:cs typeface="Arial"/>
                <a:sym typeface="Arial"/>
              </a:rPr>
              <a:t>,.. đến ... </a:t>
            </a:r>
            <a:r>
              <a:rPr lang="vi-VN" sz="2200" i="1" kern="0" dirty="0">
                <a:solidFill>
                  <a:srgbClr val="2E5D9C"/>
                </a:solidFill>
                <a:latin typeface="UTM Avo" panose="02040603050506020204" pitchFamily="18" charset="0"/>
                <a:cs typeface="Arial"/>
                <a:sym typeface="Arial"/>
              </a:rPr>
              <a:t>yên tâm</a:t>
            </a:r>
            <a:r>
              <a:rPr lang="vi-VN" sz="2200" kern="0" dirty="0">
                <a:solidFill>
                  <a:srgbClr val="2E5D9C"/>
                </a:solidFill>
                <a:latin typeface="UTM Avo" panose="02040603050506020204" pitchFamily="18" charset="0"/>
                <a:cs typeface="Arial"/>
                <a:sym typeface="Arial"/>
              </a:rPr>
              <a:t>): thăm hỏi tình hình của dì. </a:t>
            </a:r>
          </a:p>
          <a:p>
            <a:pPr marL="342900" indent="-342900" algn="just">
              <a:lnSpc>
                <a:spcPct val="125000"/>
              </a:lnSpc>
              <a:buClr>
                <a:srgbClr val="000000"/>
              </a:buClr>
              <a:buFont typeface="Arial" panose="020B0604020202020204" pitchFamily="34" charset="0"/>
              <a:buChar char="•"/>
            </a:pPr>
            <a:r>
              <a:rPr lang="vi-VN" sz="2200" kern="0" dirty="0">
                <a:solidFill>
                  <a:srgbClr val="2E5D9C"/>
                </a:solidFill>
                <a:latin typeface="UTM Avo" panose="02040603050506020204" pitchFamily="18" charset="0"/>
                <a:cs typeface="Arial"/>
                <a:sym typeface="Arial"/>
              </a:rPr>
              <a:t>Đoạn 4 (từ </a:t>
            </a:r>
            <a:r>
              <a:rPr lang="vi-VN" sz="2200" i="1" kern="0" dirty="0">
                <a:solidFill>
                  <a:srgbClr val="2E5D9C"/>
                </a:solidFill>
                <a:latin typeface="UTM Avo" panose="02040603050506020204" pitchFamily="18" charset="0"/>
                <a:cs typeface="Arial"/>
                <a:sym typeface="Arial"/>
              </a:rPr>
              <a:t>Về phần mình</a:t>
            </a:r>
            <a:r>
              <a:rPr lang="vi-VN" sz="2200" kern="0" dirty="0">
                <a:solidFill>
                  <a:srgbClr val="2E5D9C"/>
                </a:solidFill>
                <a:latin typeface="UTM Avo" panose="02040603050506020204" pitchFamily="18" charset="0"/>
                <a:cs typeface="Arial"/>
                <a:sym typeface="Arial"/>
              </a:rPr>
              <a:t>,... đến ... </a:t>
            </a:r>
            <a:r>
              <a:rPr lang="vi-VN" sz="2200" i="1" kern="0" dirty="0">
                <a:solidFill>
                  <a:srgbClr val="2E5D9C"/>
                </a:solidFill>
                <a:latin typeface="UTM Avo" panose="02040603050506020204" pitchFamily="18" charset="0"/>
                <a:cs typeface="Arial"/>
                <a:sym typeface="Arial"/>
              </a:rPr>
              <a:t>tập luyện nhé!</a:t>
            </a:r>
            <a:r>
              <a:rPr lang="vi-VN" sz="2200" kern="0" dirty="0">
                <a:solidFill>
                  <a:srgbClr val="2E5D9C"/>
                </a:solidFill>
                <a:latin typeface="UTM Avo" panose="02040603050506020204" pitchFamily="18" charset="0"/>
                <a:cs typeface="Arial"/>
                <a:sym typeface="Arial"/>
              </a:rPr>
              <a:t>”.): thông tin về tình hình của bản thân.</a:t>
            </a:r>
          </a:p>
          <a:p>
            <a:pPr marL="342900" indent="-342900" algn="just">
              <a:lnSpc>
                <a:spcPct val="125000"/>
              </a:lnSpc>
              <a:buClr>
                <a:srgbClr val="000000"/>
              </a:buClr>
              <a:buFont typeface="Arial" panose="020B0604020202020204" pitchFamily="34" charset="0"/>
              <a:buChar char="•"/>
            </a:pPr>
            <a:r>
              <a:rPr lang="vi-VN" sz="2200" kern="0" dirty="0">
                <a:solidFill>
                  <a:srgbClr val="2E5D9C"/>
                </a:solidFill>
                <a:latin typeface="UTM Avo" panose="02040603050506020204" pitchFamily="18" charset="0"/>
                <a:cs typeface="Arial"/>
                <a:sym typeface="Arial"/>
              </a:rPr>
              <a:t>Đoạn 5 (phần còn lại): lời chúc.</a:t>
            </a:r>
          </a:p>
        </p:txBody>
      </p:sp>
      <p:sp>
        <p:nvSpPr>
          <p:cNvPr id="5" name="Google Shape;987;p8">
            <a:extLst>
              <a:ext uri="{FF2B5EF4-FFF2-40B4-BE49-F238E27FC236}">
                <a16:creationId xmlns:a16="http://schemas.microsoft.com/office/drawing/2014/main" id="{46BFF11E-4722-A20F-40F1-0178411861CE}"/>
              </a:ext>
            </a:extLst>
          </p:cNvPr>
          <p:cNvSpPr/>
          <p:nvPr/>
        </p:nvSpPr>
        <p:spPr>
          <a:xfrm>
            <a:off x="1371847" y="1976180"/>
            <a:ext cx="9448271" cy="879423"/>
          </a:xfrm>
          <a:prstGeom prst="rect">
            <a:avLst/>
          </a:prstGeom>
          <a:solidFill>
            <a:srgbClr val="1E2E58"/>
          </a:solidFill>
          <a:ln w="25400" cap="flat" cmpd="sng">
            <a:solidFill>
              <a:srgbClr val="152140"/>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400" b="1" kern="0" dirty="0">
                <a:latin typeface="UTM Avo" panose="02040603050506020204" pitchFamily="18" charset="0"/>
                <a:cs typeface="Arial"/>
                <a:sym typeface="Arial"/>
              </a:rPr>
              <a:t>b) Bức thư gồm mấy đoạn? Nội dung của mỗi đoạn là gì? </a:t>
            </a:r>
          </a:p>
        </p:txBody>
      </p:sp>
      <p:sp>
        <p:nvSpPr>
          <p:cNvPr id="39" name="Google Shape;976;p7">
            <a:extLst>
              <a:ext uri="{FF2B5EF4-FFF2-40B4-BE49-F238E27FC236}">
                <a16:creationId xmlns:a16="http://schemas.microsoft.com/office/drawing/2014/main" id="{429A0ABA-18D3-7E2E-4095-90B45B065C9B}"/>
              </a:ext>
            </a:extLst>
          </p:cNvPr>
          <p:cNvSpPr/>
          <p:nvPr/>
        </p:nvSpPr>
        <p:spPr>
          <a:xfrm>
            <a:off x="4357046" y="1342425"/>
            <a:ext cx="3477875" cy="661665"/>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vi-VN" sz="2800" b="1" kern="0" dirty="0">
                <a:solidFill>
                  <a:srgbClr val="1E2E58"/>
                </a:solidFill>
                <a:latin typeface="UTM Avo" panose="02040603050506020204" pitchFamily="18" charset="0"/>
                <a:cs typeface="Arial"/>
                <a:sym typeface="Arial"/>
              </a:rPr>
              <a:t>NHẬN XÉT</a:t>
            </a:r>
            <a:endParaRPr sz="2800" b="1" kern="0" dirty="0">
              <a:solidFill>
                <a:srgbClr val="1E2E58"/>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42373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84;p8">
            <a:extLst>
              <a:ext uri="{FF2B5EF4-FFF2-40B4-BE49-F238E27FC236}">
                <a16:creationId xmlns:a16="http://schemas.microsoft.com/office/drawing/2014/main" id="{BF5AD959-5122-72BF-B9B6-91737906C852}"/>
              </a:ext>
            </a:extLst>
          </p:cNvPr>
          <p:cNvSpPr/>
          <p:nvPr/>
        </p:nvSpPr>
        <p:spPr>
          <a:xfrm>
            <a:off x="6008784" y="5921045"/>
            <a:ext cx="174400" cy="174400"/>
          </a:xfrm>
          <a:prstGeom prst="ellipse">
            <a:avLst/>
          </a:prstGeom>
          <a:solidFill>
            <a:srgbClr val="FFF5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986;p8">
            <a:extLst>
              <a:ext uri="{FF2B5EF4-FFF2-40B4-BE49-F238E27FC236}">
                <a16:creationId xmlns:a16="http://schemas.microsoft.com/office/drawing/2014/main" id="{9D503E75-0028-DCFE-F26C-3B53D2B3D83A}"/>
              </a:ext>
            </a:extLst>
          </p:cNvPr>
          <p:cNvSpPr txBox="1"/>
          <p:nvPr/>
        </p:nvSpPr>
        <p:spPr>
          <a:xfrm>
            <a:off x="419108" y="2741323"/>
            <a:ext cx="11353817" cy="1308099"/>
          </a:xfrm>
          <a:prstGeom prst="rect">
            <a:avLst/>
          </a:prstGeom>
          <a:solidFill>
            <a:srgbClr val="FFFFFF"/>
          </a:solidFill>
          <a:ln w="28575" cap="flat" cmpd="sng">
            <a:solidFill>
              <a:srgbClr val="2E5D9C"/>
            </a:solidFill>
            <a:prstDash val="solid"/>
            <a:round/>
            <a:headEnd type="none" w="sm" len="sm"/>
            <a:tailEnd type="none" w="sm" len="sm"/>
          </a:ln>
        </p:spPr>
        <p:txBody>
          <a:bodyPr spcFirstLastPara="1" wrap="square" lIns="609600" tIns="121900" rIns="487667" bIns="121900" anchor="b" anchorCtr="0">
            <a:noAutofit/>
          </a:bodyPr>
          <a:lstStyle/>
          <a:p>
            <a:pPr algn="ctr">
              <a:lnSpc>
                <a:spcPct val="125000"/>
              </a:lnSpc>
              <a:buClr>
                <a:srgbClr val="000000"/>
              </a:buClr>
              <a:buFont typeface="Arial"/>
              <a:buNone/>
            </a:pPr>
            <a:r>
              <a:rPr lang="vi-VN" sz="2400" kern="0">
                <a:solidFill>
                  <a:srgbClr val="2E5D9C"/>
                </a:solidFill>
                <a:latin typeface="UTM Avo" panose="02040603050506020204" pitchFamily="18" charset="0"/>
                <a:cs typeface="Arial"/>
                <a:sym typeface="Arial"/>
              </a:rPr>
              <a:t>Bức thư thể hiện niềm tự hào và sự quan tâm đến dì.</a:t>
            </a:r>
            <a:endParaRPr lang="vi-VN" sz="2400" kern="0" dirty="0">
              <a:solidFill>
                <a:srgbClr val="2E5D9C"/>
              </a:solidFill>
              <a:latin typeface="UTM Avo" panose="02040603050506020204" pitchFamily="18" charset="0"/>
              <a:cs typeface="Arial"/>
              <a:sym typeface="Arial"/>
            </a:endParaRPr>
          </a:p>
        </p:txBody>
      </p:sp>
      <p:sp>
        <p:nvSpPr>
          <p:cNvPr id="5" name="Google Shape;987;p8">
            <a:extLst>
              <a:ext uri="{FF2B5EF4-FFF2-40B4-BE49-F238E27FC236}">
                <a16:creationId xmlns:a16="http://schemas.microsoft.com/office/drawing/2014/main" id="{46BFF11E-4722-A20F-40F1-0178411861CE}"/>
              </a:ext>
            </a:extLst>
          </p:cNvPr>
          <p:cNvSpPr/>
          <p:nvPr/>
        </p:nvSpPr>
        <p:spPr>
          <a:xfrm>
            <a:off x="1079623" y="2256212"/>
            <a:ext cx="10032753" cy="879423"/>
          </a:xfrm>
          <a:prstGeom prst="rect">
            <a:avLst/>
          </a:prstGeom>
          <a:solidFill>
            <a:srgbClr val="1E2E58"/>
          </a:solidFill>
          <a:ln w="25400" cap="flat" cmpd="sng">
            <a:solidFill>
              <a:srgbClr val="152140"/>
            </a:solidFill>
            <a:prstDash val="solid"/>
            <a:round/>
            <a:headEnd type="none" w="sm" len="sm"/>
            <a:tailEnd type="none" w="sm" len="sm"/>
          </a:ln>
        </p:spPr>
        <p:txBody>
          <a:bodyPr spcFirstLastPara="1" wrap="square" lIns="121900" tIns="60933" rIns="121900" bIns="60933" anchor="ctr" anchorCtr="0">
            <a:noAutofit/>
          </a:bodyPr>
          <a:lstStyle/>
          <a:p>
            <a:pPr lvl="0" algn="ctr">
              <a:lnSpc>
                <a:spcPct val="150000"/>
              </a:lnSpc>
              <a:buClr>
                <a:srgbClr val="000000"/>
              </a:buClr>
            </a:pPr>
            <a:r>
              <a:rPr lang="vi-VN" sz="2400" b="1" kern="0">
                <a:latin typeface="UTM Avo" panose="02040603050506020204" pitchFamily="18" charset="0"/>
                <a:cs typeface="Arial"/>
                <a:sym typeface="Arial"/>
              </a:rPr>
              <a:t>c) Bức thư thể hiện tình cảm của bạn Hiền Trang như thế nào?</a:t>
            </a:r>
            <a:endParaRPr lang="vi-VN" sz="2400" b="1" kern="0" dirty="0">
              <a:latin typeface="UTM Avo" panose="02040603050506020204" pitchFamily="18" charset="0"/>
              <a:cs typeface="Arial"/>
              <a:sym typeface="Arial"/>
            </a:endParaRPr>
          </a:p>
        </p:txBody>
      </p:sp>
      <p:sp>
        <p:nvSpPr>
          <p:cNvPr id="39" name="Google Shape;976;p7">
            <a:extLst>
              <a:ext uri="{FF2B5EF4-FFF2-40B4-BE49-F238E27FC236}">
                <a16:creationId xmlns:a16="http://schemas.microsoft.com/office/drawing/2014/main" id="{429A0ABA-18D3-7E2E-4095-90B45B065C9B}"/>
              </a:ext>
            </a:extLst>
          </p:cNvPr>
          <p:cNvSpPr/>
          <p:nvPr/>
        </p:nvSpPr>
        <p:spPr>
          <a:xfrm>
            <a:off x="4357046" y="1342425"/>
            <a:ext cx="3477875" cy="661665"/>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vi-VN" sz="2800" b="1" kern="0" dirty="0">
                <a:solidFill>
                  <a:srgbClr val="1E2E58"/>
                </a:solidFill>
                <a:latin typeface="UTM Avo" panose="02040603050506020204" pitchFamily="18" charset="0"/>
                <a:cs typeface="Arial"/>
                <a:sym typeface="Arial"/>
              </a:rPr>
              <a:t>NHẬN XÉT</a:t>
            </a:r>
            <a:endParaRPr sz="2800" b="1" kern="0" dirty="0">
              <a:solidFill>
                <a:srgbClr val="1E2E58"/>
              </a:solidFill>
              <a:latin typeface="UTM Avo" panose="02040603050506020204" pitchFamily="18" charset="0"/>
              <a:cs typeface="Arial"/>
              <a:sym typeface="Arial"/>
            </a:endParaRPr>
          </a:p>
        </p:txBody>
      </p:sp>
      <p:grpSp>
        <p:nvGrpSpPr>
          <p:cNvPr id="3" name="Google Shape;386;p24">
            <a:extLst>
              <a:ext uri="{FF2B5EF4-FFF2-40B4-BE49-F238E27FC236}">
                <a16:creationId xmlns:a16="http://schemas.microsoft.com/office/drawing/2014/main" id="{994E08D3-9E19-A1A5-220D-5B64BFF4895A}"/>
              </a:ext>
            </a:extLst>
          </p:cNvPr>
          <p:cNvGrpSpPr/>
          <p:nvPr/>
        </p:nvGrpSpPr>
        <p:grpSpPr>
          <a:xfrm flipH="1">
            <a:off x="852159" y="4929945"/>
            <a:ext cx="1291603" cy="1928055"/>
            <a:chOff x="-536575" y="-610175"/>
            <a:chExt cx="256250" cy="382500"/>
          </a:xfrm>
        </p:grpSpPr>
        <p:sp>
          <p:nvSpPr>
            <p:cNvPr id="6" name="Google Shape;387;p24">
              <a:extLst>
                <a:ext uri="{FF2B5EF4-FFF2-40B4-BE49-F238E27FC236}">
                  <a16:creationId xmlns:a16="http://schemas.microsoft.com/office/drawing/2014/main" id="{B8010716-A8B2-D153-AD77-2DF55FAB51A6}"/>
                </a:ext>
              </a:extLst>
            </p:cNvPr>
            <p:cNvSpPr/>
            <p:nvPr/>
          </p:nvSpPr>
          <p:spPr>
            <a:xfrm>
              <a:off x="-536575" y="-610175"/>
              <a:ext cx="85400" cy="382500"/>
            </a:xfrm>
            <a:custGeom>
              <a:avLst/>
              <a:gdLst/>
              <a:ahLst/>
              <a:cxnLst/>
              <a:rect l="l" t="t" r="r" b="b"/>
              <a:pathLst>
                <a:path w="3416" h="15300" extrusionOk="0">
                  <a:moveTo>
                    <a:pt x="658" y="0"/>
                  </a:moveTo>
                  <a:cubicBezTo>
                    <a:pt x="295" y="0"/>
                    <a:pt x="0" y="295"/>
                    <a:pt x="0" y="663"/>
                  </a:cubicBezTo>
                  <a:lnTo>
                    <a:pt x="0" y="15300"/>
                  </a:lnTo>
                  <a:lnTo>
                    <a:pt x="3415" y="15300"/>
                  </a:lnTo>
                  <a:lnTo>
                    <a:pt x="3415" y="663"/>
                  </a:lnTo>
                  <a:cubicBezTo>
                    <a:pt x="3415" y="295"/>
                    <a:pt x="3120" y="0"/>
                    <a:pt x="2757" y="0"/>
                  </a:cubicBezTo>
                  <a:close/>
                </a:path>
              </a:pathLst>
            </a:custGeom>
            <a:solidFill>
              <a:srgbClr val="CBDBE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 name="Google Shape;388;p24">
              <a:extLst>
                <a:ext uri="{FF2B5EF4-FFF2-40B4-BE49-F238E27FC236}">
                  <a16:creationId xmlns:a16="http://schemas.microsoft.com/office/drawing/2014/main" id="{09D226D0-E9DE-EE2F-F861-170DBCC4D4B7}"/>
                </a:ext>
              </a:extLst>
            </p:cNvPr>
            <p:cNvSpPr/>
            <p:nvPr/>
          </p:nvSpPr>
          <p:spPr>
            <a:xfrm>
              <a:off x="-536575" y="-410175"/>
              <a:ext cx="85400" cy="60475"/>
            </a:xfrm>
            <a:custGeom>
              <a:avLst/>
              <a:gdLst/>
              <a:ahLst/>
              <a:cxnLst/>
              <a:rect l="l" t="t" r="r" b="b"/>
              <a:pathLst>
                <a:path w="3416" h="2419" extrusionOk="0">
                  <a:moveTo>
                    <a:pt x="0" y="0"/>
                  </a:moveTo>
                  <a:lnTo>
                    <a:pt x="0" y="2419"/>
                  </a:lnTo>
                  <a:lnTo>
                    <a:pt x="3415" y="2419"/>
                  </a:lnTo>
                  <a:lnTo>
                    <a:pt x="3415" y="0"/>
                  </a:lnTo>
                  <a:close/>
                </a:path>
              </a:pathLst>
            </a:custGeom>
            <a:solidFill>
              <a:srgbClr val="A7C3E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 name="Google Shape;389;p24">
              <a:extLst>
                <a:ext uri="{FF2B5EF4-FFF2-40B4-BE49-F238E27FC236}">
                  <a16:creationId xmlns:a16="http://schemas.microsoft.com/office/drawing/2014/main" id="{A9156B94-0C8C-C15D-F8B4-19156AA5E83A}"/>
                </a:ext>
              </a:extLst>
            </p:cNvPr>
            <p:cNvSpPr/>
            <p:nvPr/>
          </p:nvSpPr>
          <p:spPr>
            <a:xfrm>
              <a:off x="-506700" y="-583225"/>
              <a:ext cx="25650" cy="102825"/>
            </a:xfrm>
            <a:custGeom>
              <a:avLst/>
              <a:gdLst/>
              <a:ahLst/>
              <a:cxnLst/>
              <a:rect l="l" t="t" r="r" b="b"/>
              <a:pathLst>
                <a:path w="1026" h="4113" extrusionOk="0">
                  <a:moveTo>
                    <a:pt x="513" y="1"/>
                  </a:moveTo>
                  <a:cubicBezTo>
                    <a:pt x="227" y="1"/>
                    <a:pt x="0" y="233"/>
                    <a:pt x="0" y="518"/>
                  </a:cubicBezTo>
                  <a:lnTo>
                    <a:pt x="0" y="3599"/>
                  </a:lnTo>
                  <a:cubicBezTo>
                    <a:pt x="0" y="3885"/>
                    <a:pt x="227" y="4112"/>
                    <a:pt x="513" y="4112"/>
                  </a:cubicBezTo>
                  <a:cubicBezTo>
                    <a:pt x="798" y="4112"/>
                    <a:pt x="1025" y="3885"/>
                    <a:pt x="1025" y="3599"/>
                  </a:cubicBezTo>
                  <a:lnTo>
                    <a:pt x="1025" y="518"/>
                  </a:lnTo>
                  <a:cubicBezTo>
                    <a:pt x="1025" y="233"/>
                    <a:pt x="798" y="1"/>
                    <a:pt x="513" y="1"/>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 name="Google Shape;390;p24">
              <a:extLst>
                <a:ext uri="{FF2B5EF4-FFF2-40B4-BE49-F238E27FC236}">
                  <a16:creationId xmlns:a16="http://schemas.microsoft.com/office/drawing/2014/main" id="{E7991870-FADF-6CBC-660E-314A871AA483}"/>
                </a:ext>
              </a:extLst>
            </p:cNvPr>
            <p:cNvSpPr/>
            <p:nvPr/>
          </p:nvSpPr>
          <p:spPr>
            <a:xfrm>
              <a:off x="-506700" y="-317675"/>
              <a:ext cx="25650" cy="90000"/>
            </a:xfrm>
            <a:custGeom>
              <a:avLst/>
              <a:gdLst/>
              <a:ahLst/>
              <a:cxnLst/>
              <a:rect l="l" t="t" r="r" b="b"/>
              <a:pathLst>
                <a:path w="1026" h="3600" extrusionOk="0">
                  <a:moveTo>
                    <a:pt x="513" y="1"/>
                  </a:moveTo>
                  <a:cubicBezTo>
                    <a:pt x="227" y="1"/>
                    <a:pt x="0" y="233"/>
                    <a:pt x="0" y="514"/>
                  </a:cubicBezTo>
                  <a:lnTo>
                    <a:pt x="0" y="3600"/>
                  </a:lnTo>
                  <a:lnTo>
                    <a:pt x="1025" y="3600"/>
                  </a:lnTo>
                  <a:lnTo>
                    <a:pt x="1025" y="514"/>
                  </a:lnTo>
                  <a:cubicBezTo>
                    <a:pt x="1025" y="233"/>
                    <a:pt x="798" y="1"/>
                    <a:pt x="513" y="1"/>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 name="Google Shape;391;p24">
              <a:extLst>
                <a:ext uri="{FF2B5EF4-FFF2-40B4-BE49-F238E27FC236}">
                  <a16:creationId xmlns:a16="http://schemas.microsoft.com/office/drawing/2014/main" id="{CA3C877D-B36A-5BF8-685F-96515F85953A}"/>
                </a:ext>
              </a:extLst>
            </p:cNvPr>
            <p:cNvSpPr/>
            <p:nvPr/>
          </p:nvSpPr>
          <p:spPr>
            <a:xfrm>
              <a:off x="-536575" y="-460350"/>
              <a:ext cx="85400" cy="18150"/>
            </a:xfrm>
            <a:custGeom>
              <a:avLst/>
              <a:gdLst/>
              <a:ahLst/>
              <a:cxnLst/>
              <a:rect l="l" t="t" r="r" b="b"/>
              <a:pathLst>
                <a:path w="3416" h="726" extrusionOk="0">
                  <a:moveTo>
                    <a:pt x="0" y="0"/>
                  </a:moveTo>
                  <a:lnTo>
                    <a:pt x="0" y="726"/>
                  </a:lnTo>
                  <a:lnTo>
                    <a:pt x="3415" y="726"/>
                  </a:lnTo>
                  <a:lnTo>
                    <a:pt x="3415" y="0"/>
                  </a:lnTo>
                  <a:close/>
                </a:path>
              </a:pathLst>
            </a:custGeom>
            <a:solidFill>
              <a:srgbClr val="A7C3E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 name="Google Shape;392;p24">
              <a:extLst>
                <a:ext uri="{FF2B5EF4-FFF2-40B4-BE49-F238E27FC236}">
                  <a16:creationId xmlns:a16="http://schemas.microsoft.com/office/drawing/2014/main" id="{9E0BC33F-AC54-4F41-8B4A-849AA425EBB4}"/>
                </a:ext>
              </a:extLst>
            </p:cNvPr>
            <p:cNvSpPr/>
            <p:nvPr/>
          </p:nvSpPr>
          <p:spPr>
            <a:xfrm>
              <a:off x="-365825" y="-610175"/>
              <a:ext cx="85500" cy="382500"/>
            </a:xfrm>
            <a:custGeom>
              <a:avLst/>
              <a:gdLst/>
              <a:ahLst/>
              <a:cxnLst/>
              <a:rect l="l" t="t" r="r" b="b"/>
              <a:pathLst>
                <a:path w="3420" h="15300" extrusionOk="0">
                  <a:moveTo>
                    <a:pt x="658" y="0"/>
                  </a:moveTo>
                  <a:cubicBezTo>
                    <a:pt x="295" y="0"/>
                    <a:pt x="0" y="295"/>
                    <a:pt x="0" y="663"/>
                  </a:cubicBezTo>
                  <a:lnTo>
                    <a:pt x="0" y="15300"/>
                  </a:lnTo>
                  <a:lnTo>
                    <a:pt x="3420" y="15300"/>
                  </a:lnTo>
                  <a:lnTo>
                    <a:pt x="3420" y="663"/>
                  </a:lnTo>
                  <a:cubicBezTo>
                    <a:pt x="3420" y="295"/>
                    <a:pt x="3125" y="0"/>
                    <a:pt x="2757" y="0"/>
                  </a:cubicBezTo>
                  <a:close/>
                </a:path>
              </a:pathLst>
            </a:custGeom>
            <a:solidFill>
              <a:srgbClr val="CBDBE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 name="Google Shape;393;p24">
              <a:extLst>
                <a:ext uri="{FF2B5EF4-FFF2-40B4-BE49-F238E27FC236}">
                  <a16:creationId xmlns:a16="http://schemas.microsoft.com/office/drawing/2014/main" id="{02571EC5-AC75-0B7B-BA07-B83EEE417D7C}"/>
                </a:ext>
              </a:extLst>
            </p:cNvPr>
            <p:cNvSpPr/>
            <p:nvPr/>
          </p:nvSpPr>
          <p:spPr>
            <a:xfrm>
              <a:off x="-365825" y="-410175"/>
              <a:ext cx="85500" cy="60475"/>
            </a:xfrm>
            <a:custGeom>
              <a:avLst/>
              <a:gdLst/>
              <a:ahLst/>
              <a:cxnLst/>
              <a:rect l="l" t="t" r="r" b="b"/>
              <a:pathLst>
                <a:path w="3420" h="2419" extrusionOk="0">
                  <a:moveTo>
                    <a:pt x="0" y="0"/>
                  </a:moveTo>
                  <a:lnTo>
                    <a:pt x="0" y="2419"/>
                  </a:lnTo>
                  <a:lnTo>
                    <a:pt x="3420" y="2419"/>
                  </a:lnTo>
                  <a:lnTo>
                    <a:pt x="3420" y="0"/>
                  </a:lnTo>
                  <a:close/>
                </a:path>
              </a:pathLst>
            </a:custGeom>
            <a:solidFill>
              <a:srgbClr val="A7C3E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 name="Google Shape;394;p24">
              <a:extLst>
                <a:ext uri="{FF2B5EF4-FFF2-40B4-BE49-F238E27FC236}">
                  <a16:creationId xmlns:a16="http://schemas.microsoft.com/office/drawing/2014/main" id="{A1D7FC6D-3353-B043-5FD7-D7D4D1703DD6}"/>
                </a:ext>
              </a:extLst>
            </p:cNvPr>
            <p:cNvSpPr/>
            <p:nvPr/>
          </p:nvSpPr>
          <p:spPr>
            <a:xfrm>
              <a:off x="-335975" y="-583225"/>
              <a:ext cx="25800" cy="102825"/>
            </a:xfrm>
            <a:custGeom>
              <a:avLst/>
              <a:gdLst/>
              <a:ahLst/>
              <a:cxnLst/>
              <a:rect l="l" t="t" r="r" b="b"/>
              <a:pathLst>
                <a:path w="1032" h="4113" extrusionOk="0">
                  <a:moveTo>
                    <a:pt x="514" y="1"/>
                  </a:moveTo>
                  <a:cubicBezTo>
                    <a:pt x="233" y="1"/>
                    <a:pt x="1" y="233"/>
                    <a:pt x="1" y="518"/>
                  </a:cubicBezTo>
                  <a:lnTo>
                    <a:pt x="1" y="3599"/>
                  </a:lnTo>
                  <a:cubicBezTo>
                    <a:pt x="1" y="3885"/>
                    <a:pt x="233" y="4112"/>
                    <a:pt x="514" y="4112"/>
                  </a:cubicBezTo>
                  <a:cubicBezTo>
                    <a:pt x="799" y="4112"/>
                    <a:pt x="1031" y="3885"/>
                    <a:pt x="1031" y="3599"/>
                  </a:cubicBezTo>
                  <a:lnTo>
                    <a:pt x="1031" y="518"/>
                  </a:lnTo>
                  <a:cubicBezTo>
                    <a:pt x="1031" y="233"/>
                    <a:pt x="799" y="1"/>
                    <a:pt x="514" y="1"/>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 name="Google Shape;395;p24">
              <a:extLst>
                <a:ext uri="{FF2B5EF4-FFF2-40B4-BE49-F238E27FC236}">
                  <a16:creationId xmlns:a16="http://schemas.microsoft.com/office/drawing/2014/main" id="{A0CCF72D-A00A-BF21-3969-29682348CABF}"/>
                </a:ext>
              </a:extLst>
            </p:cNvPr>
            <p:cNvSpPr/>
            <p:nvPr/>
          </p:nvSpPr>
          <p:spPr>
            <a:xfrm>
              <a:off x="-335975" y="-317675"/>
              <a:ext cx="25800" cy="90000"/>
            </a:xfrm>
            <a:custGeom>
              <a:avLst/>
              <a:gdLst/>
              <a:ahLst/>
              <a:cxnLst/>
              <a:rect l="l" t="t" r="r" b="b"/>
              <a:pathLst>
                <a:path w="1032" h="3600" extrusionOk="0">
                  <a:moveTo>
                    <a:pt x="514" y="1"/>
                  </a:moveTo>
                  <a:cubicBezTo>
                    <a:pt x="233" y="1"/>
                    <a:pt x="1" y="233"/>
                    <a:pt x="1" y="514"/>
                  </a:cubicBezTo>
                  <a:lnTo>
                    <a:pt x="1" y="3600"/>
                  </a:lnTo>
                  <a:lnTo>
                    <a:pt x="1031" y="3600"/>
                  </a:lnTo>
                  <a:lnTo>
                    <a:pt x="1031" y="514"/>
                  </a:lnTo>
                  <a:cubicBezTo>
                    <a:pt x="1031" y="233"/>
                    <a:pt x="799" y="1"/>
                    <a:pt x="514" y="1"/>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 name="Google Shape;396;p24">
              <a:extLst>
                <a:ext uri="{FF2B5EF4-FFF2-40B4-BE49-F238E27FC236}">
                  <a16:creationId xmlns:a16="http://schemas.microsoft.com/office/drawing/2014/main" id="{79355707-E70E-926B-2187-CDAE8282DF9F}"/>
                </a:ext>
              </a:extLst>
            </p:cNvPr>
            <p:cNvSpPr/>
            <p:nvPr/>
          </p:nvSpPr>
          <p:spPr>
            <a:xfrm>
              <a:off x="-365825" y="-460350"/>
              <a:ext cx="85500" cy="18150"/>
            </a:xfrm>
            <a:custGeom>
              <a:avLst/>
              <a:gdLst/>
              <a:ahLst/>
              <a:cxnLst/>
              <a:rect l="l" t="t" r="r" b="b"/>
              <a:pathLst>
                <a:path w="3420" h="726" extrusionOk="0">
                  <a:moveTo>
                    <a:pt x="0" y="0"/>
                  </a:moveTo>
                  <a:lnTo>
                    <a:pt x="0" y="726"/>
                  </a:lnTo>
                  <a:lnTo>
                    <a:pt x="3420" y="726"/>
                  </a:lnTo>
                  <a:lnTo>
                    <a:pt x="3420" y="0"/>
                  </a:lnTo>
                  <a:close/>
                </a:path>
              </a:pathLst>
            </a:custGeom>
            <a:solidFill>
              <a:srgbClr val="A7C3E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 name="Google Shape;397;p24">
              <a:extLst>
                <a:ext uri="{FF2B5EF4-FFF2-40B4-BE49-F238E27FC236}">
                  <a16:creationId xmlns:a16="http://schemas.microsoft.com/office/drawing/2014/main" id="{0A3B5D5C-B8E3-6651-9AAD-8146A0E3E806}"/>
                </a:ext>
              </a:extLst>
            </p:cNvPr>
            <p:cNvSpPr/>
            <p:nvPr/>
          </p:nvSpPr>
          <p:spPr>
            <a:xfrm>
              <a:off x="-450600" y="-513325"/>
              <a:ext cx="85400" cy="285525"/>
            </a:xfrm>
            <a:custGeom>
              <a:avLst/>
              <a:gdLst/>
              <a:ahLst/>
              <a:cxnLst/>
              <a:rect l="l" t="t" r="r" b="b"/>
              <a:pathLst>
                <a:path w="3416" h="11421" extrusionOk="0">
                  <a:moveTo>
                    <a:pt x="542" y="0"/>
                  </a:moveTo>
                  <a:cubicBezTo>
                    <a:pt x="242" y="0"/>
                    <a:pt x="0" y="242"/>
                    <a:pt x="0" y="537"/>
                  </a:cubicBezTo>
                  <a:lnTo>
                    <a:pt x="0" y="11421"/>
                  </a:lnTo>
                  <a:lnTo>
                    <a:pt x="3415" y="11421"/>
                  </a:lnTo>
                  <a:lnTo>
                    <a:pt x="3415" y="537"/>
                  </a:lnTo>
                  <a:cubicBezTo>
                    <a:pt x="3415" y="242"/>
                    <a:pt x="3173" y="0"/>
                    <a:pt x="2878" y="0"/>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 name="Google Shape;398;p24">
              <a:extLst>
                <a:ext uri="{FF2B5EF4-FFF2-40B4-BE49-F238E27FC236}">
                  <a16:creationId xmlns:a16="http://schemas.microsoft.com/office/drawing/2014/main" id="{DBD737D0-B76D-0F80-C744-5FD768DDBF03}"/>
                </a:ext>
              </a:extLst>
            </p:cNvPr>
            <p:cNvSpPr/>
            <p:nvPr/>
          </p:nvSpPr>
          <p:spPr>
            <a:xfrm>
              <a:off x="-420625" y="-317675"/>
              <a:ext cx="25800" cy="90000"/>
            </a:xfrm>
            <a:custGeom>
              <a:avLst/>
              <a:gdLst/>
              <a:ahLst/>
              <a:cxnLst/>
              <a:rect l="l" t="t" r="r" b="b"/>
              <a:pathLst>
                <a:path w="1032" h="3600" extrusionOk="0">
                  <a:moveTo>
                    <a:pt x="514" y="1"/>
                  </a:moveTo>
                  <a:cubicBezTo>
                    <a:pt x="233" y="1"/>
                    <a:pt x="1" y="233"/>
                    <a:pt x="1" y="514"/>
                  </a:cubicBezTo>
                  <a:lnTo>
                    <a:pt x="1" y="3600"/>
                  </a:lnTo>
                  <a:lnTo>
                    <a:pt x="1031" y="3600"/>
                  </a:lnTo>
                  <a:lnTo>
                    <a:pt x="1031" y="514"/>
                  </a:lnTo>
                  <a:cubicBezTo>
                    <a:pt x="1031" y="233"/>
                    <a:pt x="799" y="1"/>
                    <a:pt x="514" y="1"/>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 name="Google Shape;399;p24">
              <a:extLst>
                <a:ext uri="{FF2B5EF4-FFF2-40B4-BE49-F238E27FC236}">
                  <a16:creationId xmlns:a16="http://schemas.microsoft.com/office/drawing/2014/main" id="{4F569DED-B684-0376-D472-0937CA040359}"/>
                </a:ext>
              </a:extLst>
            </p:cNvPr>
            <p:cNvSpPr/>
            <p:nvPr/>
          </p:nvSpPr>
          <p:spPr>
            <a:xfrm>
              <a:off x="-450600" y="-463375"/>
              <a:ext cx="85400" cy="18150"/>
            </a:xfrm>
            <a:custGeom>
              <a:avLst/>
              <a:gdLst/>
              <a:ahLst/>
              <a:cxnLst/>
              <a:rect l="l" t="t" r="r" b="b"/>
              <a:pathLst>
                <a:path w="3416" h="726" extrusionOk="0">
                  <a:moveTo>
                    <a:pt x="0" y="0"/>
                  </a:moveTo>
                  <a:lnTo>
                    <a:pt x="0" y="726"/>
                  </a:lnTo>
                  <a:lnTo>
                    <a:pt x="3415" y="726"/>
                  </a:lnTo>
                  <a:lnTo>
                    <a:pt x="3415" y="0"/>
                  </a:ln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 name="Google Shape;400;p24">
              <a:extLst>
                <a:ext uri="{FF2B5EF4-FFF2-40B4-BE49-F238E27FC236}">
                  <a16:creationId xmlns:a16="http://schemas.microsoft.com/office/drawing/2014/main" id="{FDB79FEF-BC1B-0C17-5E38-E0C6A2A848FA}"/>
                </a:ext>
              </a:extLst>
            </p:cNvPr>
            <p:cNvSpPr/>
            <p:nvPr/>
          </p:nvSpPr>
          <p:spPr>
            <a:xfrm>
              <a:off x="-435475" y="-412225"/>
              <a:ext cx="55150" cy="55275"/>
            </a:xfrm>
            <a:custGeom>
              <a:avLst/>
              <a:gdLst/>
              <a:ahLst/>
              <a:cxnLst/>
              <a:rect l="l" t="t" r="r" b="b"/>
              <a:pathLst>
                <a:path w="2206" h="2211" extrusionOk="0">
                  <a:moveTo>
                    <a:pt x="1103" y="0"/>
                  </a:moveTo>
                  <a:cubicBezTo>
                    <a:pt x="493" y="0"/>
                    <a:pt x="0" y="498"/>
                    <a:pt x="0" y="1108"/>
                  </a:cubicBezTo>
                  <a:cubicBezTo>
                    <a:pt x="0" y="1717"/>
                    <a:pt x="493" y="2211"/>
                    <a:pt x="1103" y="2211"/>
                  </a:cubicBezTo>
                  <a:cubicBezTo>
                    <a:pt x="1712" y="2211"/>
                    <a:pt x="2206" y="1717"/>
                    <a:pt x="2206" y="1108"/>
                  </a:cubicBezTo>
                  <a:cubicBezTo>
                    <a:pt x="2206" y="498"/>
                    <a:pt x="1712" y="0"/>
                    <a:pt x="1103" y="0"/>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sp>
        <p:nvSpPr>
          <p:cNvPr id="20" name="Google Shape;401;p24">
            <a:extLst>
              <a:ext uri="{FF2B5EF4-FFF2-40B4-BE49-F238E27FC236}">
                <a16:creationId xmlns:a16="http://schemas.microsoft.com/office/drawing/2014/main" id="{413CCA06-18EC-107D-195E-4ED9D1F8DCBC}"/>
              </a:ext>
            </a:extLst>
          </p:cNvPr>
          <p:cNvSpPr/>
          <p:nvPr/>
        </p:nvSpPr>
        <p:spPr>
          <a:xfrm>
            <a:off x="5126793" y="5003784"/>
            <a:ext cx="182120" cy="156103"/>
          </a:xfrm>
          <a:custGeom>
            <a:avLst/>
            <a:gdLst/>
            <a:ahLst/>
            <a:cxnLst/>
            <a:rect l="l" t="t" r="r" b="b"/>
            <a:pathLst>
              <a:path w="959" h="822" extrusionOk="0">
                <a:moveTo>
                  <a:pt x="547" y="96"/>
                </a:moveTo>
                <a:cubicBezTo>
                  <a:pt x="721" y="96"/>
                  <a:pt x="867" y="236"/>
                  <a:pt x="867" y="410"/>
                </a:cubicBezTo>
                <a:cubicBezTo>
                  <a:pt x="867" y="603"/>
                  <a:pt x="709" y="730"/>
                  <a:pt x="546" y="730"/>
                </a:cubicBezTo>
                <a:cubicBezTo>
                  <a:pt x="468" y="730"/>
                  <a:pt x="389" y="701"/>
                  <a:pt x="325" y="637"/>
                </a:cubicBezTo>
                <a:cubicBezTo>
                  <a:pt x="126" y="434"/>
                  <a:pt x="267" y="96"/>
                  <a:pt x="547" y="96"/>
                </a:cubicBezTo>
                <a:close/>
                <a:moveTo>
                  <a:pt x="546" y="0"/>
                </a:moveTo>
                <a:cubicBezTo>
                  <a:pt x="446" y="0"/>
                  <a:pt x="344" y="37"/>
                  <a:pt x="262" y="120"/>
                </a:cubicBezTo>
                <a:cubicBezTo>
                  <a:pt x="1" y="381"/>
                  <a:pt x="185" y="821"/>
                  <a:pt x="547" y="821"/>
                </a:cubicBezTo>
                <a:cubicBezTo>
                  <a:pt x="775" y="816"/>
                  <a:pt x="958" y="637"/>
                  <a:pt x="958" y="410"/>
                </a:cubicBezTo>
                <a:cubicBezTo>
                  <a:pt x="958" y="164"/>
                  <a:pt x="756" y="0"/>
                  <a:pt x="546" y="0"/>
                </a:cubicBezTo>
                <a:close/>
              </a:path>
            </a:pathLst>
          </a:custGeom>
          <a:solidFill>
            <a:srgbClr val="C78A97"/>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nvGrpSpPr>
          <p:cNvPr id="21" name="Google Shape;402;p24">
            <a:extLst>
              <a:ext uri="{FF2B5EF4-FFF2-40B4-BE49-F238E27FC236}">
                <a16:creationId xmlns:a16="http://schemas.microsoft.com/office/drawing/2014/main" id="{222DE3D9-E63E-2F84-6445-AF2B8935168C}"/>
              </a:ext>
            </a:extLst>
          </p:cNvPr>
          <p:cNvGrpSpPr/>
          <p:nvPr/>
        </p:nvGrpSpPr>
        <p:grpSpPr>
          <a:xfrm rot="-10666777">
            <a:off x="2619761" y="5173168"/>
            <a:ext cx="697284" cy="548872"/>
            <a:chOff x="6433246" y="1743436"/>
            <a:chExt cx="960254" cy="755871"/>
          </a:xfrm>
        </p:grpSpPr>
        <p:sp>
          <p:nvSpPr>
            <p:cNvPr id="22" name="Google Shape;403;p24">
              <a:extLst>
                <a:ext uri="{FF2B5EF4-FFF2-40B4-BE49-F238E27FC236}">
                  <a16:creationId xmlns:a16="http://schemas.microsoft.com/office/drawing/2014/main" id="{E25E92BC-90F5-4450-1A4D-CC39E47C18AF}"/>
                </a:ext>
              </a:extLst>
            </p:cNvPr>
            <p:cNvSpPr/>
            <p:nvPr/>
          </p:nvSpPr>
          <p:spPr>
            <a:xfrm>
              <a:off x="6464153" y="1763376"/>
              <a:ext cx="182738" cy="191711"/>
            </a:xfrm>
            <a:custGeom>
              <a:avLst/>
              <a:gdLst/>
              <a:ahLst/>
              <a:cxnLst/>
              <a:rect l="l" t="t" r="r" b="b"/>
              <a:pathLst>
                <a:path w="1283" h="1346" extrusionOk="0">
                  <a:moveTo>
                    <a:pt x="228" y="0"/>
                  </a:moveTo>
                  <a:cubicBezTo>
                    <a:pt x="199" y="131"/>
                    <a:pt x="117" y="247"/>
                    <a:pt x="1" y="315"/>
                  </a:cubicBezTo>
                  <a:lnTo>
                    <a:pt x="485" y="1345"/>
                  </a:lnTo>
                  <a:lnTo>
                    <a:pt x="1283" y="339"/>
                  </a:lnTo>
                  <a:lnTo>
                    <a:pt x="228" y="0"/>
                  </a:lnTo>
                  <a:close/>
                </a:path>
              </a:pathLst>
            </a:custGeom>
            <a:solidFill>
              <a:srgbClr val="FDF3F3"/>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 name="Google Shape;404;p24">
              <a:extLst>
                <a:ext uri="{FF2B5EF4-FFF2-40B4-BE49-F238E27FC236}">
                  <a16:creationId xmlns:a16="http://schemas.microsoft.com/office/drawing/2014/main" id="{65FB1A12-32DF-BF93-53B3-5CB93904C67F}"/>
                </a:ext>
              </a:extLst>
            </p:cNvPr>
            <p:cNvSpPr/>
            <p:nvPr/>
          </p:nvSpPr>
          <p:spPr>
            <a:xfrm>
              <a:off x="6433246" y="1743436"/>
              <a:ext cx="63524" cy="64806"/>
            </a:xfrm>
            <a:custGeom>
              <a:avLst/>
              <a:gdLst/>
              <a:ahLst/>
              <a:cxnLst/>
              <a:rect l="l" t="t" r="r" b="b"/>
              <a:pathLst>
                <a:path w="446" h="455" extrusionOk="0">
                  <a:moveTo>
                    <a:pt x="0" y="0"/>
                  </a:moveTo>
                  <a:lnTo>
                    <a:pt x="218" y="455"/>
                  </a:lnTo>
                  <a:cubicBezTo>
                    <a:pt x="334" y="387"/>
                    <a:pt x="416" y="271"/>
                    <a:pt x="445" y="140"/>
                  </a:cubicBezTo>
                  <a:lnTo>
                    <a:pt x="0" y="0"/>
                  </a:ln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 name="Google Shape;405;p24">
              <a:extLst>
                <a:ext uri="{FF2B5EF4-FFF2-40B4-BE49-F238E27FC236}">
                  <a16:creationId xmlns:a16="http://schemas.microsoft.com/office/drawing/2014/main" id="{DCEBA40E-3222-C707-A08C-38B4F42548FB}"/>
                </a:ext>
              </a:extLst>
            </p:cNvPr>
            <p:cNvSpPr/>
            <p:nvPr/>
          </p:nvSpPr>
          <p:spPr>
            <a:xfrm>
              <a:off x="6529670" y="1807387"/>
              <a:ext cx="764137" cy="664294"/>
            </a:xfrm>
            <a:custGeom>
              <a:avLst/>
              <a:gdLst/>
              <a:ahLst/>
              <a:cxnLst/>
              <a:rect l="l" t="t" r="r" b="b"/>
              <a:pathLst>
                <a:path w="5365" h="4664" extrusionOk="0">
                  <a:moveTo>
                    <a:pt x="828" y="1"/>
                  </a:moveTo>
                  <a:lnTo>
                    <a:pt x="0" y="1036"/>
                  </a:lnTo>
                  <a:lnTo>
                    <a:pt x="4533" y="4664"/>
                  </a:lnTo>
                  <a:lnTo>
                    <a:pt x="5365" y="3629"/>
                  </a:lnTo>
                  <a:lnTo>
                    <a:pt x="828"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 name="Google Shape;406;p24">
              <a:extLst>
                <a:ext uri="{FF2B5EF4-FFF2-40B4-BE49-F238E27FC236}">
                  <a16:creationId xmlns:a16="http://schemas.microsoft.com/office/drawing/2014/main" id="{D684125F-4863-98DE-627B-8034F75AA17C}"/>
                </a:ext>
              </a:extLst>
            </p:cNvPr>
            <p:cNvSpPr/>
            <p:nvPr/>
          </p:nvSpPr>
          <p:spPr>
            <a:xfrm>
              <a:off x="6564137" y="1850827"/>
              <a:ext cx="694631" cy="577554"/>
            </a:xfrm>
            <a:custGeom>
              <a:avLst/>
              <a:gdLst/>
              <a:ahLst/>
              <a:cxnLst/>
              <a:rect l="l" t="t" r="r" b="b"/>
              <a:pathLst>
                <a:path w="4877" h="4055" extrusionOk="0">
                  <a:moveTo>
                    <a:pt x="344" y="1"/>
                  </a:moveTo>
                  <a:lnTo>
                    <a:pt x="0" y="426"/>
                  </a:lnTo>
                  <a:lnTo>
                    <a:pt x="4537" y="4054"/>
                  </a:lnTo>
                  <a:lnTo>
                    <a:pt x="4876" y="3628"/>
                  </a:lnTo>
                  <a:lnTo>
                    <a:pt x="344" y="1"/>
                  </a:ln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6" name="Google Shape;407;p24">
              <a:extLst>
                <a:ext uri="{FF2B5EF4-FFF2-40B4-BE49-F238E27FC236}">
                  <a16:creationId xmlns:a16="http://schemas.microsoft.com/office/drawing/2014/main" id="{E020CA2B-430F-B4EE-7A79-96DC652C5975}"/>
                </a:ext>
              </a:extLst>
            </p:cNvPr>
            <p:cNvSpPr/>
            <p:nvPr/>
          </p:nvSpPr>
          <p:spPr>
            <a:xfrm>
              <a:off x="7186264" y="2337222"/>
              <a:ext cx="207236" cy="162085"/>
            </a:xfrm>
            <a:custGeom>
              <a:avLst/>
              <a:gdLst/>
              <a:ahLst/>
              <a:cxnLst/>
              <a:rect l="l" t="t" r="r" b="b"/>
              <a:pathLst>
                <a:path w="1455" h="1138" extrusionOk="0">
                  <a:moveTo>
                    <a:pt x="745" y="1"/>
                  </a:moveTo>
                  <a:lnTo>
                    <a:pt x="0" y="900"/>
                  </a:lnTo>
                  <a:cubicBezTo>
                    <a:pt x="173" y="1068"/>
                    <a:pt x="357" y="1137"/>
                    <a:pt x="526" y="1137"/>
                  </a:cubicBezTo>
                  <a:cubicBezTo>
                    <a:pt x="1072" y="1137"/>
                    <a:pt x="1454" y="418"/>
                    <a:pt x="745" y="1"/>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7" name="Google Shape;408;p24">
              <a:extLst>
                <a:ext uri="{FF2B5EF4-FFF2-40B4-BE49-F238E27FC236}">
                  <a16:creationId xmlns:a16="http://schemas.microsoft.com/office/drawing/2014/main" id="{91EAA61C-43FC-C1DB-CB9A-272386913DAB}"/>
                </a:ext>
              </a:extLst>
            </p:cNvPr>
            <p:cNvSpPr/>
            <p:nvPr/>
          </p:nvSpPr>
          <p:spPr>
            <a:xfrm>
              <a:off x="7133851" y="2287657"/>
              <a:ext cx="175189" cy="197835"/>
            </a:xfrm>
            <a:custGeom>
              <a:avLst/>
              <a:gdLst/>
              <a:ahLst/>
              <a:cxnLst/>
              <a:rect l="l" t="t" r="r" b="b"/>
              <a:pathLst>
                <a:path w="1230" h="1389" extrusionOk="0">
                  <a:moveTo>
                    <a:pt x="847" y="0"/>
                  </a:moveTo>
                  <a:lnTo>
                    <a:pt x="1" y="1089"/>
                  </a:lnTo>
                  <a:lnTo>
                    <a:pt x="383" y="1389"/>
                  </a:lnTo>
                  <a:lnTo>
                    <a:pt x="1229" y="300"/>
                  </a:lnTo>
                  <a:lnTo>
                    <a:pt x="847" y="0"/>
                  </a:lnTo>
                  <a:close/>
                </a:path>
              </a:pathLst>
            </a:custGeom>
            <a:solidFill>
              <a:srgbClr val="AAB8DB"/>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28" name="Google Shape;409;p24">
            <a:extLst>
              <a:ext uri="{FF2B5EF4-FFF2-40B4-BE49-F238E27FC236}">
                <a16:creationId xmlns:a16="http://schemas.microsoft.com/office/drawing/2014/main" id="{DA73FCED-F13A-4779-5C50-EF684D2FB8A1}"/>
              </a:ext>
            </a:extLst>
          </p:cNvPr>
          <p:cNvGrpSpPr/>
          <p:nvPr/>
        </p:nvGrpSpPr>
        <p:grpSpPr>
          <a:xfrm rot="5821192">
            <a:off x="9044766" y="4824359"/>
            <a:ext cx="655748" cy="783581"/>
            <a:chOff x="-2727738" y="2878591"/>
            <a:chExt cx="727675" cy="869530"/>
          </a:xfrm>
        </p:grpSpPr>
        <p:sp>
          <p:nvSpPr>
            <p:cNvPr id="29" name="Google Shape;410;p24">
              <a:extLst>
                <a:ext uri="{FF2B5EF4-FFF2-40B4-BE49-F238E27FC236}">
                  <a16:creationId xmlns:a16="http://schemas.microsoft.com/office/drawing/2014/main" id="{5033DAE5-D6E7-E0C3-01DD-1AC7731A3ED2}"/>
                </a:ext>
              </a:extLst>
            </p:cNvPr>
            <p:cNvSpPr/>
            <p:nvPr/>
          </p:nvSpPr>
          <p:spPr>
            <a:xfrm>
              <a:off x="-2714634" y="2878591"/>
              <a:ext cx="714571" cy="826806"/>
            </a:xfrm>
            <a:custGeom>
              <a:avLst/>
              <a:gdLst/>
              <a:ahLst/>
              <a:cxnLst/>
              <a:rect l="l" t="t" r="r" b="b"/>
              <a:pathLst>
                <a:path w="5017" h="5805" extrusionOk="0">
                  <a:moveTo>
                    <a:pt x="4412" y="0"/>
                  </a:moveTo>
                  <a:cubicBezTo>
                    <a:pt x="4257" y="10"/>
                    <a:pt x="4083" y="58"/>
                    <a:pt x="3981" y="179"/>
                  </a:cubicBezTo>
                  <a:lnTo>
                    <a:pt x="3604" y="639"/>
                  </a:lnTo>
                  <a:lnTo>
                    <a:pt x="2699" y="1732"/>
                  </a:lnTo>
                  <a:lnTo>
                    <a:pt x="1601" y="3057"/>
                  </a:lnTo>
                  <a:lnTo>
                    <a:pt x="644" y="4204"/>
                  </a:lnTo>
                  <a:cubicBezTo>
                    <a:pt x="489" y="4392"/>
                    <a:pt x="334" y="4576"/>
                    <a:pt x="184" y="4765"/>
                  </a:cubicBezTo>
                  <a:cubicBezTo>
                    <a:pt x="179" y="4765"/>
                    <a:pt x="179" y="4769"/>
                    <a:pt x="175" y="4769"/>
                  </a:cubicBezTo>
                  <a:cubicBezTo>
                    <a:pt x="68" y="4886"/>
                    <a:pt x="5" y="5040"/>
                    <a:pt x="0" y="5200"/>
                  </a:cubicBezTo>
                  <a:cubicBezTo>
                    <a:pt x="0" y="5360"/>
                    <a:pt x="63" y="5514"/>
                    <a:pt x="175" y="5626"/>
                  </a:cubicBezTo>
                  <a:cubicBezTo>
                    <a:pt x="291" y="5742"/>
                    <a:pt x="445" y="5805"/>
                    <a:pt x="605" y="5805"/>
                  </a:cubicBezTo>
                  <a:cubicBezTo>
                    <a:pt x="755" y="5795"/>
                    <a:pt x="929" y="5747"/>
                    <a:pt x="1031" y="5626"/>
                  </a:cubicBezTo>
                  <a:lnTo>
                    <a:pt x="1408" y="5166"/>
                  </a:lnTo>
                  <a:lnTo>
                    <a:pt x="2317" y="4073"/>
                  </a:lnTo>
                  <a:lnTo>
                    <a:pt x="3415" y="2748"/>
                  </a:lnTo>
                  <a:lnTo>
                    <a:pt x="4368" y="1601"/>
                  </a:lnTo>
                  <a:cubicBezTo>
                    <a:pt x="4523" y="1413"/>
                    <a:pt x="4678" y="1229"/>
                    <a:pt x="4833" y="1040"/>
                  </a:cubicBezTo>
                  <a:lnTo>
                    <a:pt x="4837" y="1035"/>
                  </a:lnTo>
                  <a:cubicBezTo>
                    <a:pt x="4949" y="919"/>
                    <a:pt x="5012" y="764"/>
                    <a:pt x="5016" y="605"/>
                  </a:cubicBezTo>
                  <a:cubicBezTo>
                    <a:pt x="5012" y="445"/>
                    <a:pt x="4949" y="290"/>
                    <a:pt x="4837" y="179"/>
                  </a:cubicBezTo>
                  <a:cubicBezTo>
                    <a:pt x="4726" y="68"/>
                    <a:pt x="4571" y="0"/>
                    <a:pt x="4412" y="0"/>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0" name="Google Shape;411;p24">
              <a:extLst>
                <a:ext uri="{FF2B5EF4-FFF2-40B4-BE49-F238E27FC236}">
                  <a16:creationId xmlns:a16="http://schemas.microsoft.com/office/drawing/2014/main" id="{964EA611-C7B5-190A-BAB1-1ABD2E366423}"/>
                </a:ext>
              </a:extLst>
            </p:cNvPr>
            <p:cNvSpPr/>
            <p:nvPr/>
          </p:nvSpPr>
          <p:spPr>
            <a:xfrm>
              <a:off x="-2642993" y="2947812"/>
              <a:ext cx="639511" cy="740209"/>
            </a:xfrm>
            <a:custGeom>
              <a:avLst/>
              <a:gdLst/>
              <a:ahLst/>
              <a:cxnLst/>
              <a:rect l="l" t="t" r="r" b="b"/>
              <a:pathLst>
                <a:path w="4490" h="5197" extrusionOk="0">
                  <a:moveTo>
                    <a:pt x="4136" y="1"/>
                  </a:moveTo>
                  <a:cubicBezTo>
                    <a:pt x="4060" y="1"/>
                    <a:pt x="3986" y="28"/>
                    <a:pt x="3933" y="90"/>
                  </a:cubicBezTo>
                  <a:lnTo>
                    <a:pt x="3556" y="544"/>
                  </a:lnTo>
                  <a:lnTo>
                    <a:pt x="2646" y="1642"/>
                  </a:lnTo>
                  <a:lnTo>
                    <a:pt x="1548" y="2968"/>
                  </a:lnTo>
                  <a:lnTo>
                    <a:pt x="595" y="4114"/>
                  </a:lnTo>
                  <a:cubicBezTo>
                    <a:pt x="441" y="4303"/>
                    <a:pt x="286" y="4487"/>
                    <a:pt x="131" y="4675"/>
                  </a:cubicBezTo>
                  <a:lnTo>
                    <a:pt x="126" y="4680"/>
                  </a:lnTo>
                  <a:cubicBezTo>
                    <a:pt x="25" y="4801"/>
                    <a:pt x="0" y="4990"/>
                    <a:pt x="126" y="5111"/>
                  </a:cubicBezTo>
                  <a:cubicBezTo>
                    <a:pt x="185" y="5164"/>
                    <a:pt x="270" y="5196"/>
                    <a:pt x="353" y="5196"/>
                  </a:cubicBezTo>
                  <a:cubicBezTo>
                    <a:pt x="428" y="5196"/>
                    <a:pt x="501" y="5170"/>
                    <a:pt x="552" y="5111"/>
                  </a:cubicBezTo>
                  <a:lnTo>
                    <a:pt x="557" y="5111"/>
                  </a:lnTo>
                  <a:lnTo>
                    <a:pt x="934" y="4651"/>
                  </a:lnTo>
                  <a:lnTo>
                    <a:pt x="1843" y="3553"/>
                  </a:lnTo>
                  <a:lnTo>
                    <a:pt x="2941" y="2228"/>
                  </a:lnTo>
                  <a:lnTo>
                    <a:pt x="3894" y="1081"/>
                  </a:lnTo>
                  <a:cubicBezTo>
                    <a:pt x="4049" y="898"/>
                    <a:pt x="4204" y="709"/>
                    <a:pt x="4354" y="525"/>
                  </a:cubicBezTo>
                  <a:cubicBezTo>
                    <a:pt x="4359" y="520"/>
                    <a:pt x="4359" y="515"/>
                    <a:pt x="4363" y="515"/>
                  </a:cubicBezTo>
                  <a:cubicBezTo>
                    <a:pt x="4465" y="394"/>
                    <a:pt x="4489" y="206"/>
                    <a:pt x="4363" y="90"/>
                  </a:cubicBezTo>
                  <a:cubicBezTo>
                    <a:pt x="4305" y="34"/>
                    <a:pt x="4220" y="1"/>
                    <a:pt x="4136" y="1"/>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1" name="Google Shape;412;p24">
              <a:extLst>
                <a:ext uri="{FF2B5EF4-FFF2-40B4-BE49-F238E27FC236}">
                  <a16:creationId xmlns:a16="http://schemas.microsoft.com/office/drawing/2014/main" id="{0BF77B56-79FF-EF68-5849-3039A8D02BC7}"/>
                </a:ext>
              </a:extLst>
            </p:cNvPr>
            <p:cNvSpPr/>
            <p:nvPr/>
          </p:nvSpPr>
          <p:spPr>
            <a:xfrm>
              <a:off x="-2447866" y="3231388"/>
              <a:ext cx="161231" cy="140578"/>
            </a:xfrm>
            <a:custGeom>
              <a:avLst/>
              <a:gdLst/>
              <a:ahLst/>
              <a:cxnLst/>
              <a:rect l="l" t="t" r="r" b="b"/>
              <a:pathLst>
                <a:path w="1132" h="987" extrusionOk="0">
                  <a:moveTo>
                    <a:pt x="126" y="0"/>
                  </a:moveTo>
                  <a:cubicBezTo>
                    <a:pt x="61" y="0"/>
                    <a:pt x="0" y="75"/>
                    <a:pt x="53" y="145"/>
                  </a:cubicBezTo>
                  <a:cubicBezTo>
                    <a:pt x="246" y="401"/>
                    <a:pt x="730" y="803"/>
                    <a:pt x="976" y="967"/>
                  </a:cubicBezTo>
                  <a:cubicBezTo>
                    <a:pt x="991" y="977"/>
                    <a:pt x="1010" y="986"/>
                    <a:pt x="1025" y="986"/>
                  </a:cubicBezTo>
                  <a:cubicBezTo>
                    <a:pt x="1059" y="982"/>
                    <a:pt x="1083" y="967"/>
                    <a:pt x="1102" y="943"/>
                  </a:cubicBezTo>
                  <a:cubicBezTo>
                    <a:pt x="1131" y="899"/>
                    <a:pt x="1117" y="846"/>
                    <a:pt x="1078" y="817"/>
                  </a:cubicBezTo>
                  <a:cubicBezTo>
                    <a:pt x="846" y="662"/>
                    <a:pt x="377" y="271"/>
                    <a:pt x="198" y="38"/>
                  </a:cubicBezTo>
                  <a:cubicBezTo>
                    <a:pt x="177" y="11"/>
                    <a:pt x="152" y="0"/>
                    <a:pt x="126"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2" name="Google Shape;413;p24">
              <a:extLst>
                <a:ext uri="{FF2B5EF4-FFF2-40B4-BE49-F238E27FC236}">
                  <a16:creationId xmlns:a16="http://schemas.microsoft.com/office/drawing/2014/main" id="{2DA48DE6-166C-03D9-2E7A-96A461192E59}"/>
                </a:ext>
              </a:extLst>
            </p:cNvPr>
            <p:cNvSpPr/>
            <p:nvPr/>
          </p:nvSpPr>
          <p:spPr>
            <a:xfrm>
              <a:off x="-2210296" y="2927160"/>
              <a:ext cx="179889" cy="155391"/>
            </a:xfrm>
            <a:custGeom>
              <a:avLst/>
              <a:gdLst/>
              <a:ahLst/>
              <a:cxnLst/>
              <a:rect l="l" t="t" r="r" b="b"/>
              <a:pathLst>
                <a:path w="1263" h="1091" extrusionOk="0">
                  <a:moveTo>
                    <a:pt x="170" y="0"/>
                  </a:moveTo>
                  <a:cubicBezTo>
                    <a:pt x="143" y="0"/>
                    <a:pt x="117" y="7"/>
                    <a:pt x="92" y="22"/>
                  </a:cubicBezTo>
                  <a:cubicBezTo>
                    <a:pt x="24" y="65"/>
                    <a:pt x="0" y="157"/>
                    <a:pt x="39" y="230"/>
                  </a:cubicBezTo>
                  <a:lnTo>
                    <a:pt x="39" y="235"/>
                  </a:lnTo>
                  <a:cubicBezTo>
                    <a:pt x="121" y="423"/>
                    <a:pt x="286" y="578"/>
                    <a:pt x="440" y="709"/>
                  </a:cubicBezTo>
                  <a:cubicBezTo>
                    <a:pt x="614" y="854"/>
                    <a:pt x="813" y="980"/>
                    <a:pt x="1021" y="1072"/>
                  </a:cubicBezTo>
                  <a:cubicBezTo>
                    <a:pt x="1044" y="1084"/>
                    <a:pt x="1070" y="1090"/>
                    <a:pt x="1095" y="1090"/>
                  </a:cubicBezTo>
                  <a:cubicBezTo>
                    <a:pt x="1148" y="1090"/>
                    <a:pt x="1199" y="1064"/>
                    <a:pt x="1229" y="1018"/>
                  </a:cubicBezTo>
                  <a:cubicBezTo>
                    <a:pt x="1263" y="951"/>
                    <a:pt x="1253" y="844"/>
                    <a:pt x="1176" y="810"/>
                  </a:cubicBezTo>
                  <a:cubicBezTo>
                    <a:pt x="1079" y="767"/>
                    <a:pt x="987" y="723"/>
                    <a:pt x="905" y="665"/>
                  </a:cubicBezTo>
                  <a:cubicBezTo>
                    <a:pt x="856" y="636"/>
                    <a:pt x="808" y="607"/>
                    <a:pt x="764" y="573"/>
                  </a:cubicBezTo>
                  <a:cubicBezTo>
                    <a:pt x="745" y="559"/>
                    <a:pt x="721" y="544"/>
                    <a:pt x="702" y="530"/>
                  </a:cubicBezTo>
                  <a:cubicBezTo>
                    <a:pt x="697" y="530"/>
                    <a:pt x="692" y="525"/>
                    <a:pt x="687" y="520"/>
                  </a:cubicBezTo>
                  <a:lnTo>
                    <a:pt x="653" y="491"/>
                  </a:lnTo>
                  <a:cubicBezTo>
                    <a:pt x="576" y="428"/>
                    <a:pt x="498" y="356"/>
                    <a:pt x="431" y="278"/>
                  </a:cubicBezTo>
                  <a:cubicBezTo>
                    <a:pt x="416" y="259"/>
                    <a:pt x="397" y="240"/>
                    <a:pt x="382" y="220"/>
                  </a:cubicBezTo>
                  <a:lnTo>
                    <a:pt x="382" y="220"/>
                  </a:lnTo>
                  <a:cubicBezTo>
                    <a:pt x="388" y="226"/>
                    <a:pt x="390" y="228"/>
                    <a:pt x="390" y="228"/>
                  </a:cubicBezTo>
                  <a:cubicBezTo>
                    <a:pt x="390" y="228"/>
                    <a:pt x="385" y="222"/>
                    <a:pt x="382" y="215"/>
                  </a:cubicBezTo>
                  <a:lnTo>
                    <a:pt x="363" y="191"/>
                  </a:lnTo>
                  <a:cubicBezTo>
                    <a:pt x="339" y="157"/>
                    <a:pt x="319" y="119"/>
                    <a:pt x="300" y="75"/>
                  </a:cubicBezTo>
                  <a:cubicBezTo>
                    <a:pt x="271" y="27"/>
                    <a:pt x="221" y="0"/>
                    <a:pt x="170"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3" name="Google Shape;414;p24">
              <a:extLst>
                <a:ext uri="{FF2B5EF4-FFF2-40B4-BE49-F238E27FC236}">
                  <a16:creationId xmlns:a16="http://schemas.microsoft.com/office/drawing/2014/main" id="{E8A0B7B4-F1EE-C106-E21D-FE1B1ED90FAC}"/>
                </a:ext>
              </a:extLst>
            </p:cNvPr>
            <p:cNvSpPr/>
            <p:nvPr/>
          </p:nvSpPr>
          <p:spPr>
            <a:xfrm>
              <a:off x="-2273107" y="3039821"/>
              <a:ext cx="246404" cy="286712"/>
            </a:xfrm>
            <a:custGeom>
              <a:avLst/>
              <a:gdLst/>
              <a:ahLst/>
              <a:cxnLst/>
              <a:rect l="l" t="t" r="r" b="b"/>
              <a:pathLst>
                <a:path w="1730" h="2013" extrusionOk="0">
                  <a:moveTo>
                    <a:pt x="1525" y="1"/>
                  </a:moveTo>
                  <a:cubicBezTo>
                    <a:pt x="1480" y="1"/>
                    <a:pt x="1436" y="23"/>
                    <a:pt x="1409" y="77"/>
                  </a:cubicBezTo>
                  <a:cubicBezTo>
                    <a:pt x="1249" y="392"/>
                    <a:pt x="1007" y="668"/>
                    <a:pt x="780" y="929"/>
                  </a:cubicBezTo>
                  <a:cubicBezTo>
                    <a:pt x="543" y="1209"/>
                    <a:pt x="296" y="1475"/>
                    <a:pt x="54" y="1756"/>
                  </a:cubicBezTo>
                  <a:cubicBezTo>
                    <a:pt x="1" y="1814"/>
                    <a:pt x="1" y="1906"/>
                    <a:pt x="54" y="1969"/>
                  </a:cubicBezTo>
                  <a:cubicBezTo>
                    <a:pt x="86" y="1998"/>
                    <a:pt x="124" y="2012"/>
                    <a:pt x="163" y="2012"/>
                  </a:cubicBezTo>
                  <a:cubicBezTo>
                    <a:pt x="202" y="2012"/>
                    <a:pt x="240" y="1998"/>
                    <a:pt x="272" y="1969"/>
                  </a:cubicBezTo>
                  <a:cubicBezTo>
                    <a:pt x="514" y="1683"/>
                    <a:pt x="770" y="1412"/>
                    <a:pt x="1012" y="1127"/>
                  </a:cubicBezTo>
                  <a:cubicBezTo>
                    <a:pt x="1254" y="842"/>
                    <a:pt x="1500" y="556"/>
                    <a:pt x="1670" y="227"/>
                  </a:cubicBezTo>
                  <a:cubicBezTo>
                    <a:pt x="1730" y="111"/>
                    <a:pt x="1624" y="1"/>
                    <a:pt x="1525" y="1"/>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4" name="Google Shape;415;p24">
              <a:extLst>
                <a:ext uri="{FF2B5EF4-FFF2-40B4-BE49-F238E27FC236}">
                  <a16:creationId xmlns:a16="http://schemas.microsoft.com/office/drawing/2014/main" id="{FF88E6EE-8353-AA98-D04A-17502D8D3C6C}"/>
                </a:ext>
              </a:extLst>
            </p:cNvPr>
            <p:cNvSpPr/>
            <p:nvPr/>
          </p:nvSpPr>
          <p:spPr>
            <a:xfrm>
              <a:off x="-2727738" y="3584754"/>
              <a:ext cx="147557" cy="163367"/>
            </a:xfrm>
            <a:custGeom>
              <a:avLst/>
              <a:gdLst/>
              <a:ahLst/>
              <a:cxnLst/>
              <a:rect l="l" t="t" r="r" b="b"/>
              <a:pathLst>
                <a:path w="1036" h="1147" extrusionOk="0">
                  <a:moveTo>
                    <a:pt x="141" y="0"/>
                  </a:moveTo>
                  <a:cubicBezTo>
                    <a:pt x="54" y="271"/>
                    <a:pt x="1" y="876"/>
                    <a:pt x="1" y="1146"/>
                  </a:cubicBezTo>
                  <a:cubicBezTo>
                    <a:pt x="300" y="1059"/>
                    <a:pt x="823" y="938"/>
                    <a:pt x="1036" y="755"/>
                  </a:cubicBezTo>
                  <a:lnTo>
                    <a:pt x="141" y="0"/>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sp>
        <p:nvSpPr>
          <p:cNvPr id="35" name="Google Shape;416;p24">
            <a:extLst>
              <a:ext uri="{FF2B5EF4-FFF2-40B4-BE49-F238E27FC236}">
                <a16:creationId xmlns:a16="http://schemas.microsoft.com/office/drawing/2014/main" id="{0B0CED77-103C-04B6-2304-947B79083E8C}"/>
              </a:ext>
            </a:extLst>
          </p:cNvPr>
          <p:cNvSpPr/>
          <p:nvPr/>
        </p:nvSpPr>
        <p:spPr>
          <a:xfrm>
            <a:off x="8773034" y="5629681"/>
            <a:ext cx="126868" cy="124281"/>
          </a:xfrm>
          <a:custGeom>
            <a:avLst/>
            <a:gdLst/>
            <a:ahLst/>
            <a:cxnLst/>
            <a:rect l="l" t="t" r="r" b="b"/>
            <a:pathLst>
              <a:path w="930" h="911" extrusionOk="0">
                <a:moveTo>
                  <a:pt x="465" y="1"/>
                </a:moveTo>
                <a:cubicBezTo>
                  <a:pt x="228" y="1"/>
                  <a:pt x="0" y="209"/>
                  <a:pt x="10" y="456"/>
                </a:cubicBezTo>
                <a:cubicBezTo>
                  <a:pt x="15" y="702"/>
                  <a:pt x="213" y="905"/>
                  <a:pt x="465" y="910"/>
                </a:cubicBezTo>
                <a:cubicBezTo>
                  <a:pt x="702" y="910"/>
                  <a:pt x="929" y="702"/>
                  <a:pt x="919" y="456"/>
                </a:cubicBezTo>
                <a:cubicBezTo>
                  <a:pt x="915" y="204"/>
                  <a:pt x="711" y="6"/>
                  <a:pt x="465" y="1"/>
                </a:cubicBezTo>
                <a:close/>
              </a:path>
            </a:pathLst>
          </a:custGeom>
          <a:solidFill>
            <a:srgbClr val="6880BE"/>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6" name="Google Shape;417;p24">
            <a:extLst>
              <a:ext uri="{FF2B5EF4-FFF2-40B4-BE49-F238E27FC236}">
                <a16:creationId xmlns:a16="http://schemas.microsoft.com/office/drawing/2014/main" id="{3EF55D9A-FB5B-94E3-40B1-EB097AC21FE6}"/>
              </a:ext>
            </a:extLst>
          </p:cNvPr>
          <p:cNvSpPr/>
          <p:nvPr/>
        </p:nvSpPr>
        <p:spPr>
          <a:xfrm>
            <a:off x="6035333" y="5399908"/>
            <a:ext cx="220672" cy="229787"/>
          </a:xfrm>
          <a:custGeom>
            <a:avLst/>
            <a:gdLst/>
            <a:ahLst/>
            <a:cxnLst/>
            <a:rect l="l" t="t" r="r" b="b"/>
            <a:pathLst>
              <a:path w="1162" h="1210" extrusionOk="0">
                <a:moveTo>
                  <a:pt x="595" y="1"/>
                </a:moveTo>
                <a:lnTo>
                  <a:pt x="449" y="432"/>
                </a:lnTo>
                <a:lnTo>
                  <a:pt x="449" y="432"/>
                </a:lnTo>
                <a:lnTo>
                  <a:pt x="0" y="436"/>
                </a:lnTo>
                <a:lnTo>
                  <a:pt x="357" y="702"/>
                </a:lnTo>
                <a:lnTo>
                  <a:pt x="357" y="702"/>
                </a:lnTo>
                <a:lnTo>
                  <a:pt x="184" y="1210"/>
                </a:lnTo>
                <a:cubicBezTo>
                  <a:pt x="294" y="1125"/>
                  <a:pt x="447" y="1004"/>
                  <a:pt x="599" y="882"/>
                </a:cubicBezTo>
                <a:lnTo>
                  <a:pt x="599" y="882"/>
                </a:lnTo>
                <a:lnTo>
                  <a:pt x="1006" y="1186"/>
                </a:lnTo>
                <a:lnTo>
                  <a:pt x="835" y="691"/>
                </a:lnTo>
                <a:lnTo>
                  <a:pt x="835" y="691"/>
                </a:lnTo>
                <a:cubicBezTo>
                  <a:pt x="1019" y="543"/>
                  <a:pt x="1161" y="426"/>
                  <a:pt x="1161" y="426"/>
                </a:cubicBezTo>
                <a:lnTo>
                  <a:pt x="1161" y="426"/>
                </a:lnTo>
                <a:lnTo>
                  <a:pt x="744" y="430"/>
                </a:lnTo>
                <a:lnTo>
                  <a:pt x="744" y="430"/>
                </a:lnTo>
                <a:lnTo>
                  <a:pt x="595" y="1"/>
                </a:lnTo>
                <a:close/>
              </a:path>
            </a:pathLst>
          </a:custGeom>
          <a:solidFill>
            <a:srgbClr val="F4C7CA"/>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nvGrpSpPr>
          <p:cNvPr id="37" name="Google Shape;418;p24">
            <a:extLst>
              <a:ext uri="{FF2B5EF4-FFF2-40B4-BE49-F238E27FC236}">
                <a16:creationId xmlns:a16="http://schemas.microsoft.com/office/drawing/2014/main" id="{958048DE-3A31-A90B-FFEC-E6EA30067DEC}"/>
              </a:ext>
            </a:extLst>
          </p:cNvPr>
          <p:cNvGrpSpPr/>
          <p:nvPr/>
        </p:nvGrpSpPr>
        <p:grpSpPr>
          <a:xfrm>
            <a:off x="5237901" y="5484257"/>
            <a:ext cx="441020" cy="1347361"/>
            <a:chOff x="4197224" y="3798069"/>
            <a:chExt cx="252300" cy="770802"/>
          </a:xfrm>
        </p:grpSpPr>
        <p:sp>
          <p:nvSpPr>
            <p:cNvPr id="38" name="Google Shape;419;p24">
              <a:extLst>
                <a:ext uri="{FF2B5EF4-FFF2-40B4-BE49-F238E27FC236}">
                  <a16:creationId xmlns:a16="http://schemas.microsoft.com/office/drawing/2014/main" id="{3F1B963F-C3C0-1338-291B-9D58EE85D63C}"/>
                </a:ext>
              </a:extLst>
            </p:cNvPr>
            <p:cNvSpPr/>
            <p:nvPr/>
          </p:nvSpPr>
          <p:spPr>
            <a:xfrm>
              <a:off x="4281867" y="3798069"/>
              <a:ext cx="17091" cy="36627"/>
            </a:xfrm>
            <a:custGeom>
              <a:avLst/>
              <a:gdLst/>
              <a:ahLst/>
              <a:cxnLst/>
              <a:rect l="l" t="t" r="r" b="b"/>
              <a:pathLst>
                <a:path w="84" h="180" extrusionOk="0">
                  <a:moveTo>
                    <a:pt x="1" y="0"/>
                  </a:moveTo>
                  <a:lnTo>
                    <a:pt x="1" y="179"/>
                  </a:lnTo>
                  <a:lnTo>
                    <a:pt x="83" y="179"/>
                  </a:lnTo>
                  <a:lnTo>
                    <a:pt x="83"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0" name="Google Shape;420;p24">
              <a:extLst>
                <a:ext uri="{FF2B5EF4-FFF2-40B4-BE49-F238E27FC236}">
                  <a16:creationId xmlns:a16="http://schemas.microsoft.com/office/drawing/2014/main" id="{DD78EFF0-62E5-2A02-3B52-102796FFA45F}"/>
                </a:ext>
              </a:extLst>
            </p:cNvPr>
            <p:cNvSpPr/>
            <p:nvPr/>
          </p:nvSpPr>
          <p:spPr>
            <a:xfrm>
              <a:off x="4197224" y="3885568"/>
              <a:ext cx="103565" cy="683303"/>
            </a:xfrm>
            <a:custGeom>
              <a:avLst/>
              <a:gdLst/>
              <a:ahLst/>
              <a:cxnLst/>
              <a:rect l="l" t="t" r="r" b="b"/>
              <a:pathLst>
                <a:path w="509" h="3358" extrusionOk="0">
                  <a:moveTo>
                    <a:pt x="1" y="1"/>
                  </a:moveTo>
                  <a:lnTo>
                    <a:pt x="1" y="3358"/>
                  </a:lnTo>
                  <a:lnTo>
                    <a:pt x="509" y="3358"/>
                  </a:lnTo>
                  <a:lnTo>
                    <a:pt x="509"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1" name="Google Shape;421;p24">
              <a:extLst>
                <a:ext uri="{FF2B5EF4-FFF2-40B4-BE49-F238E27FC236}">
                  <a16:creationId xmlns:a16="http://schemas.microsoft.com/office/drawing/2014/main" id="{5C9E49FA-4F5C-5C15-1B00-2C995E4AD047}"/>
                </a:ext>
              </a:extLst>
            </p:cNvPr>
            <p:cNvSpPr/>
            <p:nvPr/>
          </p:nvSpPr>
          <p:spPr>
            <a:xfrm>
              <a:off x="4197224" y="3820656"/>
              <a:ext cx="103565" cy="65115"/>
            </a:xfrm>
            <a:custGeom>
              <a:avLst/>
              <a:gdLst/>
              <a:ahLst/>
              <a:cxnLst/>
              <a:rect l="l" t="t" r="r" b="b"/>
              <a:pathLst>
                <a:path w="509" h="320" extrusionOk="0">
                  <a:moveTo>
                    <a:pt x="252" y="0"/>
                  </a:moveTo>
                  <a:lnTo>
                    <a:pt x="1" y="320"/>
                  </a:lnTo>
                  <a:lnTo>
                    <a:pt x="509" y="320"/>
                  </a:lnTo>
                  <a:lnTo>
                    <a:pt x="252"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2" name="Google Shape;422;p24">
              <a:extLst>
                <a:ext uri="{FF2B5EF4-FFF2-40B4-BE49-F238E27FC236}">
                  <a16:creationId xmlns:a16="http://schemas.microsoft.com/office/drawing/2014/main" id="{8121A6AC-ECB6-9F26-B492-4645DA28502F}"/>
                </a:ext>
              </a:extLst>
            </p:cNvPr>
            <p:cNvSpPr/>
            <p:nvPr/>
          </p:nvSpPr>
          <p:spPr>
            <a:xfrm>
              <a:off x="4248498" y="3820656"/>
              <a:ext cx="201026" cy="65115"/>
            </a:xfrm>
            <a:custGeom>
              <a:avLst/>
              <a:gdLst/>
              <a:ahLst/>
              <a:cxnLst/>
              <a:rect l="l" t="t" r="r" b="b"/>
              <a:pathLst>
                <a:path w="988" h="320" extrusionOk="0">
                  <a:moveTo>
                    <a:pt x="0" y="0"/>
                  </a:moveTo>
                  <a:lnTo>
                    <a:pt x="257" y="320"/>
                  </a:lnTo>
                  <a:lnTo>
                    <a:pt x="987" y="320"/>
                  </a:lnTo>
                  <a:lnTo>
                    <a:pt x="769"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3" name="Google Shape;423;p24">
              <a:extLst>
                <a:ext uri="{FF2B5EF4-FFF2-40B4-BE49-F238E27FC236}">
                  <a16:creationId xmlns:a16="http://schemas.microsoft.com/office/drawing/2014/main" id="{ABA9A764-FA9F-0A58-FC61-96CC21EEA7AA}"/>
                </a:ext>
              </a:extLst>
            </p:cNvPr>
            <p:cNvSpPr/>
            <p:nvPr/>
          </p:nvSpPr>
          <p:spPr>
            <a:xfrm>
              <a:off x="4300586" y="3885568"/>
              <a:ext cx="147921" cy="683303"/>
            </a:xfrm>
            <a:custGeom>
              <a:avLst/>
              <a:gdLst/>
              <a:ahLst/>
              <a:cxnLst/>
              <a:rect l="l" t="t" r="r" b="b"/>
              <a:pathLst>
                <a:path w="727" h="3358" extrusionOk="0">
                  <a:moveTo>
                    <a:pt x="1" y="1"/>
                  </a:moveTo>
                  <a:lnTo>
                    <a:pt x="1" y="3358"/>
                  </a:lnTo>
                  <a:lnTo>
                    <a:pt x="726" y="3358"/>
                  </a:lnTo>
                  <a:lnTo>
                    <a:pt x="726"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4" name="Google Shape;424;p24">
              <a:extLst>
                <a:ext uri="{FF2B5EF4-FFF2-40B4-BE49-F238E27FC236}">
                  <a16:creationId xmlns:a16="http://schemas.microsoft.com/office/drawing/2014/main" id="{B9C3F487-8687-6823-274F-871C325E0B05}"/>
                </a:ext>
              </a:extLst>
            </p:cNvPr>
            <p:cNvSpPr/>
            <p:nvPr/>
          </p:nvSpPr>
          <p:spPr>
            <a:xfrm>
              <a:off x="4335990" y="3940713"/>
              <a:ext cx="25840" cy="43546"/>
            </a:xfrm>
            <a:custGeom>
              <a:avLst/>
              <a:gdLst/>
              <a:ahLst/>
              <a:cxnLst/>
              <a:rect l="l" t="t" r="r" b="b"/>
              <a:pathLst>
                <a:path w="127" h="214" extrusionOk="0">
                  <a:moveTo>
                    <a:pt x="11" y="1"/>
                  </a:moveTo>
                  <a:cubicBezTo>
                    <a:pt x="6" y="1"/>
                    <a:pt x="1" y="5"/>
                    <a:pt x="1" y="10"/>
                  </a:cubicBezTo>
                  <a:lnTo>
                    <a:pt x="1" y="204"/>
                  </a:lnTo>
                  <a:cubicBezTo>
                    <a:pt x="1" y="209"/>
                    <a:pt x="6" y="213"/>
                    <a:pt x="11" y="213"/>
                  </a:cubicBezTo>
                  <a:lnTo>
                    <a:pt x="122" y="213"/>
                  </a:lnTo>
                  <a:cubicBezTo>
                    <a:pt x="122" y="213"/>
                    <a:pt x="127" y="209"/>
                    <a:pt x="127" y="204"/>
                  </a:cubicBezTo>
                  <a:lnTo>
                    <a:pt x="127" y="10"/>
                  </a:lnTo>
                  <a:cubicBezTo>
                    <a:pt x="127" y="5"/>
                    <a:pt x="122" y="1"/>
                    <a:pt x="122"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5" name="Google Shape;425;p24">
              <a:extLst>
                <a:ext uri="{FF2B5EF4-FFF2-40B4-BE49-F238E27FC236}">
                  <a16:creationId xmlns:a16="http://schemas.microsoft.com/office/drawing/2014/main" id="{1579A1EA-4834-FE6A-312D-A10668D04828}"/>
                </a:ext>
              </a:extLst>
            </p:cNvPr>
            <p:cNvSpPr/>
            <p:nvPr/>
          </p:nvSpPr>
          <p:spPr>
            <a:xfrm>
              <a:off x="4394182" y="3940713"/>
              <a:ext cx="24823" cy="43546"/>
            </a:xfrm>
            <a:custGeom>
              <a:avLst/>
              <a:gdLst/>
              <a:ahLst/>
              <a:cxnLst/>
              <a:rect l="l" t="t" r="r" b="b"/>
              <a:pathLst>
                <a:path w="122" h="214" extrusionOk="0">
                  <a:moveTo>
                    <a:pt x="5" y="1"/>
                  </a:moveTo>
                  <a:cubicBezTo>
                    <a:pt x="0" y="1"/>
                    <a:pt x="0" y="5"/>
                    <a:pt x="0" y="10"/>
                  </a:cubicBezTo>
                  <a:lnTo>
                    <a:pt x="0" y="204"/>
                  </a:lnTo>
                  <a:cubicBezTo>
                    <a:pt x="0" y="209"/>
                    <a:pt x="0" y="213"/>
                    <a:pt x="5" y="213"/>
                  </a:cubicBezTo>
                  <a:lnTo>
                    <a:pt x="116" y="213"/>
                  </a:lnTo>
                  <a:cubicBezTo>
                    <a:pt x="121" y="213"/>
                    <a:pt x="121" y="209"/>
                    <a:pt x="121" y="204"/>
                  </a:cubicBezTo>
                  <a:lnTo>
                    <a:pt x="121" y="10"/>
                  </a:lnTo>
                  <a:cubicBezTo>
                    <a:pt x="121" y="5"/>
                    <a:pt x="121" y="1"/>
                    <a:pt x="116"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6" name="Google Shape;426;p24">
              <a:extLst>
                <a:ext uri="{FF2B5EF4-FFF2-40B4-BE49-F238E27FC236}">
                  <a16:creationId xmlns:a16="http://schemas.microsoft.com/office/drawing/2014/main" id="{31B5DE36-2526-26F2-3437-C86B07ADC0F7}"/>
                </a:ext>
              </a:extLst>
            </p:cNvPr>
            <p:cNvSpPr/>
            <p:nvPr/>
          </p:nvSpPr>
          <p:spPr>
            <a:xfrm>
              <a:off x="4335990" y="4017427"/>
              <a:ext cx="25840" cy="43546"/>
            </a:xfrm>
            <a:custGeom>
              <a:avLst/>
              <a:gdLst/>
              <a:ahLst/>
              <a:cxnLst/>
              <a:rect l="l" t="t" r="r" b="b"/>
              <a:pathLst>
                <a:path w="127" h="214" extrusionOk="0">
                  <a:moveTo>
                    <a:pt x="11" y="1"/>
                  </a:moveTo>
                  <a:cubicBezTo>
                    <a:pt x="6" y="1"/>
                    <a:pt x="1" y="6"/>
                    <a:pt x="1" y="11"/>
                  </a:cubicBezTo>
                  <a:lnTo>
                    <a:pt x="1" y="204"/>
                  </a:lnTo>
                  <a:cubicBezTo>
                    <a:pt x="1" y="209"/>
                    <a:pt x="6" y="214"/>
                    <a:pt x="11" y="214"/>
                  </a:cubicBezTo>
                  <a:lnTo>
                    <a:pt x="122" y="214"/>
                  </a:lnTo>
                  <a:cubicBezTo>
                    <a:pt x="122" y="214"/>
                    <a:pt x="127" y="209"/>
                    <a:pt x="127" y="204"/>
                  </a:cubicBezTo>
                  <a:lnTo>
                    <a:pt x="127" y="11"/>
                  </a:lnTo>
                  <a:cubicBezTo>
                    <a:pt x="127" y="6"/>
                    <a:pt x="122" y="1"/>
                    <a:pt x="122"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7" name="Google Shape;427;p24">
              <a:extLst>
                <a:ext uri="{FF2B5EF4-FFF2-40B4-BE49-F238E27FC236}">
                  <a16:creationId xmlns:a16="http://schemas.microsoft.com/office/drawing/2014/main" id="{EC14F978-DA84-0A93-2772-77BE66887CA8}"/>
                </a:ext>
              </a:extLst>
            </p:cNvPr>
            <p:cNvSpPr/>
            <p:nvPr/>
          </p:nvSpPr>
          <p:spPr>
            <a:xfrm>
              <a:off x="4394182" y="4017427"/>
              <a:ext cx="24823" cy="43546"/>
            </a:xfrm>
            <a:custGeom>
              <a:avLst/>
              <a:gdLst/>
              <a:ahLst/>
              <a:cxnLst/>
              <a:rect l="l" t="t" r="r" b="b"/>
              <a:pathLst>
                <a:path w="122" h="214" extrusionOk="0">
                  <a:moveTo>
                    <a:pt x="5" y="1"/>
                  </a:moveTo>
                  <a:cubicBezTo>
                    <a:pt x="0" y="1"/>
                    <a:pt x="0" y="6"/>
                    <a:pt x="0" y="11"/>
                  </a:cubicBezTo>
                  <a:lnTo>
                    <a:pt x="0" y="204"/>
                  </a:lnTo>
                  <a:cubicBezTo>
                    <a:pt x="0" y="209"/>
                    <a:pt x="0" y="214"/>
                    <a:pt x="5" y="214"/>
                  </a:cubicBezTo>
                  <a:lnTo>
                    <a:pt x="116" y="214"/>
                  </a:lnTo>
                  <a:cubicBezTo>
                    <a:pt x="121" y="214"/>
                    <a:pt x="121" y="209"/>
                    <a:pt x="121" y="204"/>
                  </a:cubicBezTo>
                  <a:lnTo>
                    <a:pt x="121" y="11"/>
                  </a:lnTo>
                  <a:cubicBezTo>
                    <a:pt x="121" y="6"/>
                    <a:pt x="121" y="1"/>
                    <a:pt x="116"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8" name="Google Shape;428;p24">
              <a:extLst>
                <a:ext uri="{FF2B5EF4-FFF2-40B4-BE49-F238E27FC236}">
                  <a16:creationId xmlns:a16="http://schemas.microsoft.com/office/drawing/2014/main" id="{20C904A9-2D05-B32E-C529-E107C6CA481D}"/>
                </a:ext>
              </a:extLst>
            </p:cNvPr>
            <p:cNvSpPr/>
            <p:nvPr/>
          </p:nvSpPr>
          <p:spPr>
            <a:xfrm>
              <a:off x="4335990" y="4094345"/>
              <a:ext cx="25840" cy="42528"/>
            </a:xfrm>
            <a:custGeom>
              <a:avLst/>
              <a:gdLst/>
              <a:ahLst/>
              <a:cxnLst/>
              <a:rect l="l" t="t" r="r" b="b"/>
              <a:pathLst>
                <a:path w="127" h="209" extrusionOk="0">
                  <a:moveTo>
                    <a:pt x="11" y="0"/>
                  </a:moveTo>
                  <a:cubicBezTo>
                    <a:pt x="6" y="0"/>
                    <a:pt x="1" y="5"/>
                    <a:pt x="1" y="5"/>
                  </a:cubicBezTo>
                  <a:lnTo>
                    <a:pt x="1" y="203"/>
                  </a:lnTo>
                  <a:cubicBezTo>
                    <a:pt x="1" y="208"/>
                    <a:pt x="6" y="208"/>
                    <a:pt x="11" y="208"/>
                  </a:cubicBezTo>
                  <a:lnTo>
                    <a:pt x="122" y="208"/>
                  </a:lnTo>
                  <a:cubicBezTo>
                    <a:pt x="122" y="208"/>
                    <a:pt x="127" y="208"/>
                    <a:pt x="127" y="203"/>
                  </a:cubicBezTo>
                  <a:lnTo>
                    <a:pt x="127" y="5"/>
                  </a:lnTo>
                  <a:cubicBezTo>
                    <a:pt x="127" y="5"/>
                    <a:pt x="122" y="0"/>
                    <a:pt x="122"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9" name="Google Shape;429;p24">
              <a:extLst>
                <a:ext uri="{FF2B5EF4-FFF2-40B4-BE49-F238E27FC236}">
                  <a16:creationId xmlns:a16="http://schemas.microsoft.com/office/drawing/2014/main" id="{7A72C43E-58F6-6E66-5B85-BE23389852DA}"/>
                </a:ext>
              </a:extLst>
            </p:cNvPr>
            <p:cNvSpPr/>
            <p:nvPr/>
          </p:nvSpPr>
          <p:spPr>
            <a:xfrm>
              <a:off x="4394182" y="4094345"/>
              <a:ext cx="24823" cy="42528"/>
            </a:xfrm>
            <a:custGeom>
              <a:avLst/>
              <a:gdLst/>
              <a:ahLst/>
              <a:cxnLst/>
              <a:rect l="l" t="t" r="r" b="b"/>
              <a:pathLst>
                <a:path w="122" h="209" extrusionOk="0">
                  <a:moveTo>
                    <a:pt x="5" y="0"/>
                  </a:moveTo>
                  <a:cubicBezTo>
                    <a:pt x="0" y="0"/>
                    <a:pt x="0" y="5"/>
                    <a:pt x="0" y="5"/>
                  </a:cubicBezTo>
                  <a:lnTo>
                    <a:pt x="0" y="203"/>
                  </a:lnTo>
                  <a:cubicBezTo>
                    <a:pt x="0" y="208"/>
                    <a:pt x="0" y="208"/>
                    <a:pt x="5" y="208"/>
                  </a:cubicBezTo>
                  <a:lnTo>
                    <a:pt x="116" y="208"/>
                  </a:lnTo>
                  <a:cubicBezTo>
                    <a:pt x="121" y="208"/>
                    <a:pt x="121" y="208"/>
                    <a:pt x="121" y="203"/>
                  </a:cubicBezTo>
                  <a:lnTo>
                    <a:pt x="121" y="5"/>
                  </a:lnTo>
                  <a:cubicBezTo>
                    <a:pt x="121" y="5"/>
                    <a:pt x="121" y="0"/>
                    <a:pt x="11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0" name="Google Shape;430;p24">
              <a:extLst>
                <a:ext uri="{FF2B5EF4-FFF2-40B4-BE49-F238E27FC236}">
                  <a16:creationId xmlns:a16="http://schemas.microsoft.com/office/drawing/2014/main" id="{095C358F-1F3A-ECBB-44B0-2A3E81DB8C42}"/>
                </a:ext>
              </a:extLst>
            </p:cNvPr>
            <p:cNvSpPr/>
            <p:nvPr/>
          </p:nvSpPr>
          <p:spPr>
            <a:xfrm>
              <a:off x="4335990" y="4171059"/>
              <a:ext cx="25840" cy="42528"/>
            </a:xfrm>
            <a:custGeom>
              <a:avLst/>
              <a:gdLst/>
              <a:ahLst/>
              <a:cxnLst/>
              <a:rect l="l" t="t" r="r" b="b"/>
              <a:pathLst>
                <a:path w="127" h="209" extrusionOk="0">
                  <a:moveTo>
                    <a:pt x="11" y="0"/>
                  </a:moveTo>
                  <a:cubicBezTo>
                    <a:pt x="6" y="0"/>
                    <a:pt x="1" y="5"/>
                    <a:pt x="1" y="5"/>
                  </a:cubicBezTo>
                  <a:lnTo>
                    <a:pt x="1" y="204"/>
                  </a:lnTo>
                  <a:cubicBezTo>
                    <a:pt x="1" y="208"/>
                    <a:pt x="6" y="208"/>
                    <a:pt x="11" y="208"/>
                  </a:cubicBezTo>
                  <a:lnTo>
                    <a:pt x="122" y="208"/>
                  </a:lnTo>
                  <a:cubicBezTo>
                    <a:pt x="122" y="208"/>
                    <a:pt x="127" y="208"/>
                    <a:pt x="127" y="204"/>
                  </a:cubicBezTo>
                  <a:lnTo>
                    <a:pt x="127" y="5"/>
                  </a:lnTo>
                  <a:cubicBezTo>
                    <a:pt x="127" y="5"/>
                    <a:pt x="122" y="0"/>
                    <a:pt x="122"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1" name="Google Shape;431;p24">
              <a:extLst>
                <a:ext uri="{FF2B5EF4-FFF2-40B4-BE49-F238E27FC236}">
                  <a16:creationId xmlns:a16="http://schemas.microsoft.com/office/drawing/2014/main" id="{38F78E4F-B2AD-B5A9-AEE5-0D72AC5E6409}"/>
                </a:ext>
              </a:extLst>
            </p:cNvPr>
            <p:cNvSpPr/>
            <p:nvPr/>
          </p:nvSpPr>
          <p:spPr>
            <a:xfrm>
              <a:off x="4394182" y="4171059"/>
              <a:ext cx="24823" cy="42528"/>
            </a:xfrm>
            <a:custGeom>
              <a:avLst/>
              <a:gdLst/>
              <a:ahLst/>
              <a:cxnLst/>
              <a:rect l="l" t="t" r="r" b="b"/>
              <a:pathLst>
                <a:path w="122" h="209" extrusionOk="0">
                  <a:moveTo>
                    <a:pt x="5" y="0"/>
                  </a:moveTo>
                  <a:cubicBezTo>
                    <a:pt x="0" y="0"/>
                    <a:pt x="0" y="5"/>
                    <a:pt x="0" y="5"/>
                  </a:cubicBezTo>
                  <a:lnTo>
                    <a:pt x="0" y="204"/>
                  </a:lnTo>
                  <a:cubicBezTo>
                    <a:pt x="0" y="208"/>
                    <a:pt x="0" y="208"/>
                    <a:pt x="5" y="208"/>
                  </a:cubicBezTo>
                  <a:lnTo>
                    <a:pt x="116" y="208"/>
                  </a:lnTo>
                  <a:cubicBezTo>
                    <a:pt x="121" y="208"/>
                    <a:pt x="121" y="208"/>
                    <a:pt x="121" y="204"/>
                  </a:cubicBezTo>
                  <a:lnTo>
                    <a:pt x="121" y="5"/>
                  </a:lnTo>
                  <a:cubicBezTo>
                    <a:pt x="121" y="5"/>
                    <a:pt x="121" y="0"/>
                    <a:pt x="11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2" name="Google Shape;432;p24">
              <a:extLst>
                <a:ext uri="{FF2B5EF4-FFF2-40B4-BE49-F238E27FC236}">
                  <a16:creationId xmlns:a16="http://schemas.microsoft.com/office/drawing/2014/main" id="{EAEAED97-81F7-9BE3-3187-26CA3FA66D5C}"/>
                </a:ext>
              </a:extLst>
            </p:cNvPr>
            <p:cNvSpPr/>
            <p:nvPr/>
          </p:nvSpPr>
          <p:spPr>
            <a:xfrm>
              <a:off x="4335990" y="4247773"/>
              <a:ext cx="25840" cy="42528"/>
            </a:xfrm>
            <a:custGeom>
              <a:avLst/>
              <a:gdLst/>
              <a:ahLst/>
              <a:cxnLst/>
              <a:rect l="l" t="t" r="r" b="b"/>
              <a:pathLst>
                <a:path w="127" h="209" extrusionOk="0">
                  <a:moveTo>
                    <a:pt x="11" y="1"/>
                  </a:moveTo>
                  <a:cubicBezTo>
                    <a:pt x="6" y="1"/>
                    <a:pt x="1" y="6"/>
                    <a:pt x="1" y="6"/>
                  </a:cubicBezTo>
                  <a:lnTo>
                    <a:pt x="1" y="204"/>
                  </a:lnTo>
                  <a:cubicBezTo>
                    <a:pt x="1" y="209"/>
                    <a:pt x="6" y="209"/>
                    <a:pt x="11" y="209"/>
                  </a:cubicBezTo>
                  <a:lnTo>
                    <a:pt x="122" y="209"/>
                  </a:lnTo>
                  <a:cubicBezTo>
                    <a:pt x="122" y="209"/>
                    <a:pt x="127" y="209"/>
                    <a:pt x="127" y="204"/>
                  </a:cubicBezTo>
                  <a:lnTo>
                    <a:pt x="127" y="6"/>
                  </a:lnTo>
                  <a:cubicBezTo>
                    <a:pt x="127" y="6"/>
                    <a:pt x="122" y="1"/>
                    <a:pt x="122"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3" name="Google Shape;433;p24">
              <a:extLst>
                <a:ext uri="{FF2B5EF4-FFF2-40B4-BE49-F238E27FC236}">
                  <a16:creationId xmlns:a16="http://schemas.microsoft.com/office/drawing/2014/main" id="{E8305930-9B5D-E7D1-6E0A-665499EE6091}"/>
                </a:ext>
              </a:extLst>
            </p:cNvPr>
            <p:cNvSpPr/>
            <p:nvPr/>
          </p:nvSpPr>
          <p:spPr>
            <a:xfrm>
              <a:off x="4394182" y="4247773"/>
              <a:ext cx="24823" cy="42528"/>
            </a:xfrm>
            <a:custGeom>
              <a:avLst/>
              <a:gdLst/>
              <a:ahLst/>
              <a:cxnLst/>
              <a:rect l="l" t="t" r="r" b="b"/>
              <a:pathLst>
                <a:path w="122" h="209" extrusionOk="0">
                  <a:moveTo>
                    <a:pt x="5" y="1"/>
                  </a:moveTo>
                  <a:cubicBezTo>
                    <a:pt x="0" y="1"/>
                    <a:pt x="0" y="6"/>
                    <a:pt x="0" y="6"/>
                  </a:cubicBezTo>
                  <a:lnTo>
                    <a:pt x="0" y="204"/>
                  </a:lnTo>
                  <a:cubicBezTo>
                    <a:pt x="0" y="209"/>
                    <a:pt x="0" y="209"/>
                    <a:pt x="5" y="209"/>
                  </a:cubicBezTo>
                  <a:lnTo>
                    <a:pt x="116" y="209"/>
                  </a:lnTo>
                  <a:cubicBezTo>
                    <a:pt x="121" y="209"/>
                    <a:pt x="121" y="209"/>
                    <a:pt x="121" y="204"/>
                  </a:cubicBezTo>
                  <a:lnTo>
                    <a:pt x="121" y="6"/>
                  </a:lnTo>
                  <a:cubicBezTo>
                    <a:pt x="121" y="6"/>
                    <a:pt x="121" y="1"/>
                    <a:pt x="116"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4" name="Google Shape;434;p24">
              <a:extLst>
                <a:ext uri="{FF2B5EF4-FFF2-40B4-BE49-F238E27FC236}">
                  <a16:creationId xmlns:a16="http://schemas.microsoft.com/office/drawing/2014/main" id="{EB3A83E5-6790-3159-B450-C1C1E11620F4}"/>
                </a:ext>
              </a:extLst>
            </p:cNvPr>
            <p:cNvSpPr/>
            <p:nvPr/>
          </p:nvSpPr>
          <p:spPr>
            <a:xfrm>
              <a:off x="4335990" y="4324487"/>
              <a:ext cx="25840" cy="42528"/>
            </a:xfrm>
            <a:custGeom>
              <a:avLst/>
              <a:gdLst/>
              <a:ahLst/>
              <a:cxnLst/>
              <a:rect l="l" t="t" r="r" b="b"/>
              <a:pathLst>
                <a:path w="127" h="209" extrusionOk="0">
                  <a:moveTo>
                    <a:pt x="11" y="1"/>
                  </a:moveTo>
                  <a:cubicBezTo>
                    <a:pt x="6" y="1"/>
                    <a:pt x="1" y="1"/>
                    <a:pt x="1" y="6"/>
                  </a:cubicBezTo>
                  <a:lnTo>
                    <a:pt x="1" y="204"/>
                  </a:lnTo>
                  <a:cubicBezTo>
                    <a:pt x="1" y="209"/>
                    <a:pt x="6" y="209"/>
                    <a:pt x="11" y="209"/>
                  </a:cubicBezTo>
                  <a:lnTo>
                    <a:pt x="122" y="209"/>
                  </a:lnTo>
                  <a:cubicBezTo>
                    <a:pt x="122" y="209"/>
                    <a:pt x="127" y="209"/>
                    <a:pt x="127" y="204"/>
                  </a:cubicBezTo>
                  <a:lnTo>
                    <a:pt x="127" y="6"/>
                  </a:lnTo>
                  <a:cubicBezTo>
                    <a:pt x="127" y="1"/>
                    <a:pt x="122" y="1"/>
                    <a:pt x="122"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5" name="Google Shape;435;p24">
              <a:extLst>
                <a:ext uri="{FF2B5EF4-FFF2-40B4-BE49-F238E27FC236}">
                  <a16:creationId xmlns:a16="http://schemas.microsoft.com/office/drawing/2014/main" id="{02503D0C-D666-AD67-6375-ABC3C4B880E3}"/>
                </a:ext>
              </a:extLst>
            </p:cNvPr>
            <p:cNvSpPr/>
            <p:nvPr/>
          </p:nvSpPr>
          <p:spPr>
            <a:xfrm>
              <a:off x="4394182" y="4324487"/>
              <a:ext cx="24823" cy="42528"/>
            </a:xfrm>
            <a:custGeom>
              <a:avLst/>
              <a:gdLst/>
              <a:ahLst/>
              <a:cxnLst/>
              <a:rect l="l" t="t" r="r" b="b"/>
              <a:pathLst>
                <a:path w="122" h="209" extrusionOk="0">
                  <a:moveTo>
                    <a:pt x="5" y="1"/>
                  </a:moveTo>
                  <a:cubicBezTo>
                    <a:pt x="0" y="1"/>
                    <a:pt x="0" y="1"/>
                    <a:pt x="0" y="6"/>
                  </a:cubicBezTo>
                  <a:lnTo>
                    <a:pt x="0" y="204"/>
                  </a:lnTo>
                  <a:cubicBezTo>
                    <a:pt x="0" y="209"/>
                    <a:pt x="0" y="209"/>
                    <a:pt x="5" y="209"/>
                  </a:cubicBezTo>
                  <a:lnTo>
                    <a:pt x="116" y="209"/>
                  </a:lnTo>
                  <a:cubicBezTo>
                    <a:pt x="121" y="209"/>
                    <a:pt x="121" y="209"/>
                    <a:pt x="121" y="204"/>
                  </a:cubicBezTo>
                  <a:lnTo>
                    <a:pt x="121" y="6"/>
                  </a:lnTo>
                  <a:cubicBezTo>
                    <a:pt x="121" y="1"/>
                    <a:pt x="121" y="1"/>
                    <a:pt x="116"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6" name="Google Shape;436;p24">
              <a:extLst>
                <a:ext uri="{FF2B5EF4-FFF2-40B4-BE49-F238E27FC236}">
                  <a16:creationId xmlns:a16="http://schemas.microsoft.com/office/drawing/2014/main" id="{60C72CC5-E3B3-F651-5912-36147E9D5800}"/>
                </a:ext>
              </a:extLst>
            </p:cNvPr>
            <p:cNvSpPr/>
            <p:nvPr/>
          </p:nvSpPr>
          <p:spPr>
            <a:xfrm>
              <a:off x="4335990" y="4401405"/>
              <a:ext cx="25840" cy="42528"/>
            </a:xfrm>
            <a:custGeom>
              <a:avLst/>
              <a:gdLst/>
              <a:ahLst/>
              <a:cxnLst/>
              <a:rect l="l" t="t" r="r" b="b"/>
              <a:pathLst>
                <a:path w="127" h="209" extrusionOk="0">
                  <a:moveTo>
                    <a:pt x="11" y="0"/>
                  </a:moveTo>
                  <a:cubicBezTo>
                    <a:pt x="6" y="0"/>
                    <a:pt x="1" y="0"/>
                    <a:pt x="1" y="5"/>
                  </a:cubicBezTo>
                  <a:lnTo>
                    <a:pt x="1" y="203"/>
                  </a:lnTo>
                  <a:cubicBezTo>
                    <a:pt x="1" y="203"/>
                    <a:pt x="6" y="208"/>
                    <a:pt x="11" y="208"/>
                  </a:cubicBezTo>
                  <a:lnTo>
                    <a:pt x="122" y="208"/>
                  </a:lnTo>
                  <a:cubicBezTo>
                    <a:pt x="122" y="208"/>
                    <a:pt x="127" y="203"/>
                    <a:pt x="127" y="203"/>
                  </a:cubicBezTo>
                  <a:lnTo>
                    <a:pt x="127" y="5"/>
                  </a:lnTo>
                  <a:cubicBezTo>
                    <a:pt x="127" y="0"/>
                    <a:pt x="122" y="0"/>
                    <a:pt x="122"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7" name="Google Shape;437;p24">
              <a:extLst>
                <a:ext uri="{FF2B5EF4-FFF2-40B4-BE49-F238E27FC236}">
                  <a16:creationId xmlns:a16="http://schemas.microsoft.com/office/drawing/2014/main" id="{F67D81B2-7689-970A-6F80-C1DD84C09194}"/>
                </a:ext>
              </a:extLst>
            </p:cNvPr>
            <p:cNvSpPr/>
            <p:nvPr/>
          </p:nvSpPr>
          <p:spPr>
            <a:xfrm>
              <a:off x="4394182" y="4401405"/>
              <a:ext cx="24823" cy="42528"/>
            </a:xfrm>
            <a:custGeom>
              <a:avLst/>
              <a:gdLst/>
              <a:ahLst/>
              <a:cxnLst/>
              <a:rect l="l" t="t" r="r" b="b"/>
              <a:pathLst>
                <a:path w="122" h="209" extrusionOk="0">
                  <a:moveTo>
                    <a:pt x="5" y="0"/>
                  </a:moveTo>
                  <a:cubicBezTo>
                    <a:pt x="0" y="0"/>
                    <a:pt x="0" y="0"/>
                    <a:pt x="0" y="5"/>
                  </a:cubicBezTo>
                  <a:lnTo>
                    <a:pt x="0" y="203"/>
                  </a:lnTo>
                  <a:cubicBezTo>
                    <a:pt x="0" y="203"/>
                    <a:pt x="0" y="208"/>
                    <a:pt x="5" y="208"/>
                  </a:cubicBezTo>
                  <a:lnTo>
                    <a:pt x="116" y="208"/>
                  </a:lnTo>
                  <a:cubicBezTo>
                    <a:pt x="121" y="208"/>
                    <a:pt x="121" y="203"/>
                    <a:pt x="121" y="203"/>
                  </a:cubicBezTo>
                  <a:lnTo>
                    <a:pt x="121" y="5"/>
                  </a:lnTo>
                  <a:cubicBezTo>
                    <a:pt x="121" y="0"/>
                    <a:pt x="121" y="0"/>
                    <a:pt x="11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58" name="Google Shape;438;p24">
            <a:extLst>
              <a:ext uri="{FF2B5EF4-FFF2-40B4-BE49-F238E27FC236}">
                <a16:creationId xmlns:a16="http://schemas.microsoft.com/office/drawing/2014/main" id="{223D58F1-D561-C1D5-4E76-66A1021D07A1}"/>
              </a:ext>
            </a:extLst>
          </p:cNvPr>
          <p:cNvGrpSpPr/>
          <p:nvPr/>
        </p:nvGrpSpPr>
        <p:grpSpPr>
          <a:xfrm flipH="1">
            <a:off x="5559985" y="6147740"/>
            <a:ext cx="697383" cy="702580"/>
            <a:chOff x="4392475" y="4247738"/>
            <a:chExt cx="332425" cy="334902"/>
          </a:xfrm>
        </p:grpSpPr>
        <p:sp>
          <p:nvSpPr>
            <p:cNvPr id="59" name="Google Shape;439;p24">
              <a:extLst>
                <a:ext uri="{FF2B5EF4-FFF2-40B4-BE49-F238E27FC236}">
                  <a16:creationId xmlns:a16="http://schemas.microsoft.com/office/drawing/2014/main" id="{A496BFD1-6D73-1B15-8058-0AC273F4D016}"/>
                </a:ext>
              </a:extLst>
            </p:cNvPr>
            <p:cNvSpPr/>
            <p:nvPr/>
          </p:nvSpPr>
          <p:spPr>
            <a:xfrm>
              <a:off x="4564675" y="4247738"/>
              <a:ext cx="160225" cy="252175"/>
            </a:xfrm>
            <a:custGeom>
              <a:avLst/>
              <a:gdLst/>
              <a:ahLst/>
              <a:cxnLst/>
              <a:rect l="l" t="t" r="r" b="b"/>
              <a:pathLst>
                <a:path w="1164" h="1832" extrusionOk="0">
                  <a:moveTo>
                    <a:pt x="591" y="1"/>
                  </a:moveTo>
                  <a:cubicBezTo>
                    <a:pt x="237" y="1"/>
                    <a:pt x="22" y="361"/>
                    <a:pt x="90" y="683"/>
                  </a:cubicBezTo>
                  <a:cubicBezTo>
                    <a:pt x="138" y="896"/>
                    <a:pt x="124" y="1123"/>
                    <a:pt x="51" y="1331"/>
                  </a:cubicBezTo>
                  <a:cubicBezTo>
                    <a:pt x="32" y="1397"/>
                    <a:pt x="0" y="1831"/>
                    <a:pt x="537" y="1831"/>
                  </a:cubicBezTo>
                  <a:cubicBezTo>
                    <a:pt x="556" y="1831"/>
                    <a:pt x="577" y="1831"/>
                    <a:pt x="598" y="1829"/>
                  </a:cubicBezTo>
                  <a:cubicBezTo>
                    <a:pt x="598" y="1829"/>
                    <a:pt x="614" y="1831"/>
                    <a:pt x="641" y="1831"/>
                  </a:cubicBezTo>
                  <a:cubicBezTo>
                    <a:pt x="770" y="1831"/>
                    <a:pt x="1143" y="1791"/>
                    <a:pt x="1135" y="1331"/>
                  </a:cubicBezTo>
                  <a:cubicBezTo>
                    <a:pt x="1125" y="775"/>
                    <a:pt x="1110" y="683"/>
                    <a:pt x="1135" y="494"/>
                  </a:cubicBezTo>
                  <a:cubicBezTo>
                    <a:pt x="1164" y="301"/>
                    <a:pt x="956" y="6"/>
                    <a:pt x="598" y="1"/>
                  </a:cubicBezTo>
                  <a:cubicBezTo>
                    <a:pt x="595" y="1"/>
                    <a:pt x="593" y="1"/>
                    <a:pt x="591" y="1"/>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0" name="Google Shape;440;p24">
              <a:extLst>
                <a:ext uri="{FF2B5EF4-FFF2-40B4-BE49-F238E27FC236}">
                  <a16:creationId xmlns:a16="http://schemas.microsoft.com/office/drawing/2014/main" id="{55ABFAE6-E37E-52F8-B721-B1DB03F7E92F}"/>
                </a:ext>
              </a:extLst>
            </p:cNvPr>
            <p:cNvSpPr/>
            <p:nvPr/>
          </p:nvSpPr>
          <p:spPr>
            <a:xfrm>
              <a:off x="4644237" y="4315186"/>
              <a:ext cx="4818" cy="267454"/>
            </a:xfrm>
            <a:custGeom>
              <a:avLst/>
              <a:gdLst/>
              <a:ahLst/>
              <a:cxnLst/>
              <a:rect l="l" t="t" r="r" b="b"/>
              <a:pathLst>
                <a:path w="35" h="1943" extrusionOk="0">
                  <a:moveTo>
                    <a:pt x="17" y="1"/>
                  </a:moveTo>
                  <a:cubicBezTo>
                    <a:pt x="9" y="1"/>
                    <a:pt x="0" y="7"/>
                    <a:pt x="0" y="19"/>
                  </a:cubicBezTo>
                  <a:lnTo>
                    <a:pt x="0" y="1925"/>
                  </a:lnTo>
                  <a:cubicBezTo>
                    <a:pt x="0" y="1937"/>
                    <a:pt x="9" y="1943"/>
                    <a:pt x="17" y="1943"/>
                  </a:cubicBezTo>
                  <a:cubicBezTo>
                    <a:pt x="26" y="1943"/>
                    <a:pt x="34" y="1937"/>
                    <a:pt x="34" y="1925"/>
                  </a:cubicBezTo>
                  <a:lnTo>
                    <a:pt x="34" y="19"/>
                  </a:lnTo>
                  <a:cubicBezTo>
                    <a:pt x="34" y="7"/>
                    <a:pt x="26" y="1"/>
                    <a:pt x="17"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1" name="Google Shape;441;p24">
              <a:extLst>
                <a:ext uri="{FF2B5EF4-FFF2-40B4-BE49-F238E27FC236}">
                  <a16:creationId xmlns:a16="http://schemas.microsoft.com/office/drawing/2014/main" id="{C44A0415-111B-B23B-E1F7-8DD991C8A725}"/>
                </a:ext>
              </a:extLst>
            </p:cNvPr>
            <p:cNvSpPr/>
            <p:nvPr/>
          </p:nvSpPr>
          <p:spPr>
            <a:xfrm>
              <a:off x="4609962" y="4366667"/>
              <a:ext cx="40056" cy="38129"/>
            </a:xfrm>
            <a:custGeom>
              <a:avLst/>
              <a:gdLst/>
              <a:ahLst/>
              <a:cxnLst/>
              <a:rect l="l" t="t" r="r" b="b"/>
              <a:pathLst>
                <a:path w="291" h="277" extrusionOk="0">
                  <a:moveTo>
                    <a:pt x="28" y="0"/>
                  </a:moveTo>
                  <a:cubicBezTo>
                    <a:pt x="14" y="0"/>
                    <a:pt x="0" y="16"/>
                    <a:pt x="12" y="32"/>
                  </a:cubicBezTo>
                  <a:lnTo>
                    <a:pt x="254" y="274"/>
                  </a:lnTo>
                  <a:cubicBezTo>
                    <a:pt x="257" y="275"/>
                    <a:pt x="260" y="276"/>
                    <a:pt x="263" y="276"/>
                  </a:cubicBezTo>
                  <a:cubicBezTo>
                    <a:pt x="276" y="276"/>
                    <a:pt x="290" y="260"/>
                    <a:pt x="278" y="245"/>
                  </a:cubicBezTo>
                  <a:lnTo>
                    <a:pt x="36" y="3"/>
                  </a:lnTo>
                  <a:cubicBezTo>
                    <a:pt x="34" y="1"/>
                    <a:pt x="31" y="0"/>
                    <a:pt x="28"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2" name="Google Shape;442;p24">
              <a:extLst>
                <a:ext uri="{FF2B5EF4-FFF2-40B4-BE49-F238E27FC236}">
                  <a16:creationId xmlns:a16="http://schemas.microsoft.com/office/drawing/2014/main" id="{819634C5-835C-6ACE-4577-6984878DBC8F}"/>
                </a:ext>
              </a:extLst>
            </p:cNvPr>
            <p:cNvSpPr/>
            <p:nvPr/>
          </p:nvSpPr>
          <p:spPr>
            <a:xfrm>
              <a:off x="4643273" y="4404934"/>
              <a:ext cx="43222" cy="41157"/>
            </a:xfrm>
            <a:custGeom>
              <a:avLst/>
              <a:gdLst/>
              <a:ahLst/>
              <a:cxnLst/>
              <a:rect l="l" t="t" r="r" b="b"/>
              <a:pathLst>
                <a:path w="314" h="299" extrusionOk="0">
                  <a:moveTo>
                    <a:pt x="286" y="1"/>
                  </a:moveTo>
                  <a:cubicBezTo>
                    <a:pt x="282" y="1"/>
                    <a:pt x="277" y="2"/>
                    <a:pt x="273" y="5"/>
                  </a:cubicBezTo>
                  <a:lnTo>
                    <a:pt x="12" y="267"/>
                  </a:lnTo>
                  <a:cubicBezTo>
                    <a:pt x="0" y="282"/>
                    <a:pt x="14" y="298"/>
                    <a:pt x="28" y="298"/>
                  </a:cubicBezTo>
                  <a:cubicBezTo>
                    <a:pt x="31" y="298"/>
                    <a:pt x="34" y="297"/>
                    <a:pt x="36" y="296"/>
                  </a:cubicBezTo>
                  <a:lnTo>
                    <a:pt x="302" y="30"/>
                  </a:lnTo>
                  <a:cubicBezTo>
                    <a:pt x="314" y="18"/>
                    <a:pt x="301" y="1"/>
                    <a:pt x="286"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3" name="Google Shape;443;p24">
              <a:extLst>
                <a:ext uri="{FF2B5EF4-FFF2-40B4-BE49-F238E27FC236}">
                  <a16:creationId xmlns:a16="http://schemas.microsoft.com/office/drawing/2014/main" id="{B1F246AF-19B1-7596-0803-EAF03BD1E2E9}"/>
                </a:ext>
              </a:extLst>
            </p:cNvPr>
            <p:cNvSpPr/>
            <p:nvPr/>
          </p:nvSpPr>
          <p:spPr>
            <a:xfrm>
              <a:off x="4392475" y="4353728"/>
              <a:ext cx="191884" cy="164216"/>
            </a:xfrm>
            <a:custGeom>
              <a:avLst/>
              <a:gdLst/>
              <a:ahLst/>
              <a:cxnLst/>
              <a:rect l="l" t="t" r="r" b="b"/>
              <a:pathLst>
                <a:path w="1394" h="1193" extrusionOk="0">
                  <a:moveTo>
                    <a:pt x="596" y="0"/>
                  </a:moveTo>
                  <a:cubicBezTo>
                    <a:pt x="267" y="0"/>
                    <a:pt x="1" y="266"/>
                    <a:pt x="1" y="595"/>
                  </a:cubicBezTo>
                  <a:cubicBezTo>
                    <a:pt x="1" y="955"/>
                    <a:pt x="295" y="1193"/>
                    <a:pt x="600" y="1193"/>
                  </a:cubicBezTo>
                  <a:cubicBezTo>
                    <a:pt x="747" y="1193"/>
                    <a:pt x="896" y="1138"/>
                    <a:pt x="1017" y="1016"/>
                  </a:cubicBezTo>
                  <a:cubicBezTo>
                    <a:pt x="1394" y="643"/>
                    <a:pt x="1128" y="0"/>
                    <a:pt x="596" y="0"/>
                  </a:cubicBezTo>
                  <a:close/>
                </a:path>
              </a:pathLst>
            </a:custGeom>
            <a:solidFill>
              <a:srgbClr val="425A9A"/>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4" name="Google Shape;444;p24">
              <a:extLst>
                <a:ext uri="{FF2B5EF4-FFF2-40B4-BE49-F238E27FC236}">
                  <a16:creationId xmlns:a16="http://schemas.microsoft.com/office/drawing/2014/main" id="{ADB20260-B3D4-ECFE-C060-B1EED6CAFBAF}"/>
                </a:ext>
              </a:extLst>
            </p:cNvPr>
            <p:cNvSpPr/>
            <p:nvPr/>
          </p:nvSpPr>
          <p:spPr>
            <a:xfrm>
              <a:off x="4471761" y="4397088"/>
              <a:ext cx="5506" cy="185552"/>
            </a:xfrm>
            <a:custGeom>
              <a:avLst/>
              <a:gdLst/>
              <a:ahLst/>
              <a:cxnLst/>
              <a:rect l="l" t="t" r="r" b="b"/>
              <a:pathLst>
                <a:path w="40" h="1348" extrusionOk="0">
                  <a:moveTo>
                    <a:pt x="20" y="1"/>
                  </a:moveTo>
                  <a:cubicBezTo>
                    <a:pt x="10" y="1"/>
                    <a:pt x="0" y="7"/>
                    <a:pt x="0" y="19"/>
                  </a:cubicBezTo>
                  <a:lnTo>
                    <a:pt x="0" y="1330"/>
                  </a:lnTo>
                  <a:cubicBezTo>
                    <a:pt x="0" y="1342"/>
                    <a:pt x="10" y="1348"/>
                    <a:pt x="20" y="1348"/>
                  </a:cubicBezTo>
                  <a:cubicBezTo>
                    <a:pt x="29" y="1348"/>
                    <a:pt x="39" y="1342"/>
                    <a:pt x="39" y="1330"/>
                  </a:cubicBezTo>
                  <a:lnTo>
                    <a:pt x="39" y="19"/>
                  </a:lnTo>
                  <a:cubicBezTo>
                    <a:pt x="39" y="7"/>
                    <a:pt x="29" y="1"/>
                    <a:pt x="20"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5" name="Google Shape;445;p24">
              <a:extLst>
                <a:ext uri="{FF2B5EF4-FFF2-40B4-BE49-F238E27FC236}">
                  <a16:creationId xmlns:a16="http://schemas.microsoft.com/office/drawing/2014/main" id="{AE7A1C86-278C-C7CE-05BB-0F14449238EF}"/>
                </a:ext>
              </a:extLst>
            </p:cNvPr>
            <p:cNvSpPr/>
            <p:nvPr/>
          </p:nvSpPr>
          <p:spPr>
            <a:xfrm>
              <a:off x="4447673" y="4432327"/>
              <a:ext cx="29870" cy="27943"/>
            </a:xfrm>
            <a:custGeom>
              <a:avLst/>
              <a:gdLst/>
              <a:ahLst/>
              <a:cxnLst/>
              <a:rect l="l" t="t" r="r" b="b"/>
              <a:pathLst>
                <a:path w="217" h="203" extrusionOk="0">
                  <a:moveTo>
                    <a:pt x="29" y="0"/>
                  </a:moveTo>
                  <a:cubicBezTo>
                    <a:pt x="15" y="0"/>
                    <a:pt x="1" y="18"/>
                    <a:pt x="16" y="34"/>
                  </a:cubicBezTo>
                  <a:lnTo>
                    <a:pt x="180" y="198"/>
                  </a:lnTo>
                  <a:cubicBezTo>
                    <a:pt x="185" y="201"/>
                    <a:pt x="189" y="203"/>
                    <a:pt x="193" y="203"/>
                  </a:cubicBezTo>
                  <a:cubicBezTo>
                    <a:pt x="207" y="203"/>
                    <a:pt x="217" y="185"/>
                    <a:pt x="209" y="174"/>
                  </a:cubicBezTo>
                  <a:lnTo>
                    <a:pt x="40" y="5"/>
                  </a:lnTo>
                  <a:cubicBezTo>
                    <a:pt x="37" y="2"/>
                    <a:pt x="33" y="0"/>
                    <a:pt x="29"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6" name="Google Shape;446;p24">
              <a:extLst>
                <a:ext uri="{FF2B5EF4-FFF2-40B4-BE49-F238E27FC236}">
                  <a16:creationId xmlns:a16="http://schemas.microsoft.com/office/drawing/2014/main" id="{D5DFA04B-B10F-645B-F069-1C804C5ABFF0}"/>
                </a:ext>
              </a:extLst>
            </p:cNvPr>
            <p:cNvSpPr/>
            <p:nvPr/>
          </p:nvSpPr>
          <p:spPr>
            <a:xfrm>
              <a:off x="4471348" y="4458893"/>
              <a:ext cx="31935" cy="30008"/>
            </a:xfrm>
            <a:custGeom>
              <a:avLst/>
              <a:gdLst/>
              <a:ahLst/>
              <a:cxnLst/>
              <a:rect l="l" t="t" r="r" b="b"/>
              <a:pathLst>
                <a:path w="232" h="218" extrusionOk="0">
                  <a:moveTo>
                    <a:pt x="203" y="1"/>
                  </a:moveTo>
                  <a:cubicBezTo>
                    <a:pt x="199" y="1"/>
                    <a:pt x="195" y="2"/>
                    <a:pt x="192" y="5"/>
                  </a:cubicBezTo>
                  <a:lnTo>
                    <a:pt x="8" y="189"/>
                  </a:lnTo>
                  <a:cubicBezTo>
                    <a:pt x="1" y="200"/>
                    <a:pt x="11" y="218"/>
                    <a:pt x="25" y="218"/>
                  </a:cubicBezTo>
                  <a:cubicBezTo>
                    <a:pt x="29" y="218"/>
                    <a:pt x="33" y="216"/>
                    <a:pt x="37" y="213"/>
                  </a:cubicBezTo>
                  <a:lnTo>
                    <a:pt x="216" y="34"/>
                  </a:lnTo>
                  <a:cubicBezTo>
                    <a:pt x="232" y="19"/>
                    <a:pt x="217" y="1"/>
                    <a:pt x="203"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7" name="Google Shape;447;p24">
              <a:extLst>
                <a:ext uri="{FF2B5EF4-FFF2-40B4-BE49-F238E27FC236}">
                  <a16:creationId xmlns:a16="http://schemas.microsoft.com/office/drawing/2014/main" id="{50FFF59E-6689-1089-1CA5-063B3DC0009A}"/>
                </a:ext>
              </a:extLst>
            </p:cNvPr>
            <p:cNvSpPr/>
            <p:nvPr/>
          </p:nvSpPr>
          <p:spPr>
            <a:xfrm>
              <a:off x="4507137" y="4354967"/>
              <a:ext cx="137925" cy="166006"/>
            </a:xfrm>
            <a:custGeom>
              <a:avLst/>
              <a:gdLst/>
              <a:ahLst/>
              <a:cxnLst/>
              <a:rect l="l" t="t" r="r" b="b"/>
              <a:pathLst>
                <a:path w="1002" h="1206" extrusionOk="0">
                  <a:moveTo>
                    <a:pt x="494" y="1"/>
                  </a:moveTo>
                  <a:cubicBezTo>
                    <a:pt x="441" y="1"/>
                    <a:pt x="389" y="30"/>
                    <a:pt x="367" y="88"/>
                  </a:cubicBezTo>
                  <a:lnTo>
                    <a:pt x="10" y="1007"/>
                  </a:lnTo>
                  <a:cubicBezTo>
                    <a:pt x="10" y="1007"/>
                    <a:pt x="10" y="1007"/>
                    <a:pt x="10" y="1007"/>
                  </a:cubicBezTo>
                  <a:lnTo>
                    <a:pt x="10" y="1007"/>
                  </a:lnTo>
                  <a:cubicBezTo>
                    <a:pt x="3" y="1023"/>
                    <a:pt x="1" y="1039"/>
                    <a:pt x="1" y="1055"/>
                  </a:cubicBezTo>
                  <a:lnTo>
                    <a:pt x="1" y="1055"/>
                  </a:lnTo>
                  <a:cubicBezTo>
                    <a:pt x="0" y="1130"/>
                    <a:pt x="59" y="1195"/>
                    <a:pt x="135" y="1195"/>
                  </a:cubicBezTo>
                  <a:lnTo>
                    <a:pt x="832" y="1205"/>
                  </a:lnTo>
                  <a:cubicBezTo>
                    <a:pt x="933" y="1205"/>
                    <a:pt x="1001" y="1104"/>
                    <a:pt x="962" y="1012"/>
                  </a:cubicBezTo>
                  <a:lnTo>
                    <a:pt x="624" y="88"/>
                  </a:lnTo>
                  <a:cubicBezTo>
                    <a:pt x="600" y="30"/>
                    <a:pt x="546" y="1"/>
                    <a:pt x="494" y="1"/>
                  </a:cubicBezTo>
                  <a:close/>
                </a:path>
              </a:pathLst>
            </a:custGeom>
            <a:solidFill>
              <a:srgbClr val="D0746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8" name="Google Shape;448;p24">
              <a:extLst>
                <a:ext uri="{FF2B5EF4-FFF2-40B4-BE49-F238E27FC236}">
                  <a16:creationId xmlns:a16="http://schemas.microsoft.com/office/drawing/2014/main" id="{F7335F1E-0E6D-2EA4-F403-A79F3B37A243}"/>
                </a:ext>
              </a:extLst>
            </p:cNvPr>
            <p:cNvSpPr/>
            <p:nvPr/>
          </p:nvSpPr>
          <p:spPr>
            <a:xfrm>
              <a:off x="4538384" y="4379744"/>
              <a:ext cx="70064" cy="202483"/>
            </a:xfrm>
            <a:custGeom>
              <a:avLst/>
              <a:gdLst/>
              <a:ahLst/>
              <a:cxnLst/>
              <a:rect l="l" t="t" r="r" b="b"/>
              <a:pathLst>
                <a:path w="509" h="1471" extrusionOk="0">
                  <a:moveTo>
                    <a:pt x="259" y="1"/>
                  </a:moveTo>
                  <a:cubicBezTo>
                    <a:pt x="250" y="1"/>
                    <a:pt x="242" y="7"/>
                    <a:pt x="242" y="19"/>
                  </a:cubicBezTo>
                  <a:lnTo>
                    <a:pt x="242" y="793"/>
                  </a:lnTo>
                  <a:lnTo>
                    <a:pt x="29" y="575"/>
                  </a:lnTo>
                  <a:cubicBezTo>
                    <a:pt x="24" y="573"/>
                    <a:pt x="20" y="572"/>
                    <a:pt x="15" y="572"/>
                  </a:cubicBezTo>
                  <a:cubicBezTo>
                    <a:pt x="11" y="572"/>
                    <a:pt x="7" y="573"/>
                    <a:pt x="5" y="575"/>
                  </a:cubicBezTo>
                  <a:cubicBezTo>
                    <a:pt x="0" y="580"/>
                    <a:pt x="0" y="580"/>
                    <a:pt x="0" y="585"/>
                  </a:cubicBezTo>
                  <a:cubicBezTo>
                    <a:pt x="0" y="590"/>
                    <a:pt x="0" y="595"/>
                    <a:pt x="5" y="600"/>
                  </a:cubicBezTo>
                  <a:lnTo>
                    <a:pt x="242" y="832"/>
                  </a:lnTo>
                  <a:lnTo>
                    <a:pt x="242" y="1456"/>
                  </a:lnTo>
                  <a:cubicBezTo>
                    <a:pt x="242" y="1465"/>
                    <a:pt x="249" y="1470"/>
                    <a:pt x="257" y="1470"/>
                  </a:cubicBezTo>
                  <a:cubicBezTo>
                    <a:pt x="264" y="1470"/>
                    <a:pt x="271" y="1465"/>
                    <a:pt x="271" y="1456"/>
                  </a:cubicBezTo>
                  <a:lnTo>
                    <a:pt x="271" y="967"/>
                  </a:lnTo>
                  <a:lnTo>
                    <a:pt x="498" y="740"/>
                  </a:lnTo>
                  <a:cubicBezTo>
                    <a:pt x="503" y="735"/>
                    <a:pt x="508" y="730"/>
                    <a:pt x="508" y="725"/>
                  </a:cubicBezTo>
                  <a:cubicBezTo>
                    <a:pt x="503" y="720"/>
                    <a:pt x="498" y="716"/>
                    <a:pt x="494" y="716"/>
                  </a:cubicBezTo>
                  <a:cubicBezTo>
                    <a:pt x="489" y="716"/>
                    <a:pt x="484" y="716"/>
                    <a:pt x="479" y="720"/>
                  </a:cubicBezTo>
                  <a:lnTo>
                    <a:pt x="276" y="924"/>
                  </a:lnTo>
                  <a:lnTo>
                    <a:pt x="276" y="556"/>
                  </a:lnTo>
                  <a:lnTo>
                    <a:pt x="465" y="367"/>
                  </a:lnTo>
                  <a:cubicBezTo>
                    <a:pt x="476" y="356"/>
                    <a:pt x="464" y="339"/>
                    <a:pt x="451" y="339"/>
                  </a:cubicBezTo>
                  <a:cubicBezTo>
                    <a:pt x="447" y="339"/>
                    <a:pt x="443" y="340"/>
                    <a:pt x="440" y="343"/>
                  </a:cubicBezTo>
                  <a:lnTo>
                    <a:pt x="276" y="512"/>
                  </a:lnTo>
                  <a:lnTo>
                    <a:pt x="276" y="19"/>
                  </a:lnTo>
                  <a:cubicBezTo>
                    <a:pt x="276" y="7"/>
                    <a:pt x="267" y="1"/>
                    <a:pt x="259"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69" name="Google Shape;449;p24">
            <a:extLst>
              <a:ext uri="{FF2B5EF4-FFF2-40B4-BE49-F238E27FC236}">
                <a16:creationId xmlns:a16="http://schemas.microsoft.com/office/drawing/2014/main" id="{77F9F29D-6F5C-54B0-4AFF-BB4583C8C4B8}"/>
              </a:ext>
            </a:extLst>
          </p:cNvPr>
          <p:cNvGrpSpPr/>
          <p:nvPr/>
        </p:nvGrpSpPr>
        <p:grpSpPr>
          <a:xfrm>
            <a:off x="1643574" y="6219816"/>
            <a:ext cx="697399" cy="704332"/>
            <a:chOff x="1664401" y="4110000"/>
            <a:chExt cx="523049" cy="528249"/>
          </a:xfrm>
        </p:grpSpPr>
        <p:sp>
          <p:nvSpPr>
            <p:cNvPr id="70" name="Google Shape;450;p24">
              <a:extLst>
                <a:ext uri="{FF2B5EF4-FFF2-40B4-BE49-F238E27FC236}">
                  <a16:creationId xmlns:a16="http://schemas.microsoft.com/office/drawing/2014/main" id="{5216474A-6DBC-5DA9-05F6-2AB63DDDBA7D}"/>
                </a:ext>
              </a:extLst>
            </p:cNvPr>
            <p:cNvSpPr/>
            <p:nvPr/>
          </p:nvSpPr>
          <p:spPr>
            <a:xfrm>
              <a:off x="1935243" y="4110000"/>
              <a:ext cx="252207" cy="397811"/>
            </a:xfrm>
            <a:custGeom>
              <a:avLst/>
              <a:gdLst/>
              <a:ahLst/>
              <a:cxnLst/>
              <a:rect l="l" t="t" r="r" b="b"/>
              <a:pathLst>
                <a:path w="1164" h="1836" extrusionOk="0">
                  <a:moveTo>
                    <a:pt x="591" y="1"/>
                  </a:moveTo>
                  <a:cubicBezTo>
                    <a:pt x="237" y="1"/>
                    <a:pt x="28" y="365"/>
                    <a:pt x="95" y="683"/>
                  </a:cubicBezTo>
                  <a:cubicBezTo>
                    <a:pt x="138" y="900"/>
                    <a:pt x="124" y="1123"/>
                    <a:pt x="56" y="1331"/>
                  </a:cubicBezTo>
                  <a:cubicBezTo>
                    <a:pt x="33" y="1401"/>
                    <a:pt x="0" y="1835"/>
                    <a:pt x="545" y="1835"/>
                  </a:cubicBezTo>
                  <a:cubicBezTo>
                    <a:pt x="562" y="1835"/>
                    <a:pt x="580" y="1835"/>
                    <a:pt x="598" y="1834"/>
                  </a:cubicBezTo>
                  <a:cubicBezTo>
                    <a:pt x="598" y="1834"/>
                    <a:pt x="614" y="1835"/>
                    <a:pt x="641" y="1835"/>
                  </a:cubicBezTo>
                  <a:cubicBezTo>
                    <a:pt x="771" y="1835"/>
                    <a:pt x="1148" y="1796"/>
                    <a:pt x="1140" y="1331"/>
                  </a:cubicBezTo>
                  <a:cubicBezTo>
                    <a:pt x="1130" y="774"/>
                    <a:pt x="1116" y="687"/>
                    <a:pt x="1140" y="494"/>
                  </a:cubicBezTo>
                  <a:cubicBezTo>
                    <a:pt x="1164" y="300"/>
                    <a:pt x="961" y="5"/>
                    <a:pt x="598" y="1"/>
                  </a:cubicBezTo>
                  <a:cubicBezTo>
                    <a:pt x="596" y="1"/>
                    <a:pt x="593" y="1"/>
                    <a:pt x="591" y="1"/>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1" name="Google Shape;451;p24">
              <a:extLst>
                <a:ext uri="{FF2B5EF4-FFF2-40B4-BE49-F238E27FC236}">
                  <a16:creationId xmlns:a16="http://schemas.microsoft.com/office/drawing/2014/main" id="{5B9ADEB6-C8BA-BDB5-9901-3A09FD51712D}"/>
                </a:ext>
              </a:extLst>
            </p:cNvPr>
            <p:cNvSpPr/>
            <p:nvPr/>
          </p:nvSpPr>
          <p:spPr>
            <a:xfrm>
              <a:off x="2007612" y="4217253"/>
              <a:ext cx="119387" cy="419911"/>
            </a:xfrm>
            <a:custGeom>
              <a:avLst/>
              <a:gdLst/>
              <a:ahLst/>
              <a:cxnLst/>
              <a:rect l="l" t="t" r="r" b="b"/>
              <a:pathLst>
                <a:path w="551" h="1938" extrusionOk="0">
                  <a:moveTo>
                    <a:pt x="265" y="0"/>
                  </a:moveTo>
                  <a:cubicBezTo>
                    <a:pt x="255" y="0"/>
                    <a:pt x="247" y="6"/>
                    <a:pt x="249" y="18"/>
                  </a:cubicBezTo>
                  <a:lnTo>
                    <a:pt x="249" y="584"/>
                  </a:lnTo>
                  <a:lnTo>
                    <a:pt x="37" y="376"/>
                  </a:lnTo>
                  <a:cubicBezTo>
                    <a:pt x="32" y="373"/>
                    <a:pt x="27" y="371"/>
                    <a:pt x="23" y="371"/>
                  </a:cubicBezTo>
                  <a:cubicBezTo>
                    <a:pt x="10" y="371"/>
                    <a:pt x="0" y="386"/>
                    <a:pt x="8" y="400"/>
                  </a:cubicBezTo>
                  <a:lnTo>
                    <a:pt x="245" y="637"/>
                  </a:lnTo>
                  <a:lnTo>
                    <a:pt x="245" y="1919"/>
                  </a:lnTo>
                  <a:cubicBezTo>
                    <a:pt x="247" y="1931"/>
                    <a:pt x="257" y="1937"/>
                    <a:pt x="266" y="1937"/>
                  </a:cubicBezTo>
                  <a:cubicBezTo>
                    <a:pt x="275" y="1937"/>
                    <a:pt x="283" y="1931"/>
                    <a:pt x="283" y="1919"/>
                  </a:cubicBezTo>
                  <a:lnTo>
                    <a:pt x="283" y="937"/>
                  </a:lnTo>
                  <a:lnTo>
                    <a:pt x="540" y="681"/>
                  </a:lnTo>
                  <a:cubicBezTo>
                    <a:pt x="551" y="666"/>
                    <a:pt x="539" y="652"/>
                    <a:pt x="527" y="652"/>
                  </a:cubicBezTo>
                  <a:cubicBezTo>
                    <a:pt x="523" y="652"/>
                    <a:pt x="519" y="653"/>
                    <a:pt x="515" y="657"/>
                  </a:cubicBezTo>
                  <a:cubicBezTo>
                    <a:pt x="438" y="734"/>
                    <a:pt x="361" y="807"/>
                    <a:pt x="283" y="884"/>
                  </a:cubicBezTo>
                  <a:lnTo>
                    <a:pt x="283" y="633"/>
                  </a:lnTo>
                  <a:lnTo>
                    <a:pt x="283" y="18"/>
                  </a:lnTo>
                  <a:cubicBezTo>
                    <a:pt x="283" y="6"/>
                    <a:pt x="274" y="0"/>
                    <a:pt x="265"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2" name="Google Shape;452;p24">
              <a:extLst>
                <a:ext uri="{FF2B5EF4-FFF2-40B4-BE49-F238E27FC236}">
                  <a16:creationId xmlns:a16="http://schemas.microsoft.com/office/drawing/2014/main" id="{BA76A97C-62D4-78DF-7333-9D77541349DE}"/>
                </a:ext>
              </a:extLst>
            </p:cNvPr>
            <p:cNvSpPr/>
            <p:nvPr/>
          </p:nvSpPr>
          <p:spPr>
            <a:xfrm>
              <a:off x="1664401" y="4276622"/>
              <a:ext cx="302041" cy="259140"/>
            </a:xfrm>
            <a:custGeom>
              <a:avLst/>
              <a:gdLst/>
              <a:ahLst/>
              <a:cxnLst/>
              <a:rect l="l" t="t" r="r" b="b"/>
              <a:pathLst>
                <a:path w="1394" h="1196" extrusionOk="0">
                  <a:moveTo>
                    <a:pt x="600" y="1"/>
                  </a:moveTo>
                  <a:cubicBezTo>
                    <a:pt x="271" y="1"/>
                    <a:pt x="0" y="267"/>
                    <a:pt x="0" y="600"/>
                  </a:cubicBezTo>
                  <a:cubicBezTo>
                    <a:pt x="0" y="958"/>
                    <a:pt x="296" y="1195"/>
                    <a:pt x="603" y="1195"/>
                  </a:cubicBezTo>
                  <a:cubicBezTo>
                    <a:pt x="750" y="1195"/>
                    <a:pt x="899" y="1141"/>
                    <a:pt x="1021" y="1021"/>
                  </a:cubicBezTo>
                  <a:cubicBezTo>
                    <a:pt x="1393" y="644"/>
                    <a:pt x="1127" y="1"/>
                    <a:pt x="600" y="1"/>
                  </a:cubicBezTo>
                  <a:close/>
                </a:path>
              </a:pathLst>
            </a:custGeom>
            <a:solidFill>
              <a:srgbClr val="D0746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3" name="Google Shape;453;p24">
              <a:extLst>
                <a:ext uri="{FF2B5EF4-FFF2-40B4-BE49-F238E27FC236}">
                  <a16:creationId xmlns:a16="http://schemas.microsoft.com/office/drawing/2014/main" id="{434B9611-1BF0-9BC6-89E2-1AA51A200807}"/>
                </a:ext>
              </a:extLst>
            </p:cNvPr>
            <p:cNvSpPr/>
            <p:nvPr/>
          </p:nvSpPr>
          <p:spPr>
            <a:xfrm>
              <a:off x="1751937" y="4346174"/>
              <a:ext cx="86019" cy="292075"/>
            </a:xfrm>
            <a:custGeom>
              <a:avLst/>
              <a:gdLst/>
              <a:ahLst/>
              <a:cxnLst/>
              <a:rect l="l" t="t" r="r" b="b"/>
              <a:pathLst>
                <a:path w="397" h="1348" extrusionOk="0">
                  <a:moveTo>
                    <a:pt x="194" y="0"/>
                  </a:moveTo>
                  <a:cubicBezTo>
                    <a:pt x="185" y="0"/>
                    <a:pt x="177" y="6"/>
                    <a:pt x="177" y="18"/>
                  </a:cubicBezTo>
                  <a:lnTo>
                    <a:pt x="177" y="400"/>
                  </a:lnTo>
                  <a:lnTo>
                    <a:pt x="41" y="260"/>
                  </a:lnTo>
                  <a:cubicBezTo>
                    <a:pt x="37" y="257"/>
                    <a:pt x="33" y="256"/>
                    <a:pt x="29" y="256"/>
                  </a:cubicBezTo>
                  <a:cubicBezTo>
                    <a:pt x="13" y="256"/>
                    <a:pt x="1" y="274"/>
                    <a:pt x="12" y="289"/>
                  </a:cubicBezTo>
                  <a:cubicBezTo>
                    <a:pt x="70" y="342"/>
                    <a:pt x="123" y="396"/>
                    <a:pt x="177" y="449"/>
                  </a:cubicBezTo>
                  <a:lnTo>
                    <a:pt x="177" y="1329"/>
                  </a:lnTo>
                  <a:cubicBezTo>
                    <a:pt x="177" y="1341"/>
                    <a:pt x="185" y="1347"/>
                    <a:pt x="194" y="1347"/>
                  </a:cubicBezTo>
                  <a:cubicBezTo>
                    <a:pt x="202" y="1347"/>
                    <a:pt x="211" y="1341"/>
                    <a:pt x="211" y="1329"/>
                  </a:cubicBezTo>
                  <a:lnTo>
                    <a:pt x="211" y="652"/>
                  </a:lnTo>
                  <a:lnTo>
                    <a:pt x="389" y="478"/>
                  </a:lnTo>
                  <a:cubicBezTo>
                    <a:pt x="397" y="463"/>
                    <a:pt x="388" y="448"/>
                    <a:pt x="374" y="448"/>
                  </a:cubicBezTo>
                  <a:cubicBezTo>
                    <a:pt x="370" y="448"/>
                    <a:pt x="365" y="450"/>
                    <a:pt x="360" y="454"/>
                  </a:cubicBezTo>
                  <a:lnTo>
                    <a:pt x="211" y="599"/>
                  </a:lnTo>
                  <a:lnTo>
                    <a:pt x="211" y="18"/>
                  </a:lnTo>
                  <a:cubicBezTo>
                    <a:pt x="211" y="6"/>
                    <a:pt x="202" y="0"/>
                    <a:pt x="194"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4" name="Google Shape;454;p24">
              <a:extLst>
                <a:ext uri="{FF2B5EF4-FFF2-40B4-BE49-F238E27FC236}">
                  <a16:creationId xmlns:a16="http://schemas.microsoft.com/office/drawing/2014/main" id="{AAFC5376-6268-17F7-762E-D4D0730A22EF}"/>
                </a:ext>
              </a:extLst>
            </p:cNvPr>
            <p:cNvSpPr/>
            <p:nvPr/>
          </p:nvSpPr>
          <p:spPr>
            <a:xfrm>
              <a:off x="1831239" y="4268822"/>
              <a:ext cx="218839" cy="265857"/>
            </a:xfrm>
            <a:custGeom>
              <a:avLst/>
              <a:gdLst/>
              <a:ahLst/>
              <a:cxnLst/>
              <a:rect l="l" t="t" r="r" b="b"/>
              <a:pathLst>
                <a:path w="1010" h="1227" extrusionOk="0">
                  <a:moveTo>
                    <a:pt x="500" y="0"/>
                  </a:moveTo>
                  <a:cubicBezTo>
                    <a:pt x="453" y="0"/>
                    <a:pt x="406" y="27"/>
                    <a:pt x="386" y="80"/>
                  </a:cubicBezTo>
                  <a:lnTo>
                    <a:pt x="9" y="1052"/>
                  </a:lnTo>
                  <a:cubicBezTo>
                    <a:pt x="3" y="1067"/>
                    <a:pt x="1" y="1082"/>
                    <a:pt x="1" y="1097"/>
                  </a:cubicBezTo>
                  <a:lnTo>
                    <a:pt x="1" y="1097"/>
                  </a:lnTo>
                  <a:cubicBezTo>
                    <a:pt x="1" y="1162"/>
                    <a:pt x="49" y="1217"/>
                    <a:pt x="120" y="1217"/>
                  </a:cubicBezTo>
                  <a:lnTo>
                    <a:pt x="860" y="1227"/>
                  </a:lnTo>
                  <a:cubicBezTo>
                    <a:pt x="863" y="1227"/>
                    <a:pt x="865" y="1227"/>
                    <a:pt x="867" y="1227"/>
                  </a:cubicBezTo>
                  <a:cubicBezTo>
                    <a:pt x="951" y="1227"/>
                    <a:pt x="1009" y="1142"/>
                    <a:pt x="976" y="1062"/>
                  </a:cubicBezTo>
                  <a:lnTo>
                    <a:pt x="614" y="80"/>
                  </a:lnTo>
                  <a:cubicBezTo>
                    <a:pt x="594" y="27"/>
                    <a:pt x="547" y="0"/>
                    <a:pt x="500" y="0"/>
                  </a:cubicBezTo>
                  <a:close/>
                </a:path>
              </a:pathLst>
            </a:custGeom>
            <a:solidFill>
              <a:srgbClr val="425A9A"/>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5" name="Google Shape;455;p24">
              <a:extLst>
                <a:ext uri="{FF2B5EF4-FFF2-40B4-BE49-F238E27FC236}">
                  <a16:creationId xmlns:a16="http://schemas.microsoft.com/office/drawing/2014/main" id="{A47C7AA0-CEB3-2E5E-1EA0-B7B180F8D2A7}"/>
                </a:ext>
              </a:extLst>
            </p:cNvPr>
            <p:cNvSpPr/>
            <p:nvPr/>
          </p:nvSpPr>
          <p:spPr>
            <a:xfrm>
              <a:off x="1881291" y="4318873"/>
              <a:ext cx="101836" cy="318509"/>
            </a:xfrm>
            <a:custGeom>
              <a:avLst/>
              <a:gdLst/>
              <a:ahLst/>
              <a:cxnLst/>
              <a:rect l="l" t="t" r="r" b="b"/>
              <a:pathLst>
                <a:path w="470" h="1470" extrusionOk="0">
                  <a:moveTo>
                    <a:pt x="259" y="0"/>
                  </a:moveTo>
                  <a:cubicBezTo>
                    <a:pt x="251" y="0"/>
                    <a:pt x="242" y="6"/>
                    <a:pt x="242" y="18"/>
                  </a:cubicBezTo>
                  <a:lnTo>
                    <a:pt x="242" y="792"/>
                  </a:lnTo>
                  <a:lnTo>
                    <a:pt x="29" y="575"/>
                  </a:lnTo>
                  <a:cubicBezTo>
                    <a:pt x="25" y="572"/>
                    <a:pt x="20" y="571"/>
                    <a:pt x="16" y="571"/>
                  </a:cubicBezTo>
                  <a:cubicBezTo>
                    <a:pt x="11" y="571"/>
                    <a:pt x="8" y="572"/>
                    <a:pt x="5" y="575"/>
                  </a:cubicBezTo>
                  <a:cubicBezTo>
                    <a:pt x="0" y="575"/>
                    <a:pt x="0" y="580"/>
                    <a:pt x="0" y="584"/>
                  </a:cubicBezTo>
                  <a:cubicBezTo>
                    <a:pt x="0" y="589"/>
                    <a:pt x="0" y="594"/>
                    <a:pt x="5" y="594"/>
                  </a:cubicBezTo>
                  <a:lnTo>
                    <a:pt x="242" y="831"/>
                  </a:lnTo>
                  <a:lnTo>
                    <a:pt x="242" y="1455"/>
                  </a:lnTo>
                  <a:cubicBezTo>
                    <a:pt x="242" y="1465"/>
                    <a:pt x="251" y="1470"/>
                    <a:pt x="259" y="1470"/>
                  </a:cubicBezTo>
                  <a:cubicBezTo>
                    <a:pt x="268" y="1470"/>
                    <a:pt x="276" y="1465"/>
                    <a:pt x="276" y="1455"/>
                  </a:cubicBezTo>
                  <a:lnTo>
                    <a:pt x="276" y="551"/>
                  </a:lnTo>
                  <a:lnTo>
                    <a:pt x="465" y="362"/>
                  </a:lnTo>
                  <a:cubicBezTo>
                    <a:pt x="470" y="357"/>
                    <a:pt x="470" y="347"/>
                    <a:pt x="465" y="343"/>
                  </a:cubicBezTo>
                  <a:cubicBezTo>
                    <a:pt x="460" y="340"/>
                    <a:pt x="455" y="339"/>
                    <a:pt x="451" y="339"/>
                  </a:cubicBezTo>
                  <a:cubicBezTo>
                    <a:pt x="447" y="339"/>
                    <a:pt x="443" y="340"/>
                    <a:pt x="441" y="343"/>
                  </a:cubicBezTo>
                  <a:lnTo>
                    <a:pt x="276" y="507"/>
                  </a:lnTo>
                  <a:lnTo>
                    <a:pt x="276" y="18"/>
                  </a:lnTo>
                  <a:cubicBezTo>
                    <a:pt x="276" y="6"/>
                    <a:pt x="268" y="0"/>
                    <a:pt x="259"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76" name="Google Shape;456;p24">
            <a:extLst>
              <a:ext uri="{FF2B5EF4-FFF2-40B4-BE49-F238E27FC236}">
                <a16:creationId xmlns:a16="http://schemas.microsoft.com/office/drawing/2014/main" id="{A3FC3E33-8E63-1D33-2E4A-2B53D0620D63}"/>
              </a:ext>
            </a:extLst>
          </p:cNvPr>
          <p:cNvGrpSpPr/>
          <p:nvPr/>
        </p:nvGrpSpPr>
        <p:grpSpPr>
          <a:xfrm>
            <a:off x="3793053" y="5108738"/>
            <a:ext cx="1001657" cy="1683551"/>
            <a:chOff x="-3487875" y="-1884325"/>
            <a:chExt cx="252400" cy="424225"/>
          </a:xfrm>
        </p:grpSpPr>
        <p:sp>
          <p:nvSpPr>
            <p:cNvPr id="77" name="Google Shape;457;p24">
              <a:extLst>
                <a:ext uri="{FF2B5EF4-FFF2-40B4-BE49-F238E27FC236}">
                  <a16:creationId xmlns:a16="http://schemas.microsoft.com/office/drawing/2014/main" id="{0E2BFADE-A8FF-72A8-D4EB-C77B8678838E}"/>
                </a:ext>
              </a:extLst>
            </p:cNvPr>
            <p:cNvSpPr/>
            <p:nvPr/>
          </p:nvSpPr>
          <p:spPr>
            <a:xfrm>
              <a:off x="-3405525" y="-1829775"/>
              <a:ext cx="84075" cy="369675"/>
            </a:xfrm>
            <a:custGeom>
              <a:avLst/>
              <a:gdLst/>
              <a:ahLst/>
              <a:cxnLst/>
              <a:rect l="l" t="t" r="r" b="b"/>
              <a:pathLst>
                <a:path w="3363" h="14787" extrusionOk="0">
                  <a:moveTo>
                    <a:pt x="746" y="0"/>
                  </a:moveTo>
                  <a:cubicBezTo>
                    <a:pt x="335" y="0"/>
                    <a:pt x="1" y="334"/>
                    <a:pt x="1" y="750"/>
                  </a:cubicBezTo>
                  <a:lnTo>
                    <a:pt x="1" y="14782"/>
                  </a:lnTo>
                  <a:lnTo>
                    <a:pt x="3363" y="14787"/>
                  </a:lnTo>
                  <a:lnTo>
                    <a:pt x="3363" y="750"/>
                  </a:lnTo>
                  <a:cubicBezTo>
                    <a:pt x="3363" y="334"/>
                    <a:pt x="3029" y="0"/>
                    <a:pt x="2613"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8" name="Google Shape;458;p24">
              <a:extLst>
                <a:ext uri="{FF2B5EF4-FFF2-40B4-BE49-F238E27FC236}">
                  <a16:creationId xmlns:a16="http://schemas.microsoft.com/office/drawing/2014/main" id="{38538EF8-7852-85B9-916B-5C152F3FDF98}"/>
                </a:ext>
              </a:extLst>
            </p:cNvPr>
            <p:cNvSpPr/>
            <p:nvPr/>
          </p:nvSpPr>
          <p:spPr>
            <a:xfrm>
              <a:off x="-3405525" y="-1490100"/>
              <a:ext cx="84075" cy="30000"/>
            </a:xfrm>
            <a:custGeom>
              <a:avLst/>
              <a:gdLst/>
              <a:ahLst/>
              <a:cxnLst/>
              <a:rect l="l" t="t" r="r" b="b"/>
              <a:pathLst>
                <a:path w="3363" h="1200" extrusionOk="0">
                  <a:moveTo>
                    <a:pt x="1" y="0"/>
                  </a:moveTo>
                  <a:lnTo>
                    <a:pt x="1" y="1200"/>
                  </a:lnTo>
                  <a:lnTo>
                    <a:pt x="3363" y="1200"/>
                  </a:lnTo>
                  <a:lnTo>
                    <a:pt x="3363" y="0"/>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9" name="Google Shape;459;p24">
              <a:extLst>
                <a:ext uri="{FF2B5EF4-FFF2-40B4-BE49-F238E27FC236}">
                  <a16:creationId xmlns:a16="http://schemas.microsoft.com/office/drawing/2014/main" id="{76FE06EA-A418-10A6-AC6A-8FC48764B5F2}"/>
                </a:ext>
              </a:extLst>
            </p:cNvPr>
            <p:cNvSpPr/>
            <p:nvPr/>
          </p:nvSpPr>
          <p:spPr>
            <a:xfrm>
              <a:off x="-3405525" y="-1672950"/>
              <a:ext cx="84075" cy="29900"/>
            </a:xfrm>
            <a:custGeom>
              <a:avLst/>
              <a:gdLst/>
              <a:ahLst/>
              <a:cxnLst/>
              <a:rect l="l" t="t" r="r" b="b"/>
              <a:pathLst>
                <a:path w="3363" h="1196" extrusionOk="0">
                  <a:moveTo>
                    <a:pt x="1" y="1"/>
                  </a:moveTo>
                  <a:lnTo>
                    <a:pt x="1" y="1196"/>
                  </a:lnTo>
                  <a:lnTo>
                    <a:pt x="3363" y="1196"/>
                  </a:lnTo>
                  <a:lnTo>
                    <a:pt x="3363" y="1"/>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0" name="Google Shape;460;p24">
              <a:extLst>
                <a:ext uri="{FF2B5EF4-FFF2-40B4-BE49-F238E27FC236}">
                  <a16:creationId xmlns:a16="http://schemas.microsoft.com/office/drawing/2014/main" id="{10AB67C2-6B2E-4B77-1DAC-8A4AAB4C26FC}"/>
                </a:ext>
              </a:extLst>
            </p:cNvPr>
            <p:cNvSpPr/>
            <p:nvPr/>
          </p:nvSpPr>
          <p:spPr>
            <a:xfrm>
              <a:off x="-3373225" y="-1624450"/>
              <a:ext cx="25650" cy="102800"/>
            </a:xfrm>
            <a:custGeom>
              <a:avLst/>
              <a:gdLst/>
              <a:ahLst/>
              <a:cxnLst/>
              <a:rect l="l" t="t" r="r" b="b"/>
              <a:pathLst>
                <a:path w="1026" h="4112" extrusionOk="0">
                  <a:moveTo>
                    <a:pt x="513" y="0"/>
                  </a:moveTo>
                  <a:cubicBezTo>
                    <a:pt x="228" y="0"/>
                    <a:pt x="0" y="228"/>
                    <a:pt x="0" y="513"/>
                  </a:cubicBezTo>
                  <a:lnTo>
                    <a:pt x="0" y="3594"/>
                  </a:lnTo>
                  <a:cubicBezTo>
                    <a:pt x="0" y="3880"/>
                    <a:pt x="228" y="4112"/>
                    <a:pt x="513" y="4112"/>
                  </a:cubicBezTo>
                  <a:cubicBezTo>
                    <a:pt x="799" y="4112"/>
                    <a:pt x="1026" y="3880"/>
                    <a:pt x="1026" y="3594"/>
                  </a:cubicBezTo>
                  <a:lnTo>
                    <a:pt x="1026" y="513"/>
                  </a:lnTo>
                  <a:cubicBezTo>
                    <a:pt x="1026" y="228"/>
                    <a:pt x="799" y="0"/>
                    <a:pt x="51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1" name="Google Shape;461;p24">
              <a:extLst>
                <a:ext uri="{FF2B5EF4-FFF2-40B4-BE49-F238E27FC236}">
                  <a16:creationId xmlns:a16="http://schemas.microsoft.com/office/drawing/2014/main" id="{CDE3D953-70BA-1765-51C8-92553DC35712}"/>
                </a:ext>
              </a:extLst>
            </p:cNvPr>
            <p:cNvSpPr/>
            <p:nvPr/>
          </p:nvSpPr>
          <p:spPr>
            <a:xfrm>
              <a:off x="-3419050" y="-1860025"/>
              <a:ext cx="112725" cy="52025"/>
            </a:xfrm>
            <a:custGeom>
              <a:avLst/>
              <a:gdLst/>
              <a:ahLst/>
              <a:cxnLst/>
              <a:rect l="l" t="t" r="r" b="b"/>
              <a:pathLst>
                <a:path w="4509" h="2081" extrusionOk="0">
                  <a:moveTo>
                    <a:pt x="1611" y="1"/>
                  </a:moveTo>
                  <a:cubicBezTo>
                    <a:pt x="1553" y="238"/>
                    <a:pt x="1456" y="460"/>
                    <a:pt x="1335" y="673"/>
                  </a:cubicBezTo>
                  <a:cubicBezTo>
                    <a:pt x="997" y="1263"/>
                    <a:pt x="484" y="1655"/>
                    <a:pt x="0" y="1757"/>
                  </a:cubicBezTo>
                  <a:lnTo>
                    <a:pt x="0" y="2081"/>
                  </a:lnTo>
                  <a:lnTo>
                    <a:pt x="4508" y="2081"/>
                  </a:lnTo>
                  <a:lnTo>
                    <a:pt x="4508" y="1723"/>
                  </a:lnTo>
                  <a:cubicBezTo>
                    <a:pt x="4015" y="1641"/>
                    <a:pt x="3483" y="1239"/>
                    <a:pt x="3130" y="635"/>
                  </a:cubicBezTo>
                  <a:cubicBezTo>
                    <a:pt x="3014" y="436"/>
                    <a:pt x="2927" y="223"/>
                    <a:pt x="2869" y="1"/>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2" name="Google Shape;462;p24">
              <a:extLst>
                <a:ext uri="{FF2B5EF4-FFF2-40B4-BE49-F238E27FC236}">
                  <a16:creationId xmlns:a16="http://schemas.microsoft.com/office/drawing/2014/main" id="{5055497C-194E-8955-0C47-712299F837E2}"/>
                </a:ext>
              </a:extLst>
            </p:cNvPr>
            <p:cNvSpPr/>
            <p:nvPr/>
          </p:nvSpPr>
          <p:spPr>
            <a:xfrm>
              <a:off x="-3384100" y="-1884325"/>
              <a:ext cx="42825" cy="35825"/>
            </a:xfrm>
            <a:custGeom>
              <a:avLst/>
              <a:gdLst/>
              <a:ahLst/>
              <a:cxnLst/>
              <a:rect l="l" t="t" r="r" b="b"/>
              <a:pathLst>
                <a:path w="1713" h="1433" extrusionOk="0">
                  <a:moveTo>
                    <a:pt x="856" y="1"/>
                  </a:moveTo>
                  <a:cubicBezTo>
                    <a:pt x="798" y="1"/>
                    <a:pt x="740" y="30"/>
                    <a:pt x="711" y="78"/>
                  </a:cubicBezTo>
                  <a:cubicBezTo>
                    <a:pt x="469" y="470"/>
                    <a:pt x="0" y="823"/>
                    <a:pt x="0" y="1108"/>
                  </a:cubicBezTo>
                  <a:cubicBezTo>
                    <a:pt x="0" y="1224"/>
                    <a:pt x="34" y="1336"/>
                    <a:pt x="97" y="1432"/>
                  </a:cubicBezTo>
                  <a:lnTo>
                    <a:pt x="1616" y="1432"/>
                  </a:lnTo>
                  <a:cubicBezTo>
                    <a:pt x="1679" y="1336"/>
                    <a:pt x="1708" y="1224"/>
                    <a:pt x="1712" y="1108"/>
                  </a:cubicBezTo>
                  <a:cubicBezTo>
                    <a:pt x="1712" y="823"/>
                    <a:pt x="1243" y="470"/>
                    <a:pt x="1001" y="78"/>
                  </a:cubicBezTo>
                  <a:cubicBezTo>
                    <a:pt x="968" y="30"/>
                    <a:pt x="914" y="1"/>
                    <a:pt x="856" y="1"/>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3" name="Google Shape;463;p24">
              <a:extLst>
                <a:ext uri="{FF2B5EF4-FFF2-40B4-BE49-F238E27FC236}">
                  <a16:creationId xmlns:a16="http://schemas.microsoft.com/office/drawing/2014/main" id="{1BAE8417-9FA7-D6DD-8815-D025D852C128}"/>
                </a:ext>
              </a:extLst>
            </p:cNvPr>
            <p:cNvSpPr/>
            <p:nvPr/>
          </p:nvSpPr>
          <p:spPr>
            <a:xfrm>
              <a:off x="-3431750" y="-1814800"/>
              <a:ext cx="137750" cy="10800"/>
            </a:xfrm>
            <a:custGeom>
              <a:avLst/>
              <a:gdLst/>
              <a:ahLst/>
              <a:cxnLst/>
              <a:rect l="l" t="t" r="r" b="b"/>
              <a:pathLst>
                <a:path w="5510" h="432" extrusionOk="0">
                  <a:moveTo>
                    <a:pt x="0" y="1"/>
                  </a:moveTo>
                  <a:lnTo>
                    <a:pt x="0" y="431"/>
                  </a:lnTo>
                  <a:lnTo>
                    <a:pt x="5510" y="431"/>
                  </a:lnTo>
                  <a:lnTo>
                    <a:pt x="5510" y="1"/>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4" name="Google Shape;464;p24">
              <a:extLst>
                <a:ext uri="{FF2B5EF4-FFF2-40B4-BE49-F238E27FC236}">
                  <a16:creationId xmlns:a16="http://schemas.microsoft.com/office/drawing/2014/main" id="{E98D37D6-06AF-9ECF-FA88-25825A2A3B7F}"/>
                </a:ext>
              </a:extLst>
            </p:cNvPr>
            <p:cNvSpPr/>
            <p:nvPr/>
          </p:nvSpPr>
          <p:spPr>
            <a:xfrm>
              <a:off x="-3458350" y="-1823975"/>
              <a:ext cx="193375" cy="191875"/>
            </a:xfrm>
            <a:custGeom>
              <a:avLst/>
              <a:gdLst/>
              <a:ahLst/>
              <a:cxnLst/>
              <a:rect l="l" t="t" r="r" b="b"/>
              <a:pathLst>
                <a:path w="7735" h="7675" extrusionOk="0">
                  <a:moveTo>
                    <a:pt x="110" y="0"/>
                  </a:moveTo>
                  <a:cubicBezTo>
                    <a:pt x="51" y="0"/>
                    <a:pt x="1" y="74"/>
                    <a:pt x="53" y="131"/>
                  </a:cubicBezTo>
                  <a:lnTo>
                    <a:pt x="7580" y="7653"/>
                  </a:lnTo>
                  <a:cubicBezTo>
                    <a:pt x="7595" y="7668"/>
                    <a:pt x="7613" y="7675"/>
                    <a:pt x="7630" y="7675"/>
                  </a:cubicBezTo>
                  <a:cubicBezTo>
                    <a:pt x="7686" y="7675"/>
                    <a:pt x="7735" y="7602"/>
                    <a:pt x="7686" y="7546"/>
                  </a:cubicBezTo>
                  <a:lnTo>
                    <a:pt x="160" y="20"/>
                  </a:lnTo>
                  <a:cubicBezTo>
                    <a:pt x="144" y="6"/>
                    <a:pt x="127"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5" name="Google Shape;465;p24">
              <a:extLst>
                <a:ext uri="{FF2B5EF4-FFF2-40B4-BE49-F238E27FC236}">
                  <a16:creationId xmlns:a16="http://schemas.microsoft.com/office/drawing/2014/main" id="{D0844EAA-A81F-A2DF-5A30-CF22DC6AAE19}"/>
                </a:ext>
              </a:extLst>
            </p:cNvPr>
            <p:cNvSpPr/>
            <p:nvPr/>
          </p:nvSpPr>
          <p:spPr>
            <a:xfrm>
              <a:off x="-3458600" y="-1825075"/>
              <a:ext cx="194000" cy="194000"/>
            </a:xfrm>
            <a:custGeom>
              <a:avLst/>
              <a:gdLst/>
              <a:ahLst/>
              <a:cxnLst/>
              <a:rect l="l" t="t" r="r" b="b"/>
              <a:pathLst>
                <a:path w="7760" h="7760" extrusionOk="0">
                  <a:moveTo>
                    <a:pt x="117" y="78"/>
                  </a:moveTo>
                  <a:cubicBezTo>
                    <a:pt x="126" y="78"/>
                    <a:pt x="136" y="83"/>
                    <a:pt x="146" y="93"/>
                  </a:cubicBezTo>
                  <a:lnTo>
                    <a:pt x="7672" y="7619"/>
                  </a:lnTo>
                  <a:cubicBezTo>
                    <a:pt x="7698" y="7645"/>
                    <a:pt x="7672" y="7683"/>
                    <a:pt x="7641" y="7683"/>
                  </a:cubicBezTo>
                  <a:cubicBezTo>
                    <a:pt x="7632" y="7683"/>
                    <a:pt x="7623" y="7680"/>
                    <a:pt x="7614" y="7672"/>
                  </a:cubicBezTo>
                  <a:lnTo>
                    <a:pt x="92" y="146"/>
                  </a:lnTo>
                  <a:cubicBezTo>
                    <a:pt x="73" y="131"/>
                    <a:pt x="73" y="107"/>
                    <a:pt x="92" y="93"/>
                  </a:cubicBezTo>
                  <a:cubicBezTo>
                    <a:pt x="97" y="88"/>
                    <a:pt x="107" y="83"/>
                    <a:pt x="117" y="78"/>
                  </a:cubicBezTo>
                  <a:close/>
                  <a:moveTo>
                    <a:pt x="112" y="1"/>
                  </a:moveTo>
                  <a:cubicBezTo>
                    <a:pt x="54" y="6"/>
                    <a:pt x="5" y="54"/>
                    <a:pt x="1" y="112"/>
                  </a:cubicBezTo>
                  <a:cubicBezTo>
                    <a:pt x="1" y="141"/>
                    <a:pt x="10" y="175"/>
                    <a:pt x="34" y="199"/>
                  </a:cubicBezTo>
                  <a:lnTo>
                    <a:pt x="7561" y="7726"/>
                  </a:lnTo>
                  <a:cubicBezTo>
                    <a:pt x="7580" y="7745"/>
                    <a:pt x="7609" y="7759"/>
                    <a:pt x="7638" y="7759"/>
                  </a:cubicBezTo>
                  <a:lnTo>
                    <a:pt x="7648" y="7755"/>
                  </a:lnTo>
                  <a:cubicBezTo>
                    <a:pt x="7672" y="7755"/>
                    <a:pt x="7701" y="7740"/>
                    <a:pt x="7720" y="7721"/>
                  </a:cubicBezTo>
                  <a:cubicBezTo>
                    <a:pt x="7740" y="7701"/>
                    <a:pt x="7754" y="7677"/>
                    <a:pt x="7754" y="7648"/>
                  </a:cubicBezTo>
                  <a:cubicBezTo>
                    <a:pt x="7759" y="7614"/>
                    <a:pt x="7745" y="7585"/>
                    <a:pt x="7720" y="7561"/>
                  </a:cubicBezTo>
                  <a:lnTo>
                    <a:pt x="194" y="35"/>
                  </a:lnTo>
                  <a:cubicBezTo>
                    <a:pt x="175" y="10"/>
                    <a:pt x="141" y="1"/>
                    <a:pt x="11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6" name="Google Shape;466;p24">
              <a:extLst>
                <a:ext uri="{FF2B5EF4-FFF2-40B4-BE49-F238E27FC236}">
                  <a16:creationId xmlns:a16="http://schemas.microsoft.com/office/drawing/2014/main" id="{8F42425D-8912-34A7-D7A7-BBBD326DF7B3}"/>
                </a:ext>
              </a:extLst>
            </p:cNvPr>
            <p:cNvSpPr/>
            <p:nvPr/>
          </p:nvSpPr>
          <p:spPr>
            <a:xfrm>
              <a:off x="-3487375" y="-1853000"/>
              <a:ext cx="61825" cy="60375"/>
            </a:xfrm>
            <a:custGeom>
              <a:avLst/>
              <a:gdLst/>
              <a:ahLst/>
              <a:cxnLst/>
              <a:rect l="l" t="t" r="r" b="b"/>
              <a:pathLst>
                <a:path w="2473" h="2415" extrusionOk="0">
                  <a:moveTo>
                    <a:pt x="2365" y="0"/>
                  </a:moveTo>
                  <a:cubicBezTo>
                    <a:pt x="2349" y="0"/>
                    <a:pt x="2332" y="6"/>
                    <a:pt x="2317" y="20"/>
                  </a:cubicBezTo>
                  <a:lnTo>
                    <a:pt x="54" y="2284"/>
                  </a:lnTo>
                  <a:cubicBezTo>
                    <a:pt x="1" y="2340"/>
                    <a:pt x="51" y="2414"/>
                    <a:pt x="110" y="2414"/>
                  </a:cubicBezTo>
                  <a:cubicBezTo>
                    <a:pt x="127" y="2414"/>
                    <a:pt x="144" y="2409"/>
                    <a:pt x="160" y="2395"/>
                  </a:cubicBezTo>
                  <a:lnTo>
                    <a:pt x="2424" y="131"/>
                  </a:lnTo>
                  <a:cubicBezTo>
                    <a:pt x="2473" y="74"/>
                    <a:pt x="2422" y="0"/>
                    <a:pt x="236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7" name="Google Shape;467;p24">
              <a:extLst>
                <a:ext uri="{FF2B5EF4-FFF2-40B4-BE49-F238E27FC236}">
                  <a16:creationId xmlns:a16="http://schemas.microsoft.com/office/drawing/2014/main" id="{9BF7DFD9-30A8-D2E5-032B-3BE4271C64D6}"/>
                </a:ext>
              </a:extLst>
            </p:cNvPr>
            <p:cNvSpPr/>
            <p:nvPr/>
          </p:nvSpPr>
          <p:spPr>
            <a:xfrm>
              <a:off x="-3487875" y="-1854000"/>
              <a:ext cx="63875" cy="62325"/>
            </a:xfrm>
            <a:custGeom>
              <a:avLst/>
              <a:gdLst/>
              <a:ahLst/>
              <a:cxnLst/>
              <a:rect l="l" t="t" r="r" b="b"/>
              <a:pathLst>
                <a:path w="2555" h="2493" extrusionOk="0">
                  <a:moveTo>
                    <a:pt x="2388" y="79"/>
                  </a:moveTo>
                  <a:cubicBezTo>
                    <a:pt x="2401" y="80"/>
                    <a:pt x="2410" y="84"/>
                    <a:pt x="2419" y="89"/>
                  </a:cubicBezTo>
                  <a:cubicBezTo>
                    <a:pt x="2434" y="103"/>
                    <a:pt x="2434" y="128"/>
                    <a:pt x="2419" y="142"/>
                  </a:cubicBezTo>
                  <a:lnTo>
                    <a:pt x="156" y="2406"/>
                  </a:lnTo>
                  <a:cubicBezTo>
                    <a:pt x="147" y="2412"/>
                    <a:pt x="139" y="2415"/>
                    <a:pt x="131" y="2415"/>
                  </a:cubicBezTo>
                  <a:cubicBezTo>
                    <a:pt x="102" y="2415"/>
                    <a:pt x="80" y="2379"/>
                    <a:pt x="103" y="2353"/>
                  </a:cubicBezTo>
                  <a:lnTo>
                    <a:pt x="2366" y="89"/>
                  </a:lnTo>
                  <a:cubicBezTo>
                    <a:pt x="2371" y="84"/>
                    <a:pt x="2379" y="80"/>
                    <a:pt x="2388" y="79"/>
                  </a:cubicBezTo>
                  <a:close/>
                  <a:moveTo>
                    <a:pt x="2392" y="1"/>
                  </a:moveTo>
                  <a:cubicBezTo>
                    <a:pt x="2365" y="1"/>
                    <a:pt x="2338" y="11"/>
                    <a:pt x="2313" y="36"/>
                  </a:cubicBezTo>
                  <a:lnTo>
                    <a:pt x="49" y="2299"/>
                  </a:lnTo>
                  <a:cubicBezTo>
                    <a:pt x="1" y="2343"/>
                    <a:pt x="1" y="2415"/>
                    <a:pt x="49" y="2459"/>
                  </a:cubicBezTo>
                  <a:cubicBezTo>
                    <a:pt x="69" y="2478"/>
                    <a:pt x="103" y="2493"/>
                    <a:pt x="132" y="2493"/>
                  </a:cubicBezTo>
                  <a:cubicBezTo>
                    <a:pt x="161" y="2493"/>
                    <a:pt x="190" y="2483"/>
                    <a:pt x="209" y="2459"/>
                  </a:cubicBezTo>
                  <a:lnTo>
                    <a:pt x="2473" y="195"/>
                  </a:lnTo>
                  <a:cubicBezTo>
                    <a:pt x="2554" y="114"/>
                    <a:pt x="2479" y="1"/>
                    <a:pt x="239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8" name="Google Shape;468;p24">
              <a:extLst>
                <a:ext uri="{FF2B5EF4-FFF2-40B4-BE49-F238E27FC236}">
                  <a16:creationId xmlns:a16="http://schemas.microsoft.com/office/drawing/2014/main" id="{3242245A-7119-5955-400B-A4C0E915B56B}"/>
                </a:ext>
              </a:extLst>
            </p:cNvPr>
            <p:cNvSpPr/>
            <p:nvPr/>
          </p:nvSpPr>
          <p:spPr>
            <a:xfrm>
              <a:off x="-3467975" y="-1833650"/>
              <a:ext cx="56625" cy="55175"/>
            </a:xfrm>
            <a:custGeom>
              <a:avLst/>
              <a:gdLst/>
              <a:ahLst/>
              <a:cxnLst/>
              <a:rect l="l" t="t" r="r" b="b"/>
              <a:pathLst>
                <a:path w="2265" h="2207" extrusionOk="0">
                  <a:moveTo>
                    <a:pt x="2155" y="1"/>
                  </a:moveTo>
                  <a:cubicBezTo>
                    <a:pt x="2137" y="1"/>
                    <a:pt x="2119" y="8"/>
                    <a:pt x="2102" y="25"/>
                  </a:cubicBezTo>
                  <a:lnTo>
                    <a:pt x="56" y="2075"/>
                  </a:lnTo>
                  <a:cubicBezTo>
                    <a:pt x="1" y="2131"/>
                    <a:pt x="50" y="2206"/>
                    <a:pt x="109" y="2206"/>
                  </a:cubicBezTo>
                  <a:cubicBezTo>
                    <a:pt x="127" y="2206"/>
                    <a:pt x="146" y="2199"/>
                    <a:pt x="163" y="2182"/>
                  </a:cubicBezTo>
                  <a:lnTo>
                    <a:pt x="2209" y="136"/>
                  </a:lnTo>
                  <a:cubicBezTo>
                    <a:pt x="2265" y="80"/>
                    <a:pt x="2214" y="1"/>
                    <a:pt x="215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9" name="Google Shape;469;p24">
              <a:extLst>
                <a:ext uri="{FF2B5EF4-FFF2-40B4-BE49-F238E27FC236}">
                  <a16:creationId xmlns:a16="http://schemas.microsoft.com/office/drawing/2014/main" id="{97E3E921-382F-950C-6252-B732875CB868}"/>
                </a:ext>
              </a:extLst>
            </p:cNvPr>
            <p:cNvSpPr/>
            <p:nvPr/>
          </p:nvSpPr>
          <p:spPr>
            <a:xfrm>
              <a:off x="-3468400" y="-1834550"/>
              <a:ext cx="57350" cy="57025"/>
            </a:xfrm>
            <a:custGeom>
              <a:avLst/>
              <a:gdLst/>
              <a:ahLst/>
              <a:cxnLst/>
              <a:rect l="l" t="t" r="r" b="b"/>
              <a:pathLst>
                <a:path w="2294" h="2281" extrusionOk="0">
                  <a:moveTo>
                    <a:pt x="2173" y="80"/>
                  </a:moveTo>
                  <a:cubicBezTo>
                    <a:pt x="2182" y="80"/>
                    <a:pt x="2192" y="85"/>
                    <a:pt x="2202" y="90"/>
                  </a:cubicBezTo>
                  <a:cubicBezTo>
                    <a:pt x="2206" y="99"/>
                    <a:pt x="2211" y="109"/>
                    <a:pt x="2211" y="119"/>
                  </a:cubicBezTo>
                  <a:cubicBezTo>
                    <a:pt x="2211" y="128"/>
                    <a:pt x="2206" y="138"/>
                    <a:pt x="2202" y="143"/>
                  </a:cubicBezTo>
                  <a:lnTo>
                    <a:pt x="151" y="2194"/>
                  </a:lnTo>
                  <a:cubicBezTo>
                    <a:pt x="143" y="2200"/>
                    <a:pt x="135" y="2203"/>
                    <a:pt x="127" y="2203"/>
                  </a:cubicBezTo>
                  <a:cubicBezTo>
                    <a:pt x="98" y="2203"/>
                    <a:pt x="71" y="2166"/>
                    <a:pt x="97" y="2136"/>
                  </a:cubicBezTo>
                  <a:lnTo>
                    <a:pt x="2148" y="90"/>
                  </a:lnTo>
                  <a:cubicBezTo>
                    <a:pt x="2153" y="80"/>
                    <a:pt x="2163" y="80"/>
                    <a:pt x="2173" y="80"/>
                  </a:cubicBezTo>
                  <a:close/>
                  <a:moveTo>
                    <a:pt x="2175" y="0"/>
                  </a:moveTo>
                  <a:cubicBezTo>
                    <a:pt x="2146" y="0"/>
                    <a:pt x="2117" y="12"/>
                    <a:pt x="2095" y="36"/>
                  </a:cubicBezTo>
                  <a:lnTo>
                    <a:pt x="49" y="2082"/>
                  </a:lnTo>
                  <a:cubicBezTo>
                    <a:pt x="1" y="2126"/>
                    <a:pt x="1" y="2199"/>
                    <a:pt x="49" y="2242"/>
                  </a:cubicBezTo>
                  <a:cubicBezTo>
                    <a:pt x="68" y="2266"/>
                    <a:pt x="97" y="2276"/>
                    <a:pt x="131" y="2281"/>
                  </a:cubicBezTo>
                  <a:cubicBezTo>
                    <a:pt x="160" y="2281"/>
                    <a:pt x="189" y="2266"/>
                    <a:pt x="209" y="2242"/>
                  </a:cubicBezTo>
                  <a:lnTo>
                    <a:pt x="2255" y="196"/>
                  </a:lnTo>
                  <a:cubicBezTo>
                    <a:pt x="2279" y="172"/>
                    <a:pt x="2293" y="143"/>
                    <a:pt x="2289" y="109"/>
                  </a:cubicBezTo>
                  <a:cubicBezTo>
                    <a:pt x="2289" y="80"/>
                    <a:pt x="2274" y="56"/>
                    <a:pt x="2255" y="36"/>
                  </a:cubicBezTo>
                  <a:cubicBezTo>
                    <a:pt x="2233" y="12"/>
                    <a:pt x="2204" y="0"/>
                    <a:pt x="217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0" name="Google Shape;470;p24">
              <a:extLst>
                <a:ext uri="{FF2B5EF4-FFF2-40B4-BE49-F238E27FC236}">
                  <a16:creationId xmlns:a16="http://schemas.microsoft.com/office/drawing/2014/main" id="{A348E66C-5241-B7A7-7FD0-5EBA299DD00F}"/>
                </a:ext>
              </a:extLst>
            </p:cNvPr>
            <p:cNvSpPr/>
            <p:nvPr/>
          </p:nvSpPr>
          <p:spPr>
            <a:xfrm>
              <a:off x="-3448425" y="-1814075"/>
              <a:ext cx="51150" cy="49625"/>
            </a:xfrm>
            <a:custGeom>
              <a:avLst/>
              <a:gdLst/>
              <a:ahLst/>
              <a:cxnLst/>
              <a:rect l="l" t="t" r="r" b="b"/>
              <a:pathLst>
                <a:path w="2046" h="1985" extrusionOk="0">
                  <a:moveTo>
                    <a:pt x="1936" y="1"/>
                  </a:moveTo>
                  <a:cubicBezTo>
                    <a:pt x="1920" y="1"/>
                    <a:pt x="1902" y="7"/>
                    <a:pt x="1886" y="20"/>
                  </a:cubicBezTo>
                  <a:lnTo>
                    <a:pt x="53" y="1854"/>
                  </a:lnTo>
                  <a:cubicBezTo>
                    <a:pt x="0" y="1910"/>
                    <a:pt x="50" y="1984"/>
                    <a:pt x="110" y="1984"/>
                  </a:cubicBezTo>
                  <a:cubicBezTo>
                    <a:pt x="126" y="1984"/>
                    <a:pt x="144" y="1979"/>
                    <a:pt x="159" y="1965"/>
                  </a:cubicBezTo>
                  <a:lnTo>
                    <a:pt x="1993" y="132"/>
                  </a:lnTo>
                  <a:cubicBezTo>
                    <a:pt x="2046" y="75"/>
                    <a:pt x="1995" y="1"/>
                    <a:pt x="1936"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1" name="Google Shape;471;p24">
              <a:extLst>
                <a:ext uri="{FF2B5EF4-FFF2-40B4-BE49-F238E27FC236}">
                  <a16:creationId xmlns:a16="http://schemas.microsoft.com/office/drawing/2014/main" id="{25E3A2DB-4B23-54EE-26C0-D9F62BE6CDF0}"/>
                </a:ext>
              </a:extLst>
            </p:cNvPr>
            <p:cNvSpPr/>
            <p:nvPr/>
          </p:nvSpPr>
          <p:spPr>
            <a:xfrm>
              <a:off x="-3448925" y="-1815050"/>
              <a:ext cx="52025" cy="51550"/>
            </a:xfrm>
            <a:custGeom>
              <a:avLst/>
              <a:gdLst/>
              <a:ahLst/>
              <a:cxnLst/>
              <a:rect l="l" t="t" r="r" b="b"/>
              <a:pathLst>
                <a:path w="2081" h="2062" extrusionOk="0">
                  <a:moveTo>
                    <a:pt x="1958" y="77"/>
                  </a:moveTo>
                  <a:cubicBezTo>
                    <a:pt x="1960" y="77"/>
                    <a:pt x="1961" y="79"/>
                    <a:pt x="1964" y="79"/>
                  </a:cubicBezTo>
                  <a:cubicBezTo>
                    <a:pt x="1979" y="84"/>
                    <a:pt x="1993" y="93"/>
                    <a:pt x="1993" y="108"/>
                  </a:cubicBezTo>
                  <a:cubicBezTo>
                    <a:pt x="1998" y="122"/>
                    <a:pt x="1993" y="132"/>
                    <a:pt x="1984" y="142"/>
                  </a:cubicBezTo>
                  <a:lnTo>
                    <a:pt x="150" y="1975"/>
                  </a:lnTo>
                  <a:cubicBezTo>
                    <a:pt x="146" y="1984"/>
                    <a:pt x="136" y="1984"/>
                    <a:pt x="126" y="1984"/>
                  </a:cubicBezTo>
                  <a:cubicBezTo>
                    <a:pt x="117" y="1984"/>
                    <a:pt x="107" y="1980"/>
                    <a:pt x="97" y="1975"/>
                  </a:cubicBezTo>
                  <a:cubicBezTo>
                    <a:pt x="92" y="1965"/>
                    <a:pt x="88" y="1955"/>
                    <a:pt x="88" y="1946"/>
                  </a:cubicBezTo>
                  <a:cubicBezTo>
                    <a:pt x="88" y="1936"/>
                    <a:pt x="92" y="1926"/>
                    <a:pt x="97" y="1922"/>
                  </a:cubicBezTo>
                  <a:lnTo>
                    <a:pt x="1930" y="88"/>
                  </a:lnTo>
                  <a:cubicBezTo>
                    <a:pt x="1940" y="79"/>
                    <a:pt x="1945" y="79"/>
                    <a:pt x="1955" y="79"/>
                  </a:cubicBezTo>
                  <a:cubicBezTo>
                    <a:pt x="1956" y="77"/>
                    <a:pt x="1957" y="77"/>
                    <a:pt x="1958" y="77"/>
                  </a:cubicBezTo>
                  <a:close/>
                  <a:moveTo>
                    <a:pt x="1953" y="0"/>
                  </a:moveTo>
                  <a:cubicBezTo>
                    <a:pt x="1925" y="0"/>
                    <a:pt x="1900" y="14"/>
                    <a:pt x="1882" y="35"/>
                  </a:cubicBezTo>
                  <a:lnTo>
                    <a:pt x="44" y="1868"/>
                  </a:lnTo>
                  <a:cubicBezTo>
                    <a:pt x="0" y="1912"/>
                    <a:pt x="0" y="1984"/>
                    <a:pt x="44" y="2028"/>
                  </a:cubicBezTo>
                  <a:cubicBezTo>
                    <a:pt x="68" y="2047"/>
                    <a:pt x="97" y="2062"/>
                    <a:pt x="131" y="2062"/>
                  </a:cubicBezTo>
                  <a:cubicBezTo>
                    <a:pt x="160" y="2062"/>
                    <a:pt x="184" y="2052"/>
                    <a:pt x="208" y="2028"/>
                  </a:cubicBezTo>
                  <a:lnTo>
                    <a:pt x="2042" y="195"/>
                  </a:lnTo>
                  <a:cubicBezTo>
                    <a:pt x="2071" y="166"/>
                    <a:pt x="2080" y="127"/>
                    <a:pt x="2071" y="88"/>
                  </a:cubicBezTo>
                  <a:cubicBezTo>
                    <a:pt x="2061" y="50"/>
                    <a:pt x="2027" y="16"/>
                    <a:pt x="1984" y="6"/>
                  </a:cubicBezTo>
                  <a:cubicBezTo>
                    <a:pt x="1973" y="2"/>
                    <a:pt x="1963" y="0"/>
                    <a:pt x="195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2" name="Google Shape;472;p24">
              <a:extLst>
                <a:ext uri="{FF2B5EF4-FFF2-40B4-BE49-F238E27FC236}">
                  <a16:creationId xmlns:a16="http://schemas.microsoft.com/office/drawing/2014/main" id="{DED7A8BA-0E2E-3643-6441-8B7D71506DF4}"/>
                </a:ext>
              </a:extLst>
            </p:cNvPr>
            <p:cNvSpPr/>
            <p:nvPr/>
          </p:nvSpPr>
          <p:spPr>
            <a:xfrm>
              <a:off x="-3429000" y="-1794725"/>
              <a:ext cx="45850" cy="44300"/>
            </a:xfrm>
            <a:custGeom>
              <a:avLst/>
              <a:gdLst/>
              <a:ahLst/>
              <a:cxnLst/>
              <a:rect l="l" t="t" r="r" b="b"/>
              <a:pathLst>
                <a:path w="1834" h="1772" extrusionOk="0">
                  <a:moveTo>
                    <a:pt x="1725" y="1"/>
                  </a:moveTo>
                  <a:cubicBezTo>
                    <a:pt x="1706" y="1"/>
                    <a:pt x="1687" y="8"/>
                    <a:pt x="1670" y="25"/>
                  </a:cubicBezTo>
                  <a:lnTo>
                    <a:pt x="50" y="1641"/>
                  </a:lnTo>
                  <a:cubicBezTo>
                    <a:pt x="1" y="1697"/>
                    <a:pt x="52" y="1772"/>
                    <a:pt x="111" y="1772"/>
                  </a:cubicBezTo>
                  <a:cubicBezTo>
                    <a:pt x="128" y="1772"/>
                    <a:pt x="145" y="1766"/>
                    <a:pt x="161" y="1752"/>
                  </a:cubicBezTo>
                  <a:lnTo>
                    <a:pt x="1782" y="131"/>
                  </a:lnTo>
                  <a:cubicBezTo>
                    <a:pt x="1833" y="76"/>
                    <a:pt x="1783" y="1"/>
                    <a:pt x="172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3" name="Google Shape;473;p24">
              <a:extLst>
                <a:ext uri="{FF2B5EF4-FFF2-40B4-BE49-F238E27FC236}">
                  <a16:creationId xmlns:a16="http://schemas.microsoft.com/office/drawing/2014/main" id="{16DC6CA1-5239-C153-53BE-006AEEB78A09}"/>
                </a:ext>
              </a:extLst>
            </p:cNvPr>
            <p:cNvSpPr/>
            <p:nvPr/>
          </p:nvSpPr>
          <p:spPr>
            <a:xfrm>
              <a:off x="-3429450" y="-1795575"/>
              <a:ext cx="46575" cy="46225"/>
            </a:xfrm>
            <a:custGeom>
              <a:avLst/>
              <a:gdLst/>
              <a:ahLst/>
              <a:cxnLst/>
              <a:rect l="l" t="t" r="r" b="b"/>
              <a:pathLst>
                <a:path w="1863" h="1849" extrusionOk="0">
                  <a:moveTo>
                    <a:pt x="1742" y="74"/>
                  </a:moveTo>
                  <a:cubicBezTo>
                    <a:pt x="1751" y="74"/>
                    <a:pt x="1761" y="78"/>
                    <a:pt x="1771" y="88"/>
                  </a:cubicBezTo>
                  <a:cubicBezTo>
                    <a:pt x="1785" y="103"/>
                    <a:pt x="1785" y="127"/>
                    <a:pt x="1771" y="141"/>
                  </a:cubicBezTo>
                  <a:lnTo>
                    <a:pt x="150" y="1757"/>
                  </a:lnTo>
                  <a:cubicBezTo>
                    <a:pt x="143" y="1764"/>
                    <a:pt x="133" y="1768"/>
                    <a:pt x="124" y="1768"/>
                  </a:cubicBezTo>
                  <a:cubicBezTo>
                    <a:pt x="114" y="1768"/>
                    <a:pt x="104" y="1764"/>
                    <a:pt x="97" y="1757"/>
                  </a:cubicBezTo>
                  <a:cubicBezTo>
                    <a:pt x="82" y="1742"/>
                    <a:pt x="82" y="1718"/>
                    <a:pt x="97" y="1704"/>
                  </a:cubicBezTo>
                  <a:lnTo>
                    <a:pt x="1717" y="88"/>
                  </a:lnTo>
                  <a:cubicBezTo>
                    <a:pt x="1722" y="78"/>
                    <a:pt x="1732" y="74"/>
                    <a:pt x="1742" y="74"/>
                  </a:cubicBezTo>
                  <a:close/>
                  <a:moveTo>
                    <a:pt x="1738" y="0"/>
                  </a:moveTo>
                  <a:cubicBezTo>
                    <a:pt x="1710" y="0"/>
                    <a:pt x="1685" y="14"/>
                    <a:pt x="1664" y="35"/>
                  </a:cubicBezTo>
                  <a:lnTo>
                    <a:pt x="44" y="1650"/>
                  </a:lnTo>
                  <a:cubicBezTo>
                    <a:pt x="0" y="1694"/>
                    <a:pt x="0" y="1767"/>
                    <a:pt x="44" y="1810"/>
                  </a:cubicBezTo>
                  <a:cubicBezTo>
                    <a:pt x="68" y="1834"/>
                    <a:pt x="97" y="1849"/>
                    <a:pt x="126" y="1849"/>
                  </a:cubicBezTo>
                  <a:cubicBezTo>
                    <a:pt x="160" y="1849"/>
                    <a:pt x="189" y="1834"/>
                    <a:pt x="208" y="1815"/>
                  </a:cubicBezTo>
                  <a:lnTo>
                    <a:pt x="1824" y="195"/>
                  </a:lnTo>
                  <a:cubicBezTo>
                    <a:pt x="1848" y="170"/>
                    <a:pt x="1863" y="141"/>
                    <a:pt x="1858" y="107"/>
                  </a:cubicBezTo>
                  <a:cubicBezTo>
                    <a:pt x="1853" y="49"/>
                    <a:pt x="1809" y="6"/>
                    <a:pt x="1751" y="1"/>
                  </a:cubicBezTo>
                  <a:cubicBezTo>
                    <a:pt x="1747" y="0"/>
                    <a:pt x="1743" y="0"/>
                    <a:pt x="1738"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4" name="Google Shape;474;p24">
              <a:extLst>
                <a:ext uri="{FF2B5EF4-FFF2-40B4-BE49-F238E27FC236}">
                  <a16:creationId xmlns:a16="http://schemas.microsoft.com/office/drawing/2014/main" id="{8566CE61-D01F-EA80-A00D-EB7853D32FC6}"/>
                </a:ext>
              </a:extLst>
            </p:cNvPr>
            <p:cNvSpPr/>
            <p:nvPr/>
          </p:nvSpPr>
          <p:spPr>
            <a:xfrm>
              <a:off x="-3409575" y="-1775125"/>
              <a:ext cx="40475" cy="38950"/>
            </a:xfrm>
            <a:custGeom>
              <a:avLst/>
              <a:gdLst/>
              <a:ahLst/>
              <a:cxnLst/>
              <a:rect l="l" t="t" r="r" b="b"/>
              <a:pathLst>
                <a:path w="1619" h="1558" extrusionOk="0">
                  <a:moveTo>
                    <a:pt x="1509" y="0"/>
                  </a:moveTo>
                  <a:cubicBezTo>
                    <a:pt x="1493" y="0"/>
                    <a:pt x="1475" y="6"/>
                    <a:pt x="1459" y="20"/>
                  </a:cubicBezTo>
                  <a:lnTo>
                    <a:pt x="57" y="1423"/>
                  </a:lnTo>
                  <a:cubicBezTo>
                    <a:pt x="1" y="1479"/>
                    <a:pt x="51" y="1557"/>
                    <a:pt x="110" y="1557"/>
                  </a:cubicBezTo>
                  <a:cubicBezTo>
                    <a:pt x="128" y="1557"/>
                    <a:pt x="146" y="1550"/>
                    <a:pt x="163" y="1534"/>
                  </a:cubicBezTo>
                  <a:lnTo>
                    <a:pt x="1566" y="126"/>
                  </a:lnTo>
                  <a:cubicBezTo>
                    <a:pt x="1619" y="73"/>
                    <a:pt x="1568" y="0"/>
                    <a:pt x="150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5" name="Google Shape;475;p24">
              <a:extLst>
                <a:ext uri="{FF2B5EF4-FFF2-40B4-BE49-F238E27FC236}">
                  <a16:creationId xmlns:a16="http://schemas.microsoft.com/office/drawing/2014/main" id="{DD602190-FA48-61F7-0B4C-F02CF9775F38}"/>
                </a:ext>
              </a:extLst>
            </p:cNvPr>
            <p:cNvSpPr/>
            <p:nvPr/>
          </p:nvSpPr>
          <p:spPr>
            <a:xfrm>
              <a:off x="-3409975" y="-1776150"/>
              <a:ext cx="41125" cy="40825"/>
            </a:xfrm>
            <a:custGeom>
              <a:avLst/>
              <a:gdLst/>
              <a:ahLst/>
              <a:cxnLst/>
              <a:rect l="l" t="t" r="r" b="b"/>
              <a:pathLst>
                <a:path w="1645" h="1633" extrusionOk="0">
                  <a:moveTo>
                    <a:pt x="1524" y="75"/>
                  </a:moveTo>
                  <a:cubicBezTo>
                    <a:pt x="1538" y="75"/>
                    <a:pt x="1548" y="80"/>
                    <a:pt x="1558" y="90"/>
                  </a:cubicBezTo>
                  <a:cubicBezTo>
                    <a:pt x="1572" y="104"/>
                    <a:pt x="1572" y="129"/>
                    <a:pt x="1558" y="143"/>
                  </a:cubicBezTo>
                  <a:lnTo>
                    <a:pt x="155" y="1546"/>
                  </a:lnTo>
                  <a:cubicBezTo>
                    <a:pt x="145" y="1555"/>
                    <a:pt x="135" y="1555"/>
                    <a:pt x="126" y="1560"/>
                  </a:cubicBezTo>
                  <a:cubicBezTo>
                    <a:pt x="116" y="1555"/>
                    <a:pt x="106" y="1551"/>
                    <a:pt x="102" y="1546"/>
                  </a:cubicBezTo>
                  <a:cubicBezTo>
                    <a:pt x="92" y="1536"/>
                    <a:pt x="87" y="1526"/>
                    <a:pt x="87" y="1517"/>
                  </a:cubicBezTo>
                  <a:cubicBezTo>
                    <a:pt x="87" y="1507"/>
                    <a:pt x="92" y="1497"/>
                    <a:pt x="102" y="1493"/>
                  </a:cubicBezTo>
                  <a:lnTo>
                    <a:pt x="1499" y="90"/>
                  </a:lnTo>
                  <a:cubicBezTo>
                    <a:pt x="1509" y="80"/>
                    <a:pt x="1514" y="75"/>
                    <a:pt x="1524" y="75"/>
                  </a:cubicBezTo>
                  <a:close/>
                  <a:moveTo>
                    <a:pt x="1529" y="0"/>
                  </a:moveTo>
                  <a:cubicBezTo>
                    <a:pt x="1499" y="0"/>
                    <a:pt x="1470" y="12"/>
                    <a:pt x="1451" y="37"/>
                  </a:cubicBezTo>
                  <a:lnTo>
                    <a:pt x="44" y="1439"/>
                  </a:lnTo>
                  <a:cubicBezTo>
                    <a:pt x="0" y="1483"/>
                    <a:pt x="0" y="1555"/>
                    <a:pt x="44" y="1599"/>
                  </a:cubicBezTo>
                  <a:cubicBezTo>
                    <a:pt x="68" y="1618"/>
                    <a:pt x="97" y="1633"/>
                    <a:pt x="126" y="1633"/>
                  </a:cubicBezTo>
                  <a:cubicBezTo>
                    <a:pt x="160" y="1633"/>
                    <a:pt x="184" y="1618"/>
                    <a:pt x="208" y="1599"/>
                  </a:cubicBezTo>
                  <a:lnTo>
                    <a:pt x="1611" y="196"/>
                  </a:lnTo>
                  <a:cubicBezTo>
                    <a:pt x="1635" y="172"/>
                    <a:pt x="1645" y="138"/>
                    <a:pt x="1645" y="109"/>
                  </a:cubicBezTo>
                  <a:cubicBezTo>
                    <a:pt x="1640" y="80"/>
                    <a:pt x="1630" y="56"/>
                    <a:pt x="1611" y="37"/>
                  </a:cubicBezTo>
                  <a:cubicBezTo>
                    <a:pt x="1589" y="12"/>
                    <a:pt x="1559" y="0"/>
                    <a:pt x="152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6" name="Google Shape;476;p24">
              <a:extLst>
                <a:ext uri="{FF2B5EF4-FFF2-40B4-BE49-F238E27FC236}">
                  <a16:creationId xmlns:a16="http://schemas.microsoft.com/office/drawing/2014/main" id="{D0DCDCE8-510D-FA4D-CAC8-BC7B22BE0FB2}"/>
                </a:ext>
              </a:extLst>
            </p:cNvPr>
            <p:cNvSpPr/>
            <p:nvPr/>
          </p:nvSpPr>
          <p:spPr>
            <a:xfrm>
              <a:off x="-3297750" y="-1663400"/>
              <a:ext cx="61825" cy="60325"/>
            </a:xfrm>
            <a:custGeom>
              <a:avLst/>
              <a:gdLst/>
              <a:ahLst/>
              <a:cxnLst/>
              <a:rect l="l" t="t" r="r" b="b"/>
              <a:pathLst>
                <a:path w="2473" h="2413" extrusionOk="0">
                  <a:moveTo>
                    <a:pt x="2362" y="1"/>
                  </a:moveTo>
                  <a:cubicBezTo>
                    <a:pt x="2345" y="1"/>
                    <a:pt x="2328" y="6"/>
                    <a:pt x="2312" y="20"/>
                  </a:cubicBezTo>
                  <a:cubicBezTo>
                    <a:pt x="1011" y="1321"/>
                    <a:pt x="1349" y="983"/>
                    <a:pt x="53" y="2284"/>
                  </a:cubicBezTo>
                  <a:cubicBezTo>
                    <a:pt x="1" y="2340"/>
                    <a:pt x="49" y="2413"/>
                    <a:pt x="107" y="2413"/>
                  </a:cubicBezTo>
                  <a:cubicBezTo>
                    <a:pt x="124" y="2413"/>
                    <a:pt x="143" y="2406"/>
                    <a:pt x="159" y="2390"/>
                  </a:cubicBezTo>
                  <a:lnTo>
                    <a:pt x="2423" y="127"/>
                  </a:lnTo>
                  <a:cubicBezTo>
                    <a:pt x="2472" y="74"/>
                    <a:pt x="2421" y="1"/>
                    <a:pt x="236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7" name="Google Shape;477;p24">
              <a:extLst>
                <a:ext uri="{FF2B5EF4-FFF2-40B4-BE49-F238E27FC236}">
                  <a16:creationId xmlns:a16="http://schemas.microsoft.com/office/drawing/2014/main" id="{0A3EA43C-9F1A-CA70-BD95-C1355517EF5D}"/>
                </a:ext>
              </a:extLst>
            </p:cNvPr>
            <p:cNvSpPr/>
            <p:nvPr/>
          </p:nvSpPr>
          <p:spPr>
            <a:xfrm>
              <a:off x="-3298250" y="-1664425"/>
              <a:ext cx="62775" cy="62375"/>
            </a:xfrm>
            <a:custGeom>
              <a:avLst/>
              <a:gdLst/>
              <a:ahLst/>
              <a:cxnLst/>
              <a:rect l="l" t="t" r="r" b="b"/>
              <a:pathLst>
                <a:path w="2511" h="2495" extrusionOk="0">
                  <a:moveTo>
                    <a:pt x="2390" y="76"/>
                  </a:moveTo>
                  <a:cubicBezTo>
                    <a:pt x="2404" y="81"/>
                    <a:pt x="2419" y="90"/>
                    <a:pt x="2424" y="105"/>
                  </a:cubicBezTo>
                  <a:cubicBezTo>
                    <a:pt x="2424" y="119"/>
                    <a:pt x="2424" y="129"/>
                    <a:pt x="2414" y="139"/>
                  </a:cubicBezTo>
                  <a:lnTo>
                    <a:pt x="150" y="2402"/>
                  </a:lnTo>
                  <a:cubicBezTo>
                    <a:pt x="143" y="2410"/>
                    <a:pt x="133" y="2413"/>
                    <a:pt x="124" y="2413"/>
                  </a:cubicBezTo>
                  <a:cubicBezTo>
                    <a:pt x="114" y="2413"/>
                    <a:pt x="104" y="2410"/>
                    <a:pt x="97" y="2402"/>
                  </a:cubicBezTo>
                  <a:cubicBezTo>
                    <a:pt x="83" y="2388"/>
                    <a:pt x="83" y="2364"/>
                    <a:pt x="97" y="2349"/>
                  </a:cubicBezTo>
                  <a:lnTo>
                    <a:pt x="2361" y="85"/>
                  </a:lnTo>
                  <a:cubicBezTo>
                    <a:pt x="2366" y="81"/>
                    <a:pt x="2375" y="76"/>
                    <a:pt x="2385" y="76"/>
                  </a:cubicBezTo>
                  <a:close/>
                  <a:moveTo>
                    <a:pt x="2390" y="0"/>
                  </a:moveTo>
                  <a:cubicBezTo>
                    <a:pt x="2360" y="0"/>
                    <a:pt x="2331" y="14"/>
                    <a:pt x="2308" y="37"/>
                  </a:cubicBezTo>
                  <a:lnTo>
                    <a:pt x="44" y="2301"/>
                  </a:lnTo>
                  <a:cubicBezTo>
                    <a:pt x="0" y="2340"/>
                    <a:pt x="0" y="2412"/>
                    <a:pt x="44" y="2456"/>
                  </a:cubicBezTo>
                  <a:cubicBezTo>
                    <a:pt x="68" y="2480"/>
                    <a:pt x="97" y="2494"/>
                    <a:pt x="126" y="2494"/>
                  </a:cubicBezTo>
                  <a:cubicBezTo>
                    <a:pt x="155" y="2494"/>
                    <a:pt x="184" y="2480"/>
                    <a:pt x="208" y="2460"/>
                  </a:cubicBezTo>
                  <a:lnTo>
                    <a:pt x="2472" y="197"/>
                  </a:lnTo>
                  <a:cubicBezTo>
                    <a:pt x="2496" y="168"/>
                    <a:pt x="2511" y="129"/>
                    <a:pt x="2501" y="90"/>
                  </a:cubicBezTo>
                  <a:cubicBezTo>
                    <a:pt x="2487" y="47"/>
                    <a:pt x="2458" y="18"/>
                    <a:pt x="2414" y="3"/>
                  </a:cubicBezTo>
                  <a:cubicBezTo>
                    <a:pt x="2406" y="1"/>
                    <a:pt x="2398" y="0"/>
                    <a:pt x="239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8" name="Google Shape;478;p24">
              <a:extLst>
                <a:ext uri="{FF2B5EF4-FFF2-40B4-BE49-F238E27FC236}">
                  <a16:creationId xmlns:a16="http://schemas.microsoft.com/office/drawing/2014/main" id="{D8356CC8-27D0-ED58-706C-DADDA892223E}"/>
                </a:ext>
              </a:extLst>
            </p:cNvPr>
            <p:cNvSpPr/>
            <p:nvPr/>
          </p:nvSpPr>
          <p:spPr>
            <a:xfrm>
              <a:off x="-3311900" y="-1677550"/>
              <a:ext cx="56650" cy="55050"/>
            </a:xfrm>
            <a:custGeom>
              <a:avLst/>
              <a:gdLst/>
              <a:ahLst/>
              <a:cxnLst/>
              <a:rect l="l" t="t" r="r" b="b"/>
              <a:pathLst>
                <a:path w="2266" h="2202" extrusionOk="0">
                  <a:moveTo>
                    <a:pt x="2156" y="1"/>
                  </a:moveTo>
                  <a:cubicBezTo>
                    <a:pt x="2138" y="1"/>
                    <a:pt x="2120" y="8"/>
                    <a:pt x="2104" y="25"/>
                  </a:cubicBezTo>
                  <a:lnTo>
                    <a:pt x="53" y="2071"/>
                  </a:lnTo>
                  <a:cubicBezTo>
                    <a:pt x="1" y="2123"/>
                    <a:pt x="52" y="2201"/>
                    <a:pt x="109" y="2201"/>
                  </a:cubicBezTo>
                  <a:cubicBezTo>
                    <a:pt x="126" y="2201"/>
                    <a:pt x="144" y="2194"/>
                    <a:pt x="159" y="2178"/>
                  </a:cubicBezTo>
                  <a:lnTo>
                    <a:pt x="2210" y="132"/>
                  </a:lnTo>
                  <a:cubicBezTo>
                    <a:pt x="2266" y="76"/>
                    <a:pt x="2214" y="1"/>
                    <a:pt x="2156"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9" name="Google Shape;479;p24">
              <a:extLst>
                <a:ext uri="{FF2B5EF4-FFF2-40B4-BE49-F238E27FC236}">
                  <a16:creationId xmlns:a16="http://schemas.microsoft.com/office/drawing/2014/main" id="{F405B7D9-600A-0E6C-6A0E-89D4605C1AF8}"/>
                </a:ext>
              </a:extLst>
            </p:cNvPr>
            <p:cNvSpPr/>
            <p:nvPr/>
          </p:nvSpPr>
          <p:spPr>
            <a:xfrm>
              <a:off x="-3312400" y="-1678425"/>
              <a:ext cx="58375" cy="56900"/>
            </a:xfrm>
            <a:custGeom>
              <a:avLst/>
              <a:gdLst/>
              <a:ahLst/>
              <a:cxnLst/>
              <a:rect l="l" t="t" r="r" b="b"/>
              <a:pathLst>
                <a:path w="2335" h="2276" extrusionOk="0">
                  <a:moveTo>
                    <a:pt x="2172" y="75"/>
                  </a:moveTo>
                  <a:cubicBezTo>
                    <a:pt x="2182" y="75"/>
                    <a:pt x="2192" y="80"/>
                    <a:pt x="2201" y="89"/>
                  </a:cubicBezTo>
                  <a:cubicBezTo>
                    <a:pt x="2216" y="99"/>
                    <a:pt x="2216" y="123"/>
                    <a:pt x="2201" y="138"/>
                  </a:cubicBezTo>
                  <a:lnTo>
                    <a:pt x="155" y="2188"/>
                  </a:lnTo>
                  <a:cubicBezTo>
                    <a:pt x="147" y="2196"/>
                    <a:pt x="137" y="2199"/>
                    <a:pt x="128" y="2199"/>
                  </a:cubicBezTo>
                  <a:cubicBezTo>
                    <a:pt x="97" y="2199"/>
                    <a:pt x="71" y="2161"/>
                    <a:pt x="97" y="2135"/>
                  </a:cubicBezTo>
                  <a:lnTo>
                    <a:pt x="2148" y="84"/>
                  </a:lnTo>
                  <a:cubicBezTo>
                    <a:pt x="2153" y="80"/>
                    <a:pt x="2163" y="75"/>
                    <a:pt x="2172" y="75"/>
                  </a:cubicBezTo>
                  <a:close/>
                  <a:moveTo>
                    <a:pt x="2171" y="0"/>
                  </a:moveTo>
                  <a:cubicBezTo>
                    <a:pt x="2146" y="0"/>
                    <a:pt x="2119" y="9"/>
                    <a:pt x="2095" y="31"/>
                  </a:cubicBezTo>
                  <a:lnTo>
                    <a:pt x="49" y="2082"/>
                  </a:lnTo>
                  <a:cubicBezTo>
                    <a:pt x="0" y="2121"/>
                    <a:pt x="0" y="2198"/>
                    <a:pt x="49" y="2242"/>
                  </a:cubicBezTo>
                  <a:cubicBezTo>
                    <a:pt x="68" y="2261"/>
                    <a:pt x="97" y="2276"/>
                    <a:pt x="131" y="2276"/>
                  </a:cubicBezTo>
                  <a:cubicBezTo>
                    <a:pt x="160" y="2276"/>
                    <a:pt x="189" y="2261"/>
                    <a:pt x="208" y="2242"/>
                  </a:cubicBezTo>
                  <a:lnTo>
                    <a:pt x="2259" y="191"/>
                  </a:lnTo>
                  <a:cubicBezTo>
                    <a:pt x="2334" y="108"/>
                    <a:pt x="2258" y="0"/>
                    <a:pt x="2171"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0" name="Google Shape;480;p24">
              <a:extLst>
                <a:ext uri="{FF2B5EF4-FFF2-40B4-BE49-F238E27FC236}">
                  <a16:creationId xmlns:a16="http://schemas.microsoft.com/office/drawing/2014/main" id="{20B2A00A-B3C0-A94F-63FA-676A5A3550D9}"/>
                </a:ext>
              </a:extLst>
            </p:cNvPr>
            <p:cNvSpPr/>
            <p:nvPr/>
          </p:nvSpPr>
          <p:spPr>
            <a:xfrm>
              <a:off x="-3325950" y="-1691650"/>
              <a:ext cx="51050" cy="49650"/>
            </a:xfrm>
            <a:custGeom>
              <a:avLst/>
              <a:gdLst/>
              <a:ahLst/>
              <a:cxnLst/>
              <a:rect l="l" t="t" r="r" b="b"/>
              <a:pathLst>
                <a:path w="2042" h="1986" extrusionOk="0">
                  <a:moveTo>
                    <a:pt x="1937" y="1"/>
                  </a:moveTo>
                  <a:cubicBezTo>
                    <a:pt x="1920" y="1"/>
                    <a:pt x="1903" y="8"/>
                    <a:pt x="1887" y="23"/>
                  </a:cubicBezTo>
                  <a:lnTo>
                    <a:pt x="49" y="1856"/>
                  </a:lnTo>
                  <a:cubicBezTo>
                    <a:pt x="1" y="1912"/>
                    <a:pt x="50" y="1985"/>
                    <a:pt x="108" y="1985"/>
                  </a:cubicBezTo>
                  <a:cubicBezTo>
                    <a:pt x="125" y="1985"/>
                    <a:pt x="144" y="1979"/>
                    <a:pt x="160" y="1963"/>
                  </a:cubicBezTo>
                  <a:lnTo>
                    <a:pt x="1994" y="130"/>
                  </a:lnTo>
                  <a:cubicBezTo>
                    <a:pt x="2042" y="74"/>
                    <a:pt x="1993" y="1"/>
                    <a:pt x="193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1" name="Google Shape;481;p24">
              <a:extLst>
                <a:ext uri="{FF2B5EF4-FFF2-40B4-BE49-F238E27FC236}">
                  <a16:creationId xmlns:a16="http://schemas.microsoft.com/office/drawing/2014/main" id="{9E5A6C53-EC0E-F877-E331-718D0FD3EC2F}"/>
                </a:ext>
              </a:extLst>
            </p:cNvPr>
            <p:cNvSpPr/>
            <p:nvPr/>
          </p:nvSpPr>
          <p:spPr>
            <a:xfrm>
              <a:off x="-3326425" y="-1692525"/>
              <a:ext cx="52925" cy="51525"/>
            </a:xfrm>
            <a:custGeom>
              <a:avLst/>
              <a:gdLst/>
              <a:ahLst/>
              <a:cxnLst/>
              <a:rect l="l" t="t" r="r" b="b"/>
              <a:pathLst>
                <a:path w="2117" h="2061" extrusionOk="0">
                  <a:moveTo>
                    <a:pt x="1953" y="74"/>
                  </a:moveTo>
                  <a:cubicBezTo>
                    <a:pt x="1981" y="74"/>
                    <a:pt x="2006" y="109"/>
                    <a:pt x="1984" y="136"/>
                  </a:cubicBezTo>
                  <a:lnTo>
                    <a:pt x="150" y="1969"/>
                  </a:lnTo>
                  <a:cubicBezTo>
                    <a:pt x="143" y="1979"/>
                    <a:pt x="133" y="1983"/>
                    <a:pt x="124" y="1983"/>
                  </a:cubicBezTo>
                  <a:cubicBezTo>
                    <a:pt x="114" y="1983"/>
                    <a:pt x="104" y="1979"/>
                    <a:pt x="97" y="1969"/>
                  </a:cubicBezTo>
                  <a:cubicBezTo>
                    <a:pt x="83" y="1959"/>
                    <a:pt x="83" y="1935"/>
                    <a:pt x="97" y="1920"/>
                  </a:cubicBezTo>
                  <a:lnTo>
                    <a:pt x="1930" y="87"/>
                  </a:lnTo>
                  <a:lnTo>
                    <a:pt x="1930" y="82"/>
                  </a:lnTo>
                  <a:cubicBezTo>
                    <a:pt x="1938" y="76"/>
                    <a:pt x="1946" y="74"/>
                    <a:pt x="1953" y="74"/>
                  </a:cubicBezTo>
                  <a:close/>
                  <a:moveTo>
                    <a:pt x="1954" y="1"/>
                  </a:moveTo>
                  <a:cubicBezTo>
                    <a:pt x="1929" y="1"/>
                    <a:pt x="1902" y="11"/>
                    <a:pt x="1877" y="34"/>
                  </a:cubicBezTo>
                  <a:lnTo>
                    <a:pt x="44" y="1867"/>
                  </a:lnTo>
                  <a:cubicBezTo>
                    <a:pt x="0" y="1911"/>
                    <a:pt x="0" y="1983"/>
                    <a:pt x="44" y="2027"/>
                  </a:cubicBezTo>
                  <a:cubicBezTo>
                    <a:pt x="68" y="2046"/>
                    <a:pt x="97" y="2061"/>
                    <a:pt x="126" y="2061"/>
                  </a:cubicBezTo>
                  <a:cubicBezTo>
                    <a:pt x="155" y="2061"/>
                    <a:pt x="184" y="2051"/>
                    <a:pt x="204" y="2032"/>
                  </a:cubicBezTo>
                  <a:lnTo>
                    <a:pt x="2042" y="194"/>
                  </a:lnTo>
                  <a:cubicBezTo>
                    <a:pt x="2116" y="112"/>
                    <a:pt x="2041" y="1"/>
                    <a:pt x="195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2" name="Google Shape;482;p24">
              <a:extLst>
                <a:ext uri="{FF2B5EF4-FFF2-40B4-BE49-F238E27FC236}">
                  <a16:creationId xmlns:a16="http://schemas.microsoft.com/office/drawing/2014/main" id="{C5254C1D-FF56-7E0B-1494-A4853131E2CC}"/>
                </a:ext>
              </a:extLst>
            </p:cNvPr>
            <p:cNvSpPr/>
            <p:nvPr/>
          </p:nvSpPr>
          <p:spPr>
            <a:xfrm>
              <a:off x="-3340075" y="-1705675"/>
              <a:ext cx="45725" cy="44250"/>
            </a:xfrm>
            <a:custGeom>
              <a:avLst/>
              <a:gdLst/>
              <a:ahLst/>
              <a:cxnLst/>
              <a:rect l="l" t="t" r="r" b="b"/>
              <a:pathLst>
                <a:path w="1829" h="1770" extrusionOk="0">
                  <a:moveTo>
                    <a:pt x="1723" y="1"/>
                  </a:moveTo>
                  <a:cubicBezTo>
                    <a:pt x="1707" y="1"/>
                    <a:pt x="1689" y="7"/>
                    <a:pt x="1673" y="23"/>
                  </a:cubicBezTo>
                  <a:lnTo>
                    <a:pt x="53" y="1639"/>
                  </a:lnTo>
                  <a:cubicBezTo>
                    <a:pt x="0" y="1695"/>
                    <a:pt x="50" y="1770"/>
                    <a:pt x="110" y="1770"/>
                  </a:cubicBezTo>
                  <a:cubicBezTo>
                    <a:pt x="126" y="1770"/>
                    <a:pt x="144" y="1764"/>
                    <a:pt x="159" y="1750"/>
                  </a:cubicBezTo>
                  <a:lnTo>
                    <a:pt x="1780" y="130"/>
                  </a:lnTo>
                  <a:cubicBezTo>
                    <a:pt x="1828" y="74"/>
                    <a:pt x="1779" y="1"/>
                    <a:pt x="1723"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3" name="Google Shape;483;p24">
              <a:extLst>
                <a:ext uri="{FF2B5EF4-FFF2-40B4-BE49-F238E27FC236}">
                  <a16:creationId xmlns:a16="http://schemas.microsoft.com/office/drawing/2014/main" id="{631BBDA8-48AA-8F04-F1D3-996EE390331F}"/>
                </a:ext>
              </a:extLst>
            </p:cNvPr>
            <p:cNvSpPr/>
            <p:nvPr/>
          </p:nvSpPr>
          <p:spPr>
            <a:xfrm>
              <a:off x="-3340575" y="-1706650"/>
              <a:ext cx="46700" cy="46175"/>
            </a:xfrm>
            <a:custGeom>
              <a:avLst/>
              <a:gdLst/>
              <a:ahLst/>
              <a:cxnLst/>
              <a:rect l="l" t="t" r="r" b="b"/>
              <a:pathLst>
                <a:path w="1868" h="1847" extrusionOk="0">
                  <a:moveTo>
                    <a:pt x="1751" y="77"/>
                  </a:moveTo>
                  <a:cubicBezTo>
                    <a:pt x="1766" y="81"/>
                    <a:pt x="1776" y="91"/>
                    <a:pt x="1780" y="111"/>
                  </a:cubicBezTo>
                  <a:cubicBezTo>
                    <a:pt x="1785" y="120"/>
                    <a:pt x="1780" y="135"/>
                    <a:pt x="1771" y="140"/>
                  </a:cubicBezTo>
                  <a:lnTo>
                    <a:pt x="155" y="1760"/>
                  </a:lnTo>
                  <a:cubicBezTo>
                    <a:pt x="147" y="1768"/>
                    <a:pt x="137" y="1771"/>
                    <a:pt x="128" y="1771"/>
                  </a:cubicBezTo>
                  <a:cubicBezTo>
                    <a:pt x="97" y="1771"/>
                    <a:pt x="71" y="1733"/>
                    <a:pt x="97" y="1707"/>
                  </a:cubicBezTo>
                  <a:lnTo>
                    <a:pt x="1718" y="86"/>
                  </a:lnTo>
                  <a:cubicBezTo>
                    <a:pt x="1722" y="81"/>
                    <a:pt x="1732" y="77"/>
                    <a:pt x="1742" y="77"/>
                  </a:cubicBezTo>
                  <a:close/>
                  <a:moveTo>
                    <a:pt x="1742" y="0"/>
                  </a:moveTo>
                  <a:cubicBezTo>
                    <a:pt x="1713" y="0"/>
                    <a:pt x="1686" y="11"/>
                    <a:pt x="1664" y="33"/>
                  </a:cubicBezTo>
                  <a:lnTo>
                    <a:pt x="49" y="1654"/>
                  </a:lnTo>
                  <a:cubicBezTo>
                    <a:pt x="0" y="1697"/>
                    <a:pt x="0" y="1770"/>
                    <a:pt x="49" y="1813"/>
                  </a:cubicBezTo>
                  <a:cubicBezTo>
                    <a:pt x="68" y="1832"/>
                    <a:pt x="97" y="1847"/>
                    <a:pt x="131" y="1847"/>
                  </a:cubicBezTo>
                  <a:cubicBezTo>
                    <a:pt x="160" y="1847"/>
                    <a:pt x="189" y="1832"/>
                    <a:pt x="208" y="1813"/>
                  </a:cubicBezTo>
                  <a:lnTo>
                    <a:pt x="1829" y="193"/>
                  </a:lnTo>
                  <a:cubicBezTo>
                    <a:pt x="1858" y="169"/>
                    <a:pt x="1868" y="125"/>
                    <a:pt x="1858" y="91"/>
                  </a:cubicBezTo>
                  <a:cubicBezTo>
                    <a:pt x="1848" y="48"/>
                    <a:pt x="1814" y="14"/>
                    <a:pt x="1771" y="4"/>
                  </a:cubicBezTo>
                  <a:cubicBezTo>
                    <a:pt x="1761" y="2"/>
                    <a:pt x="1751" y="0"/>
                    <a:pt x="174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4" name="Google Shape;484;p24">
              <a:extLst>
                <a:ext uri="{FF2B5EF4-FFF2-40B4-BE49-F238E27FC236}">
                  <a16:creationId xmlns:a16="http://schemas.microsoft.com/office/drawing/2014/main" id="{5A454B55-34E7-58C5-27AC-606644E99596}"/>
                </a:ext>
              </a:extLst>
            </p:cNvPr>
            <p:cNvSpPr/>
            <p:nvPr/>
          </p:nvSpPr>
          <p:spPr>
            <a:xfrm>
              <a:off x="-3354125" y="-1719750"/>
              <a:ext cx="40325" cy="38850"/>
            </a:xfrm>
            <a:custGeom>
              <a:avLst/>
              <a:gdLst/>
              <a:ahLst/>
              <a:cxnLst/>
              <a:rect l="l" t="t" r="r" b="b"/>
              <a:pathLst>
                <a:path w="1613" h="1554" extrusionOk="0">
                  <a:moveTo>
                    <a:pt x="1504" y="1"/>
                  </a:moveTo>
                  <a:cubicBezTo>
                    <a:pt x="1488" y="1"/>
                    <a:pt x="1472" y="6"/>
                    <a:pt x="1457" y="20"/>
                  </a:cubicBezTo>
                  <a:lnTo>
                    <a:pt x="49" y="1428"/>
                  </a:lnTo>
                  <a:cubicBezTo>
                    <a:pt x="0" y="1481"/>
                    <a:pt x="51" y="1554"/>
                    <a:pt x="110" y="1554"/>
                  </a:cubicBezTo>
                  <a:cubicBezTo>
                    <a:pt x="127" y="1554"/>
                    <a:pt x="144" y="1548"/>
                    <a:pt x="160" y="1534"/>
                  </a:cubicBezTo>
                  <a:lnTo>
                    <a:pt x="1563" y="131"/>
                  </a:lnTo>
                  <a:cubicBezTo>
                    <a:pt x="1612" y="75"/>
                    <a:pt x="1561" y="1"/>
                    <a:pt x="150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5" name="Google Shape;485;p24">
              <a:extLst>
                <a:ext uri="{FF2B5EF4-FFF2-40B4-BE49-F238E27FC236}">
                  <a16:creationId xmlns:a16="http://schemas.microsoft.com/office/drawing/2014/main" id="{E268960D-5128-F090-453F-C7F9C5FB4B1F}"/>
                </a:ext>
              </a:extLst>
            </p:cNvPr>
            <p:cNvSpPr/>
            <p:nvPr/>
          </p:nvSpPr>
          <p:spPr>
            <a:xfrm>
              <a:off x="-3354600" y="-1720800"/>
              <a:ext cx="41250" cy="40875"/>
            </a:xfrm>
            <a:custGeom>
              <a:avLst/>
              <a:gdLst/>
              <a:ahLst/>
              <a:cxnLst/>
              <a:rect l="l" t="t" r="r" b="b"/>
              <a:pathLst>
                <a:path w="1650" h="1635" extrusionOk="0">
                  <a:moveTo>
                    <a:pt x="1529" y="77"/>
                  </a:moveTo>
                  <a:cubicBezTo>
                    <a:pt x="1539" y="77"/>
                    <a:pt x="1548" y="82"/>
                    <a:pt x="1553" y="91"/>
                  </a:cubicBezTo>
                  <a:cubicBezTo>
                    <a:pt x="1572" y="106"/>
                    <a:pt x="1572" y="130"/>
                    <a:pt x="1553" y="144"/>
                  </a:cubicBezTo>
                  <a:lnTo>
                    <a:pt x="150" y="1547"/>
                  </a:lnTo>
                  <a:cubicBezTo>
                    <a:pt x="145" y="1552"/>
                    <a:pt x="136" y="1557"/>
                    <a:pt x="126" y="1557"/>
                  </a:cubicBezTo>
                  <a:cubicBezTo>
                    <a:pt x="116" y="1557"/>
                    <a:pt x="107" y="1552"/>
                    <a:pt x="97" y="1547"/>
                  </a:cubicBezTo>
                  <a:cubicBezTo>
                    <a:pt x="92" y="1538"/>
                    <a:pt x="87" y="1528"/>
                    <a:pt x="87" y="1518"/>
                  </a:cubicBezTo>
                  <a:cubicBezTo>
                    <a:pt x="83" y="1508"/>
                    <a:pt x="87" y="1499"/>
                    <a:pt x="97" y="1494"/>
                  </a:cubicBezTo>
                  <a:lnTo>
                    <a:pt x="1500" y="91"/>
                  </a:lnTo>
                  <a:cubicBezTo>
                    <a:pt x="1505" y="82"/>
                    <a:pt x="1514" y="77"/>
                    <a:pt x="1524" y="77"/>
                  </a:cubicBezTo>
                  <a:close/>
                  <a:moveTo>
                    <a:pt x="1524" y="1"/>
                  </a:moveTo>
                  <a:cubicBezTo>
                    <a:pt x="1496" y="1"/>
                    <a:pt x="1470" y="11"/>
                    <a:pt x="1451" y="33"/>
                  </a:cubicBezTo>
                  <a:lnTo>
                    <a:pt x="44" y="1441"/>
                  </a:lnTo>
                  <a:cubicBezTo>
                    <a:pt x="0" y="1484"/>
                    <a:pt x="0" y="1557"/>
                    <a:pt x="44" y="1600"/>
                  </a:cubicBezTo>
                  <a:cubicBezTo>
                    <a:pt x="68" y="1620"/>
                    <a:pt x="97" y="1634"/>
                    <a:pt x="126" y="1634"/>
                  </a:cubicBezTo>
                  <a:cubicBezTo>
                    <a:pt x="155" y="1634"/>
                    <a:pt x="184" y="1625"/>
                    <a:pt x="208" y="1600"/>
                  </a:cubicBezTo>
                  <a:lnTo>
                    <a:pt x="1611" y="198"/>
                  </a:lnTo>
                  <a:cubicBezTo>
                    <a:pt x="1640" y="169"/>
                    <a:pt x="1650" y="130"/>
                    <a:pt x="1640" y="91"/>
                  </a:cubicBezTo>
                  <a:cubicBezTo>
                    <a:pt x="1630" y="48"/>
                    <a:pt x="1597" y="19"/>
                    <a:pt x="1553" y="4"/>
                  </a:cubicBezTo>
                  <a:cubicBezTo>
                    <a:pt x="1543" y="2"/>
                    <a:pt x="1534" y="1"/>
                    <a:pt x="152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6" name="Google Shape;486;p24">
              <a:extLst>
                <a:ext uri="{FF2B5EF4-FFF2-40B4-BE49-F238E27FC236}">
                  <a16:creationId xmlns:a16="http://schemas.microsoft.com/office/drawing/2014/main" id="{7275AE52-C88A-EEDE-764A-3331163032AE}"/>
                </a:ext>
              </a:extLst>
            </p:cNvPr>
            <p:cNvSpPr/>
            <p:nvPr/>
          </p:nvSpPr>
          <p:spPr>
            <a:xfrm>
              <a:off x="-3437700" y="-1844600"/>
              <a:ext cx="152125" cy="233150"/>
            </a:xfrm>
            <a:custGeom>
              <a:avLst/>
              <a:gdLst/>
              <a:ahLst/>
              <a:cxnLst/>
              <a:rect l="l" t="t" r="r" b="b"/>
              <a:pathLst>
                <a:path w="6085" h="9326" extrusionOk="0">
                  <a:moveTo>
                    <a:pt x="105" y="0"/>
                  </a:moveTo>
                  <a:cubicBezTo>
                    <a:pt x="52" y="0"/>
                    <a:pt x="1" y="56"/>
                    <a:pt x="35" y="114"/>
                  </a:cubicBezTo>
                  <a:cubicBezTo>
                    <a:pt x="1032" y="1667"/>
                    <a:pt x="4925" y="7742"/>
                    <a:pt x="5922" y="9290"/>
                  </a:cubicBezTo>
                  <a:cubicBezTo>
                    <a:pt x="5938" y="9315"/>
                    <a:pt x="5960" y="9325"/>
                    <a:pt x="5982" y="9325"/>
                  </a:cubicBezTo>
                  <a:cubicBezTo>
                    <a:pt x="6034" y="9325"/>
                    <a:pt x="6085" y="9269"/>
                    <a:pt x="6048" y="9208"/>
                  </a:cubicBezTo>
                  <a:cubicBezTo>
                    <a:pt x="5056" y="7660"/>
                    <a:pt x="1157" y="1585"/>
                    <a:pt x="166" y="32"/>
                  </a:cubicBezTo>
                  <a:cubicBezTo>
                    <a:pt x="149" y="10"/>
                    <a:pt x="127" y="0"/>
                    <a:pt x="10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7" name="Google Shape;487;p24">
              <a:extLst>
                <a:ext uri="{FF2B5EF4-FFF2-40B4-BE49-F238E27FC236}">
                  <a16:creationId xmlns:a16="http://schemas.microsoft.com/office/drawing/2014/main" id="{85359927-464F-2D56-324B-05CCB2E15B73}"/>
                </a:ext>
              </a:extLst>
            </p:cNvPr>
            <p:cNvSpPr/>
            <p:nvPr/>
          </p:nvSpPr>
          <p:spPr>
            <a:xfrm>
              <a:off x="-3438175" y="-1845525"/>
              <a:ext cx="153000" cy="235000"/>
            </a:xfrm>
            <a:custGeom>
              <a:avLst/>
              <a:gdLst/>
              <a:ahLst/>
              <a:cxnLst/>
              <a:rect l="l" t="t" r="r" b="b"/>
              <a:pathLst>
                <a:path w="6120" h="9400" extrusionOk="0">
                  <a:moveTo>
                    <a:pt x="127" y="74"/>
                  </a:moveTo>
                  <a:cubicBezTo>
                    <a:pt x="136" y="74"/>
                    <a:pt x="146" y="79"/>
                    <a:pt x="156" y="93"/>
                  </a:cubicBezTo>
                  <a:lnTo>
                    <a:pt x="6038" y="9269"/>
                  </a:lnTo>
                  <a:cubicBezTo>
                    <a:pt x="6042" y="9274"/>
                    <a:pt x="6042" y="9284"/>
                    <a:pt x="6042" y="9293"/>
                  </a:cubicBezTo>
                  <a:cubicBezTo>
                    <a:pt x="6038" y="9303"/>
                    <a:pt x="6033" y="9313"/>
                    <a:pt x="6023" y="9317"/>
                  </a:cubicBezTo>
                  <a:cubicBezTo>
                    <a:pt x="6013" y="9322"/>
                    <a:pt x="6004" y="9327"/>
                    <a:pt x="5994" y="9327"/>
                  </a:cubicBezTo>
                  <a:cubicBezTo>
                    <a:pt x="5984" y="9322"/>
                    <a:pt x="5980" y="9317"/>
                    <a:pt x="5975" y="9308"/>
                  </a:cubicBezTo>
                  <a:lnTo>
                    <a:pt x="88" y="132"/>
                  </a:lnTo>
                  <a:cubicBezTo>
                    <a:pt x="83" y="122"/>
                    <a:pt x="78" y="108"/>
                    <a:pt x="88" y="98"/>
                  </a:cubicBezTo>
                  <a:cubicBezTo>
                    <a:pt x="93" y="84"/>
                    <a:pt x="107" y="74"/>
                    <a:pt x="127" y="74"/>
                  </a:cubicBezTo>
                  <a:close/>
                  <a:moveTo>
                    <a:pt x="129" y="1"/>
                  </a:moveTo>
                  <a:cubicBezTo>
                    <a:pt x="125" y="1"/>
                    <a:pt x="121" y="1"/>
                    <a:pt x="117" y="1"/>
                  </a:cubicBezTo>
                  <a:cubicBezTo>
                    <a:pt x="74" y="1"/>
                    <a:pt x="35" y="26"/>
                    <a:pt x="15" y="64"/>
                  </a:cubicBezTo>
                  <a:cubicBezTo>
                    <a:pt x="1" y="98"/>
                    <a:pt x="1" y="142"/>
                    <a:pt x="25" y="175"/>
                  </a:cubicBezTo>
                  <a:lnTo>
                    <a:pt x="5907" y="9351"/>
                  </a:lnTo>
                  <a:cubicBezTo>
                    <a:pt x="5926" y="9380"/>
                    <a:pt x="5960" y="9400"/>
                    <a:pt x="5999" y="9400"/>
                  </a:cubicBezTo>
                  <a:cubicBezTo>
                    <a:pt x="6023" y="9400"/>
                    <a:pt x="6042" y="9395"/>
                    <a:pt x="6062" y="9380"/>
                  </a:cubicBezTo>
                  <a:cubicBezTo>
                    <a:pt x="6086" y="9366"/>
                    <a:pt x="6105" y="9342"/>
                    <a:pt x="6115" y="9317"/>
                  </a:cubicBezTo>
                  <a:cubicBezTo>
                    <a:pt x="6120" y="9284"/>
                    <a:pt x="6115" y="9255"/>
                    <a:pt x="6100" y="9226"/>
                  </a:cubicBezTo>
                  <a:lnTo>
                    <a:pt x="214" y="50"/>
                  </a:lnTo>
                  <a:cubicBezTo>
                    <a:pt x="196" y="19"/>
                    <a:pt x="163" y="1"/>
                    <a:pt x="129"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8" name="Google Shape;488;p24">
              <a:extLst>
                <a:ext uri="{FF2B5EF4-FFF2-40B4-BE49-F238E27FC236}">
                  <a16:creationId xmlns:a16="http://schemas.microsoft.com/office/drawing/2014/main" id="{3D8C8298-509E-19DB-4242-2E01A79A14F0}"/>
                </a:ext>
              </a:extLst>
            </p:cNvPr>
            <p:cNvSpPr/>
            <p:nvPr/>
          </p:nvSpPr>
          <p:spPr>
            <a:xfrm>
              <a:off x="-3479050" y="-1803500"/>
              <a:ext cx="234800" cy="150925"/>
            </a:xfrm>
            <a:custGeom>
              <a:avLst/>
              <a:gdLst/>
              <a:ahLst/>
              <a:cxnLst/>
              <a:rect l="l" t="t" r="r" b="b"/>
              <a:pathLst>
                <a:path w="9392" h="6037" extrusionOk="0">
                  <a:moveTo>
                    <a:pt x="109" y="0"/>
                  </a:moveTo>
                  <a:cubicBezTo>
                    <a:pt x="42" y="0"/>
                    <a:pt x="0" y="95"/>
                    <a:pt x="69" y="139"/>
                  </a:cubicBezTo>
                  <a:lnTo>
                    <a:pt x="9245" y="6026"/>
                  </a:lnTo>
                  <a:cubicBezTo>
                    <a:pt x="9258" y="6034"/>
                    <a:pt x="9271" y="6037"/>
                    <a:pt x="9283" y="6037"/>
                  </a:cubicBezTo>
                  <a:cubicBezTo>
                    <a:pt x="9348" y="6037"/>
                    <a:pt x="9392" y="5944"/>
                    <a:pt x="9327" y="5895"/>
                  </a:cubicBezTo>
                  <a:lnTo>
                    <a:pt x="151" y="13"/>
                  </a:lnTo>
                  <a:cubicBezTo>
                    <a:pt x="136" y="4"/>
                    <a:pt x="122" y="0"/>
                    <a:pt x="10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9" name="Google Shape;489;p24">
              <a:extLst>
                <a:ext uri="{FF2B5EF4-FFF2-40B4-BE49-F238E27FC236}">
                  <a16:creationId xmlns:a16="http://schemas.microsoft.com/office/drawing/2014/main" id="{18012A0B-8DE2-E392-5736-DA3B458C9013}"/>
                </a:ext>
              </a:extLst>
            </p:cNvPr>
            <p:cNvSpPr/>
            <p:nvPr/>
          </p:nvSpPr>
          <p:spPr>
            <a:xfrm>
              <a:off x="-3479150" y="-1804450"/>
              <a:ext cx="235450" cy="152825"/>
            </a:xfrm>
            <a:custGeom>
              <a:avLst/>
              <a:gdLst/>
              <a:ahLst/>
              <a:cxnLst/>
              <a:rect l="l" t="t" r="r" b="b"/>
              <a:pathLst>
                <a:path w="9418" h="6113" extrusionOk="0">
                  <a:moveTo>
                    <a:pt x="114" y="75"/>
                  </a:moveTo>
                  <a:cubicBezTo>
                    <a:pt x="121" y="75"/>
                    <a:pt x="129" y="77"/>
                    <a:pt x="136" y="80"/>
                  </a:cubicBezTo>
                  <a:lnTo>
                    <a:pt x="9307" y="5962"/>
                  </a:lnTo>
                  <a:cubicBezTo>
                    <a:pt x="9321" y="5967"/>
                    <a:pt x="9326" y="5982"/>
                    <a:pt x="9326" y="5991"/>
                  </a:cubicBezTo>
                  <a:cubicBezTo>
                    <a:pt x="9326" y="6011"/>
                    <a:pt x="9316" y="6025"/>
                    <a:pt x="9302" y="6030"/>
                  </a:cubicBezTo>
                  <a:cubicBezTo>
                    <a:pt x="9297" y="6032"/>
                    <a:pt x="9291" y="6034"/>
                    <a:pt x="9285" y="6034"/>
                  </a:cubicBezTo>
                  <a:cubicBezTo>
                    <a:pt x="9279" y="6034"/>
                    <a:pt x="9273" y="6032"/>
                    <a:pt x="9268" y="6030"/>
                  </a:cubicBezTo>
                  <a:lnTo>
                    <a:pt x="92" y="148"/>
                  </a:lnTo>
                  <a:lnTo>
                    <a:pt x="92" y="143"/>
                  </a:lnTo>
                  <a:cubicBezTo>
                    <a:pt x="73" y="134"/>
                    <a:pt x="68" y="109"/>
                    <a:pt x="82" y="90"/>
                  </a:cubicBezTo>
                  <a:cubicBezTo>
                    <a:pt x="89" y="81"/>
                    <a:pt x="101" y="75"/>
                    <a:pt x="114" y="75"/>
                  </a:cubicBezTo>
                  <a:close/>
                  <a:moveTo>
                    <a:pt x="114" y="0"/>
                  </a:moveTo>
                  <a:cubicBezTo>
                    <a:pt x="99" y="0"/>
                    <a:pt x="83" y="4"/>
                    <a:pt x="68" y="13"/>
                  </a:cubicBezTo>
                  <a:cubicBezTo>
                    <a:pt x="29" y="32"/>
                    <a:pt x="0" y="71"/>
                    <a:pt x="0" y="114"/>
                  </a:cubicBezTo>
                  <a:cubicBezTo>
                    <a:pt x="0" y="153"/>
                    <a:pt x="20" y="192"/>
                    <a:pt x="53" y="211"/>
                  </a:cubicBezTo>
                  <a:lnTo>
                    <a:pt x="9229" y="6093"/>
                  </a:lnTo>
                  <a:cubicBezTo>
                    <a:pt x="9244" y="6107"/>
                    <a:pt x="9268" y="6112"/>
                    <a:pt x="9287" y="6112"/>
                  </a:cubicBezTo>
                  <a:cubicBezTo>
                    <a:pt x="9326" y="6112"/>
                    <a:pt x="9360" y="6093"/>
                    <a:pt x="9384" y="6059"/>
                  </a:cubicBezTo>
                  <a:cubicBezTo>
                    <a:pt x="9418" y="6006"/>
                    <a:pt x="9403" y="5933"/>
                    <a:pt x="9350" y="5904"/>
                  </a:cubicBezTo>
                  <a:lnTo>
                    <a:pt x="174" y="17"/>
                  </a:lnTo>
                  <a:cubicBezTo>
                    <a:pt x="155" y="7"/>
                    <a:pt x="135" y="0"/>
                    <a:pt x="114"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0" name="Google Shape;490;p24">
              <a:extLst>
                <a:ext uri="{FF2B5EF4-FFF2-40B4-BE49-F238E27FC236}">
                  <a16:creationId xmlns:a16="http://schemas.microsoft.com/office/drawing/2014/main" id="{D94D7A2E-9487-0DEB-0BA2-7EEB1953B99B}"/>
                </a:ext>
              </a:extLst>
            </p:cNvPr>
            <p:cNvSpPr/>
            <p:nvPr/>
          </p:nvSpPr>
          <p:spPr>
            <a:xfrm>
              <a:off x="-3458325" y="-1823975"/>
              <a:ext cx="193375" cy="191875"/>
            </a:xfrm>
            <a:custGeom>
              <a:avLst/>
              <a:gdLst/>
              <a:ahLst/>
              <a:cxnLst/>
              <a:rect l="l" t="t" r="r" b="b"/>
              <a:pathLst>
                <a:path w="7735" h="7675" extrusionOk="0">
                  <a:moveTo>
                    <a:pt x="7626" y="0"/>
                  </a:moveTo>
                  <a:cubicBezTo>
                    <a:pt x="7610" y="0"/>
                    <a:pt x="7594" y="6"/>
                    <a:pt x="7579" y="20"/>
                  </a:cubicBezTo>
                  <a:lnTo>
                    <a:pt x="52" y="7546"/>
                  </a:lnTo>
                  <a:cubicBezTo>
                    <a:pt x="0" y="7602"/>
                    <a:pt x="48" y="7675"/>
                    <a:pt x="106" y="7675"/>
                  </a:cubicBezTo>
                  <a:cubicBezTo>
                    <a:pt x="124" y="7675"/>
                    <a:pt x="142" y="7668"/>
                    <a:pt x="159" y="7653"/>
                  </a:cubicBezTo>
                  <a:lnTo>
                    <a:pt x="7685" y="131"/>
                  </a:lnTo>
                  <a:cubicBezTo>
                    <a:pt x="7734" y="74"/>
                    <a:pt x="7683" y="0"/>
                    <a:pt x="762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1" name="Google Shape;491;p24">
              <a:extLst>
                <a:ext uri="{FF2B5EF4-FFF2-40B4-BE49-F238E27FC236}">
                  <a16:creationId xmlns:a16="http://schemas.microsoft.com/office/drawing/2014/main" id="{7EDC09E2-C7D3-C631-0452-D5FDCB64C95B}"/>
                </a:ext>
              </a:extLst>
            </p:cNvPr>
            <p:cNvSpPr/>
            <p:nvPr/>
          </p:nvSpPr>
          <p:spPr>
            <a:xfrm>
              <a:off x="-3458850" y="-1824975"/>
              <a:ext cx="194250" cy="193900"/>
            </a:xfrm>
            <a:custGeom>
              <a:avLst/>
              <a:gdLst/>
              <a:ahLst/>
              <a:cxnLst/>
              <a:rect l="l" t="t" r="r" b="b"/>
              <a:pathLst>
                <a:path w="7770" h="7756" extrusionOk="0">
                  <a:moveTo>
                    <a:pt x="7648" y="74"/>
                  </a:moveTo>
                  <a:cubicBezTo>
                    <a:pt x="7658" y="79"/>
                    <a:pt x="7668" y="84"/>
                    <a:pt x="7677" y="89"/>
                  </a:cubicBezTo>
                  <a:cubicBezTo>
                    <a:pt x="7682" y="98"/>
                    <a:pt x="7687" y="103"/>
                    <a:pt x="7687" y="118"/>
                  </a:cubicBezTo>
                  <a:cubicBezTo>
                    <a:pt x="7687" y="127"/>
                    <a:pt x="7687" y="137"/>
                    <a:pt x="7677" y="142"/>
                  </a:cubicBezTo>
                  <a:lnTo>
                    <a:pt x="151" y="7668"/>
                  </a:lnTo>
                  <a:cubicBezTo>
                    <a:pt x="143" y="7676"/>
                    <a:pt x="135" y="7679"/>
                    <a:pt x="126" y="7679"/>
                  </a:cubicBezTo>
                  <a:cubicBezTo>
                    <a:pt x="97" y="7679"/>
                    <a:pt x="71" y="7641"/>
                    <a:pt x="98" y="7615"/>
                  </a:cubicBezTo>
                  <a:lnTo>
                    <a:pt x="7624" y="89"/>
                  </a:lnTo>
                  <a:cubicBezTo>
                    <a:pt x="7629" y="79"/>
                    <a:pt x="7639" y="79"/>
                    <a:pt x="7648" y="79"/>
                  </a:cubicBezTo>
                  <a:lnTo>
                    <a:pt x="7648" y="74"/>
                  </a:lnTo>
                  <a:close/>
                  <a:moveTo>
                    <a:pt x="7645" y="1"/>
                  </a:moveTo>
                  <a:cubicBezTo>
                    <a:pt x="7617" y="1"/>
                    <a:pt x="7592" y="14"/>
                    <a:pt x="7571" y="35"/>
                  </a:cubicBezTo>
                  <a:lnTo>
                    <a:pt x="44" y="7562"/>
                  </a:lnTo>
                  <a:cubicBezTo>
                    <a:pt x="1" y="7605"/>
                    <a:pt x="1" y="7678"/>
                    <a:pt x="44" y="7722"/>
                  </a:cubicBezTo>
                  <a:cubicBezTo>
                    <a:pt x="69" y="7741"/>
                    <a:pt x="98" y="7755"/>
                    <a:pt x="127" y="7755"/>
                  </a:cubicBezTo>
                  <a:cubicBezTo>
                    <a:pt x="160" y="7755"/>
                    <a:pt x="185" y="7741"/>
                    <a:pt x="209" y="7722"/>
                  </a:cubicBezTo>
                  <a:lnTo>
                    <a:pt x="7735" y="195"/>
                  </a:lnTo>
                  <a:cubicBezTo>
                    <a:pt x="7755" y="171"/>
                    <a:pt x="7769" y="142"/>
                    <a:pt x="7769" y="108"/>
                  </a:cubicBezTo>
                  <a:cubicBezTo>
                    <a:pt x="7759" y="50"/>
                    <a:pt x="7716" y="6"/>
                    <a:pt x="7658" y="2"/>
                  </a:cubicBezTo>
                  <a:cubicBezTo>
                    <a:pt x="7653" y="1"/>
                    <a:pt x="7649" y="1"/>
                    <a:pt x="764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2" name="Google Shape;492;p24">
              <a:extLst>
                <a:ext uri="{FF2B5EF4-FFF2-40B4-BE49-F238E27FC236}">
                  <a16:creationId xmlns:a16="http://schemas.microsoft.com/office/drawing/2014/main" id="{29700767-2965-96A1-D73E-5DF48CD12A77}"/>
                </a:ext>
              </a:extLst>
            </p:cNvPr>
            <p:cNvSpPr/>
            <p:nvPr/>
          </p:nvSpPr>
          <p:spPr>
            <a:xfrm>
              <a:off x="-3297750" y="-1853000"/>
              <a:ext cx="61825" cy="60375"/>
            </a:xfrm>
            <a:custGeom>
              <a:avLst/>
              <a:gdLst/>
              <a:ahLst/>
              <a:cxnLst/>
              <a:rect l="l" t="t" r="r" b="b"/>
              <a:pathLst>
                <a:path w="2473" h="2415" extrusionOk="0">
                  <a:moveTo>
                    <a:pt x="110" y="0"/>
                  </a:moveTo>
                  <a:cubicBezTo>
                    <a:pt x="50" y="0"/>
                    <a:pt x="0" y="74"/>
                    <a:pt x="53" y="131"/>
                  </a:cubicBezTo>
                  <a:lnTo>
                    <a:pt x="2312" y="2395"/>
                  </a:lnTo>
                  <a:cubicBezTo>
                    <a:pt x="2328" y="2409"/>
                    <a:pt x="2345" y="2414"/>
                    <a:pt x="2362" y="2414"/>
                  </a:cubicBezTo>
                  <a:cubicBezTo>
                    <a:pt x="2421" y="2414"/>
                    <a:pt x="2472" y="2340"/>
                    <a:pt x="2423" y="2284"/>
                  </a:cubicBezTo>
                  <a:lnTo>
                    <a:pt x="159" y="20"/>
                  </a:lnTo>
                  <a:cubicBezTo>
                    <a:pt x="143" y="6"/>
                    <a:pt x="126"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3" name="Google Shape;493;p24">
              <a:extLst>
                <a:ext uri="{FF2B5EF4-FFF2-40B4-BE49-F238E27FC236}">
                  <a16:creationId xmlns:a16="http://schemas.microsoft.com/office/drawing/2014/main" id="{0E8B6AD0-B580-6213-6FA7-30C3135C5D7C}"/>
                </a:ext>
              </a:extLst>
            </p:cNvPr>
            <p:cNvSpPr/>
            <p:nvPr/>
          </p:nvSpPr>
          <p:spPr>
            <a:xfrm>
              <a:off x="-3299200" y="-1854000"/>
              <a:ext cx="63600" cy="62325"/>
            </a:xfrm>
            <a:custGeom>
              <a:avLst/>
              <a:gdLst/>
              <a:ahLst/>
              <a:cxnLst/>
              <a:rect l="l" t="t" r="r" b="b"/>
              <a:pathLst>
                <a:path w="2544" h="2493" extrusionOk="0">
                  <a:moveTo>
                    <a:pt x="164" y="79"/>
                  </a:moveTo>
                  <a:cubicBezTo>
                    <a:pt x="174" y="79"/>
                    <a:pt x="184" y="79"/>
                    <a:pt x="193" y="89"/>
                  </a:cubicBezTo>
                  <a:lnTo>
                    <a:pt x="2452" y="2353"/>
                  </a:lnTo>
                  <a:cubicBezTo>
                    <a:pt x="2462" y="2357"/>
                    <a:pt x="2467" y="2372"/>
                    <a:pt x="2462" y="2386"/>
                  </a:cubicBezTo>
                  <a:cubicBezTo>
                    <a:pt x="2462" y="2401"/>
                    <a:pt x="2447" y="2411"/>
                    <a:pt x="2433" y="2415"/>
                  </a:cubicBezTo>
                  <a:cubicBezTo>
                    <a:pt x="2430" y="2417"/>
                    <a:pt x="2427" y="2417"/>
                    <a:pt x="2424" y="2417"/>
                  </a:cubicBezTo>
                  <a:cubicBezTo>
                    <a:pt x="2416" y="2417"/>
                    <a:pt x="2406" y="2413"/>
                    <a:pt x="2399" y="2406"/>
                  </a:cubicBezTo>
                  <a:lnTo>
                    <a:pt x="135" y="142"/>
                  </a:lnTo>
                  <a:cubicBezTo>
                    <a:pt x="121" y="128"/>
                    <a:pt x="121" y="103"/>
                    <a:pt x="135" y="89"/>
                  </a:cubicBezTo>
                  <a:cubicBezTo>
                    <a:pt x="145" y="84"/>
                    <a:pt x="155" y="79"/>
                    <a:pt x="164" y="79"/>
                  </a:cubicBezTo>
                  <a:close/>
                  <a:moveTo>
                    <a:pt x="163" y="1"/>
                  </a:moveTo>
                  <a:cubicBezTo>
                    <a:pt x="75" y="1"/>
                    <a:pt x="0" y="114"/>
                    <a:pt x="82" y="195"/>
                  </a:cubicBezTo>
                  <a:lnTo>
                    <a:pt x="2346" y="2459"/>
                  </a:lnTo>
                  <a:cubicBezTo>
                    <a:pt x="2365" y="2478"/>
                    <a:pt x="2394" y="2493"/>
                    <a:pt x="2423" y="2493"/>
                  </a:cubicBezTo>
                  <a:cubicBezTo>
                    <a:pt x="2433" y="2493"/>
                    <a:pt x="2442" y="2493"/>
                    <a:pt x="2452" y="2488"/>
                  </a:cubicBezTo>
                  <a:cubicBezTo>
                    <a:pt x="2491" y="2478"/>
                    <a:pt x="2525" y="2444"/>
                    <a:pt x="2534" y="2406"/>
                  </a:cubicBezTo>
                  <a:cubicBezTo>
                    <a:pt x="2544" y="2367"/>
                    <a:pt x="2534" y="2324"/>
                    <a:pt x="2505" y="2299"/>
                  </a:cubicBezTo>
                  <a:lnTo>
                    <a:pt x="242" y="36"/>
                  </a:lnTo>
                  <a:cubicBezTo>
                    <a:pt x="217" y="11"/>
                    <a:pt x="189" y="1"/>
                    <a:pt x="163"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4" name="Google Shape;494;p24">
              <a:extLst>
                <a:ext uri="{FF2B5EF4-FFF2-40B4-BE49-F238E27FC236}">
                  <a16:creationId xmlns:a16="http://schemas.microsoft.com/office/drawing/2014/main" id="{F3B2BB56-28FE-F8AF-BE61-6917EE1D5145}"/>
                </a:ext>
              </a:extLst>
            </p:cNvPr>
            <p:cNvSpPr/>
            <p:nvPr/>
          </p:nvSpPr>
          <p:spPr>
            <a:xfrm>
              <a:off x="-3311900" y="-1833600"/>
              <a:ext cx="56650" cy="55125"/>
            </a:xfrm>
            <a:custGeom>
              <a:avLst/>
              <a:gdLst/>
              <a:ahLst/>
              <a:cxnLst/>
              <a:rect l="l" t="t" r="r" b="b"/>
              <a:pathLst>
                <a:path w="2266" h="2205" extrusionOk="0">
                  <a:moveTo>
                    <a:pt x="110" y="1"/>
                  </a:moveTo>
                  <a:cubicBezTo>
                    <a:pt x="53" y="1"/>
                    <a:pt x="1" y="78"/>
                    <a:pt x="53" y="134"/>
                  </a:cubicBezTo>
                  <a:lnTo>
                    <a:pt x="2104" y="2180"/>
                  </a:lnTo>
                  <a:cubicBezTo>
                    <a:pt x="2120" y="2197"/>
                    <a:pt x="2138" y="2204"/>
                    <a:pt x="2156" y="2204"/>
                  </a:cubicBezTo>
                  <a:cubicBezTo>
                    <a:pt x="2214" y="2204"/>
                    <a:pt x="2266" y="2129"/>
                    <a:pt x="2210" y="2073"/>
                  </a:cubicBezTo>
                  <a:lnTo>
                    <a:pt x="159" y="23"/>
                  </a:lnTo>
                  <a:cubicBezTo>
                    <a:pt x="144" y="7"/>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5" name="Google Shape;495;p24">
              <a:extLst>
                <a:ext uri="{FF2B5EF4-FFF2-40B4-BE49-F238E27FC236}">
                  <a16:creationId xmlns:a16="http://schemas.microsoft.com/office/drawing/2014/main" id="{EEAE7D00-275A-ADE5-1A92-97255B375972}"/>
                </a:ext>
              </a:extLst>
            </p:cNvPr>
            <p:cNvSpPr/>
            <p:nvPr/>
          </p:nvSpPr>
          <p:spPr>
            <a:xfrm>
              <a:off x="-3313175" y="-1834475"/>
              <a:ext cx="58350" cy="56950"/>
            </a:xfrm>
            <a:custGeom>
              <a:avLst/>
              <a:gdLst/>
              <a:ahLst/>
              <a:cxnLst/>
              <a:rect l="l" t="t" r="r" b="b"/>
              <a:pathLst>
                <a:path w="2334" h="2278" extrusionOk="0">
                  <a:moveTo>
                    <a:pt x="162" y="77"/>
                  </a:moveTo>
                  <a:cubicBezTo>
                    <a:pt x="172" y="77"/>
                    <a:pt x="177" y="82"/>
                    <a:pt x="186" y="91"/>
                  </a:cubicBezTo>
                  <a:lnTo>
                    <a:pt x="2237" y="2133"/>
                  </a:lnTo>
                  <a:cubicBezTo>
                    <a:pt x="2242" y="2142"/>
                    <a:pt x="2247" y="2157"/>
                    <a:pt x="2247" y="2167"/>
                  </a:cubicBezTo>
                  <a:cubicBezTo>
                    <a:pt x="2242" y="2181"/>
                    <a:pt x="2228" y="2196"/>
                    <a:pt x="2213" y="2200"/>
                  </a:cubicBezTo>
                  <a:cubicBezTo>
                    <a:pt x="2203" y="2200"/>
                    <a:pt x="2189" y="2200"/>
                    <a:pt x="2179" y="2191"/>
                  </a:cubicBezTo>
                  <a:lnTo>
                    <a:pt x="133" y="140"/>
                  </a:lnTo>
                  <a:cubicBezTo>
                    <a:pt x="119" y="125"/>
                    <a:pt x="119" y="101"/>
                    <a:pt x="133" y="87"/>
                  </a:cubicBezTo>
                  <a:cubicBezTo>
                    <a:pt x="138" y="82"/>
                    <a:pt x="148" y="77"/>
                    <a:pt x="162" y="77"/>
                  </a:cubicBezTo>
                  <a:close/>
                  <a:moveTo>
                    <a:pt x="162" y="0"/>
                  </a:moveTo>
                  <a:cubicBezTo>
                    <a:pt x="75" y="0"/>
                    <a:pt x="0" y="111"/>
                    <a:pt x="75" y="193"/>
                  </a:cubicBezTo>
                  <a:lnTo>
                    <a:pt x="2126" y="2244"/>
                  </a:lnTo>
                  <a:cubicBezTo>
                    <a:pt x="2145" y="2263"/>
                    <a:pt x="2174" y="2273"/>
                    <a:pt x="2203" y="2278"/>
                  </a:cubicBezTo>
                  <a:lnTo>
                    <a:pt x="2213" y="2278"/>
                  </a:lnTo>
                  <a:cubicBezTo>
                    <a:pt x="2242" y="2273"/>
                    <a:pt x="2266" y="2258"/>
                    <a:pt x="2286" y="2239"/>
                  </a:cubicBezTo>
                  <a:cubicBezTo>
                    <a:pt x="2334" y="2196"/>
                    <a:pt x="2334" y="2123"/>
                    <a:pt x="2286" y="2079"/>
                  </a:cubicBezTo>
                  <a:lnTo>
                    <a:pt x="239" y="33"/>
                  </a:lnTo>
                  <a:cubicBezTo>
                    <a:pt x="215" y="10"/>
                    <a:pt x="188" y="0"/>
                    <a:pt x="16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6" name="Google Shape;496;p24">
              <a:extLst>
                <a:ext uri="{FF2B5EF4-FFF2-40B4-BE49-F238E27FC236}">
                  <a16:creationId xmlns:a16="http://schemas.microsoft.com/office/drawing/2014/main" id="{236197D8-D79A-668D-2351-187ED98570F4}"/>
                </a:ext>
              </a:extLst>
            </p:cNvPr>
            <p:cNvSpPr/>
            <p:nvPr/>
          </p:nvSpPr>
          <p:spPr>
            <a:xfrm>
              <a:off x="-3325950" y="-1814075"/>
              <a:ext cx="51075" cy="49625"/>
            </a:xfrm>
            <a:custGeom>
              <a:avLst/>
              <a:gdLst/>
              <a:ahLst/>
              <a:cxnLst/>
              <a:rect l="l" t="t" r="r" b="b"/>
              <a:pathLst>
                <a:path w="2043" h="1985" extrusionOk="0">
                  <a:moveTo>
                    <a:pt x="110" y="1"/>
                  </a:moveTo>
                  <a:cubicBezTo>
                    <a:pt x="51" y="1"/>
                    <a:pt x="0" y="75"/>
                    <a:pt x="49" y="132"/>
                  </a:cubicBezTo>
                  <a:lnTo>
                    <a:pt x="1887" y="1965"/>
                  </a:lnTo>
                  <a:cubicBezTo>
                    <a:pt x="1902" y="1979"/>
                    <a:pt x="1919" y="1984"/>
                    <a:pt x="1935" y="1984"/>
                  </a:cubicBezTo>
                  <a:cubicBezTo>
                    <a:pt x="1992" y="1984"/>
                    <a:pt x="2043" y="1910"/>
                    <a:pt x="1994" y="1854"/>
                  </a:cubicBezTo>
                  <a:lnTo>
                    <a:pt x="160" y="20"/>
                  </a:lnTo>
                  <a:cubicBezTo>
                    <a:pt x="144" y="7"/>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7" name="Google Shape;497;p24">
              <a:extLst>
                <a:ext uri="{FF2B5EF4-FFF2-40B4-BE49-F238E27FC236}">
                  <a16:creationId xmlns:a16="http://schemas.microsoft.com/office/drawing/2014/main" id="{31D82B16-CBCA-1988-C2A3-D46287A1A12E}"/>
                </a:ext>
              </a:extLst>
            </p:cNvPr>
            <p:cNvSpPr/>
            <p:nvPr/>
          </p:nvSpPr>
          <p:spPr>
            <a:xfrm>
              <a:off x="-3326175" y="-1815050"/>
              <a:ext cx="51900" cy="51550"/>
            </a:xfrm>
            <a:custGeom>
              <a:avLst/>
              <a:gdLst/>
              <a:ahLst/>
              <a:cxnLst/>
              <a:rect l="l" t="t" r="r" b="b"/>
              <a:pathLst>
                <a:path w="2076" h="2062" extrusionOk="0">
                  <a:moveTo>
                    <a:pt x="124" y="77"/>
                  </a:moveTo>
                  <a:cubicBezTo>
                    <a:pt x="131" y="77"/>
                    <a:pt x="138" y="81"/>
                    <a:pt x="145" y="88"/>
                  </a:cubicBezTo>
                  <a:lnTo>
                    <a:pt x="1978" y="1922"/>
                  </a:lnTo>
                  <a:cubicBezTo>
                    <a:pt x="2001" y="1948"/>
                    <a:pt x="1976" y="1984"/>
                    <a:pt x="1948" y="1984"/>
                  </a:cubicBezTo>
                  <a:cubicBezTo>
                    <a:pt x="1940" y="1984"/>
                    <a:pt x="1932" y="1981"/>
                    <a:pt x="1925" y="1975"/>
                  </a:cubicBezTo>
                  <a:lnTo>
                    <a:pt x="92" y="142"/>
                  </a:lnTo>
                  <a:cubicBezTo>
                    <a:pt x="82" y="137"/>
                    <a:pt x="77" y="127"/>
                    <a:pt x="77" y="117"/>
                  </a:cubicBezTo>
                  <a:cubicBezTo>
                    <a:pt x="82" y="93"/>
                    <a:pt x="97" y="79"/>
                    <a:pt x="116" y="79"/>
                  </a:cubicBezTo>
                  <a:cubicBezTo>
                    <a:pt x="119" y="77"/>
                    <a:pt x="121" y="77"/>
                    <a:pt x="124" y="77"/>
                  </a:cubicBezTo>
                  <a:close/>
                  <a:moveTo>
                    <a:pt x="124" y="0"/>
                  </a:moveTo>
                  <a:cubicBezTo>
                    <a:pt x="120" y="0"/>
                    <a:pt x="116" y="1"/>
                    <a:pt x="111" y="1"/>
                  </a:cubicBezTo>
                  <a:cubicBezTo>
                    <a:pt x="82" y="1"/>
                    <a:pt x="58" y="16"/>
                    <a:pt x="39" y="35"/>
                  </a:cubicBezTo>
                  <a:cubicBezTo>
                    <a:pt x="19" y="54"/>
                    <a:pt x="5" y="84"/>
                    <a:pt x="5" y="108"/>
                  </a:cubicBezTo>
                  <a:cubicBezTo>
                    <a:pt x="0" y="142"/>
                    <a:pt x="15" y="171"/>
                    <a:pt x="34" y="195"/>
                  </a:cubicBezTo>
                  <a:lnTo>
                    <a:pt x="1872" y="2028"/>
                  </a:lnTo>
                  <a:cubicBezTo>
                    <a:pt x="1891" y="2052"/>
                    <a:pt x="1916" y="2062"/>
                    <a:pt x="1949" y="2062"/>
                  </a:cubicBezTo>
                  <a:cubicBezTo>
                    <a:pt x="1978" y="2062"/>
                    <a:pt x="2007" y="2047"/>
                    <a:pt x="2032" y="2028"/>
                  </a:cubicBezTo>
                  <a:cubicBezTo>
                    <a:pt x="2075" y="1984"/>
                    <a:pt x="2075" y="1912"/>
                    <a:pt x="2032" y="1868"/>
                  </a:cubicBezTo>
                  <a:lnTo>
                    <a:pt x="198" y="35"/>
                  </a:lnTo>
                  <a:cubicBezTo>
                    <a:pt x="177" y="14"/>
                    <a:pt x="153" y="0"/>
                    <a:pt x="124"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8" name="Google Shape;498;p24">
              <a:extLst>
                <a:ext uri="{FF2B5EF4-FFF2-40B4-BE49-F238E27FC236}">
                  <a16:creationId xmlns:a16="http://schemas.microsoft.com/office/drawing/2014/main" id="{5D8D54BC-27C2-A5CE-7684-BB207F402578}"/>
                </a:ext>
              </a:extLst>
            </p:cNvPr>
            <p:cNvSpPr/>
            <p:nvPr/>
          </p:nvSpPr>
          <p:spPr>
            <a:xfrm>
              <a:off x="-3340075" y="-1794675"/>
              <a:ext cx="45725" cy="44250"/>
            </a:xfrm>
            <a:custGeom>
              <a:avLst/>
              <a:gdLst/>
              <a:ahLst/>
              <a:cxnLst/>
              <a:rect l="l" t="t" r="r" b="b"/>
              <a:pathLst>
                <a:path w="1829" h="1770" extrusionOk="0">
                  <a:moveTo>
                    <a:pt x="107" y="1"/>
                  </a:moveTo>
                  <a:cubicBezTo>
                    <a:pt x="49" y="1"/>
                    <a:pt x="1" y="74"/>
                    <a:pt x="53" y="129"/>
                  </a:cubicBezTo>
                  <a:lnTo>
                    <a:pt x="1673" y="1750"/>
                  </a:lnTo>
                  <a:lnTo>
                    <a:pt x="1669" y="1750"/>
                  </a:lnTo>
                  <a:cubicBezTo>
                    <a:pt x="1685" y="1764"/>
                    <a:pt x="1702" y="1770"/>
                    <a:pt x="1719" y="1770"/>
                  </a:cubicBezTo>
                  <a:cubicBezTo>
                    <a:pt x="1778" y="1770"/>
                    <a:pt x="1829" y="1696"/>
                    <a:pt x="1780" y="1643"/>
                  </a:cubicBezTo>
                  <a:lnTo>
                    <a:pt x="159" y="23"/>
                  </a:lnTo>
                  <a:cubicBezTo>
                    <a:pt x="143" y="7"/>
                    <a:pt x="124" y="1"/>
                    <a:pt x="10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9" name="Google Shape;499;p24">
              <a:extLst>
                <a:ext uri="{FF2B5EF4-FFF2-40B4-BE49-F238E27FC236}">
                  <a16:creationId xmlns:a16="http://schemas.microsoft.com/office/drawing/2014/main" id="{244696B2-1310-862B-4142-2A08723618A4}"/>
                </a:ext>
              </a:extLst>
            </p:cNvPr>
            <p:cNvSpPr/>
            <p:nvPr/>
          </p:nvSpPr>
          <p:spPr>
            <a:xfrm>
              <a:off x="-3340325" y="-1795575"/>
              <a:ext cx="46325" cy="46225"/>
            </a:xfrm>
            <a:custGeom>
              <a:avLst/>
              <a:gdLst/>
              <a:ahLst/>
              <a:cxnLst/>
              <a:rect l="l" t="t" r="r" b="b"/>
              <a:pathLst>
                <a:path w="1853" h="1849" extrusionOk="0">
                  <a:moveTo>
                    <a:pt x="121" y="74"/>
                  </a:moveTo>
                  <a:cubicBezTo>
                    <a:pt x="131" y="74"/>
                    <a:pt x="140" y="78"/>
                    <a:pt x="145" y="88"/>
                  </a:cubicBezTo>
                  <a:lnTo>
                    <a:pt x="1766" y="1704"/>
                  </a:lnTo>
                  <a:cubicBezTo>
                    <a:pt x="1775" y="1713"/>
                    <a:pt x="1775" y="1728"/>
                    <a:pt x="1775" y="1738"/>
                  </a:cubicBezTo>
                  <a:cubicBezTo>
                    <a:pt x="1770" y="1752"/>
                    <a:pt x="1756" y="1767"/>
                    <a:pt x="1741" y="1771"/>
                  </a:cubicBezTo>
                  <a:cubicBezTo>
                    <a:pt x="1732" y="1771"/>
                    <a:pt x="1717" y="1771"/>
                    <a:pt x="1712" y="1762"/>
                  </a:cubicBezTo>
                  <a:lnTo>
                    <a:pt x="92" y="141"/>
                  </a:lnTo>
                  <a:cubicBezTo>
                    <a:pt x="78" y="127"/>
                    <a:pt x="78" y="103"/>
                    <a:pt x="92" y="88"/>
                  </a:cubicBezTo>
                  <a:cubicBezTo>
                    <a:pt x="97" y="83"/>
                    <a:pt x="107" y="78"/>
                    <a:pt x="121" y="74"/>
                  </a:cubicBezTo>
                  <a:close/>
                  <a:moveTo>
                    <a:pt x="123" y="0"/>
                  </a:moveTo>
                  <a:cubicBezTo>
                    <a:pt x="119" y="0"/>
                    <a:pt x="115" y="0"/>
                    <a:pt x="111" y="1"/>
                  </a:cubicBezTo>
                  <a:cubicBezTo>
                    <a:pt x="82" y="1"/>
                    <a:pt x="53" y="16"/>
                    <a:pt x="34" y="35"/>
                  </a:cubicBezTo>
                  <a:cubicBezTo>
                    <a:pt x="15" y="54"/>
                    <a:pt x="5" y="78"/>
                    <a:pt x="0" y="107"/>
                  </a:cubicBezTo>
                  <a:cubicBezTo>
                    <a:pt x="0" y="141"/>
                    <a:pt x="10" y="170"/>
                    <a:pt x="34" y="195"/>
                  </a:cubicBezTo>
                  <a:lnTo>
                    <a:pt x="1654" y="1815"/>
                  </a:lnTo>
                  <a:cubicBezTo>
                    <a:pt x="1674" y="1834"/>
                    <a:pt x="1703" y="1849"/>
                    <a:pt x="1732" y="1849"/>
                  </a:cubicBezTo>
                  <a:cubicBezTo>
                    <a:pt x="1741" y="1849"/>
                    <a:pt x="1751" y="1844"/>
                    <a:pt x="1761" y="1844"/>
                  </a:cubicBezTo>
                  <a:cubicBezTo>
                    <a:pt x="1800" y="1834"/>
                    <a:pt x="1833" y="1800"/>
                    <a:pt x="1843" y="1757"/>
                  </a:cubicBezTo>
                  <a:cubicBezTo>
                    <a:pt x="1853" y="1718"/>
                    <a:pt x="1843" y="1679"/>
                    <a:pt x="1814" y="1650"/>
                  </a:cubicBezTo>
                  <a:lnTo>
                    <a:pt x="194" y="35"/>
                  </a:lnTo>
                  <a:cubicBezTo>
                    <a:pt x="177"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0" name="Google Shape;500;p24">
              <a:extLst>
                <a:ext uri="{FF2B5EF4-FFF2-40B4-BE49-F238E27FC236}">
                  <a16:creationId xmlns:a16="http://schemas.microsoft.com/office/drawing/2014/main" id="{91C0CA67-3302-1AAF-A3C4-3F01738C59D1}"/>
                </a:ext>
              </a:extLst>
            </p:cNvPr>
            <p:cNvSpPr/>
            <p:nvPr/>
          </p:nvSpPr>
          <p:spPr>
            <a:xfrm>
              <a:off x="-3354125" y="-1775125"/>
              <a:ext cx="40325" cy="38850"/>
            </a:xfrm>
            <a:custGeom>
              <a:avLst/>
              <a:gdLst/>
              <a:ahLst/>
              <a:cxnLst/>
              <a:rect l="l" t="t" r="r" b="b"/>
              <a:pathLst>
                <a:path w="1613" h="1554" extrusionOk="0">
                  <a:moveTo>
                    <a:pt x="110" y="0"/>
                  </a:moveTo>
                  <a:cubicBezTo>
                    <a:pt x="51" y="0"/>
                    <a:pt x="0" y="73"/>
                    <a:pt x="49" y="126"/>
                  </a:cubicBezTo>
                  <a:lnTo>
                    <a:pt x="1457" y="1534"/>
                  </a:lnTo>
                  <a:cubicBezTo>
                    <a:pt x="1472" y="1548"/>
                    <a:pt x="1488" y="1554"/>
                    <a:pt x="1504" y="1554"/>
                  </a:cubicBezTo>
                  <a:cubicBezTo>
                    <a:pt x="1561" y="1554"/>
                    <a:pt x="1612" y="1479"/>
                    <a:pt x="1563" y="1423"/>
                  </a:cubicBezTo>
                  <a:lnTo>
                    <a:pt x="160" y="20"/>
                  </a:lnTo>
                  <a:cubicBezTo>
                    <a:pt x="144" y="6"/>
                    <a:pt x="127"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1" name="Google Shape;501;p24">
              <a:extLst>
                <a:ext uri="{FF2B5EF4-FFF2-40B4-BE49-F238E27FC236}">
                  <a16:creationId xmlns:a16="http://schemas.microsoft.com/office/drawing/2014/main" id="{9D72D68F-C855-AB8A-C592-BF6FEA866748}"/>
                </a:ext>
              </a:extLst>
            </p:cNvPr>
            <p:cNvSpPr/>
            <p:nvPr/>
          </p:nvSpPr>
          <p:spPr>
            <a:xfrm>
              <a:off x="-3354725" y="-1776125"/>
              <a:ext cx="41500" cy="40800"/>
            </a:xfrm>
            <a:custGeom>
              <a:avLst/>
              <a:gdLst/>
              <a:ahLst/>
              <a:cxnLst/>
              <a:rect l="l" t="t" r="r" b="b"/>
              <a:pathLst>
                <a:path w="1660" h="1632" extrusionOk="0">
                  <a:moveTo>
                    <a:pt x="131" y="74"/>
                  </a:moveTo>
                  <a:cubicBezTo>
                    <a:pt x="141" y="79"/>
                    <a:pt x="150" y="79"/>
                    <a:pt x="155" y="89"/>
                  </a:cubicBezTo>
                  <a:lnTo>
                    <a:pt x="1558" y="1492"/>
                  </a:lnTo>
                  <a:cubicBezTo>
                    <a:pt x="1577" y="1506"/>
                    <a:pt x="1577" y="1530"/>
                    <a:pt x="1558" y="1545"/>
                  </a:cubicBezTo>
                  <a:cubicBezTo>
                    <a:pt x="1553" y="1552"/>
                    <a:pt x="1545" y="1556"/>
                    <a:pt x="1536" y="1556"/>
                  </a:cubicBezTo>
                  <a:cubicBezTo>
                    <a:pt x="1527" y="1556"/>
                    <a:pt x="1517" y="1552"/>
                    <a:pt x="1510" y="1545"/>
                  </a:cubicBezTo>
                  <a:lnTo>
                    <a:pt x="102" y="142"/>
                  </a:lnTo>
                  <a:cubicBezTo>
                    <a:pt x="97" y="132"/>
                    <a:pt x="92" y="123"/>
                    <a:pt x="92" y="113"/>
                  </a:cubicBezTo>
                  <a:cubicBezTo>
                    <a:pt x="92" y="103"/>
                    <a:pt x="97" y="94"/>
                    <a:pt x="107" y="89"/>
                  </a:cubicBezTo>
                  <a:cubicBezTo>
                    <a:pt x="112" y="84"/>
                    <a:pt x="121" y="79"/>
                    <a:pt x="131" y="74"/>
                  </a:cubicBezTo>
                  <a:close/>
                  <a:moveTo>
                    <a:pt x="134" y="1"/>
                  </a:moveTo>
                  <a:cubicBezTo>
                    <a:pt x="130" y="1"/>
                    <a:pt x="126" y="1"/>
                    <a:pt x="121" y="2"/>
                  </a:cubicBezTo>
                  <a:cubicBezTo>
                    <a:pt x="92" y="2"/>
                    <a:pt x="68" y="16"/>
                    <a:pt x="49" y="36"/>
                  </a:cubicBezTo>
                  <a:cubicBezTo>
                    <a:pt x="1" y="79"/>
                    <a:pt x="1" y="152"/>
                    <a:pt x="49" y="195"/>
                  </a:cubicBezTo>
                  <a:lnTo>
                    <a:pt x="1452" y="1598"/>
                  </a:lnTo>
                  <a:cubicBezTo>
                    <a:pt x="1471" y="1622"/>
                    <a:pt x="1500" y="1632"/>
                    <a:pt x="1529" y="1632"/>
                  </a:cubicBezTo>
                  <a:cubicBezTo>
                    <a:pt x="1558" y="1632"/>
                    <a:pt x="1587" y="1617"/>
                    <a:pt x="1611" y="1598"/>
                  </a:cubicBezTo>
                  <a:cubicBezTo>
                    <a:pt x="1660" y="1554"/>
                    <a:pt x="1660" y="1482"/>
                    <a:pt x="1611" y="1438"/>
                  </a:cubicBezTo>
                  <a:lnTo>
                    <a:pt x="209" y="36"/>
                  </a:lnTo>
                  <a:cubicBezTo>
                    <a:pt x="187" y="15"/>
                    <a:pt x="163" y="1"/>
                    <a:pt x="13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2" name="Google Shape;502;p24">
              <a:extLst>
                <a:ext uri="{FF2B5EF4-FFF2-40B4-BE49-F238E27FC236}">
                  <a16:creationId xmlns:a16="http://schemas.microsoft.com/office/drawing/2014/main" id="{AC78BBF4-2A6A-7B7E-1989-8FB51EFE61D8}"/>
                </a:ext>
              </a:extLst>
            </p:cNvPr>
            <p:cNvSpPr/>
            <p:nvPr/>
          </p:nvSpPr>
          <p:spPr>
            <a:xfrm>
              <a:off x="-3487375" y="-1663400"/>
              <a:ext cx="61800" cy="60325"/>
            </a:xfrm>
            <a:custGeom>
              <a:avLst/>
              <a:gdLst/>
              <a:ahLst/>
              <a:cxnLst/>
              <a:rect l="l" t="t" r="r" b="b"/>
              <a:pathLst>
                <a:path w="2472" h="2413" extrusionOk="0">
                  <a:moveTo>
                    <a:pt x="110" y="1"/>
                  </a:moveTo>
                  <a:cubicBezTo>
                    <a:pt x="51" y="1"/>
                    <a:pt x="1" y="74"/>
                    <a:pt x="54" y="127"/>
                  </a:cubicBezTo>
                  <a:lnTo>
                    <a:pt x="2317" y="2390"/>
                  </a:lnTo>
                  <a:cubicBezTo>
                    <a:pt x="2333" y="2406"/>
                    <a:pt x="2350" y="2413"/>
                    <a:pt x="2367" y="2413"/>
                  </a:cubicBezTo>
                  <a:cubicBezTo>
                    <a:pt x="2423" y="2413"/>
                    <a:pt x="2472" y="2340"/>
                    <a:pt x="2424" y="2284"/>
                  </a:cubicBezTo>
                  <a:lnTo>
                    <a:pt x="160" y="20"/>
                  </a:lnTo>
                  <a:cubicBezTo>
                    <a:pt x="144" y="6"/>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3" name="Google Shape;503;p24">
              <a:extLst>
                <a:ext uri="{FF2B5EF4-FFF2-40B4-BE49-F238E27FC236}">
                  <a16:creationId xmlns:a16="http://schemas.microsoft.com/office/drawing/2014/main" id="{AD94DAC7-AC00-0A92-1BD0-EB828B93FE23}"/>
                </a:ext>
              </a:extLst>
            </p:cNvPr>
            <p:cNvSpPr/>
            <p:nvPr/>
          </p:nvSpPr>
          <p:spPr>
            <a:xfrm>
              <a:off x="-3487625" y="-1664375"/>
              <a:ext cx="62675" cy="62325"/>
            </a:xfrm>
            <a:custGeom>
              <a:avLst/>
              <a:gdLst/>
              <a:ahLst/>
              <a:cxnLst/>
              <a:rect l="l" t="t" r="r" b="b"/>
              <a:pathLst>
                <a:path w="2507" h="2493" extrusionOk="0">
                  <a:moveTo>
                    <a:pt x="122" y="74"/>
                  </a:moveTo>
                  <a:cubicBezTo>
                    <a:pt x="131" y="79"/>
                    <a:pt x="136" y="79"/>
                    <a:pt x="146" y="83"/>
                  </a:cubicBezTo>
                  <a:lnTo>
                    <a:pt x="2405" y="2347"/>
                  </a:lnTo>
                  <a:cubicBezTo>
                    <a:pt x="2419" y="2362"/>
                    <a:pt x="2419" y="2386"/>
                    <a:pt x="2405" y="2400"/>
                  </a:cubicBezTo>
                  <a:cubicBezTo>
                    <a:pt x="2397" y="2408"/>
                    <a:pt x="2388" y="2411"/>
                    <a:pt x="2379" y="2411"/>
                  </a:cubicBezTo>
                  <a:cubicBezTo>
                    <a:pt x="2370" y="2411"/>
                    <a:pt x="2361" y="2408"/>
                    <a:pt x="2356" y="2400"/>
                  </a:cubicBezTo>
                  <a:lnTo>
                    <a:pt x="93" y="137"/>
                  </a:lnTo>
                  <a:cubicBezTo>
                    <a:pt x="78" y="122"/>
                    <a:pt x="78" y="98"/>
                    <a:pt x="93" y="83"/>
                  </a:cubicBezTo>
                  <a:cubicBezTo>
                    <a:pt x="97" y="79"/>
                    <a:pt x="107" y="74"/>
                    <a:pt x="117" y="74"/>
                  </a:cubicBezTo>
                  <a:close/>
                  <a:moveTo>
                    <a:pt x="123" y="0"/>
                  </a:moveTo>
                  <a:cubicBezTo>
                    <a:pt x="119" y="0"/>
                    <a:pt x="116" y="1"/>
                    <a:pt x="112" y="1"/>
                  </a:cubicBezTo>
                  <a:cubicBezTo>
                    <a:pt x="54" y="6"/>
                    <a:pt x="5" y="50"/>
                    <a:pt x="1" y="108"/>
                  </a:cubicBezTo>
                  <a:cubicBezTo>
                    <a:pt x="1" y="141"/>
                    <a:pt x="10" y="171"/>
                    <a:pt x="34" y="195"/>
                  </a:cubicBezTo>
                  <a:lnTo>
                    <a:pt x="2298" y="2458"/>
                  </a:lnTo>
                  <a:cubicBezTo>
                    <a:pt x="2318" y="2478"/>
                    <a:pt x="2347" y="2492"/>
                    <a:pt x="2376" y="2492"/>
                  </a:cubicBezTo>
                  <a:cubicBezTo>
                    <a:pt x="2409" y="2492"/>
                    <a:pt x="2439" y="2478"/>
                    <a:pt x="2458" y="2454"/>
                  </a:cubicBezTo>
                  <a:cubicBezTo>
                    <a:pt x="2506" y="2415"/>
                    <a:pt x="2506" y="2338"/>
                    <a:pt x="2458" y="2299"/>
                  </a:cubicBezTo>
                  <a:lnTo>
                    <a:pt x="199" y="35"/>
                  </a:lnTo>
                  <a:cubicBezTo>
                    <a:pt x="178"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4" name="Google Shape;504;p24">
              <a:extLst>
                <a:ext uri="{FF2B5EF4-FFF2-40B4-BE49-F238E27FC236}">
                  <a16:creationId xmlns:a16="http://schemas.microsoft.com/office/drawing/2014/main" id="{56A25E6D-E665-62C8-F5B4-FEBC27E1C77D}"/>
                </a:ext>
              </a:extLst>
            </p:cNvPr>
            <p:cNvSpPr/>
            <p:nvPr/>
          </p:nvSpPr>
          <p:spPr>
            <a:xfrm>
              <a:off x="-3467975" y="-1677600"/>
              <a:ext cx="56625" cy="55100"/>
            </a:xfrm>
            <a:custGeom>
              <a:avLst/>
              <a:gdLst/>
              <a:ahLst/>
              <a:cxnLst/>
              <a:rect l="l" t="t" r="r" b="b"/>
              <a:pathLst>
                <a:path w="2265" h="2204" extrusionOk="0">
                  <a:moveTo>
                    <a:pt x="111" y="1"/>
                  </a:moveTo>
                  <a:cubicBezTo>
                    <a:pt x="51" y="1"/>
                    <a:pt x="0" y="77"/>
                    <a:pt x="56" y="134"/>
                  </a:cubicBezTo>
                  <a:cubicBezTo>
                    <a:pt x="1357" y="1435"/>
                    <a:pt x="801" y="878"/>
                    <a:pt x="2102" y="2180"/>
                  </a:cubicBezTo>
                  <a:cubicBezTo>
                    <a:pt x="2119" y="2197"/>
                    <a:pt x="2138" y="2204"/>
                    <a:pt x="2157" y="2204"/>
                  </a:cubicBezTo>
                  <a:cubicBezTo>
                    <a:pt x="2215" y="2204"/>
                    <a:pt x="2264" y="2129"/>
                    <a:pt x="2209" y="2073"/>
                  </a:cubicBezTo>
                  <a:lnTo>
                    <a:pt x="163" y="22"/>
                  </a:lnTo>
                  <a:cubicBezTo>
                    <a:pt x="146" y="7"/>
                    <a:pt x="128" y="1"/>
                    <a:pt x="111"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5" name="Google Shape;505;p24">
              <a:extLst>
                <a:ext uri="{FF2B5EF4-FFF2-40B4-BE49-F238E27FC236}">
                  <a16:creationId xmlns:a16="http://schemas.microsoft.com/office/drawing/2014/main" id="{006A89B7-F5CB-249E-6E65-65F0DB420BE0}"/>
                </a:ext>
              </a:extLst>
            </p:cNvPr>
            <p:cNvSpPr/>
            <p:nvPr/>
          </p:nvSpPr>
          <p:spPr>
            <a:xfrm>
              <a:off x="-3469175" y="-1678375"/>
              <a:ext cx="58000" cy="56850"/>
            </a:xfrm>
            <a:custGeom>
              <a:avLst/>
              <a:gdLst/>
              <a:ahLst/>
              <a:cxnLst/>
              <a:rect l="l" t="t" r="r" b="b"/>
              <a:pathLst>
                <a:path w="2320" h="2274" extrusionOk="0">
                  <a:moveTo>
                    <a:pt x="157" y="73"/>
                  </a:moveTo>
                  <a:cubicBezTo>
                    <a:pt x="167" y="73"/>
                    <a:pt x="177" y="78"/>
                    <a:pt x="187" y="82"/>
                  </a:cubicBezTo>
                  <a:lnTo>
                    <a:pt x="2233" y="2133"/>
                  </a:lnTo>
                  <a:cubicBezTo>
                    <a:pt x="2242" y="2138"/>
                    <a:pt x="2247" y="2148"/>
                    <a:pt x="2247" y="2157"/>
                  </a:cubicBezTo>
                  <a:cubicBezTo>
                    <a:pt x="2242" y="2167"/>
                    <a:pt x="2237" y="2177"/>
                    <a:pt x="2233" y="2182"/>
                  </a:cubicBezTo>
                  <a:cubicBezTo>
                    <a:pt x="2223" y="2191"/>
                    <a:pt x="2218" y="2196"/>
                    <a:pt x="2208" y="2196"/>
                  </a:cubicBezTo>
                  <a:cubicBezTo>
                    <a:pt x="2194" y="2196"/>
                    <a:pt x="2184" y="2191"/>
                    <a:pt x="2179" y="2186"/>
                  </a:cubicBezTo>
                  <a:lnTo>
                    <a:pt x="133" y="136"/>
                  </a:lnTo>
                  <a:cubicBezTo>
                    <a:pt x="114" y="121"/>
                    <a:pt x="114" y="97"/>
                    <a:pt x="133" y="87"/>
                  </a:cubicBezTo>
                  <a:cubicBezTo>
                    <a:pt x="138" y="78"/>
                    <a:pt x="148" y="73"/>
                    <a:pt x="157" y="73"/>
                  </a:cubicBezTo>
                  <a:close/>
                  <a:moveTo>
                    <a:pt x="160" y="1"/>
                  </a:moveTo>
                  <a:cubicBezTo>
                    <a:pt x="73" y="1"/>
                    <a:pt x="1" y="112"/>
                    <a:pt x="75" y="194"/>
                  </a:cubicBezTo>
                  <a:lnTo>
                    <a:pt x="2126" y="2240"/>
                  </a:lnTo>
                  <a:cubicBezTo>
                    <a:pt x="2146" y="2259"/>
                    <a:pt x="2175" y="2274"/>
                    <a:pt x="2204" y="2274"/>
                  </a:cubicBezTo>
                  <a:lnTo>
                    <a:pt x="2208" y="2274"/>
                  </a:lnTo>
                  <a:cubicBezTo>
                    <a:pt x="2237" y="2274"/>
                    <a:pt x="2266" y="2259"/>
                    <a:pt x="2286" y="2240"/>
                  </a:cubicBezTo>
                  <a:cubicBezTo>
                    <a:pt x="2305" y="2220"/>
                    <a:pt x="2315" y="2196"/>
                    <a:pt x="2320" y="2167"/>
                  </a:cubicBezTo>
                  <a:cubicBezTo>
                    <a:pt x="2320" y="2133"/>
                    <a:pt x="2310" y="2104"/>
                    <a:pt x="2286" y="2080"/>
                  </a:cubicBezTo>
                  <a:lnTo>
                    <a:pt x="240" y="34"/>
                  </a:lnTo>
                  <a:cubicBezTo>
                    <a:pt x="214" y="11"/>
                    <a:pt x="187" y="1"/>
                    <a:pt x="16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6" name="Google Shape;506;p24">
              <a:extLst>
                <a:ext uri="{FF2B5EF4-FFF2-40B4-BE49-F238E27FC236}">
                  <a16:creationId xmlns:a16="http://schemas.microsoft.com/office/drawing/2014/main" id="{9A8B39ED-AFEF-BB0B-B49B-BE8D541B62F1}"/>
                </a:ext>
              </a:extLst>
            </p:cNvPr>
            <p:cNvSpPr/>
            <p:nvPr/>
          </p:nvSpPr>
          <p:spPr>
            <a:xfrm>
              <a:off x="-3448425" y="-1691650"/>
              <a:ext cx="51125" cy="49650"/>
            </a:xfrm>
            <a:custGeom>
              <a:avLst/>
              <a:gdLst/>
              <a:ahLst/>
              <a:cxnLst/>
              <a:rect l="l" t="t" r="r" b="b"/>
              <a:pathLst>
                <a:path w="2045" h="1986" extrusionOk="0">
                  <a:moveTo>
                    <a:pt x="107" y="1"/>
                  </a:moveTo>
                  <a:cubicBezTo>
                    <a:pt x="49" y="1"/>
                    <a:pt x="1" y="74"/>
                    <a:pt x="53" y="130"/>
                  </a:cubicBezTo>
                  <a:lnTo>
                    <a:pt x="1886" y="1963"/>
                  </a:lnTo>
                  <a:cubicBezTo>
                    <a:pt x="1903" y="1979"/>
                    <a:pt x="1921" y="1985"/>
                    <a:pt x="1939" y="1985"/>
                  </a:cubicBezTo>
                  <a:cubicBezTo>
                    <a:pt x="1997" y="1985"/>
                    <a:pt x="2045" y="1912"/>
                    <a:pt x="1993" y="1856"/>
                  </a:cubicBezTo>
                  <a:lnTo>
                    <a:pt x="159" y="23"/>
                  </a:lnTo>
                  <a:cubicBezTo>
                    <a:pt x="143" y="8"/>
                    <a:pt x="124" y="1"/>
                    <a:pt x="10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7" name="Google Shape;507;p24">
              <a:extLst>
                <a:ext uri="{FF2B5EF4-FFF2-40B4-BE49-F238E27FC236}">
                  <a16:creationId xmlns:a16="http://schemas.microsoft.com/office/drawing/2014/main" id="{44AAA0E0-C1EE-BE2E-02EC-6F8C966011F6}"/>
                </a:ext>
              </a:extLst>
            </p:cNvPr>
            <p:cNvSpPr/>
            <p:nvPr/>
          </p:nvSpPr>
          <p:spPr>
            <a:xfrm>
              <a:off x="-3448675" y="-1692550"/>
              <a:ext cx="51650" cy="51550"/>
            </a:xfrm>
            <a:custGeom>
              <a:avLst/>
              <a:gdLst/>
              <a:ahLst/>
              <a:cxnLst/>
              <a:rect l="l" t="t" r="r" b="b"/>
              <a:pathLst>
                <a:path w="2066" h="2062" extrusionOk="0">
                  <a:moveTo>
                    <a:pt x="116" y="74"/>
                  </a:moveTo>
                  <a:cubicBezTo>
                    <a:pt x="126" y="74"/>
                    <a:pt x="136" y="79"/>
                    <a:pt x="145" y="88"/>
                  </a:cubicBezTo>
                  <a:lnTo>
                    <a:pt x="1979" y="1921"/>
                  </a:lnTo>
                  <a:cubicBezTo>
                    <a:pt x="1988" y="1926"/>
                    <a:pt x="1993" y="1941"/>
                    <a:pt x="1988" y="1951"/>
                  </a:cubicBezTo>
                  <a:cubicBezTo>
                    <a:pt x="1983" y="1970"/>
                    <a:pt x="1974" y="1980"/>
                    <a:pt x="1954" y="1984"/>
                  </a:cubicBezTo>
                  <a:cubicBezTo>
                    <a:pt x="1952" y="1986"/>
                    <a:pt x="1949" y="1986"/>
                    <a:pt x="1946" y="1986"/>
                  </a:cubicBezTo>
                  <a:cubicBezTo>
                    <a:pt x="1938" y="1986"/>
                    <a:pt x="1929" y="1982"/>
                    <a:pt x="1925" y="1975"/>
                  </a:cubicBezTo>
                  <a:lnTo>
                    <a:pt x="92" y="141"/>
                  </a:lnTo>
                  <a:cubicBezTo>
                    <a:pt x="82" y="132"/>
                    <a:pt x="78" y="122"/>
                    <a:pt x="78" y="112"/>
                  </a:cubicBezTo>
                  <a:cubicBezTo>
                    <a:pt x="82" y="103"/>
                    <a:pt x="87" y="93"/>
                    <a:pt x="92" y="88"/>
                  </a:cubicBezTo>
                  <a:cubicBezTo>
                    <a:pt x="97" y="79"/>
                    <a:pt x="107" y="74"/>
                    <a:pt x="116" y="74"/>
                  </a:cubicBezTo>
                  <a:close/>
                  <a:moveTo>
                    <a:pt x="123" y="0"/>
                  </a:moveTo>
                  <a:cubicBezTo>
                    <a:pt x="119" y="0"/>
                    <a:pt x="115" y="1"/>
                    <a:pt x="111" y="1"/>
                  </a:cubicBezTo>
                  <a:cubicBezTo>
                    <a:pt x="82" y="1"/>
                    <a:pt x="53" y="16"/>
                    <a:pt x="34" y="35"/>
                  </a:cubicBezTo>
                  <a:cubicBezTo>
                    <a:pt x="15" y="54"/>
                    <a:pt x="5" y="79"/>
                    <a:pt x="0" y="108"/>
                  </a:cubicBezTo>
                  <a:cubicBezTo>
                    <a:pt x="0" y="141"/>
                    <a:pt x="10" y="170"/>
                    <a:pt x="34" y="195"/>
                  </a:cubicBezTo>
                  <a:lnTo>
                    <a:pt x="1867" y="2028"/>
                  </a:lnTo>
                  <a:cubicBezTo>
                    <a:pt x="1887" y="2047"/>
                    <a:pt x="1916" y="2062"/>
                    <a:pt x="1945" y="2062"/>
                  </a:cubicBezTo>
                  <a:lnTo>
                    <a:pt x="1954" y="2062"/>
                  </a:lnTo>
                  <a:cubicBezTo>
                    <a:pt x="1983" y="2057"/>
                    <a:pt x="2008" y="2047"/>
                    <a:pt x="2027" y="2028"/>
                  </a:cubicBezTo>
                  <a:cubicBezTo>
                    <a:pt x="2046" y="2009"/>
                    <a:pt x="2061" y="1980"/>
                    <a:pt x="2061" y="1951"/>
                  </a:cubicBezTo>
                  <a:cubicBezTo>
                    <a:pt x="2066" y="1921"/>
                    <a:pt x="2051" y="1888"/>
                    <a:pt x="2032" y="1868"/>
                  </a:cubicBezTo>
                  <a:lnTo>
                    <a:pt x="194" y="35"/>
                  </a:lnTo>
                  <a:cubicBezTo>
                    <a:pt x="177"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8" name="Google Shape;508;p24">
              <a:extLst>
                <a:ext uri="{FF2B5EF4-FFF2-40B4-BE49-F238E27FC236}">
                  <a16:creationId xmlns:a16="http://schemas.microsoft.com/office/drawing/2014/main" id="{39422558-65EC-01CC-472E-47E58B3A3417}"/>
                </a:ext>
              </a:extLst>
            </p:cNvPr>
            <p:cNvSpPr/>
            <p:nvPr/>
          </p:nvSpPr>
          <p:spPr>
            <a:xfrm>
              <a:off x="-3428975" y="-1705675"/>
              <a:ext cx="45850" cy="44300"/>
            </a:xfrm>
            <a:custGeom>
              <a:avLst/>
              <a:gdLst/>
              <a:ahLst/>
              <a:cxnLst/>
              <a:rect l="l" t="t" r="r" b="b"/>
              <a:pathLst>
                <a:path w="1834" h="1772" extrusionOk="0">
                  <a:moveTo>
                    <a:pt x="108" y="1"/>
                  </a:moveTo>
                  <a:cubicBezTo>
                    <a:pt x="49" y="1"/>
                    <a:pt x="1" y="74"/>
                    <a:pt x="49" y="130"/>
                  </a:cubicBezTo>
                  <a:lnTo>
                    <a:pt x="1669" y="1750"/>
                  </a:lnTo>
                  <a:cubicBezTo>
                    <a:pt x="1686" y="1765"/>
                    <a:pt x="1704" y="1772"/>
                    <a:pt x="1721" y="1772"/>
                  </a:cubicBezTo>
                  <a:cubicBezTo>
                    <a:pt x="1781" y="1772"/>
                    <a:pt x="1833" y="1695"/>
                    <a:pt x="1781" y="1639"/>
                  </a:cubicBezTo>
                  <a:lnTo>
                    <a:pt x="160" y="23"/>
                  </a:lnTo>
                  <a:cubicBezTo>
                    <a:pt x="143" y="7"/>
                    <a:pt x="125" y="1"/>
                    <a:pt x="108"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9" name="Google Shape;509;p24">
              <a:extLst>
                <a:ext uri="{FF2B5EF4-FFF2-40B4-BE49-F238E27FC236}">
                  <a16:creationId xmlns:a16="http://schemas.microsoft.com/office/drawing/2014/main" id="{EF62AB64-5E5A-A791-58FD-732CB7F1783C}"/>
                </a:ext>
              </a:extLst>
            </p:cNvPr>
            <p:cNvSpPr/>
            <p:nvPr/>
          </p:nvSpPr>
          <p:spPr>
            <a:xfrm>
              <a:off x="-3429575" y="-1706675"/>
              <a:ext cx="46575" cy="46200"/>
            </a:xfrm>
            <a:custGeom>
              <a:avLst/>
              <a:gdLst/>
              <a:ahLst/>
              <a:cxnLst/>
              <a:rect l="l" t="t" r="r" b="b"/>
              <a:pathLst>
                <a:path w="1863" h="1848" extrusionOk="0">
                  <a:moveTo>
                    <a:pt x="131" y="78"/>
                  </a:moveTo>
                  <a:cubicBezTo>
                    <a:pt x="141" y="78"/>
                    <a:pt x="150" y="82"/>
                    <a:pt x="160" y="87"/>
                  </a:cubicBezTo>
                  <a:lnTo>
                    <a:pt x="1776" y="1708"/>
                  </a:lnTo>
                  <a:cubicBezTo>
                    <a:pt x="1806" y="1734"/>
                    <a:pt x="1780" y="1772"/>
                    <a:pt x="1750" y="1772"/>
                  </a:cubicBezTo>
                  <a:cubicBezTo>
                    <a:pt x="1741" y="1772"/>
                    <a:pt x="1731" y="1769"/>
                    <a:pt x="1722" y="1761"/>
                  </a:cubicBezTo>
                  <a:lnTo>
                    <a:pt x="102" y="141"/>
                  </a:lnTo>
                  <a:cubicBezTo>
                    <a:pt x="87" y="126"/>
                    <a:pt x="87" y="102"/>
                    <a:pt x="102" y="87"/>
                  </a:cubicBezTo>
                  <a:cubicBezTo>
                    <a:pt x="112" y="82"/>
                    <a:pt x="121" y="78"/>
                    <a:pt x="131" y="78"/>
                  </a:cubicBezTo>
                  <a:close/>
                  <a:moveTo>
                    <a:pt x="121" y="0"/>
                  </a:moveTo>
                  <a:cubicBezTo>
                    <a:pt x="92" y="5"/>
                    <a:pt x="68" y="15"/>
                    <a:pt x="49" y="34"/>
                  </a:cubicBezTo>
                  <a:cubicBezTo>
                    <a:pt x="0" y="78"/>
                    <a:pt x="0" y="150"/>
                    <a:pt x="49" y="194"/>
                  </a:cubicBezTo>
                  <a:lnTo>
                    <a:pt x="1669" y="1814"/>
                  </a:lnTo>
                  <a:cubicBezTo>
                    <a:pt x="1689" y="1833"/>
                    <a:pt x="1718" y="1848"/>
                    <a:pt x="1747" y="1848"/>
                  </a:cubicBezTo>
                  <a:lnTo>
                    <a:pt x="1751" y="1848"/>
                  </a:lnTo>
                  <a:cubicBezTo>
                    <a:pt x="1809" y="1843"/>
                    <a:pt x="1853" y="1795"/>
                    <a:pt x="1863" y="1737"/>
                  </a:cubicBezTo>
                  <a:cubicBezTo>
                    <a:pt x="1863" y="1708"/>
                    <a:pt x="1848" y="1674"/>
                    <a:pt x="1829" y="1655"/>
                  </a:cubicBezTo>
                  <a:lnTo>
                    <a:pt x="208" y="34"/>
                  </a:lnTo>
                  <a:cubicBezTo>
                    <a:pt x="184" y="10"/>
                    <a:pt x="155" y="0"/>
                    <a:pt x="121"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0" name="Google Shape;510;p24">
              <a:extLst>
                <a:ext uri="{FF2B5EF4-FFF2-40B4-BE49-F238E27FC236}">
                  <a16:creationId xmlns:a16="http://schemas.microsoft.com/office/drawing/2014/main" id="{7ECC5610-B308-0579-2F6D-33E6DFD9FA7F}"/>
                </a:ext>
              </a:extLst>
            </p:cNvPr>
            <p:cNvSpPr/>
            <p:nvPr/>
          </p:nvSpPr>
          <p:spPr>
            <a:xfrm>
              <a:off x="-3409575" y="-1719850"/>
              <a:ext cx="40475" cy="38950"/>
            </a:xfrm>
            <a:custGeom>
              <a:avLst/>
              <a:gdLst/>
              <a:ahLst/>
              <a:cxnLst/>
              <a:rect l="l" t="t" r="r" b="b"/>
              <a:pathLst>
                <a:path w="1619" h="1558" extrusionOk="0">
                  <a:moveTo>
                    <a:pt x="110" y="1"/>
                  </a:moveTo>
                  <a:cubicBezTo>
                    <a:pt x="51" y="1"/>
                    <a:pt x="1" y="80"/>
                    <a:pt x="57" y="135"/>
                  </a:cubicBezTo>
                  <a:lnTo>
                    <a:pt x="1459" y="1538"/>
                  </a:lnTo>
                  <a:cubicBezTo>
                    <a:pt x="1475" y="1552"/>
                    <a:pt x="1493" y="1558"/>
                    <a:pt x="1509" y="1558"/>
                  </a:cubicBezTo>
                  <a:cubicBezTo>
                    <a:pt x="1568" y="1558"/>
                    <a:pt x="1619" y="1485"/>
                    <a:pt x="1566" y="1432"/>
                  </a:cubicBezTo>
                  <a:lnTo>
                    <a:pt x="163" y="24"/>
                  </a:lnTo>
                  <a:cubicBezTo>
                    <a:pt x="146" y="8"/>
                    <a:pt x="128"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1" name="Google Shape;511;p24">
              <a:extLst>
                <a:ext uri="{FF2B5EF4-FFF2-40B4-BE49-F238E27FC236}">
                  <a16:creationId xmlns:a16="http://schemas.microsoft.com/office/drawing/2014/main" id="{418DA048-A904-DB26-0597-0EC9954598EC}"/>
                </a:ext>
              </a:extLst>
            </p:cNvPr>
            <p:cNvSpPr/>
            <p:nvPr/>
          </p:nvSpPr>
          <p:spPr>
            <a:xfrm>
              <a:off x="-3410775" y="-1720700"/>
              <a:ext cx="42175" cy="40775"/>
            </a:xfrm>
            <a:custGeom>
              <a:avLst/>
              <a:gdLst/>
              <a:ahLst/>
              <a:cxnLst/>
              <a:rect l="l" t="t" r="r" b="b"/>
              <a:pathLst>
                <a:path w="1687" h="1631" extrusionOk="0">
                  <a:moveTo>
                    <a:pt x="158" y="73"/>
                  </a:moveTo>
                  <a:cubicBezTo>
                    <a:pt x="167" y="73"/>
                    <a:pt x="177" y="78"/>
                    <a:pt x="187" y="82"/>
                  </a:cubicBezTo>
                  <a:lnTo>
                    <a:pt x="1590" y="1490"/>
                  </a:lnTo>
                  <a:cubicBezTo>
                    <a:pt x="1594" y="1495"/>
                    <a:pt x="1599" y="1504"/>
                    <a:pt x="1599" y="1514"/>
                  </a:cubicBezTo>
                  <a:cubicBezTo>
                    <a:pt x="1599" y="1534"/>
                    <a:pt x="1580" y="1553"/>
                    <a:pt x="1561" y="1553"/>
                  </a:cubicBezTo>
                  <a:cubicBezTo>
                    <a:pt x="1551" y="1553"/>
                    <a:pt x="1541" y="1548"/>
                    <a:pt x="1536" y="1543"/>
                  </a:cubicBezTo>
                  <a:lnTo>
                    <a:pt x="129" y="140"/>
                  </a:lnTo>
                  <a:cubicBezTo>
                    <a:pt x="114" y="126"/>
                    <a:pt x="114" y="102"/>
                    <a:pt x="129" y="87"/>
                  </a:cubicBezTo>
                  <a:cubicBezTo>
                    <a:pt x="138" y="78"/>
                    <a:pt x="148" y="73"/>
                    <a:pt x="158" y="73"/>
                  </a:cubicBezTo>
                  <a:close/>
                  <a:moveTo>
                    <a:pt x="159" y="1"/>
                  </a:moveTo>
                  <a:cubicBezTo>
                    <a:pt x="73" y="1"/>
                    <a:pt x="1" y="112"/>
                    <a:pt x="76" y="194"/>
                  </a:cubicBezTo>
                  <a:lnTo>
                    <a:pt x="1478" y="1596"/>
                  </a:lnTo>
                  <a:cubicBezTo>
                    <a:pt x="1498" y="1616"/>
                    <a:pt x="1527" y="1630"/>
                    <a:pt x="1556" y="1630"/>
                  </a:cubicBezTo>
                  <a:lnTo>
                    <a:pt x="1565" y="1630"/>
                  </a:lnTo>
                  <a:cubicBezTo>
                    <a:pt x="1594" y="1630"/>
                    <a:pt x="1623" y="1616"/>
                    <a:pt x="1643" y="1596"/>
                  </a:cubicBezTo>
                  <a:cubicBezTo>
                    <a:pt x="1686" y="1553"/>
                    <a:pt x="1686" y="1480"/>
                    <a:pt x="1643" y="1437"/>
                  </a:cubicBezTo>
                  <a:lnTo>
                    <a:pt x="235" y="34"/>
                  </a:lnTo>
                  <a:cubicBezTo>
                    <a:pt x="211" y="11"/>
                    <a:pt x="184" y="1"/>
                    <a:pt x="159"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2" name="Google Shape;512;p24">
              <a:extLst>
                <a:ext uri="{FF2B5EF4-FFF2-40B4-BE49-F238E27FC236}">
                  <a16:creationId xmlns:a16="http://schemas.microsoft.com/office/drawing/2014/main" id="{2957F11E-963C-9E74-D943-595F879DBB29}"/>
                </a:ext>
              </a:extLst>
            </p:cNvPr>
            <p:cNvSpPr/>
            <p:nvPr/>
          </p:nvSpPr>
          <p:spPr>
            <a:xfrm>
              <a:off x="-3479075" y="-1803500"/>
              <a:ext cx="234825" cy="150925"/>
            </a:xfrm>
            <a:custGeom>
              <a:avLst/>
              <a:gdLst/>
              <a:ahLst/>
              <a:cxnLst/>
              <a:rect l="l" t="t" r="r" b="b"/>
              <a:pathLst>
                <a:path w="9393" h="6037" extrusionOk="0">
                  <a:moveTo>
                    <a:pt x="9286" y="0"/>
                  </a:moveTo>
                  <a:cubicBezTo>
                    <a:pt x="9273" y="0"/>
                    <a:pt x="9259" y="4"/>
                    <a:pt x="9246" y="13"/>
                  </a:cubicBezTo>
                  <a:lnTo>
                    <a:pt x="70" y="5895"/>
                  </a:lnTo>
                  <a:cubicBezTo>
                    <a:pt x="1" y="5944"/>
                    <a:pt x="44" y="6037"/>
                    <a:pt x="111" y="6037"/>
                  </a:cubicBezTo>
                  <a:cubicBezTo>
                    <a:pt x="124" y="6037"/>
                    <a:pt x="138" y="6034"/>
                    <a:pt x="152" y="6026"/>
                  </a:cubicBezTo>
                  <a:lnTo>
                    <a:pt x="9328" y="139"/>
                  </a:lnTo>
                  <a:cubicBezTo>
                    <a:pt x="9392" y="95"/>
                    <a:pt x="9350" y="0"/>
                    <a:pt x="928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3" name="Google Shape;513;p24">
              <a:extLst>
                <a:ext uri="{FF2B5EF4-FFF2-40B4-BE49-F238E27FC236}">
                  <a16:creationId xmlns:a16="http://schemas.microsoft.com/office/drawing/2014/main" id="{38D5D14A-ED1D-6D1C-0F50-A7F970C955B6}"/>
                </a:ext>
              </a:extLst>
            </p:cNvPr>
            <p:cNvSpPr/>
            <p:nvPr/>
          </p:nvSpPr>
          <p:spPr>
            <a:xfrm>
              <a:off x="-3479650" y="-1804475"/>
              <a:ext cx="235600" cy="152850"/>
            </a:xfrm>
            <a:custGeom>
              <a:avLst/>
              <a:gdLst/>
              <a:ahLst/>
              <a:cxnLst/>
              <a:rect l="l" t="t" r="r" b="b"/>
              <a:pathLst>
                <a:path w="9424" h="6114" extrusionOk="0">
                  <a:moveTo>
                    <a:pt x="9307" y="76"/>
                  </a:moveTo>
                  <a:lnTo>
                    <a:pt x="9317" y="81"/>
                  </a:lnTo>
                  <a:cubicBezTo>
                    <a:pt x="9327" y="86"/>
                    <a:pt x="9332" y="91"/>
                    <a:pt x="9336" y="101"/>
                  </a:cubicBezTo>
                  <a:cubicBezTo>
                    <a:pt x="9341" y="106"/>
                    <a:pt x="9346" y="120"/>
                    <a:pt x="9346" y="130"/>
                  </a:cubicBezTo>
                  <a:cubicBezTo>
                    <a:pt x="9341" y="139"/>
                    <a:pt x="9336" y="144"/>
                    <a:pt x="9327" y="154"/>
                  </a:cubicBezTo>
                  <a:lnTo>
                    <a:pt x="156" y="6036"/>
                  </a:lnTo>
                  <a:cubicBezTo>
                    <a:pt x="148" y="6038"/>
                    <a:pt x="142" y="6039"/>
                    <a:pt x="137" y="6039"/>
                  </a:cubicBezTo>
                  <a:cubicBezTo>
                    <a:pt x="131" y="6039"/>
                    <a:pt x="127" y="6038"/>
                    <a:pt x="122" y="6036"/>
                  </a:cubicBezTo>
                  <a:cubicBezTo>
                    <a:pt x="107" y="6026"/>
                    <a:pt x="98" y="6012"/>
                    <a:pt x="93" y="5997"/>
                  </a:cubicBezTo>
                  <a:cubicBezTo>
                    <a:pt x="93" y="5983"/>
                    <a:pt x="102" y="5973"/>
                    <a:pt x="112" y="5968"/>
                  </a:cubicBezTo>
                  <a:lnTo>
                    <a:pt x="9288" y="86"/>
                  </a:lnTo>
                  <a:cubicBezTo>
                    <a:pt x="9293" y="81"/>
                    <a:pt x="9302" y="76"/>
                    <a:pt x="9307" y="76"/>
                  </a:cubicBezTo>
                  <a:close/>
                  <a:moveTo>
                    <a:pt x="9306" y="0"/>
                  </a:moveTo>
                  <a:cubicBezTo>
                    <a:pt x="9285" y="0"/>
                    <a:pt x="9263" y="6"/>
                    <a:pt x="9244" y="18"/>
                  </a:cubicBezTo>
                  <a:lnTo>
                    <a:pt x="73" y="5905"/>
                  </a:lnTo>
                  <a:cubicBezTo>
                    <a:pt x="15" y="5934"/>
                    <a:pt x="1" y="6007"/>
                    <a:pt x="40" y="6060"/>
                  </a:cubicBezTo>
                  <a:cubicBezTo>
                    <a:pt x="54" y="6084"/>
                    <a:pt x="78" y="6103"/>
                    <a:pt x="102" y="6108"/>
                  </a:cubicBezTo>
                  <a:cubicBezTo>
                    <a:pt x="112" y="6113"/>
                    <a:pt x="122" y="6113"/>
                    <a:pt x="131" y="6113"/>
                  </a:cubicBezTo>
                  <a:cubicBezTo>
                    <a:pt x="156" y="6113"/>
                    <a:pt x="175" y="6108"/>
                    <a:pt x="194" y="6094"/>
                  </a:cubicBezTo>
                  <a:lnTo>
                    <a:pt x="9370" y="212"/>
                  </a:lnTo>
                  <a:cubicBezTo>
                    <a:pt x="9394" y="193"/>
                    <a:pt x="9414" y="168"/>
                    <a:pt x="9419" y="135"/>
                  </a:cubicBezTo>
                  <a:cubicBezTo>
                    <a:pt x="9423" y="106"/>
                    <a:pt x="9419" y="81"/>
                    <a:pt x="9404" y="57"/>
                  </a:cubicBezTo>
                  <a:cubicBezTo>
                    <a:pt x="9382" y="20"/>
                    <a:pt x="9344" y="0"/>
                    <a:pt x="930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4" name="Google Shape;514;p24">
              <a:extLst>
                <a:ext uri="{FF2B5EF4-FFF2-40B4-BE49-F238E27FC236}">
                  <a16:creationId xmlns:a16="http://schemas.microsoft.com/office/drawing/2014/main" id="{2773629F-A8AB-D66E-E6A4-5B8251C74178}"/>
                </a:ext>
              </a:extLst>
            </p:cNvPr>
            <p:cNvSpPr/>
            <p:nvPr/>
          </p:nvSpPr>
          <p:spPr>
            <a:xfrm>
              <a:off x="-3437675" y="-1844600"/>
              <a:ext cx="152125" cy="233150"/>
            </a:xfrm>
            <a:custGeom>
              <a:avLst/>
              <a:gdLst/>
              <a:ahLst/>
              <a:cxnLst/>
              <a:rect l="l" t="t" r="r" b="b"/>
              <a:pathLst>
                <a:path w="6085" h="9326" extrusionOk="0">
                  <a:moveTo>
                    <a:pt x="5980" y="0"/>
                  </a:moveTo>
                  <a:cubicBezTo>
                    <a:pt x="5958" y="0"/>
                    <a:pt x="5936" y="10"/>
                    <a:pt x="5921" y="32"/>
                  </a:cubicBezTo>
                  <a:cubicBezTo>
                    <a:pt x="4924" y="1585"/>
                    <a:pt x="1031" y="7660"/>
                    <a:pt x="34" y="9208"/>
                  </a:cubicBezTo>
                  <a:cubicBezTo>
                    <a:pt x="0" y="9269"/>
                    <a:pt x="49" y="9325"/>
                    <a:pt x="102" y="9325"/>
                  </a:cubicBezTo>
                  <a:cubicBezTo>
                    <a:pt x="124" y="9325"/>
                    <a:pt x="147" y="9315"/>
                    <a:pt x="165" y="9290"/>
                  </a:cubicBezTo>
                  <a:cubicBezTo>
                    <a:pt x="1156" y="7742"/>
                    <a:pt x="5055" y="1667"/>
                    <a:pt x="6047" y="114"/>
                  </a:cubicBezTo>
                  <a:cubicBezTo>
                    <a:pt x="6084" y="56"/>
                    <a:pt x="6032" y="0"/>
                    <a:pt x="598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5" name="Google Shape;515;p24">
              <a:extLst>
                <a:ext uri="{FF2B5EF4-FFF2-40B4-BE49-F238E27FC236}">
                  <a16:creationId xmlns:a16="http://schemas.microsoft.com/office/drawing/2014/main" id="{94651234-588F-DA99-DE88-48AA1295073B}"/>
                </a:ext>
              </a:extLst>
            </p:cNvPr>
            <p:cNvSpPr/>
            <p:nvPr/>
          </p:nvSpPr>
          <p:spPr>
            <a:xfrm>
              <a:off x="-3438175" y="-1845550"/>
              <a:ext cx="153000" cy="235025"/>
            </a:xfrm>
            <a:custGeom>
              <a:avLst/>
              <a:gdLst/>
              <a:ahLst/>
              <a:cxnLst/>
              <a:rect l="l" t="t" r="r" b="b"/>
              <a:pathLst>
                <a:path w="6120" h="9401" extrusionOk="0">
                  <a:moveTo>
                    <a:pt x="6002" y="75"/>
                  </a:moveTo>
                  <a:cubicBezTo>
                    <a:pt x="6009" y="75"/>
                    <a:pt x="6016" y="76"/>
                    <a:pt x="6023" y="80"/>
                  </a:cubicBezTo>
                  <a:cubicBezTo>
                    <a:pt x="6042" y="89"/>
                    <a:pt x="6047" y="114"/>
                    <a:pt x="6038" y="133"/>
                  </a:cubicBezTo>
                  <a:lnTo>
                    <a:pt x="151" y="9309"/>
                  </a:lnTo>
                  <a:cubicBezTo>
                    <a:pt x="146" y="9318"/>
                    <a:pt x="136" y="9323"/>
                    <a:pt x="122" y="9323"/>
                  </a:cubicBezTo>
                  <a:cubicBezTo>
                    <a:pt x="107" y="9323"/>
                    <a:pt x="93" y="9314"/>
                    <a:pt x="83" y="9299"/>
                  </a:cubicBezTo>
                  <a:cubicBezTo>
                    <a:pt x="78" y="9289"/>
                    <a:pt x="78" y="9275"/>
                    <a:pt x="88" y="9265"/>
                  </a:cubicBezTo>
                  <a:lnTo>
                    <a:pt x="5970" y="89"/>
                  </a:lnTo>
                  <a:cubicBezTo>
                    <a:pt x="5976" y="80"/>
                    <a:pt x="5988" y="75"/>
                    <a:pt x="6002" y="75"/>
                  </a:cubicBezTo>
                  <a:close/>
                  <a:moveTo>
                    <a:pt x="6004" y="1"/>
                  </a:moveTo>
                  <a:cubicBezTo>
                    <a:pt x="5998" y="1"/>
                    <a:pt x="5991" y="1"/>
                    <a:pt x="5984" y="2"/>
                  </a:cubicBezTo>
                  <a:cubicBezTo>
                    <a:pt x="5951" y="7"/>
                    <a:pt x="5922" y="27"/>
                    <a:pt x="5907" y="51"/>
                  </a:cubicBezTo>
                  <a:lnTo>
                    <a:pt x="25" y="9227"/>
                  </a:lnTo>
                  <a:cubicBezTo>
                    <a:pt x="1" y="9260"/>
                    <a:pt x="1" y="9304"/>
                    <a:pt x="15" y="9338"/>
                  </a:cubicBezTo>
                  <a:cubicBezTo>
                    <a:pt x="35" y="9377"/>
                    <a:pt x="74" y="9401"/>
                    <a:pt x="117" y="9401"/>
                  </a:cubicBezTo>
                  <a:lnTo>
                    <a:pt x="127" y="9401"/>
                  </a:lnTo>
                  <a:cubicBezTo>
                    <a:pt x="161" y="9401"/>
                    <a:pt x="194" y="9381"/>
                    <a:pt x="214" y="9352"/>
                  </a:cubicBezTo>
                  <a:lnTo>
                    <a:pt x="6100" y="176"/>
                  </a:lnTo>
                  <a:cubicBezTo>
                    <a:pt x="6115" y="147"/>
                    <a:pt x="6120" y="114"/>
                    <a:pt x="6115" y="85"/>
                  </a:cubicBezTo>
                  <a:cubicBezTo>
                    <a:pt x="6105" y="56"/>
                    <a:pt x="6086" y="36"/>
                    <a:pt x="6062" y="22"/>
                  </a:cubicBezTo>
                  <a:cubicBezTo>
                    <a:pt x="6043" y="7"/>
                    <a:pt x="6025" y="1"/>
                    <a:pt x="600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6" name="Google Shape;516;p24">
              <a:extLst>
                <a:ext uri="{FF2B5EF4-FFF2-40B4-BE49-F238E27FC236}">
                  <a16:creationId xmlns:a16="http://schemas.microsoft.com/office/drawing/2014/main" id="{23727D36-84FA-167A-6DED-0A68D361C1F9}"/>
                </a:ext>
              </a:extLst>
            </p:cNvPr>
            <p:cNvSpPr/>
            <p:nvPr/>
          </p:nvSpPr>
          <p:spPr>
            <a:xfrm>
              <a:off x="-3381075" y="-1742625"/>
              <a:ext cx="38825" cy="29075"/>
            </a:xfrm>
            <a:custGeom>
              <a:avLst/>
              <a:gdLst/>
              <a:ahLst/>
              <a:cxnLst/>
              <a:rect l="l" t="t" r="r" b="b"/>
              <a:pathLst>
                <a:path w="1553" h="1163" extrusionOk="0">
                  <a:moveTo>
                    <a:pt x="779" y="0"/>
                  </a:moveTo>
                  <a:cubicBezTo>
                    <a:pt x="630" y="0"/>
                    <a:pt x="481" y="57"/>
                    <a:pt x="368" y="171"/>
                  </a:cubicBezTo>
                  <a:cubicBezTo>
                    <a:pt x="0" y="539"/>
                    <a:pt x="261" y="1163"/>
                    <a:pt x="779" y="1163"/>
                  </a:cubicBezTo>
                  <a:cubicBezTo>
                    <a:pt x="1296" y="1163"/>
                    <a:pt x="1553" y="539"/>
                    <a:pt x="1190" y="171"/>
                  </a:cubicBezTo>
                  <a:cubicBezTo>
                    <a:pt x="1076" y="57"/>
                    <a:pt x="928" y="0"/>
                    <a:pt x="779" y="0"/>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37" name="Google Shape;517;p24">
            <a:extLst>
              <a:ext uri="{FF2B5EF4-FFF2-40B4-BE49-F238E27FC236}">
                <a16:creationId xmlns:a16="http://schemas.microsoft.com/office/drawing/2014/main" id="{8B165AD0-5621-B67F-036D-2A937462DE43}"/>
              </a:ext>
            </a:extLst>
          </p:cNvPr>
          <p:cNvGrpSpPr/>
          <p:nvPr/>
        </p:nvGrpSpPr>
        <p:grpSpPr>
          <a:xfrm>
            <a:off x="6612440" y="5108821"/>
            <a:ext cx="1477797" cy="1755165"/>
            <a:chOff x="-2819875" y="-1836800"/>
            <a:chExt cx="314425" cy="373450"/>
          </a:xfrm>
        </p:grpSpPr>
        <p:sp>
          <p:nvSpPr>
            <p:cNvPr id="138" name="Google Shape;518;p24">
              <a:extLst>
                <a:ext uri="{FF2B5EF4-FFF2-40B4-BE49-F238E27FC236}">
                  <a16:creationId xmlns:a16="http://schemas.microsoft.com/office/drawing/2014/main" id="{7D209BB8-CC55-8801-D0C5-1F73FEA32364}"/>
                </a:ext>
              </a:extLst>
            </p:cNvPr>
            <p:cNvSpPr/>
            <p:nvPr/>
          </p:nvSpPr>
          <p:spPr>
            <a:xfrm>
              <a:off x="-2741500" y="-1778875"/>
              <a:ext cx="160475" cy="138850"/>
            </a:xfrm>
            <a:custGeom>
              <a:avLst/>
              <a:gdLst/>
              <a:ahLst/>
              <a:cxnLst/>
              <a:rect l="l" t="t" r="r" b="b"/>
              <a:pathLst>
                <a:path w="6419" h="5554" extrusionOk="0">
                  <a:moveTo>
                    <a:pt x="0" y="1"/>
                  </a:moveTo>
                  <a:lnTo>
                    <a:pt x="0" y="5553"/>
                  </a:lnTo>
                  <a:cubicBezTo>
                    <a:pt x="0" y="5553"/>
                    <a:pt x="590" y="2879"/>
                    <a:pt x="3212" y="2879"/>
                  </a:cubicBezTo>
                  <a:cubicBezTo>
                    <a:pt x="5834" y="2879"/>
                    <a:pt x="6419" y="5553"/>
                    <a:pt x="6419" y="5553"/>
                  </a:cubicBezTo>
                  <a:lnTo>
                    <a:pt x="6419"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9" name="Google Shape;519;p24">
              <a:extLst>
                <a:ext uri="{FF2B5EF4-FFF2-40B4-BE49-F238E27FC236}">
                  <a16:creationId xmlns:a16="http://schemas.microsoft.com/office/drawing/2014/main" id="{0BBB7453-21FE-735D-4D10-9F72012A209F}"/>
                </a:ext>
              </a:extLst>
            </p:cNvPr>
            <p:cNvSpPr/>
            <p:nvPr/>
          </p:nvSpPr>
          <p:spPr>
            <a:xfrm>
              <a:off x="-2610900" y="-1767150"/>
              <a:ext cx="105350" cy="303800"/>
            </a:xfrm>
            <a:custGeom>
              <a:avLst/>
              <a:gdLst/>
              <a:ahLst/>
              <a:cxnLst/>
              <a:rect l="l" t="t" r="r" b="b"/>
              <a:pathLst>
                <a:path w="4214" h="12152" extrusionOk="0">
                  <a:moveTo>
                    <a:pt x="1232" y="0"/>
                  </a:moveTo>
                  <a:cubicBezTo>
                    <a:pt x="552" y="0"/>
                    <a:pt x="0" y="556"/>
                    <a:pt x="10" y="1239"/>
                  </a:cubicBezTo>
                  <a:lnTo>
                    <a:pt x="10" y="11760"/>
                  </a:lnTo>
                  <a:cubicBezTo>
                    <a:pt x="10" y="11968"/>
                    <a:pt x="155" y="12151"/>
                    <a:pt x="363" y="12151"/>
                  </a:cubicBezTo>
                  <a:lnTo>
                    <a:pt x="387" y="12151"/>
                  </a:lnTo>
                  <a:cubicBezTo>
                    <a:pt x="595" y="12142"/>
                    <a:pt x="760" y="11968"/>
                    <a:pt x="750" y="11760"/>
                  </a:cubicBezTo>
                  <a:lnTo>
                    <a:pt x="750" y="2027"/>
                  </a:lnTo>
                  <a:cubicBezTo>
                    <a:pt x="750" y="1399"/>
                    <a:pt x="1122" y="905"/>
                    <a:pt x="1567" y="905"/>
                  </a:cubicBezTo>
                  <a:lnTo>
                    <a:pt x="2641" y="905"/>
                  </a:lnTo>
                  <a:cubicBezTo>
                    <a:pt x="3081" y="905"/>
                    <a:pt x="3463" y="1399"/>
                    <a:pt x="3463" y="2027"/>
                  </a:cubicBezTo>
                  <a:lnTo>
                    <a:pt x="3463" y="11760"/>
                  </a:lnTo>
                  <a:cubicBezTo>
                    <a:pt x="3463" y="11968"/>
                    <a:pt x="3613" y="12151"/>
                    <a:pt x="3817" y="12151"/>
                  </a:cubicBezTo>
                  <a:lnTo>
                    <a:pt x="3841" y="12151"/>
                  </a:lnTo>
                  <a:cubicBezTo>
                    <a:pt x="4049" y="12142"/>
                    <a:pt x="4213" y="11968"/>
                    <a:pt x="4203" y="11760"/>
                  </a:cubicBezTo>
                  <a:lnTo>
                    <a:pt x="4203" y="1239"/>
                  </a:lnTo>
                  <a:cubicBezTo>
                    <a:pt x="4208" y="556"/>
                    <a:pt x="3657" y="0"/>
                    <a:pt x="2977" y="0"/>
                  </a:cubicBezTo>
                  <a:cubicBezTo>
                    <a:pt x="2968" y="0"/>
                    <a:pt x="2959" y="1"/>
                    <a:pt x="2951" y="1"/>
                  </a:cubicBezTo>
                  <a:lnTo>
                    <a:pt x="1258" y="1"/>
                  </a:lnTo>
                  <a:cubicBezTo>
                    <a:pt x="1249" y="1"/>
                    <a:pt x="1240" y="0"/>
                    <a:pt x="123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0" name="Google Shape;520;p24">
              <a:extLst>
                <a:ext uri="{FF2B5EF4-FFF2-40B4-BE49-F238E27FC236}">
                  <a16:creationId xmlns:a16="http://schemas.microsoft.com/office/drawing/2014/main" id="{C132AE36-6DEC-E57C-C5A9-C0409BBA1ED7}"/>
                </a:ext>
              </a:extLst>
            </p:cNvPr>
            <p:cNvSpPr/>
            <p:nvPr/>
          </p:nvSpPr>
          <p:spPr>
            <a:xfrm>
              <a:off x="-2611275" y="-1767875"/>
              <a:ext cx="105825" cy="61700"/>
            </a:xfrm>
            <a:custGeom>
              <a:avLst/>
              <a:gdLst/>
              <a:ahLst/>
              <a:cxnLst/>
              <a:rect l="l" t="t" r="r" b="b"/>
              <a:pathLst>
                <a:path w="4233" h="2468" extrusionOk="0">
                  <a:moveTo>
                    <a:pt x="1268" y="1"/>
                  </a:moveTo>
                  <a:cubicBezTo>
                    <a:pt x="567" y="1"/>
                    <a:pt x="1" y="567"/>
                    <a:pt x="1" y="1268"/>
                  </a:cubicBezTo>
                  <a:lnTo>
                    <a:pt x="1" y="2468"/>
                  </a:lnTo>
                  <a:lnTo>
                    <a:pt x="779" y="2468"/>
                  </a:lnTo>
                  <a:lnTo>
                    <a:pt x="779" y="2056"/>
                  </a:lnTo>
                  <a:cubicBezTo>
                    <a:pt x="779" y="1428"/>
                    <a:pt x="1137" y="915"/>
                    <a:pt x="1582" y="915"/>
                  </a:cubicBezTo>
                  <a:lnTo>
                    <a:pt x="2656" y="915"/>
                  </a:lnTo>
                  <a:cubicBezTo>
                    <a:pt x="3096" y="915"/>
                    <a:pt x="3459" y="1428"/>
                    <a:pt x="3459" y="2056"/>
                  </a:cubicBezTo>
                  <a:lnTo>
                    <a:pt x="3459" y="2468"/>
                  </a:lnTo>
                  <a:lnTo>
                    <a:pt x="4233" y="2468"/>
                  </a:lnTo>
                  <a:lnTo>
                    <a:pt x="4233" y="1268"/>
                  </a:lnTo>
                  <a:cubicBezTo>
                    <a:pt x="4233" y="567"/>
                    <a:pt x="3662" y="1"/>
                    <a:pt x="2961" y="1"/>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1" name="Google Shape;521;p24">
              <a:extLst>
                <a:ext uri="{FF2B5EF4-FFF2-40B4-BE49-F238E27FC236}">
                  <a16:creationId xmlns:a16="http://schemas.microsoft.com/office/drawing/2014/main" id="{62899884-F774-B605-352B-34A7CDBF07EF}"/>
                </a:ext>
              </a:extLst>
            </p:cNvPr>
            <p:cNvSpPr/>
            <p:nvPr/>
          </p:nvSpPr>
          <p:spPr>
            <a:xfrm>
              <a:off x="-2819500" y="-1767150"/>
              <a:ext cx="105350" cy="303800"/>
            </a:xfrm>
            <a:custGeom>
              <a:avLst/>
              <a:gdLst/>
              <a:ahLst/>
              <a:cxnLst/>
              <a:rect l="l" t="t" r="r" b="b"/>
              <a:pathLst>
                <a:path w="4214" h="12152" extrusionOk="0">
                  <a:moveTo>
                    <a:pt x="1232" y="0"/>
                  </a:moveTo>
                  <a:cubicBezTo>
                    <a:pt x="552" y="0"/>
                    <a:pt x="0" y="556"/>
                    <a:pt x="10" y="1239"/>
                  </a:cubicBezTo>
                  <a:lnTo>
                    <a:pt x="10" y="11760"/>
                  </a:lnTo>
                  <a:cubicBezTo>
                    <a:pt x="10" y="11968"/>
                    <a:pt x="155" y="12151"/>
                    <a:pt x="363" y="12151"/>
                  </a:cubicBezTo>
                  <a:lnTo>
                    <a:pt x="387" y="12151"/>
                  </a:lnTo>
                  <a:cubicBezTo>
                    <a:pt x="595" y="12142"/>
                    <a:pt x="760" y="11968"/>
                    <a:pt x="750" y="11760"/>
                  </a:cubicBezTo>
                  <a:lnTo>
                    <a:pt x="750" y="2027"/>
                  </a:lnTo>
                  <a:cubicBezTo>
                    <a:pt x="750" y="1399"/>
                    <a:pt x="1122" y="905"/>
                    <a:pt x="1567" y="905"/>
                  </a:cubicBezTo>
                  <a:lnTo>
                    <a:pt x="2641" y="905"/>
                  </a:lnTo>
                  <a:cubicBezTo>
                    <a:pt x="3081" y="905"/>
                    <a:pt x="3464" y="1399"/>
                    <a:pt x="3464" y="2027"/>
                  </a:cubicBezTo>
                  <a:lnTo>
                    <a:pt x="3464" y="11760"/>
                  </a:lnTo>
                  <a:cubicBezTo>
                    <a:pt x="3464" y="11968"/>
                    <a:pt x="3613" y="12151"/>
                    <a:pt x="3817" y="12151"/>
                  </a:cubicBezTo>
                  <a:lnTo>
                    <a:pt x="3841" y="12151"/>
                  </a:lnTo>
                  <a:cubicBezTo>
                    <a:pt x="4049" y="12142"/>
                    <a:pt x="4213" y="11968"/>
                    <a:pt x="4204" y="11760"/>
                  </a:cubicBezTo>
                  <a:lnTo>
                    <a:pt x="4204" y="1239"/>
                  </a:lnTo>
                  <a:cubicBezTo>
                    <a:pt x="4208" y="556"/>
                    <a:pt x="3657" y="0"/>
                    <a:pt x="2977" y="0"/>
                  </a:cubicBezTo>
                  <a:cubicBezTo>
                    <a:pt x="2968" y="0"/>
                    <a:pt x="2960" y="1"/>
                    <a:pt x="2951" y="1"/>
                  </a:cubicBezTo>
                  <a:lnTo>
                    <a:pt x="1258" y="1"/>
                  </a:lnTo>
                  <a:cubicBezTo>
                    <a:pt x="1249" y="1"/>
                    <a:pt x="1240" y="0"/>
                    <a:pt x="123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2" name="Google Shape;522;p24">
              <a:extLst>
                <a:ext uri="{FF2B5EF4-FFF2-40B4-BE49-F238E27FC236}">
                  <a16:creationId xmlns:a16="http://schemas.microsoft.com/office/drawing/2014/main" id="{986763F1-0D04-5B54-6C7E-F87147C71C5C}"/>
                </a:ext>
              </a:extLst>
            </p:cNvPr>
            <p:cNvSpPr/>
            <p:nvPr/>
          </p:nvSpPr>
          <p:spPr>
            <a:xfrm>
              <a:off x="-2819875" y="-1767875"/>
              <a:ext cx="105850" cy="61700"/>
            </a:xfrm>
            <a:custGeom>
              <a:avLst/>
              <a:gdLst/>
              <a:ahLst/>
              <a:cxnLst/>
              <a:rect l="l" t="t" r="r" b="b"/>
              <a:pathLst>
                <a:path w="4234" h="2468" extrusionOk="0">
                  <a:moveTo>
                    <a:pt x="1268" y="1"/>
                  </a:moveTo>
                  <a:cubicBezTo>
                    <a:pt x="567" y="1"/>
                    <a:pt x="1" y="567"/>
                    <a:pt x="1" y="1268"/>
                  </a:cubicBezTo>
                  <a:lnTo>
                    <a:pt x="1" y="2468"/>
                  </a:lnTo>
                  <a:lnTo>
                    <a:pt x="779" y="2468"/>
                  </a:lnTo>
                  <a:lnTo>
                    <a:pt x="779" y="2056"/>
                  </a:lnTo>
                  <a:cubicBezTo>
                    <a:pt x="779" y="1428"/>
                    <a:pt x="1137" y="915"/>
                    <a:pt x="1582" y="915"/>
                  </a:cubicBezTo>
                  <a:lnTo>
                    <a:pt x="2656" y="915"/>
                  </a:lnTo>
                  <a:cubicBezTo>
                    <a:pt x="3096" y="915"/>
                    <a:pt x="3459" y="1428"/>
                    <a:pt x="3459" y="2056"/>
                  </a:cubicBezTo>
                  <a:lnTo>
                    <a:pt x="3459" y="2468"/>
                  </a:lnTo>
                  <a:lnTo>
                    <a:pt x="4233" y="2468"/>
                  </a:lnTo>
                  <a:lnTo>
                    <a:pt x="4233" y="1268"/>
                  </a:lnTo>
                  <a:cubicBezTo>
                    <a:pt x="4233" y="567"/>
                    <a:pt x="3662" y="1"/>
                    <a:pt x="2961" y="1"/>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3" name="Google Shape;523;p24">
              <a:extLst>
                <a:ext uri="{FF2B5EF4-FFF2-40B4-BE49-F238E27FC236}">
                  <a16:creationId xmlns:a16="http://schemas.microsoft.com/office/drawing/2014/main" id="{CA54D800-9364-4E4B-49A7-897B6EDE9E36}"/>
                </a:ext>
              </a:extLst>
            </p:cNvPr>
            <p:cNvSpPr/>
            <p:nvPr/>
          </p:nvSpPr>
          <p:spPr>
            <a:xfrm>
              <a:off x="-2800775" y="-1745125"/>
              <a:ext cx="67875" cy="265200"/>
            </a:xfrm>
            <a:custGeom>
              <a:avLst/>
              <a:gdLst/>
              <a:ahLst/>
              <a:cxnLst/>
              <a:rect l="l" t="t" r="r" b="b"/>
              <a:pathLst>
                <a:path w="2715" h="10608" extrusionOk="0">
                  <a:moveTo>
                    <a:pt x="818" y="0"/>
                  </a:moveTo>
                  <a:cubicBezTo>
                    <a:pt x="373" y="0"/>
                    <a:pt x="1" y="518"/>
                    <a:pt x="1" y="1146"/>
                  </a:cubicBezTo>
                  <a:lnTo>
                    <a:pt x="1" y="10608"/>
                  </a:lnTo>
                  <a:lnTo>
                    <a:pt x="2715" y="10608"/>
                  </a:lnTo>
                  <a:lnTo>
                    <a:pt x="2715" y="2428"/>
                  </a:lnTo>
                  <a:lnTo>
                    <a:pt x="2715" y="1146"/>
                  </a:lnTo>
                  <a:cubicBezTo>
                    <a:pt x="2715" y="518"/>
                    <a:pt x="2332" y="0"/>
                    <a:pt x="1892"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4" name="Google Shape;524;p24">
              <a:extLst>
                <a:ext uri="{FF2B5EF4-FFF2-40B4-BE49-F238E27FC236}">
                  <a16:creationId xmlns:a16="http://schemas.microsoft.com/office/drawing/2014/main" id="{D46C8682-1A5F-60EE-2670-7CA6D194A4D3}"/>
                </a:ext>
              </a:extLst>
            </p:cNvPr>
            <p:cNvSpPr/>
            <p:nvPr/>
          </p:nvSpPr>
          <p:spPr>
            <a:xfrm>
              <a:off x="-2592175" y="-1745125"/>
              <a:ext cx="67875" cy="265200"/>
            </a:xfrm>
            <a:custGeom>
              <a:avLst/>
              <a:gdLst/>
              <a:ahLst/>
              <a:cxnLst/>
              <a:rect l="l" t="t" r="r" b="b"/>
              <a:pathLst>
                <a:path w="2715" h="10608" extrusionOk="0">
                  <a:moveTo>
                    <a:pt x="818" y="0"/>
                  </a:moveTo>
                  <a:cubicBezTo>
                    <a:pt x="373" y="0"/>
                    <a:pt x="1" y="518"/>
                    <a:pt x="1" y="1146"/>
                  </a:cubicBezTo>
                  <a:lnTo>
                    <a:pt x="1" y="10608"/>
                  </a:lnTo>
                  <a:lnTo>
                    <a:pt x="2714" y="10608"/>
                  </a:lnTo>
                  <a:lnTo>
                    <a:pt x="2714" y="2428"/>
                  </a:lnTo>
                  <a:lnTo>
                    <a:pt x="2714" y="1146"/>
                  </a:lnTo>
                  <a:cubicBezTo>
                    <a:pt x="2714" y="518"/>
                    <a:pt x="2332" y="0"/>
                    <a:pt x="1892"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5" name="Google Shape;525;p24">
              <a:extLst>
                <a:ext uri="{FF2B5EF4-FFF2-40B4-BE49-F238E27FC236}">
                  <a16:creationId xmlns:a16="http://schemas.microsoft.com/office/drawing/2014/main" id="{7A1604BC-18AC-1153-0445-793C458B9BA2}"/>
                </a:ext>
              </a:extLst>
            </p:cNvPr>
            <p:cNvSpPr/>
            <p:nvPr/>
          </p:nvSpPr>
          <p:spPr>
            <a:xfrm>
              <a:off x="-2819875" y="-1836800"/>
              <a:ext cx="314425" cy="70400"/>
            </a:xfrm>
            <a:custGeom>
              <a:avLst/>
              <a:gdLst/>
              <a:ahLst/>
              <a:cxnLst/>
              <a:rect l="l" t="t" r="r" b="b"/>
              <a:pathLst>
                <a:path w="12577" h="2816" extrusionOk="0">
                  <a:moveTo>
                    <a:pt x="1" y="1"/>
                  </a:moveTo>
                  <a:lnTo>
                    <a:pt x="1" y="2816"/>
                  </a:lnTo>
                  <a:lnTo>
                    <a:pt x="12030" y="2816"/>
                  </a:lnTo>
                  <a:cubicBezTo>
                    <a:pt x="12335" y="2816"/>
                    <a:pt x="12577" y="2574"/>
                    <a:pt x="12577" y="2269"/>
                  </a:cubicBezTo>
                  <a:lnTo>
                    <a:pt x="12577" y="547"/>
                  </a:lnTo>
                  <a:cubicBezTo>
                    <a:pt x="12577" y="242"/>
                    <a:pt x="12335" y="1"/>
                    <a:pt x="1203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6" name="Google Shape;526;p24">
              <a:extLst>
                <a:ext uri="{FF2B5EF4-FFF2-40B4-BE49-F238E27FC236}">
                  <a16:creationId xmlns:a16="http://schemas.microsoft.com/office/drawing/2014/main" id="{D5F27B57-56B8-3782-D3C6-644B9A7B1682}"/>
                </a:ext>
              </a:extLst>
            </p:cNvPr>
            <p:cNvSpPr/>
            <p:nvPr/>
          </p:nvSpPr>
          <p:spPr>
            <a:xfrm>
              <a:off x="-2587825" y="-1836800"/>
              <a:ext cx="20225" cy="75125"/>
            </a:xfrm>
            <a:custGeom>
              <a:avLst/>
              <a:gdLst/>
              <a:ahLst/>
              <a:cxnLst/>
              <a:rect l="l" t="t" r="r" b="b"/>
              <a:pathLst>
                <a:path w="809" h="3005" extrusionOk="0">
                  <a:moveTo>
                    <a:pt x="1" y="1"/>
                  </a:moveTo>
                  <a:lnTo>
                    <a:pt x="1" y="3004"/>
                  </a:lnTo>
                  <a:lnTo>
                    <a:pt x="809" y="3004"/>
                  </a:lnTo>
                  <a:lnTo>
                    <a:pt x="809"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7" name="Google Shape;527;p24">
              <a:extLst>
                <a:ext uri="{FF2B5EF4-FFF2-40B4-BE49-F238E27FC236}">
                  <a16:creationId xmlns:a16="http://schemas.microsoft.com/office/drawing/2014/main" id="{8275864C-3068-CD4B-DB80-03C9A72A3633}"/>
                </a:ext>
              </a:extLst>
            </p:cNvPr>
            <p:cNvSpPr/>
            <p:nvPr/>
          </p:nvSpPr>
          <p:spPr>
            <a:xfrm>
              <a:off x="-2758325" y="-1836800"/>
              <a:ext cx="20100" cy="70650"/>
            </a:xfrm>
            <a:custGeom>
              <a:avLst/>
              <a:gdLst/>
              <a:ahLst/>
              <a:cxnLst/>
              <a:rect l="l" t="t" r="r" b="b"/>
              <a:pathLst>
                <a:path w="804" h="2826" extrusionOk="0">
                  <a:moveTo>
                    <a:pt x="1" y="1"/>
                  </a:moveTo>
                  <a:lnTo>
                    <a:pt x="1" y="2825"/>
                  </a:lnTo>
                  <a:lnTo>
                    <a:pt x="804" y="2825"/>
                  </a:lnTo>
                  <a:lnTo>
                    <a:pt x="804"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8" name="Google Shape;528;p24">
              <a:extLst>
                <a:ext uri="{FF2B5EF4-FFF2-40B4-BE49-F238E27FC236}">
                  <a16:creationId xmlns:a16="http://schemas.microsoft.com/office/drawing/2014/main" id="{3D5585A2-4DE3-498A-1F3A-3A4A923C8A1C}"/>
                </a:ext>
              </a:extLst>
            </p:cNvPr>
            <p:cNvSpPr/>
            <p:nvPr/>
          </p:nvSpPr>
          <p:spPr>
            <a:xfrm>
              <a:off x="-2544875" y="-1836800"/>
              <a:ext cx="20200" cy="71000"/>
            </a:xfrm>
            <a:custGeom>
              <a:avLst/>
              <a:gdLst/>
              <a:ahLst/>
              <a:cxnLst/>
              <a:rect l="l" t="t" r="r" b="b"/>
              <a:pathLst>
                <a:path w="808" h="2840" extrusionOk="0">
                  <a:moveTo>
                    <a:pt x="0" y="1"/>
                  </a:moveTo>
                  <a:lnTo>
                    <a:pt x="0" y="2840"/>
                  </a:lnTo>
                  <a:lnTo>
                    <a:pt x="808" y="2840"/>
                  </a:lnTo>
                  <a:lnTo>
                    <a:pt x="808"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9" name="Google Shape;529;p24">
              <a:extLst>
                <a:ext uri="{FF2B5EF4-FFF2-40B4-BE49-F238E27FC236}">
                  <a16:creationId xmlns:a16="http://schemas.microsoft.com/office/drawing/2014/main" id="{B9BE38E2-43DD-2210-2151-42873021C2DE}"/>
                </a:ext>
              </a:extLst>
            </p:cNvPr>
            <p:cNvSpPr/>
            <p:nvPr/>
          </p:nvSpPr>
          <p:spPr>
            <a:xfrm>
              <a:off x="-2801250" y="-1836800"/>
              <a:ext cx="20100" cy="70650"/>
            </a:xfrm>
            <a:custGeom>
              <a:avLst/>
              <a:gdLst/>
              <a:ahLst/>
              <a:cxnLst/>
              <a:rect l="l" t="t" r="r" b="b"/>
              <a:pathLst>
                <a:path w="804" h="2826" extrusionOk="0">
                  <a:moveTo>
                    <a:pt x="1" y="1"/>
                  </a:moveTo>
                  <a:lnTo>
                    <a:pt x="1" y="2825"/>
                  </a:lnTo>
                  <a:lnTo>
                    <a:pt x="804" y="2825"/>
                  </a:lnTo>
                  <a:lnTo>
                    <a:pt x="804"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0" name="Google Shape;530;p24">
              <a:extLst>
                <a:ext uri="{FF2B5EF4-FFF2-40B4-BE49-F238E27FC236}">
                  <a16:creationId xmlns:a16="http://schemas.microsoft.com/office/drawing/2014/main" id="{24DA855B-D8A9-9185-6610-20524F142CD7}"/>
                </a:ext>
              </a:extLst>
            </p:cNvPr>
            <p:cNvSpPr/>
            <p:nvPr/>
          </p:nvSpPr>
          <p:spPr>
            <a:xfrm>
              <a:off x="-2715400" y="-1813575"/>
              <a:ext cx="104750" cy="26625"/>
            </a:xfrm>
            <a:custGeom>
              <a:avLst/>
              <a:gdLst/>
              <a:ahLst/>
              <a:cxnLst/>
              <a:rect l="l" t="t" r="r" b="b"/>
              <a:pathLst>
                <a:path w="4190" h="1065" extrusionOk="0">
                  <a:moveTo>
                    <a:pt x="528" y="0"/>
                  </a:moveTo>
                  <a:cubicBezTo>
                    <a:pt x="238" y="0"/>
                    <a:pt x="1" y="232"/>
                    <a:pt x="1" y="528"/>
                  </a:cubicBezTo>
                  <a:lnTo>
                    <a:pt x="1" y="537"/>
                  </a:lnTo>
                  <a:cubicBezTo>
                    <a:pt x="1" y="827"/>
                    <a:pt x="238" y="1064"/>
                    <a:pt x="528" y="1064"/>
                  </a:cubicBezTo>
                  <a:lnTo>
                    <a:pt x="3663" y="1064"/>
                  </a:lnTo>
                  <a:cubicBezTo>
                    <a:pt x="3958" y="1064"/>
                    <a:pt x="4190" y="827"/>
                    <a:pt x="4190" y="537"/>
                  </a:cubicBezTo>
                  <a:lnTo>
                    <a:pt x="4190" y="528"/>
                  </a:lnTo>
                  <a:cubicBezTo>
                    <a:pt x="4190" y="232"/>
                    <a:pt x="3958" y="0"/>
                    <a:pt x="3663"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51" name="Google Shape;531;p24">
            <a:extLst>
              <a:ext uri="{FF2B5EF4-FFF2-40B4-BE49-F238E27FC236}">
                <a16:creationId xmlns:a16="http://schemas.microsoft.com/office/drawing/2014/main" id="{EA102180-9D05-1987-E8E4-BDC58B60752B}"/>
              </a:ext>
            </a:extLst>
          </p:cNvPr>
          <p:cNvGrpSpPr/>
          <p:nvPr/>
        </p:nvGrpSpPr>
        <p:grpSpPr>
          <a:xfrm>
            <a:off x="7480923" y="6219816"/>
            <a:ext cx="697399" cy="704332"/>
            <a:chOff x="1664401" y="4110000"/>
            <a:chExt cx="523049" cy="528249"/>
          </a:xfrm>
        </p:grpSpPr>
        <p:sp>
          <p:nvSpPr>
            <p:cNvPr id="152" name="Google Shape;532;p24">
              <a:extLst>
                <a:ext uri="{FF2B5EF4-FFF2-40B4-BE49-F238E27FC236}">
                  <a16:creationId xmlns:a16="http://schemas.microsoft.com/office/drawing/2014/main" id="{8B4C3A79-9EDA-5C07-BE8C-C259904337C6}"/>
                </a:ext>
              </a:extLst>
            </p:cNvPr>
            <p:cNvSpPr/>
            <p:nvPr/>
          </p:nvSpPr>
          <p:spPr>
            <a:xfrm>
              <a:off x="1935243" y="4110000"/>
              <a:ext cx="252207" cy="397811"/>
            </a:xfrm>
            <a:custGeom>
              <a:avLst/>
              <a:gdLst/>
              <a:ahLst/>
              <a:cxnLst/>
              <a:rect l="l" t="t" r="r" b="b"/>
              <a:pathLst>
                <a:path w="1164" h="1836" extrusionOk="0">
                  <a:moveTo>
                    <a:pt x="591" y="1"/>
                  </a:moveTo>
                  <a:cubicBezTo>
                    <a:pt x="237" y="1"/>
                    <a:pt x="28" y="365"/>
                    <a:pt x="95" y="683"/>
                  </a:cubicBezTo>
                  <a:cubicBezTo>
                    <a:pt x="138" y="900"/>
                    <a:pt x="124" y="1123"/>
                    <a:pt x="56" y="1331"/>
                  </a:cubicBezTo>
                  <a:cubicBezTo>
                    <a:pt x="33" y="1401"/>
                    <a:pt x="0" y="1835"/>
                    <a:pt x="545" y="1835"/>
                  </a:cubicBezTo>
                  <a:cubicBezTo>
                    <a:pt x="562" y="1835"/>
                    <a:pt x="580" y="1835"/>
                    <a:pt x="598" y="1834"/>
                  </a:cubicBezTo>
                  <a:cubicBezTo>
                    <a:pt x="598" y="1834"/>
                    <a:pt x="614" y="1835"/>
                    <a:pt x="641" y="1835"/>
                  </a:cubicBezTo>
                  <a:cubicBezTo>
                    <a:pt x="771" y="1835"/>
                    <a:pt x="1148" y="1796"/>
                    <a:pt x="1140" y="1331"/>
                  </a:cubicBezTo>
                  <a:cubicBezTo>
                    <a:pt x="1130" y="774"/>
                    <a:pt x="1116" y="687"/>
                    <a:pt x="1140" y="494"/>
                  </a:cubicBezTo>
                  <a:cubicBezTo>
                    <a:pt x="1164" y="300"/>
                    <a:pt x="961" y="5"/>
                    <a:pt x="598" y="1"/>
                  </a:cubicBezTo>
                  <a:cubicBezTo>
                    <a:pt x="596" y="1"/>
                    <a:pt x="593" y="1"/>
                    <a:pt x="591" y="1"/>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3" name="Google Shape;533;p24">
              <a:extLst>
                <a:ext uri="{FF2B5EF4-FFF2-40B4-BE49-F238E27FC236}">
                  <a16:creationId xmlns:a16="http://schemas.microsoft.com/office/drawing/2014/main" id="{E6992559-D22F-470A-45B2-5CB3785B6D1D}"/>
                </a:ext>
              </a:extLst>
            </p:cNvPr>
            <p:cNvSpPr/>
            <p:nvPr/>
          </p:nvSpPr>
          <p:spPr>
            <a:xfrm>
              <a:off x="2007612" y="4217253"/>
              <a:ext cx="119387" cy="419911"/>
            </a:xfrm>
            <a:custGeom>
              <a:avLst/>
              <a:gdLst/>
              <a:ahLst/>
              <a:cxnLst/>
              <a:rect l="l" t="t" r="r" b="b"/>
              <a:pathLst>
                <a:path w="551" h="1938" extrusionOk="0">
                  <a:moveTo>
                    <a:pt x="265" y="0"/>
                  </a:moveTo>
                  <a:cubicBezTo>
                    <a:pt x="255" y="0"/>
                    <a:pt x="247" y="6"/>
                    <a:pt x="249" y="18"/>
                  </a:cubicBezTo>
                  <a:lnTo>
                    <a:pt x="249" y="584"/>
                  </a:lnTo>
                  <a:lnTo>
                    <a:pt x="37" y="376"/>
                  </a:lnTo>
                  <a:cubicBezTo>
                    <a:pt x="32" y="373"/>
                    <a:pt x="27" y="371"/>
                    <a:pt x="23" y="371"/>
                  </a:cubicBezTo>
                  <a:cubicBezTo>
                    <a:pt x="10" y="371"/>
                    <a:pt x="0" y="386"/>
                    <a:pt x="8" y="400"/>
                  </a:cubicBezTo>
                  <a:lnTo>
                    <a:pt x="245" y="637"/>
                  </a:lnTo>
                  <a:lnTo>
                    <a:pt x="245" y="1919"/>
                  </a:lnTo>
                  <a:cubicBezTo>
                    <a:pt x="247" y="1931"/>
                    <a:pt x="257" y="1937"/>
                    <a:pt x="266" y="1937"/>
                  </a:cubicBezTo>
                  <a:cubicBezTo>
                    <a:pt x="275" y="1937"/>
                    <a:pt x="283" y="1931"/>
                    <a:pt x="283" y="1919"/>
                  </a:cubicBezTo>
                  <a:lnTo>
                    <a:pt x="283" y="937"/>
                  </a:lnTo>
                  <a:lnTo>
                    <a:pt x="540" y="681"/>
                  </a:lnTo>
                  <a:cubicBezTo>
                    <a:pt x="551" y="666"/>
                    <a:pt x="539" y="652"/>
                    <a:pt x="527" y="652"/>
                  </a:cubicBezTo>
                  <a:cubicBezTo>
                    <a:pt x="523" y="652"/>
                    <a:pt x="519" y="653"/>
                    <a:pt x="515" y="657"/>
                  </a:cubicBezTo>
                  <a:cubicBezTo>
                    <a:pt x="438" y="734"/>
                    <a:pt x="361" y="807"/>
                    <a:pt x="283" y="884"/>
                  </a:cubicBezTo>
                  <a:lnTo>
                    <a:pt x="283" y="633"/>
                  </a:lnTo>
                  <a:lnTo>
                    <a:pt x="283" y="18"/>
                  </a:lnTo>
                  <a:cubicBezTo>
                    <a:pt x="283" y="6"/>
                    <a:pt x="274" y="0"/>
                    <a:pt x="265"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4" name="Google Shape;534;p24">
              <a:extLst>
                <a:ext uri="{FF2B5EF4-FFF2-40B4-BE49-F238E27FC236}">
                  <a16:creationId xmlns:a16="http://schemas.microsoft.com/office/drawing/2014/main" id="{1843C2D4-23DA-431E-F803-EB405D8CE6CF}"/>
                </a:ext>
              </a:extLst>
            </p:cNvPr>
            <p:cNvSpPr/>
            <p:nvPr/>
          </p:nvSpPr>
          <p:spPr>
            <a:xfrm>
              <a:off x="1664401" y="4276622"/>
              <a:ext cx="302041" cy="259140"/>
            </a:xfrm>
            <a:custGeom>
              <a:avLst/>
              <a:gdLst/>
              <a:ahLst/>
              <a:cxnLst/>
              <a:rect l="l" t="t" r="r" b="b"/>
              <a:pathLst>
                <a:path w="1394" h="1196" extrusionOk="0">
                  <a:moveTo>
                    <a:pt x="600" y="1"/>
                  </a:moveTo>
                  <a:cubicBezTo>
                    <a:pt x="271" y="1"/>
                    <a:pt x="0" y="267"/>
                    <a:pt x="0" y="600"/>
                  </a:cubicBezTo>
                  <a:cubicBezTo>
                    <a:pt x="0" y="958"/>
                    <a:pt x="296" y="1195"/>
                    <a:pt x="603" y="1195"/>
                  </a:cubicBezTo>
                  <a:cubicBezTo>
                    <a:pt x="750" y="1195"/>
                    <a:pt x="899" y="1141"/>
                    <a:pt x="1021" y="1021"/>
                  </a:cubicBezTo>
                  <a:cubicBezTo>
                    <a:pt x="1393" y="644"/>
                    <a:pt x="1127" y="1"/>
                    <a:pt x="600" y="1"/>
                  </a:cubicBezTo>
                  <a:close/>
                </a:path>
              </a:pathLst>
            </a:custGeom>
            <a:solidFill>
              <a:srgbClr val="D0746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5" name="Google Shape;535;p24">
              <a:extLst>
                <a:ext uri="{FF2B5EF4-FFF2-40B4-BE49-F238E27FC236}">
                  <a16:creationId xmlns:a16="http://schemas.microsoft.com/office/drawing/2014/main" id="{3EC85D15-1D88-9D4C-C2DA-718734170C7D}"/>
                </a:ext>
              </a:extLst>
            </p:cNvPr>
            <p:cNvSpPr/>
            <p:nvPr/>
          </p:nvSpPr>
          <p:spPr>
            <a:xfrm>
              <a:off x="1751937" y="4346174"/>
              <a:ext cx="86019" cy="292075"/>
            </a:xfrm>
            <a:custGeom>
              <a:avLst/>
              <a:gdLst/>
              <a:ahLst/>
              <a:cxnLst/>
              <a:rect l="l" t="t" r="r" b="b"/>
              <a:pathLst>
                <a:path w="397" h="1348" extrusionOk="0">
                  <a:moveTo>
                    <a:pt x="194" y="0"/>
                  </a:moveTo>
                  <a:cubicBezTo>
                    <a:pt x="185" y="0"/>
                    <a:pt x="177" y="6"/>
                    <a:pt x="177" y="18"/>
                  </a:cubicBezTo>
                  <a:lnTo>
                    <a:pt x="177" y="400"/>
                  </a:lnTo>
                  <a:lnTo>
                    <a:pt x="41" y="260"/>
                  </a:lnTo>
                  <a:cubicBezTo>
                    <a:pt x="37" y="257"/>
                    <a:pt x="33" y="256"/>
                    <a:pt x="29" y="256"/>
                  </a:cubicBezTo>
                  <a:cubicBezTo>
                    <a:pt x="13" y="256"/>
                    <a:pt x="1" y="274"/>
                    <a:pt x="12" y="289"/>
                  </a:cubicBezTo>
                  <a:cubicBezTo>
                    <a:pt x="70" y="342"/>
                    <a:pt x="123" y="396"/>
                    <a:pt x="177" y="449"/>
                  </a:cubicBezTo>
                  <a:lnTo>
                    <a:pt x="177" y="1329"/>
                  </a:lnTo>
                  <a:cubicBezTo>
                    <a:pt x="177" y="1341"/>
                    <a:pt x="185" y="1347"/>
                    <a:pt x="194" y="1347"/>
                  </a:cubicBezTo>
                  <a:cubicBezTo>
                    <a:pt x="202" y="1347"/>
                    <a:pt x="211" y="1341"/>
                    <a:pt x="211" y="1329"/>
                  </a:cubicBezTo>
                  <a:lnTo>
                    <a:pt x="211" y="652"/>
                  </a:lnTo>
                  <a:lnTo>
                    <a:pt x="389" y="478"/>
                  </a:lnTo>
                  <a:cubicBezTo>
                    <a:pt x="397" y="463"/>
                    <a:pt x="388" y="448"/>
                    <a:pt x="374" y="448"/>
                  </a:cubicBezTo>
                  <a:cubicBezTo>
                    <a:pt x="370" y="448"/>
                    <a:pt x="365" y="450"/>
                    <a:pt x="360" y="454"/>
                  </a:cubicBezTo>
                  <a:lnTo>
                    <a:pt x="211" y="599"/>
                  </a:lnTo>
                  <a:lnTo>
                    <a:pt x="211" y="18"/>
                  </a:lnTo>
                  <a:cubicBezTo>
                    <a:pt x="211" y="6"/>
                    <a:pt x="202" y="0"/>
                    <a:pt x="194"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6" name="Google Shape;536;p24">
              <a:extLst>
                <a:ext uri="{FF2B5EF4-FFF2-40B4-BE49-F238E27FC236}">
                  <a16:creationId xmlns:a16="http://schemas.microsoft.com/office/drawing/2014/main" id="{6BFB8E0B-F607-6B29-2CB2-14BB4C982A41}"/>
                </a:ext>
              </a:extLst>
            </p:cNvPr>
            <p:cNvSpPr/>
            <p:nvPr/>
          </p:nvSpPr>
          <p:spPr>
            <a:xfrm>
              <a:off x="1831239" y="4268822"/>
              <a:ext cx="218839" cy="265857"/>
            </a:xfrm>
            <a:custGeom>
              <a:avLst/>
              <a:gdLst/>
              <a:ahLst/>
              <a:cxnLst/>
              <a:rect l="l" t="t" r="r" b="b"/>
              <a:pathLst>
                <a:path w="1010" h="1227" extrusionOk="0">
                  <a:moveTo>
                    <a:pt x="500" y="0"/>
                  </a:moveTo>
                  <a:cubicBezTo>
                    <a:pt x="453" y="0"/>
                    <a:pt x="406" y="27"/>
                    <a:pt x="386" y="80"/>
                  </a:cubicBezTo>
                  <a:lnTo>
                    <a:pt x="9" y="1052"/>
                  </a:lnTo>
                  <a:cubicBezTo>
                    <a:pt x="3" y="1067"/>
                    <a:pt x="1" y="1082"/>
                    <a:pt x="1" y="1097"/>
                  </a:cubicBezTo>
                  <a:lnTo>
                    <a:pt x="1" y="1097"/>
                  </a:lnTo>
                  <a:cubicBezTo>
                    <a:pt x="1" y="1162"/>
                    <a:pt x="49" y="1217"/>
                    <a:pt x="120" y="1217"/>
                  </a:cubicBezTo>
                  <a:lnTo>
                    <a:pt x="860" y="1227"/>
                  </a:lnTo>
                  <a:cubicBezTo>
                    <a:pt x="863" y="1227"/>
                    <a:pt x="865" y="1227"/>
                    <a:pt x="867" y="1227"/>
                  </a:cubicBezTo>
                  <a:cubicBezTo>
                    <a:pt x="951" y="1227"/>
                    <a:pt x="1009" y="1142"/>
                    <a:pt x="976" y="1062"/>
                  </a:cubicBezTo>
                  <a:lnTo>
                    <a:pt x="614" y="80"/>
                  </a:lnTo>
                  <a:cubicBezTo>
                    <a:pt x="594" y="27"/>
                    <a:pt x="547" y="0"/>
                    <a:pt x="500" y="0"/>
                  </a:cubicBezTo>
                  <a:close/>
                </a:path>
              </a:pathLst>
            </a:custGeom>
            <a:solidFill>
              <a:srgbClr val="425A9A"/>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7" name="Google Shape;537;p24">
              <a:extLst>
                <a:ext uri="{FF2B5EF4-FFF2-40B4-BE49-F238E27FC236}">
                  <a16:creationId xmlns:a16="http://schemas.microsoft.com/office/drawing/2014/main" id="{2CC603EF-32F1-3416-BB0E-959490993084}"/>
                </a:ext>
              </a:extLst>
            </p:cNvPr>
            <p:cNvSpPr/>
            <p:nvPr/>
          </p:nvSpPr>
          <p:spPr>
            <a:xfrm>
              <a:off x="1881291" y="4318873"/>
              <a:ext cx="101836" cy="318509"/>
            </a:xfrm>
            <a:custGeom>
              <a:avLst/>
              <a:gdLst/>
              <a:ahLst/>
              <a:cxnLst/>
              <a:rect l="l" t="t" r="r" b="b"/>
              <a:pathLst>
                <a:path w="470" h="1470" extrusionOk="0">
                  <a:moveTo>
                    <a:pt x="259" y="0"/>
                  </a:moveTo>
                  <a:cubicBezTo>
                    <a:pt x="251" y="0"/>
                    <a:pt x="242" y="6"/>
                    <a:pt x="242" y="18"/>
                  </a:cubicBezTo>
                  <a:lnTo>
                    <a:pt x="242" y="792"/>
                  </a:lnTo>
                  <a:lnTo>
                    <a:pt x="29" y="575"/>
                  </a:lnTo>
                  <a:cubicBezTo>
                    <a:pt x="25" y="572"/>
                    <a:pt x="20" y="571"/>
                    <a:pt x="16" y="571"/>
                  </a:cubicBezTo>
                  <a:cubicBezTo>
                    <a:pt x="11" y="571"/>
                    <a:pt x="8" y="572"/>
                    <a:pt x="5" y="575"/>
                  </a:cubicBezTo>
                  <a:cubicBezTo>
                    <a:pt x="0" y="575"/>
                    <a:pt x="0" y="580"/>
                    <a:pt x="0" y="584"/>
                  </a:cubicBezTo>
                  <a:cubicBezTo>
                    <a:pt x="0" y="589"/>
                    <a:pt x="0" y="594"/>
                    <a:pt x="5" y="594"/>
                  </a:cubicBezTo>
                  <a:lnTo>
                    <a:pt x="242" y="831"/>
                  </a:lnTo>
                  <a:lnTo>
                    <a:pt x="242" y="1455"/>
                  </a:lnTo>
                  <a:cubicBezTo>
                    <a:pt x="242" y="1465"/>
                    <a:pt x="251" y="1470"/>
                    <a:pt x="259" y="1470"/>
                  </a:cubicBezTo>
                  <a:cubicBezTo>
                    <a:pt x="268" y="1470"/>
                    <a:pt x="276" y="1465"/>
                    <a:pt x="276" y="1455"/>
                  </a:cubicBezTo>
                  <a:lnTo>
                    <a:pt x="276" y="551"/>
                  </a:lnTo>
                  <a:lnTo>
                    <a:pt x="465" y="362"/>
                  </a:lnTo>
                  <a:cubicBezTo>
                    <a:pt x="470" y="357"/>
                    <a:pt x="470" y="347"/>
                    <a:pt x="465" y="343"/>
                  </a:cubicBezTo>
                  <a:cubicBezTo>
                    <a:pt x="460" y="340"/>
                    <a:pt x="455" y="339"/>
                    <a:pt x="451" y="339"/>
                  </a:cubicBezTo>
                  <a:cubicBezTo>
                    <a:pt x="447" y="339"/>
                    <a:pt x="443" y="340"/>
                    <a:pt x="441" y="343"/>
                  </a:cubicBezTo>
                  <a:lnTo>
                    <a:pt x="276" y="507"/>
                  </a:lnTo>
                  <a:lnTo>
                    <a:pt x="276" y="18"/>
                  </a:lnTo>
                  <a:cubicBezTo>
                    <a:pt x="276" y="6"/>
                    <a:pt x="268" y="0"/>
                    <a:pt x="259"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58" name="Google Shape;538;p24">
            <a:extLst>
              <a:ext uri="{FF2B5EF4-FFF2-40B4-BE49-F238E27FC236}">
                <a16:creationId xmlns:a16="http://schemas.microsoft.com/office/drawing/2014/main" id="{166F0033-106B-480D-90E3-FCE8F345C31A}"/>
              </a:ext>
            </a:extLst>
          </p:cNvPr>
          <p:cNvGrpSpPr/>
          <p:nvPr/>
        </p:nvGrpSpPr>
        <p:grpSpPr>
          <a:xfrm>
            <a:off x="4390301" y="6219814"/>
            <a:ext cx="336408" cy="704335"/>
            <a:chOff x="2975347" y="4014549"/>
            <a:chExt cx="252306" cy="528251"/>
          </a:xfrm>
        </p:grpSpPr>
        <p:sp>
          <p:nvSpPr>
            <p:cNvPr id="159" name="Google Shape;539;p24">
              <a:extLst>
                <a:ext uri="{FF2B5EF4-FFF2-40B4-BE49-F238E27FC236}">
                  <a16:creationId xmlns:a16="http://schemas.microsoft.com/office/drawing/2014/main" id="{16B259B9-0E93-243E-AC67-03B15C81E638}"/>
                </a:ext>
              </a:extLst>
            </p:cNvPr>
            <p:cNvSpPr/>
            <p:nvPr/>
          </p:nvSpPr>
          <p:spPr>
            <a:xfrm>
              <a:off x="2975347" y="4014549"/>
              <a:ext cx="252306" cy="397976"/>
            </a:xfrm>
            <a:custGeom>
              <a:avLst/>
              <a:gdLst/>
              <a:ahLst/>
              <a:cxnLst/>
              <a:rect l="l" t="t" r="r" b="b"/>
              <a:pathLst>
                <a:path w="1164" h="1836" extrusionOk="0">
                  <a:moveTo>
                    <a:pt x="598" y="0"/>
                  </a:moveTo>
                  <a:cubicBezTo>
                    <a:pt x="240" y="0"/>
                    <a:pt x="22" y="363"/>
                    <a:pt x="95" y="682"/>
                  </a:cubicBezTo>
                  <a:cubicBezTo>
                    <a:pt x="138" y="900"/>
                    <a:pt x="124" y="1122"/>
                    <a:pt x="56" y="1330"/>
                  </a:cubicBezTo>
                  <a:cubicBezTo>
                    <a:pt x="33" y="1401"/>
                    <a:pt x="0" y="1835"/>
                    <a:pt x="545" y="1835"/>
                  </a:cubicBezTo>
                  <a:cubicBezTo>
                    <a:pt x="562" y="1835"/>
                    <a:pt x="580" y="1834"/>
                    <a:pt x="598" y="1833"/>
                  </a:cubicBezTo>
                  <a:cubicBezTo>
                    <a:pt x="598" y="1833"/>
                    <a:pt x="614" y="1835"/>
                    <a:pt x="641" y="1835"/>
                  </a:cubicBezTo>
                  <a:cubicBezTo>
                    <a:pt x="770" y="1835"/>
                    <a:pt x="1148" y="1795"/>
                    <a:pt x="1140" y="1330"/>
                  </a:cubicBezTo>
                  <a:cubicBezTo>
                    <a:pt x="1130" y="774"/>
                    <a:pt x="1111" y="687"/>
                    <a:pt x="1140" y="493"/>
                  </a:cubicBezTo>
                  <a:cubicBezTo>
                    <a:pt x="1164" y="300"/>
                    <a:pt x="956" y="5"/>
                    <a:pt x="598" y="0"/>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0" name="Google Shape;540;p24">
              <a:extLst>
                <a:ext uri="{FF2B5EF4-FFF2-40B4-BE49-F238E27FC236}">
                  <a16:creationId xmlns:a16="http://schemas.microsoft.com/office/drawing/2014/main" id="{9140D701-F493-2954-6563-044B1931A06E}"/>
                </a:ext>
              </a:extLst>
            </p:cNvPr>
            <p:cNvSpPr/>
            <p:nvPr/>
          </p:nvSpPr>
          <p:spPr>
            <a:xfrm>
              <a:off x="3100634" y="4121630"/>
              <a:ext cx="8670" cy="421170"/>
            </a:xfrm>
            <a:custGeom>
              <a:avLst/>
              <a:gdLst/>
              <a:ahLst/>
              <a:cxnLst/>
              <a:rect l="l" t="t" r="r" b="b"/>
              <a:pathLst>
                <a:path w="40" h="1943" extrusionOk="0">
                  <a:moveTo>
                    <a:pt x="20" y="1"/>
                  </a:moveTo>
                  <a:cubicBezTo>
                    <a:pt x="10" y="1"/>
                    <a:pt x="1" y="7"/>
                    <a:pt x="1" y="19"/>
                  </a:cubicBezTo>
                  <a:lnTo>
                    <a:pt x="1" y="1925"/>
                  </a:lnTo>
                  <a:cubicBezTo>
                    <a:pt x="1" y="1937"/>
                    <a:pt x="10" y="1943"/>
                    <a:pt x="20" y="1943"/>
                  </a:cubicBezTo>
                  <a:cubicBezTo>
                    <a:pt x="30" y="1943"/>
                    <a:pt x="39" y="1937"/>
                    <a:pt x="39" y="1925"/>
                  </a:cubicBezTo>
                  <a:lnTo>
                    <a:pt x="39" y="19"/>
                  </a:lnTo>
                  <a:cubicBezTo>
                    <a:pt x="39" y="7"/>
                    <a:pt x="30" y="1"/>
                    <a:pt x="20"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1" name="Google Shape;541;p24">
              <a:extLst>
                <a:ext uri="{FF2B5EF4-FFF2-40B4-BE49-F238E27FC236}">
                  <a16:creationId xmlns:a16="http://schemas.microsoft.com/office/drawing/2014/main" id="{2F6CD59F-1D74-B063-76A4-5A2D2937F8EC}"/>
                </a:ext>
              </a:extLst>
            </p:cNvPr>
            <p:cNvSpPr/>
            <p:nvPr/>
          </p:nvSpPr>
          <p:spPr>
            <a:xfrm>
              <a:off x="3047528" y="4202266"/>
              <a:ext cx="62209" cy="59826"/>
            </a:xfrm>
            <a:custGeom>
              <a:avLst/>
              <a:gdLst/>
              <a:ahLst/>
              <a:cxnLst/>
              <a:rect l="l" t="t" r="r" b="b"/>
              <a:pathLst>
                <a:path w="287" h="276" extrusionOk="0">
                  <a:moveTo>
                    <a:pt x="25" y="0"/>
                  </a:moveTo>
                  <a:cubicBezTo>
                    <a:pt x="11" y="0"/>
                    <a:pt x="1" y="18"/>
                    <a:pt x="9" y="29"/>
                  </a:cubicBezTo>
                  <a:lnTo>
                    <a:pt x="250" y="271"/>
                  </a:lnTo>
                  <a:cubicBezTo>
                    <a:pt x="255" y="274"/>
                    <a:pt x="259" y="275"/>
                    <a:pt x="263" y="275"/>
                  </a:cubicBezTo>
                  <a:cubicBezTo>
                    <a:pt x="277" y="275"/>
                    <a:pt x="287" y="258"/>
                    <a:pt x="279" y="247"/>
                  </a:cubicBezTo>
                  <a:lnTo>
                    <a:pt x="38" y="5"/>
                  </a:lnTo>
                  <a:cubicBezTo>
                    <a:pt x="33" y="2"/>
                    <a:pt x="29" y="0"/>
                    <a:pt x="25"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2" name="Google Shape;542;p24">
              <a:extLst>
                <a:ext uri="{FF2B5EF4-FFF2-40B4-BE49-F238E27FC236}">
                  <a16:creationId xmlns:a16="http://schemas.microsoft.com/office/drawing/2014/main" id="{0F449D79-2471-D7DC-1857-16F87F54E5A0}"/>
                </a:ext>
              </a:extLst>
            </p:cNvPr>
            <p:cNvSpPr/>
            <p:nvPr/>
          </p:nvSpPr>
          <p:spPr>
            <a:xfrm>
              <a:off x="3100200" y="4262960"/>
              <a:ext cx="66978" cy="64162"/>
            </a:xfrm>
            <a:custGeom>
              <a:avLst/>
              <a:gdLst/>
              <a:ahLst/>
              <a:cxnLst/>
              <a:rect l="l" t="t" r="r" b="b"/>
              <a:pathLst>
                <a:path w="309" h="296" extrusionOk="0">
                  <a:moveTo>
                    <a:pt x="284" y="1"/>
                  </a:moveTo>
                  <a:cubicBezTo>
                    <a:pt x="280" y="1"/>
                    <a:pt x="277" y="2"/>
                    <a:pt x="273" y="5"/>
                  </a:cubicBezTo>
                  <a:lnTo>
                    <a:pt x="12" y="267"/>
                  </a:lnTo>
                  <a:cubicBezTo>
                    <a:pt x="1" y="278"/>
                    <a:pt x="10" y="295"/>
                    <a:pt x="24" y="295"/>
                  </a:cubicBezTo>
                  <a:cubicBezTo>
                    <a:pt x="28" y="295"/>
                    <a:pt x="32" y="294"/>
                    <a:pt x="36" y="291"/>
                  </a:cubicBezTo>
                  <a:cubicBezTo>
                    <a:pt x="123" y="204"/>
                    <a:pt x="211" y="117"/>
                    <a:pt x="298" y="30"/>
                  </a:cubicBezTo>
                  <a:cubicBezTo>
                    <a:pt x="309" y="18"/>
                    <a:pt x="297" y="1"/>
                    <a:pt x="284"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63" name="Google Shape;543;p24">
            <a:extLst>
              <a:ext uri="{FF2B5EF4-FFF2-40B4-BE49-F238E27FC236}">
                <a16:creationId xmlns:a16="http://schemas.microsoft.com/office/drawing/2014/main" id="{C2DB8940-2450-86E0-DF73-80CD4ACBF69F}"/>
              </a:ext>
            </a:extLst>
          </p:cNvPr>
          <p:cNvGrpSpPr/>
          <p:nvPr/>
        </p:nvGrpSpPr>
        <p:grpSpPr>
          <a:xfrm>
            <a:off x="8516335" y="6201244"/>
            <a:ext cx="1134400" cy="653719"/>
            <a:chOff x="6625736" y="4095721"/>
            <a:chExt cx="850800" cy="490240"/>
          </a:xfrm>
        </p:grpSpPr>
        <p:sp>
          <p:nvSpPr>
            <p:cNvPr id="164" name="Google Shape;544;p24">
              <a:extLst>
                <a:ext uri="{FF2B5EF4-FFF2-40B4-BE49-F238E27FC236}">
                  <a16:creationId xmlns:a16="http://schemas.microsoft.com/office/drawing/2014/main" id="{A210A9D2-6F26-75FD-53CC-B77B2D5ADFE5}"/>
                </a:ext>
              </a:extLst>
            </p:cNvPr>
            <p:cNvSpPr/>
            <p:nvPr/>
          </p:nvSpPr>
          <p:spPr>
            <a:xfrm>
              <a:off x="7028650" y="4095721"/>
              <a:ext cx="10969" cy="21569"/>
            </a:xfrm>
            <a:custGeom>
              <a:avLst/>
              <a:gdLst/>
              <a:ahLst/>
              <a:cxnLst/>
              <a:rect l="l" t="t" r="r" b="b"/>
              <a:pathLst>
                <a:path w="30" h="59" extrusionOk="0">
                  <a:moveTo>
                    <a:pt x="1" y="0"/>
                  </a:moveTo>
                  <a:lnTo>
                    <a:pt x="1" y="58"/>
                  </a:lnTo>
                  <a:lnTo>
                    <a:pt x="30" y="58"/>
                  </a:lnTo>
                  <a:lnTo>
                    <a:pt x="30"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5" name="Google Shape;545;p24">
              <a:extLst>
                <a:ext uri="{FF2B5EF4-FFF2-40B4-BE49-F238E27FC236}">
                  <a16:creationId xmlns:a16="http://schemas.microsoft.com/office/drawing/2014/main" id="{7885FDAD-C2EB-56AD-9E80-608DB451C533}"/>
                </a:ext>
              </a:extLst>
            </p:cNvPr>
            <p:cNvSpPr/>
            <p:nvPr/>
          </p:nvSpPr>
          <p:spPr>
            <a:xfrm>
              <a:off x="7046566" y="4143246"/>
              <a:ext cx="81533" cy="76406"/>
            </a:xfrm>
            <a:custGeom>
              <a:avLst/>
              <a:gdLst/>
              <a:ahLst/>
              <a:cxnLst/>
              <a:rect l="l" t="t" r="r" b="b"/>
              <a:pathLst>
                <a:path w="223" h="209" extrusionOk="0">
                  <a:moveTo>
                    <a:pt x="0" y="1"/>
                  </a:moveTo>
                  <a:lnTo>
                    <a:pt x="0" y="209"/>
                  </a:lnTo>
                  <a:lnTo>
                    <a:pt x="223" y="209"/>
                  </a:lnTo>
                  <a:lnTo>
                    <a:pt x="22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6" name="Google Shape;546;p24">
              <a:extLst>
                <a:ext uri="{FF2B5EF4-FFF2-40B4-BE49-F238E27FC236}">
                  <a16:creationId xmlns:a16="http://schemas.microsoft.com/office/drawing/2014/main" id="{C9A53A8B-0D8D-7338-0621-2BE74875AE4E}"/>
                </a:ext>
              </a:extLst>
            </p:cNvPr>
            <p:cNvSpPr/>
            <p:nvPr/>
          </p:nvSpPr>
          <p:spPr>
            <a:xfrm>
              <a:off x="6977463" y="4143246"/>
              <a:ext cx="69468" cy="76406"/>
            </a:xfrm>
            <a:custGeom>
              <a:avLst/>
              <a:gdLst/>
              <a:ahLst/>
              <a:cxnLst/>
              <a:rect l="l" t="t" r="r" b="b"/>
              <a:pathLst>
                <a:path w="190" h="209" extrusionOk="0">
                  <a:moveTo>
                    <a:pt x="1" y="1"/>
                  </a:moveTo>
                  <a:lnTo>
                    <a:pt x="1" y="209"/>
                  </a:lnTo>
                  <a:lnTo>
                    <a:pt x="189" y="209"/>
                  </a:lnTo>
                  <a:lnTo>
                    <a:pt x="189"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7" name="Google Shape;547;p24">
              <a:extLst>
                <a:ext uri="{FF2B5EF4-FFF2-40B4-BE49-F238E27FC236}">
                  <a16:creationId xmlns:a16="http://schemas.microsoft.com/office/drawing/2014/main" id="{AC3C7A64-37AE-3848-3E97-375DA35F6679}"/>
                </a:ext>
              </a:extLst>
            </p:cNvPr>
            <p:cNvSpPr/>
            <p:nvPr/>
          </p:nvSpPr>
          <p:spPr>
            <a:xfrm>
              <a:off x="6977463" y="4106323"/>
              <a:ext cx="69468" cy="37289"/>
            </a:xfrm>
            <a:custGeom>
              <a:avLst/>
              <a:gdLst/>
              <a:ahLst/>
              <a:cxnLst/>
              <a:rect l="l" t="t" r="r" b="b"/>
              <a:pathLst>
                <a:path w="190" h="102" extrusionOk="0">
                  <a:moveTo>
                    <a:pt x="97" y="0"/>
                  </a:moveTo>
                  <a:lnTo>
                    <a:pt x="1" y="102"/>
                  </a:lnTo>
                  <a:lnTo>
                    <a:pt x="189" y="102"/>
                  </a:lnTo>
                  <a:lnTo>
                    <a:pt x="97"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8" name="Google Shape;548;p24">
              <a:extLst>
                <a:ext uri="{FF2B5EF4-FFF2-40B4-BE49-F238E27FC236}">
                  <a16:creationId xmlns:a16="http://schemas.microsoft.com/office/drawing/2014/main" id="{0148A13D-62FA-237B-92D1-1F01C77B4769}"/>
                </a:ext>
              </a:extLst>
            </p:cNvPr>
            <p:cNvSpPr/>
            <p:nvPr/>
          </p:nvSpPr>
          <p:spPr>
            <a:xfrm>
              <a:off x="7012929" y="4106323"/>
              <a:ext cx="116998" cy="37289"/>
            </a:xfrm>
            <a:custGeom>
              <a:avLst/>
              <a:gdLst/>
              <a:ahLst/>
              <a:cxnLst/>
              <a:rect l="l" t="t" r="r" b="b"/>
              <a:pathLst>
                <a:path w="320" h="102" extrusionOk="0">
                  <a:moveTo>
                    <a:pt x="0" y="0"/>
                  </a:moveTo>
                  <a:lnTo>
                    <a:pt x="92" y="102"/>
                  </a:lnTo>
                  <a:lnTo>
                    <a:pt x="320" y="102"/>
                  </a:lnTo>
                  <a:lnTo>
                    <a:pt x="228" y="0"/>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9" name="Google Shape;549;p24">
              <a:extLst>
                <a:ext uri="{FF2B5EF4-FFF2-40B4-BE49-F238E27FC236}">
                  <a16:creationId xmlns:a16="http://schemas.microsoft.com/office/drawing/2014/main" id="{DEAB9641-6A73-2320-0734-1CE63F0FF53E}"/>
                </a:ext>
              </a:extLst>
            </p:cNvPr>
            <p:cNvSpPr/>
            <p:nvPr/>
          </p:nvSpPr>
          <p:spPr>
            <a:xfrm>
              <a:off x="6795384" y="4166278"/>
              <a:ext cx="85189" cy="141844"/>
            </a:xfrm>
            <a:custGeom>
              <a:avLst/>
              <a:gdLst/>
              <a:ahLst/>
              <a:cxnLst/>
              <a:rect l="l" t="t" r="r" b="b"/>
              <a:pathLst>
                <a:path w="233" h="388" extrusionOk="0">
                  <a:moveTo>
                    <a:pt x="117" y="1"/>
                  </a:moveTo>
                  <a:lnTo>
                    <a:pt x="0" y="122"/>
                  </a:lnTo>
                  <a:lnTo>
                    <a:pt x="0" y="388"/>
                  </a:lnTo>
                  <a:lnTo>
                    <a:pt x="233" y="388"/>
                  </a:lnTo>
                  <a:lnTo>
                    <a:pt x="233" y="122"/>
                  </a:lnTo>
                  <a:lnTo>
                    <a:pt x="117"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0" name="Google Shape;550;p24">
              <a:extLst>
                <a:ext uri="{FF2B5EF4-FFF2-40B4-BE49-F238E27FC236}">
                  <a16:creationId xmlns:a16="http://schemas.microsoft.com/office/drawing/2014/main" id="{EC0C78C8-0869-F387-7E06-0231CD4010CB}"/>
                </a:ext>
              </a:extLst>
            </p:cNvPr>
            <p:cNvSpPr/>
            <p:nvPr/>
          </p:nvSpPr>
          <p:spPr>
            <a:xfrm>
              <a:off x="6837796" y="4166278"/>
              <a:ext cx="187929" cy="44600"/>
            </a:xfrm>
            <a:custGeom>
              <a:avLst/>
              <a:gdLst/>
              <a:ahLst/>
              <a:cxnLst/>
              <a:rect l="l" t="t" r="r" b="b"/>
              <a:pathLst>
                <a:path w="514" h="122" extrusionOk="0">
                  <a:moveTo>
                    <a:pt x="1" y="1"/>
                  </a:moveTo>
                  <a:lnTo>
                    <a:pt x="117" y="122"/>
                  </a:lnTo>
                  <a:lnTo>
                    <a:pt x="513" y="122"/>
                  </a:lnTo>
                  <a:lnTo>
                    <a:pt x="402"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1" name="Google Shape;551;p24">
              <a:extLst>
                <a:ext uri="{FF2B5EF4-FFF2-40B4-BE49-F238E27FC236}">
                  <a16:creationId xmlns:a16="http://schemas.microsoft.com/office/drawing/2014/main" id="{2E5F2BD8-216C-6C70-FB12-8F3B8BF67696}"/>
                </a:ext>
              </a:extLst>
            </p:cNvPr>
            <p:cNvSpPr/>
            <p:nvPr/>
          </p:nvSpPr>
          <p:spPr>
            <a:xfrm>
              <a:off x="6880208" y="4210513"/>
              <a:ext cx="145517" cy="97609"/>
            </a:xfrm>
            <a:custGeom>
              <a:avLst/>
              <a:gdLst/>
              <a:ahLst/>
              <a:cxnLst/>
              <a:rect l="l" t="t" r="r" b="b"/>
              <a:pathLst>
                <a:path w="398" h="267" extrusionOk="0">
                  <a:moveTo>
                    <a:pt x="1" y="1"/>
                  </a:moveTo>
                  <a:lnTo>
                    <a:pt x="1" y="267"/>
                  </a:lnTo>
                  <a:lnTo>
                    <a:pt x="397" y="267"/>
                  </a:lnTo>
                  <a:lnTo>
                    <a:pt x="397"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2" name="Google Shape;552;p24">
              <a:extLst>
                <a:ext uri="{FF2B5EF4-FFF2-40B4-BE49-F238E27FC236}">
                  <a16:creationId xmlns:a16="http://schemas.microsoft.com/office/drawing/2014/main" id="{3954FC35-CE33-15FC-5CC9-62B7ECC17495}"/>
                </a:ext>
              </a:extLst>
            </p:cNvPr>
            <p:cNvSpPr/>
            <p:nvPr/>
          </p:nvSpPr>
          <p:spPr>
            <a:xfrm>
              <a:off x="7025360" y="4166278"/>
              <a:ext cx="85189" cy="141844"/>
            </a:xfrm>
            <a:custGeom>
              <a:avLst/>
              <a:gdLst/>
              <a:ahLst/>
              <a:cxnLst/>
              <a:rect l="l" t="t" r="r" b="b"/>
              <a:pathLst>
                <a:path w="233" h="388" extrusionOk="0">
                  <a:moveTo>
                    <a:pt x="116" y="1"/>
                  </a:moveTo>
                  <a:lnTo>
                    <a:pt x="0" y="122"/>
                  </a:lnTo>
                  <a:lnTo>
                    <a:pt x="0" y="388"/>
                  </a:lnTo>
                  <a:lnTo>
                    <a:pt x="232" y="388"/>
                  </a:lnTo>
                  <a:lnTo>
                    <a:pt x="232" y="122"/>
                  </a:lnTo>
                  <a:lnTo>
                    <a:pt x="116"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3" name="Google Shape;553;p24">
              <a:extLst>
                <a:ext uri="{FF2B5EF4-FFF2-40B4-BE49-F238E27FC236}">
                  <a16:creationId xmlns:a16="http://schemas.microsoft.com/office/drawing/2014/main" id="{DAE28784-040A-93E4-2C00-527A4E93A388}"/>
                </a:ext>
              </a:extLst>
            </p:cNvPr>
            <p:cNvSpPr/>
            <p:nvPr/>
          </p:nvSpPr>
          <p:spPr>
            <a:xfrm>
              <a:off x="7067772" y="4166278"/>
              <a:ext cx="187929" cy="44600"/>
            </a:xfrm>
            <a:custGeom>
              <a:avLst/>
              <a:gdLst/>
              <a:ahLst/>
              <a:cxnLst/>
              <a:rect l="l" t="t" r="r" b="b"/>
              <a:pathLst>
                <a:path w="514" h="122" extrusionOk="0">
                  <a:moveTo>
                    <a:pt x="0" y="1"/>
                  </a:moveTo>
                  <a:lnTo>
                    <a:pt x="116" y="122"/>
                  </a:lnTo>
                  <a:lnTo>
                    <a:pt x="513" y="122"/>
                  </a:lnTo>
                  <a:lnTo>
                    <a:pt x="402"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4" name="Google Shape;554;p24">
              <a:extLst>
                <a:ext uri="{FF2B5EF4-FFF2-40B4-BE49-F238E27FC236}">
                  <a16:creationId xmlns:a16="http://schemas.microsoft.com/office/drawing/2014/main" id="{903E178E-3BB6-1AC6-75B9-4BEC98C65721}"/>
                </a:ext>
              </a:extLst>
            </p:cNvPr>
            <p:cNvSpPr/>
            <p:nvPr/>
          </p:nvSpPr>
          <p:spPr>
            <a:xfrm>
              <a:off x="7110184" y="4210513"/>
              <a:ext cx="145517" cy="97609"/>
            </a:xfrm>
            <a:custGeom>
              <a:avLst/>
              <a:gdLst/>
              <a:ahLst/>
              <a:cxnLst/>
              <a:rect l="l" t="t" r="r" b="b"/>
              <a:pathLst>
                <a:path w="398" h="267" extrusionOk="0">
                  <a:moveTo>
                    <a:pt x="0" y="1"/>
                  </a:moveTo>
                  <a:lnTo>
                    <a:pt x="0" y="267"/>
                  </a:lnTo>
                  <a:lnTo>
                    <a:pt x="397" y="267"/>
                  </a:lnTo>
                  <a:lnTo>
                    <a:pt x="397"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5" name="Google Shape;555;p24">
              <a:extLst>
                <a:ext uri="{FF2B5EF4-FFF2-40B4-BE49-F238E27FC236}">
                  <a16:creationId xmlns:a16="http://schemas.microsoft.com/office/drawing/2014/main" id="{0EB6A561-1276-C977-03D9-507B6162353F}"/>
                </a:ext>
              </a:extLst>
            </p:cNvPr>
            <p:cNvSpPr/>
            <p:nvPr/>
          </p:nvSpPr>
          <p:spPr>
            <a:xfrm>
              <a:off x="6625736" y="4244146"/>
              <a:ext cx="113342" cy="341815"/>
            </a:xfrm>
            <a:custGeom>
              <a:avLst/>
              <a:gdLst/>
              <a:ahLst/>
              <a:cxnLst/>
              <a:rect l="l" t="t" r="r" b="b"/>
              <a:pathLst>
                <a:path w="310" h="935" extrusionOk="0">
                  <a:moveTo>
                    <a:pt x="155" y="1"/>
                  </a:moveTo>
                  <a:lnTo>
                    <a:pt x="0" y="165"/>
                  </a:lnTo>
                  <a:lnTo>
                    <a:pt x="0" y="934"/>
                  </a:lnTo>
                  <a:lnTo>
                    <a:pt x="310" y="934"/>
                  </a:lnTo>
                  <a:lnTo>
                    <a:pt x="310" y="165"/>
                  </a:lnTo>
                  <a:lnTo>
                    <a:pt x="155"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6" name="Google Shape;556;p24">
              <a:extLst>
                <a:ext uri="{FF2B5EF4-FFF2-40B4-BE49-F238E27FC236}">
                  <a16:creationId xmlns:a16="http://schemas.microsoft.com/office/drawing/2014/main" id="{39DC90A9-25D9-6F30-5B9D-487EA5543494}"/>
                </a:ext>
              </a:extLst>
            </p:cNvPr>
            <p:cNvSpPr/>
            <p:nvPr/>
          </p:nvSpPr>
          <p:spPr>
            <a:xfrm>
              <a:off x="6682042" y="4244146"/>
              <a:ext cx="249718" cy="60320"/>
            </a:xfrm>
            <a:custGeom>
              <a:avLst/>
              <a:gdLst/>
              <a:ahLst/>
              <a:cxnLst/>
              <a:rect l="l" t="t" r="r" b="b"/>
              <a:pathLst>
                <a:path w="683" h="165" extrusionOk="0">
                  <a:moveTo>
                    <a:pt x="1" y="1"/>
                  </a:moveTo>
                  <a:lnTo>
                    <a:pt x="156" y="165"/>
                  </a:lnTo>
                  <a:lnTo>
                    <a:pt x="683" y="165"/>
                  </a:lnTo>
                  <a:lnTo>
                    <a:pt x="533"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7" name="Google Shape;557;p24">
              <a:extLst>
                <a:ext uri="{FF2B5EF4-FFF2-40B4-BE49-F238E27FC236}">
                  <a16:creationId xmlns:a16="http://schemas.microsoft.com/office/drawing/2014/main" id="{0DB31C57-276C-A2DB-9D09-6F5A18A7A0B5}"/>
                </a:ext>
              </a:extLst>
            </p:cNvPr>
            <p:cNvSpPr/>
            <p:nvPr/>
          </p:nvSpPr>
          <p:spPr>
            <a:xfrm>
              <a:off x="6738713" y="4304101"/>
              <a:ext cx="193047" cy="281860"/>
            </a:xfrm>
            <a:custGeom>
              <a:avLst/>
              <a:gdLst/>
              <a:ahLst/>
              <a:cxnLst/>
              <a:rect l="l" t="t" r="r" b="b"/>
              <a:pathLst>
                <a:path w="528" h="771" extrusionOk="0">
                  <a:moveTo>
                    <a:pt x="1" y="1"/>
                  </a:moveTo>
                  <a:lnTo>
                    <a:pt x="1" y="770"/>
                  </a:lnTo>
                  <a:lnTo>
                    <a:pt x="528" y="770"/>
                  </a:lnTo>
                  <a:lnTo>
                    <a:pt x="528"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8" name="Google Shape;558;p24">
              <a:extLst>
                <a:ext uri="{FF2B5EF4-FFF2-40B4-BE49-F238E27FC236}">
                  <a16:creationId xmlns:a16="http://schemas.microsoft.com/office/drawing/2014/main" id="{B5C84A28-CC73-1D50-8F10-8691EAE10E38}"/>
                </a:ext>
              </a:extLst>
            </p:cNvPr>
            <p:cNvSpPr/>
            <p:nvPr/>
          </p:nvSpPr>
          <p:spPr>
            <a:xfrm>
              <a:off x="7014757" y="4228426"/>
              <a:ext cx="16087" cy="35461"/>
            </a:xfrm>
            <a:custGeom>
              <a:avLst/>
              <a:gdLst/>
              <a:ahLst/>
              <a:cxnLst/>
              <a:rect l="l" t="t" r="r" b="b"/>
              <a:pathLst>
                <a:path w="44" h="97" extrusionOk="0">
                  <a:moveTo>
                    <a:pt x="0" y="0"/>
                  </a:moveTo>
                  <a:lnTo>
                    <a:pt x="0" y="97"/>
                  </a:lnTo>
                  <a:lnTo>
                    <a:pt x="44" y="97"/>
                  </a:lnTo>
                  <a:lnTo>
                    <a:pt x="44"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9" name="Google Shape;559;p24">
              <a:extLst>
                <a:ext uri="{FF2B5EF4-FFF2-40B4-BE49-F238E27FC236}">
                  <a16:creationId xmlns:a16="http://schemas.microsoft.com/office/drawing/2014/main" id="{D06814E9-A486-9DCD-3933-A0B3179FE260}"/>
                </a:ext>
              </a:extLst>
            </p:cNvPr>
            <p:cNvSpPr/>
            <p:nvPr/>
          </p:nvSpPr>
          <p:spPr>
            <a:xfrm>
              <a:off x="7042910" y="4305929"/>
              <a:ext cx="133086" cy="126124"/>
            </a:xfrm>
            <a:custGeom>
              <a:avLst/>
              <a:gdLst/>
              <a:ahLst/>
              <a:cxnLst/>
              <a:rect l="l" t="t" r="r" b="b"/>
              <a:pathLst>
                <a:path w="364" h="345" extrusionOk="0">
                  <a:moveTo>
                    <a:pt x="1" y="1"/>
                  </a:moveTo>
                  <a:lnTo>
                    <a:pt x="1" y="344"/>
                  </a:lnTo>
                  <a:lnTo>
                    <a:pt x="363" y="344"/>
                  </a:lnTo>
                  <a:lnTo>
                    <a:pt x="3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0" name="Google Shape;560;p24">
              <a:extLst>
                <a:ext uri="{FF2B5EF4-FFF2-40B4-BE49-F238E27FC236}">
                  <a16:creationId xmlns:a16="http://schemas.microsoft.com/office/drawing/2014/main" id="{29919958-B1EF-54FC-2894-ABC01AD6849F}"/>
                </a:ext>
              </a:extLst>
            </p:cNvPr>
            <p:cNvSpPr/>
            <p:nvPr/>
          </p:nvSpPr>
          <p:spPr>
            <a:xfrm>
              <a:off x="6929933" y="4305929"/>
              <a:ext cx="113342" cy="126124"/>
            </a:xfrm>
            <a:custGeom>
              <a:avLst/>
              <a:gdLst/>
              <a:ahLst/>
              <a:cxnLst/>
              <a:rect l="l" t="t" r="r" b="b"/>
              <a:pathLst>
                <a:path w="310" h="345" extrusionOk="0">
                  <a:moveTo>
                    <a:pt x="0" y="1"/>
                  </a:moveTo>
                  <a:lnTo>
                    <a:pt x="0" y="344"/>
                  </a:lnTo>
                  <a:lnTo>
                    <a:pt x="310" y="344"/>
                  </a:lnTo>
                  <a:lnTo>
                    <a:pt x="310"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1" name="Google Shape;561;p24">
              <a:extLst>
                <a:ext uri="{FF2B5EF4-FFF2-40B4-BE49-F238E27FC236}">
                  <a16:creationId xmlns:a16="http://schemas.microsoft.com/office/drawing/2014/main" id="{8015EA78-8F76-7478-A5FF-E2ED2E6D03DE}"/>
                </a:ext>
              </a:extLst>
            </p:cNvPr>
            <p:cNvSpPr/>
            <p:nvPr/>
          </p:nvSpPr>
          <p:spPr>
            <a:xfrm>
              <a:off x="6929933" y="4245974"/>
              <a:ext cx="113342" cy="60320"/>
            </a:xfrm>
            <a:custGeom>
              <a:avLst/>
              <a:gdLst/>
              <a:ahLst/>
              <a:cxnLst/>
              <a:rect l="l" t="t" r="r" b="b"/>
              <a:pathLst>
                <a:path w="310" h="165" extrusionOk="0">
                  <a:moveTo>
                    <a:pt x="155" y="0"/>
                  </a:moveTo>
                  <a:lnTo>
                    <a:pt x="0" y="165"/>
                  </a:lnTo>
                  <a:lnTo>
                    <a:pt x="310" y="165"/>
                  </a:lnTo>
                  <a:lnTo>
                    <a:pt x="155"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2" name="Google Shape;562;p24">
              <a:extLst>
                <a:ext uri="{FF2B5EF4-FFF2-40B4-BE49-F238E27FC236}">
                  <a16:creationId xmlns:a16="http://schemas.microsoft.com/office/drawing/2014/main" id="{C536B84C-9567-6FD3-DEB0-E21470B314F2}"/>
                </a:ext>
              </a:extLst>
            </p:cNvPr>
            <p:cNvSpPr/>
            <p:nvPr/>
          </p:nvSpPr>
          <p:spPr>
            <a:xfrm>
              <a:off x="6986238" y="4245974"/>
              <a:ext cx="189757" cy="60320"/>
            </a:xfrm>
            <a:custGeom>
              <a:avLst/>
              <a:gdLst/>
              <a:ahLst/>
              <a:cxnLst/>
              <a:rect l="l" t="t" r="r" b="b"/>
              <a:pathLst>
                <a:path w="519" h="165" extrusionOk="0">
                  <a:moveTo>
                    <a:pt x="1" y="0"/>
                  </a:moveTo>
                  <a:lnTo>
                    <a:pt x="156" y="165"/>
                  </a:lnTo>
                  <a:lnTo>
                    <a:pt x="518" y="165"/>
                  </a:lnTo>
                  <a:lnTo>
                    <a:pt x="373" y="0"/>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3" name="Google Shape;563;p24">
              <a:extLst>
                <a:ext uri="{FF2B5EF4-FFF2-40B4-BE49-F238E27FC236}">
                  <a16:creationId xmlns:a16="http://schemas.microsoft.com/office/drawing/2014/main" id="{6159A8F3-BFAD-CD59-3B57-B64328E7288D}"/>
                </a:ext>
              </a:extLst>
            </p:cNvPr>
            <p:cNvSpPr/>
            <p:nvPr/>
          </p:nvSpPr>
          <p:spPr>
            <a:xfrm>
              <a:off x="7258626" y="4229888"/>
              <a:ext cx="14625" cy="33999"/>
            </a:xfrm>
            <a:custGeom>
              <a:avLst/>
              <a:gdLst/>
              <a:ahLst/>
              <a:cxnLst/>
              <a:rect l="l" t="t" r="r" b="b"/>
              <a:pathLst>
                <a:path w="40" h="93" extrusionOk="0">
                  <a:moveTo>
                    <a:pt x="1" y="1"/>
                  </a:moveTo>
                  <a:lnTo>
                    <a:pt x="1" y="93"/>
                  </a:lnTo>
                  <a:lnTo>
                    <a:pt x="39" y="93"/>
                  </a:lnTo>
                  <a:lnTo>
                    <a:pt x="39"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4" name="Google Shape;564;p24">
              <a:extLst>
                <a:ext uri="{FF2B5EF4-FFF2-40B4-BE49-F238E27FC236}">
                  <a16:creationId xmlns:a16="http://schemas.microsoft.com/office/drawing/2014/main" id="{8FA7CCFD-99CF-324F-D187-4059EF1CAFB9}"/>
                </a:ext>
              </a:extLst>
            </p:cNvPr>
            <p:cNvSpPr/>
            <p:nvPr/>
          </p:nvSpPr>
          <p:spPr>
            <a:xfrm>
              <a:off x="7287144" y="4305929"/>
              <a:ext cx="132720" cy="126124"/>
            </a:xfrm>
            <a:custGeom>
              <a:avLst/>
              <a:gdLst/>
              <a:ahLst/>
              <a:cxnLst/>
              <a:rect l="l" t="t" r="r" b="b"/>
              <a:pathLst>
                <a:path w="363" h="345" extrusionOk="0">
                  <a:moveTo>
                    <a:pt x="0" y="1"/>
                  </a:moveTo>
                  <a:lnTo>
                    <a:pt x="0" y="344"/>
                  </a:lnTo>
                  <a:lnTo>
                    <a:pt x="363" y="344"/>
                  </a:lnTo>
                  <a:lnTo>
                    <a:pt x="3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5" name="Google Shape;565;p24">
              <a:extLst>
                <a:ext uri="{FF2B5EF4-FFF2-40B4-BE49-F238E27FC236}">
                  <a16:creationId xmlns:a16="http://schemas.microsoft.com/office/drawing/2014/main" id="{56425D36-0EE1-0393-4CF6-A1F510A7F103}"/>
                </a:ext>
              </a:extLst>
            </p:cNvPr>
            <p:cNvSpPr/>
            <p:nvPr/>
          </p:nvSpPr>
          <p:spPr>
            <a:xfrm>
              <a:off x="7173802" y="4305929"/>
              <a:ext cx="113708" cy="126124"/>
            </a:xfrm>
            <a:custGeom>
              <a:avLst/>
              <a:gdLst/>
              <a:ahLst/>
              <a:cxnLst/>
              <a:rect l="l" t="t" r="r" b="b"/>
              <a:pathLst>
                <a:path w="311" h="345" extrusionOk="0">
                  <a:moveTo>
                    <a:pt x="1" y="1"/>
                  </a:moveTo>
                  <a:lnTo>
                    <a:pt x="1" y="344"/>
                  </a:lnTo>
                  <a:lnTo>
                    <a:pt x="310" y="344"/>
                  </a:lnTo>
                  <a:lnTo>
                    <a:pt x="310"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6" name="Google Shape;566;p24">
              <a:extLst>
                <a:ext uri="{FF2B5EF4-FFF2-40B4-BE49-F238E27FC236}">
                  <a16:creationId xmlns:a16="http://schemas.microsoft.com/office/drawing/2014/main" id="{2949EB6C-EA84-5DF8-49F6-6686D9CB4EC2}"/>
                </a:ext>
              </a:extLst>
            </p:cNvPr>
            <p:cNvSpPr/>
            <p:nvPr/>
          </p:nvSpPr>
          <p:spPr>
            <a:xfrm>
              <a:off x="7173802" y="4245974"/>
              <a:ext cx="113708" cy="60320"/>
            </a:xfrm>
            <a:custGeom>
              <a:avLst/>
              <a:gdLst/>
              <a:ahLst/>
              <a:cxnLst/>
              <a:rect l="l" t="t" r="r" b="b"/>
              <a:pathLst>
                <a:path w="311" h="165" extrusionOk="0">
                  <a:moveTo>
                    <a:pt x="155" y="0"/>
                  </a:moveTo>
                  <a:lnTo>
                    <a:pt x="1" y="165"/>
                  </a:lnTo>
                  <a:lnTo>
                    <a:pt x="310" y="165"/>
                  </a:lnTo>
                  <a:lnTo>
                    <a:pt x="155"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7" name="Google Shape;567;p24">
              <a:extLst>
                <a:ext uri="{FF2B5EF4-FFF2-40B4-BE49-F238E27FC236}">
                  <a16:creationId xmlns:a16="http://schemas.microsoft.com/office/drawing/2014/main" id="{BE8F43A4-46BE-C100-7216-431062E5E52A}"/>
                </a:ext>
              </a:extLst>
            </p:cNvPr>
            <p:cNvSpPr/>
            <p:nvPr/>
          </p:nvSpPr>
          <p:spPr>
            <a:xfrm>
              <a:off x="7230473" y="4245974"/>
              <a:ext cx="189391" cy="60320"/>
            </a:xfrm>
            <a:custGeom>
              <a:avLst/>
              <a:gdLst/>
              <a:ahLst/>
              <a:cxnLst/>
              <a:rect l="l" t="t" r="r" b="b"/>
              <a:pathLst>
                <a:path w="518" h="165" extrusionOk="0">
                  <a:moveTo>
                    <a:pt x="0" y="0"/>
                  </a:moveTo>
                  <a:lnTo>
                    <a:pt x="155" y="165"/>
                  </a:lnTo>
                  <a:lnTo>
                    <a:pt x="518" y="165"/>
                  </a:lnTo>
                  <a:lnTo>
                    <a:pt x="368"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8" name="Google Shape;568;p24">
              <a:extLst>
                <a:ext uri="{FF2B5EF4-FFF2-40B4-BE49-F238E27FC236}">
                  <a16:creationId xmlns:a16="http://schemas.microsoft.com/office/drawing/2014/main" id="{27CC82D8-8CE9-39B8-9921-09873C7643A8}"/>
                </a:ext>
              </a:extLst>
            </p:cNvPr>
            <p:cNvSpPr/>
            <p:nvPr/>
          </p:nvSpPr>
          <p:spPr>
            <a:xfrm>
              <a:off x="6788437" y="4348336"/>
              <a:ext cx="141861" cy="235797"/>
            </a:xfrm>
            <a:custGeom>
              <a:avLst/>
              <a:gdLst/>
              <a:ahLst/>
              <a:cxnLst/>
              <a:rect l="l" t="t" r="r" b="b"/>
              <a:pathLst>
                <a:path w="388" h="645" extrusionOk="0">
                  <a:moveTo>
                    <a:pt x="194" y="1"/>
                  </a:moveTo>
                  <a:lnTo>
                    <a:pt x="0" y="209"/>
                  </a:lnTo>
                  <a:lnTo>
                    <a:pt x="0" y="644"/>
                  </a:lnTo>
                  <a:lnTo>
                    <a:pt x="387" y="644"/>
                  </a:lnTo>
                  <a:lnTo>
                    <a:pt x="387" y="209"/>
                  </a:lnTo>
                  <a:lnTo>
                    <a:pt x="194"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9" name="Google Shape;569;p24">
              <a:extLst>
                <a:ext uri="{FF2B5EF4-FFF2-40B4-BE49-F238E27FC236}">
                  <a16:creationId xmlns:a16="http://schemas.microsoft.com/office/drawing/2014/main" id="{DDF66551-CC59-D90F-493A-888DEBBC8B29}"/>
                </a:ext>
              </a:extLst>
            </p:cNvPr>
            <p:cNvSpPr/>
            <p:nvPr/>
          </p:nvSpPr>
          <p:spPr>
            <a:xfrm>
              <a:off x="6859002" y="4348336"/>
              <a:ext cx="313336" cy="76406"/>
            </a:xfrm>
            <a:custGeom>
              <a:avLst/>
              <a:gdLst/>
              <a:ahLst/>
              <a:cxnLst/>
              <a:rect l="l" t="t" r="r" b="b"/>
              <a:pathLst>
                <a:path w="857" h="209" extrusionOk="0">
                  <a:moveTo>
                    <a:pt x="1" y="1"/>
                  </a:moveTo>
                  <a:lnTo>
                    <a:pt x="194" y="209"/>
                  </a:lnTo>
                  <a:lnTo>
                    <a:pt x="857" y="209"/>
                  </a:lnTo>
                  <a:lnTo>
                    <a:pt x="668"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0" name="Google Shape;570;p24">
              <a:extLst>
                <a:ext uri="{FF2B5EF4-FFF2-40B4-BE49-F238E27FC236}">
                  <a16:creationId xmlns:a16="http://schemas.microsoft.com/office/drawing/2014/main" id="{7F0C10AD-111E-2EA7-ACF1-939D4D0C1A76}"/>
                </a:ext>
              </a:extLst>
            </p:cNvPr>
            <p:cNvSpPr/>
            <p:nvPr/>
          </p:nvSpPr>
          <p:spPr>
            <a:xfrm>
              <a:off x="6929933" y="4424376"/>
              <a:ext cx="242406" cy="159757"/>
            </a:xfrm>
            <a:custGeom>
              <a:avLst/>
              <a:gdLst/>
              <a:ahLst/>
              <a:cxnLst/>
              <a:rect l="l" t="t" r="r" b="b"/>
              <a:pathLst>
                <a:path w="663" h="437" extrusionOk="0">
                  <a:moveTo>
                    <a:pt x="0" y="1"/>
                  </a:moveTo>
                  <a:lnTo>
                    <a:pt x="0" y="436"/>
                  </a:lnTo>
                  <a:lnTo>
                    <a:pt x="663" y="436"/>
                  </a:lnTo>
                  <a:lnTo>
                    <a:pt x="6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1" name="Google Shape;571;p24">
              <a:extLst>
                <a:ext uri="{FF2B5EF4-FFF2-40B4-BE49-F238E27FC236}">
                  <a16:creationId xmlns:a16="http://schemas.microsoft.com/office/drawing/2014/main" id="{90A3BBFE-0F80-3F6D-CB12-34A1F483DD95}"/>
                </a:ext>
              </a:extLst>
            </p:cNvPr>
            <p:cNvSpPr/>
            <p:nvPr/>
          </p:nvSpPr>
          <p:spPr>
            <a:xfrm>
              <a:off x="6832678" y="4497126"/>
              <a:ext cx="40949" cy="87007"/>
            </a:xfrm>
            <a:custGeom>
              <a:avLst/>
              <a:gdLst/>
              <a:ahLst/>
              <a:cxnLst/>
              <a:rect l="l" t="t" r="r" b="b"/>
              <a:pathLst>
                <a:path w="112" h="238" extrusionOk="0">
                  <a:moveTo>
                    <a:pt x="56" y="0"/>
                  </a:moveTo>
                  <a:cubicBezTo>
                    <a:pt x="28" y="0"/>
                    <a:pt x="0" y="20"/>
                    <a:pt x="5" y="58"/>
                  </a:cubicBezTo>
                  <a:lnTo>
                    <a:pt x="5" y="237"/>
                  </a:lnTo>
                  <a:lnTo>
                    <a:pt x="106" y="237"/>
                  </a:lnTo>
                  <a:lnTo>
                    <a:pt x="106" y="58"/>
                  </a:lnTo>
                  <a:cubicBezTo>
                    <a:pt x="111" y="20"/>
                    <a:pt x="83" y="0"/>
                    <a:pt x="5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2" name="Google Shape;572;p24">
              <a:extLst>
                <a:ext uri="{FF2B5EF4-FFF2-40B4-BE49-F238E27FC236}">
                  <a16:creationId xmlns:a16="http://schemas.microsoft.com/office/drawing/2014/main" id="{FEBDAAC2-9C15-A9DD-8831-FA7DD988835E}"/>
                </a:ext>
              </a:extLst>
            </p:cNvPr>
            <p:cNvSpPr/>
            <p:nvPr/>
          </p:nvSpPr>
          <p:spPr>
            <a:xfrm>
              <a:off x="7099581" y="4507728"/>
              <a:ext cx="37293" cy="65804"/>
            </a:xfrm>
            <a:custGeom>
              <a:avLst/>
              <a:gdLst/>
              <a:ahLst/>
              <a:cxnLst/>
              <a:rect l="l" t="t" r="r" b="b"/>
              <a:pathLst>
                <a:path w="102" h="180" extrusionOk="0">
                  <a:moveTo>
                    <a:pt x="15" y="0"/>
                  </a:moveTo>
                  <a:cubicBezTo>
                    <a:pt x="5" y="0"/>
                    <a:pt x="0" y="10"/>
                    <a:pt x="0" y="20"/>
                  </a:cubicBezTo>
                  <a:lnTo>
                    <a:pt x="0" y="165"/>
                  </a:lnTo>
                  <a:cubicBezTo>
                    <a:pt x="0" y="170"/>
                    <a:pt x="5" y="179"/>
                    <a:pt x="15" y="179"/>
                  </a:cubicBezTo>
                  <a:lnTo>
                    <a:pt x="87" y="179"/>
                  </a:lnTo>
                  <a:cubicBezTo>
                    <a:pt x="97" y="179"/>
                    <a:pt x="102" y="170"/>
                    <a:pt x="102" y="165"/>
                  </a:cubicBezTo>
                  <a:lnTo>
                    <a:pt x="102" y="20"/>
                  </a:lnTo>
                  <a:cubicBezTo>
                    <a:pt x="102" y="10"/>
                    <a:pt x="97" y="0"/>
                    <a:pt x="87"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3" name="Google Shape;573;p24">
              <a:extLst>
                <a:ext uri="{FF2B5EF4-FFF2-40B4-BE49-F238E27FC236}">
                  <a16:creationId xmlns:a16="http://schemas.microsoft.com/office/drawing/2014/main" id="{C9B51C62-0E26-BDF7-81D2-C9B87F9A2DF3}"/>
                </a:ext>
              </a:extLst>
            </p:cNvPr>
            <p:cNvSpPr/>
            <p:nvPr/>
          </p:nvSpPr>
          <p:spPr>
            <a:xfrm>
              <a:off x="7037791" y="4507728"/>
              <a:ext cx="39121" cy="65804"/>
            </a:xfrm>
            <a:custGeom>
              <a:avLst/>
              <a:gdLst/>
              <a:ahLst/>
              <a:cxnLst/>
              <a:rect l="l" t="t" r="r" b="b"/>
              <a:pathLst>
                <a:path w="107" h="180" extrusionOk="0">
                  <a:moveTo>
                    <a:pt x="19" y="0"/>
                  </a:moveTo>
                  <a:cubicBezTo>
                    <a:pt x="10" y="0"/>
                    <a:pt x="0" y="10"/>
                    <a:pt x="0" y="20"/>
                  </a:cubicBezTo>
                  <a:lnTo>
                    <a:pt x="0" y="165"/>
                  </a:lnTo>
                  <a:cubicBezTo>
                    <a:pt x="0" y="170"/>
                    <a:pt x="10" y="179"/>
                    <a:pt x="19" y="179"/>
                  </a:cubicBezTo>
                  <a:lnTo>
                    <a:pt x="92" y="179"/>
                  </a:lnTo>
                  <a:cubicBezTo>
                    <a:pt x="102" y="179"/>
                    <a:pt x="107" y="170"/>
                    <a:pt x="107" y="165"/>
                  </a:cubicBezTo>
                  <a:lnTo>
                    <a:pt x="107" y="20"/>
                  </a:lnTo>
                  <a:cubicBezTo>
                    <a:pt x="107" y="10"/>
                    <a:pt x="102" y="0"/>
                    <a:pt x="92"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4" name="Google Shape;574;p24">
              <a:extLst>
                <a:ext uri="{FF2B5EF4-FFF2-40B4-BE49-F238E27FC236}">
                  <a16:creationId xmlns:a16="http://schemas.microsoft.com/office/drawing/2014/main" id="{D00F65CE-BEE6-4E48-88BD-227059C7F69F}"/>
                </a:ext>
              </a:extLst>
            </p:cNvPr>
            <p:cNvSpPr/>
            <p:nvPr/>
          </p:nvSpPr>
          <p:spPr>
            <a:xfrm>
              <a:off x="6977463" y="4507728"/>
              <a:ext cx="39487" cy="65804"/>
            </a:xfrm>
            <a:custGeom>
              <a:avLst/>
              <a:gdLst/>
              <a:ahLst/>
              <a:cxnLst/>
              <a:rect l="l" t="t" r="r" b="b"/>
              <a:pathLst>
                <a:path w="108" h="180" extrusionOk="0">
                  <a:moveTo>
                    <a:pt x="15" y="0"/>
                  </a:moveTo>
                  <a:cubicBezTo>
                    <a:pt x="5" y="0"/>
                    <a:pt x="1" y="10"/>
                    <a:pt x="1" y="20"/>
                  </a:cubicBezTo>
                  <a:lnTo>
                    <a:pt x="1" y="165"/>
                  </a:lnTo>
                  <a:cubicBezTo>
                    <a:pt x="1" y="170"/>
                    <a:pt x="5" y="179"/>
                    <a:pt x="15" y="179"/>
                  </a:cubicBezTo>
                  <a:lnTo>
                    <a:pt x="88" y="179"/>
                  </a:lnTo>
                  <a:cubicBezTo>
                    <a:pt x="97" y="179"/>
                    <a:pt x="107" y="170"/>
                    <a:pt x="107" y="165"/>
                  </a:cubicBezTo>
                  <a:lnTo>
                    <a:pt x="107" y="20"/>
                  </a:lnTo>
                  <a:cubicBezTo>
                    <a:pt x="107" y="10"/>
                    <a:pt x="97" y="0"/>
                    <a:pt x="88"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5" name="Google Shape;575;p24">
              <a:extLst>
                <a:ext uri="{FF2B5EF4-FFF2-40B4-BE49-F238E27FC236}">
                  <a16:creationId xmlns:a16="http://schemas.microsoft.com/office/drawing/2014/main" id="{D63EF444-2BA0-3310-7B7F-4B27A0DB29C4}"/>
                </a:ext>
              </a:extLst>
            </p:cNvPr>
            <p:cNvSpPr/>
            <p:nvPr/>
          </p:nvSpPr>
          <p:spPr>
            <a:xfrm>
              <a:off x="7099581" y="4434978"/>
              <a:ext cx="37293" cy="64342"/>
            </a:xfrm>
            <a:custGeom>
              <a:avLst/>
              <a:gdLst/>
              <a:ahLst/>
              <a:cxnLst/>
              <a:rect l="l" t="t" r="r" b="b"/>
              <a:pathLst>
                <a:path w="102" h="176" extrusionOk="0">
                  <a:moveTo>
                    <a:pt x="15" y="1"/>
                  </a:moveTo>
                  <a:cubicBezTo>
                    <a:pt x="5" y="1"/>
                    <a:pt x="0" y="6"/>
                    <a:pt x="0" y="15"/>
                  </a:cubicBezTo>
                  <a:lnTo>
                    <a:pt x="0" y="161"/>
                  </a:lnTo>
                  <a:cubicBezTo>
                    <a:pt x="0" y="170"/>
                    <a:pt x="5" y="175"/>
                    <a:pt x="15" y="175"/>
                  </a:cubicBezTo>
                  <a:lnTo>
                    <a:pt x="87" y="175"/>
                  </a:lnTo>
                  <a:cubicBezTo>
                    <a:pt x="97" y="175"/>
                    <a:pt x="102" y="170"/>
                    <a:pt x="102" y="161"/>
                  </a:cubicBezTo>
                  <a:lnTo>
                    <a:pt x="102" y="15"/>
                  </a:lnTo>
                  <a:cubicBezTo>
                    <a:pt x="102" y="6"/>
                    <a:pt x="97" y="1"/>
                    <a:pt x="87"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6" name="Google Shape;576;p24">
              <a:extLst>
                <a:ext uri="{FF2B5EF4-FFF2-40B4-BE49-F238E27FC236}">
                  <a16:creationId xmlns:a16="http://schemas.microsoft.com/office/drawing/2014/main" id="{6337AE6E-7477-D069-AAC7-E27BB94DAC48}"/>
                </a:ext>
              </a:extLst>
            </p:cNvPr>
            <p:cNvSpPr/>
            <p:nvPr/>
          </p:nvSpPr>
          <p:spPr>
            <a:xfrm>
              <a:off x="7037791" y="4434978"/>
              <a:ext cx="39121" cy="64342"/>
            </a:xfrm>
            <a:custGeom>
              <a:avLst/>
              <a:gdLst/>
              <a:ahLst/>
              <a:cxnLst/>
              <a:rect l="l" t="t" r="r" b="b"/>
              <a:pathLst>
                <a:path w="107" h="176" extrusionOk="0">
                  <a:moveTo>
                    <a:pt x="19" y="1"/>
                  </a:moveTo>
                  <a:cubicBezTo>
                    <a:pt x="10" y="1"/>
                    <a:pt x="0" y="6"/>
                    <a:pt x="0" y="15"/>
                  </a:cubicBezTo>
                  <a:lnTo>
                    <a:pt x="0" y="161"/>
                  </a:lnTo>
                  <a:cubicBezTo>
                    <a:pt x="0" y="170"/>
                    <a:pt x="10" y="175"/>
                    <a:pt x="19" y="175"/>
                  </a:cubicBezTo>
                  <a:lnTo>
                    <a:pt x="92" y="175"/>
                  </a:lnTo>
                  <a:cubicBezTo>
                    <a:pt x="102" y="175"/>
                    <a:pt x="107" y="170"/>
                    <a:pt x="107" y="161"/>
                  </a:cubicBezTo>
                  <a:lnTo>
                    <a:pt x="107" y="15"/>
                  </a:lnTo>
                  <a:cubicBezTo>
                    <a:pt x="107" y="6"/>
                    <a:pt x="102" y="1"/>
                    <a:pt x="92"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7" name="Google Shape;577;p24">
              <a:extLst>
                <a:ext uri="{FF2B5EF4-FFF2-40B4-BE49-F238E27FC236}">
                  <a16:creationId xmlns:a16="http://schemas.microsoft.com/office/drawing/2014/main" id="{7F3AD02E-20F1-D41E-67B0-89510CD94638}"/>
                </a:ext>
              </a:extLst>
            </p:cNvPr>
            <p:cNvSpPr/>
            <p:nvPr/>
          </p:nvSpPr>
          <p:spPr>
            <a:xfrm>
              <a:off x="6977463" y="4434978"/>
              <a:ext cx="39487" cy="64342"/>
            </a:xfrm>
            <a:custGeom>
              <a:avLst/>
              <a:gdLst/>
              <a:ahLst/>
              <a:cxnLst/>
              <a:rect l="l" t="t" r="r" b="b"/>
              <a:pathLst>
                <a:path w="108" h="176" extrusionOk="0">
                  <a:moveTo>
                    <a:pt x="15" y="1"/>
                  </a:moveTo>
                  <a:cubicBezTo>
                    <a:pt x="5" y="1"/>
                    <a:pt x="1" y="6"/>
                    <a:pt x="1" y="15"/>
                  </a:cubicBezTo>
                  <a:lnTo>
                    <a:pt x="1" y="161"/>
                  </a:lnTo>
                  <a:cubicBezTo>
                    <a:pt x="1" y="170"/>
                    <a:pt x="5" y="175"/>
                    <a:pt x="15" y="175"/>
                  </a:cubicBezTo>
                  <a:lnTo>
                    <a:pt x="88" y="175"/>
                  </a:lnTo>
                  <a:cubicBezTo>
                    <a:pt x="97" y="175"/>
                    <a:pt x="107" y="170"/>
                    <a:pt x="107" y="161"/>
                  </a:cubicBezTo>
                  <a:lnTo>
                    <a:pt x="107" y="15"/>
                  </a:lnTo>
                  <a:cubicBezTo>
                    <a:pt x="107" y="6"/>
                    <a:pt x="97" y="1"/>
                    <a:pt x="88"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8" name="Google Shape;578;p24">
              <a:extLst>
                <a:ext uri="{FF2B5EF4-FFF2-40B4-BE49-F238E27FC236}">
                  <a16:creationId xmlns:a16="http://schemas.microsoft.com/office/drawing/2014/main" id="{F2A6F160-D83E-FF0F-C0D9-8CAF0010CA2C}"/>
                </a:ext>
              </a:extLst>
            </p:cNvPr>
            <p:cNvSpPr/>
            <p:nvPr/>
          </p:nvSpPr>
          <p:spPr>
            <a:xfrm>
              <a:off x="7274713" y="4327132"/>
              <a:ext cx="21572" cy="48256"/>
            </a:xfrm>
            <a:custGeom>
              <a:avLst/>
              <a:gdLst/>
              <a:ahLst/>
              <a:cxnLst/>
              <a:rect l="l" t="t" r="r" b="b"/>
              <a:pathLst>
                <a:path w="59" h="132" extrusionOk="0">
                  <a:moveTo>
                    <a:pt x="0" y="1"/>
                  </a:moveTo>
                  <a:lnTo>
                    <a:pt x="0" y="131"/>
                  </a:lnTo>
                  <a:lnTo>
                    <a:pt x="58" y="131"/>
                  </a:lnTo>
                  <a:lnTo>
                    <a:pt x="58"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9" name="Google Shape;579;p24">
              <a:extLst>
                <a:ext uri="{FF2B5EF4-FFF2-40B4-BE49-F238E27FC236}">
                  <a16:creationId xmlns:a16="http://schemas.microsoft.com/office/drawing/2014/main" id="{87F8F166-8C47-3CA1-711F-FF98140CB2B4}"/>
                </a:ext>
              </a:extLst>
            </p:cNvPr>
            <p:cNvSpPr/>
            <p:nvPr/>
          </p:nvSpPr>
          <p:spPr>
            <a:xfrm>
              <a:off x="7311641" y="4426204"/>
              <a:ext cx="164895" cy="157929"/>
            </a:xfrm>
            <a:custGeom>
              <a:avLst/>
              <a:gdLst/>
              <a:ahLst/>
              <a:cxnLst/>
              <a:rect l="l" t="t" r="r" b="b"/>
              <a:pathLst>
                <a:path w="451" h="432" extrusionOk="0">
                  <a:moveTo>
                    <a:pt x="1" y="1"/>
                  </a:moveTo>
                  <a:lnTo>
                    <a:pt x="1" y="431"/>
                  </a:lnTo>
                  <a:lnTo>
                    <a:pt x="451" y="431"/>
                  </a:lnTo>
                  <a:lnTo>
                    <a:pt x="451"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0" name="Google Shape;580;p24">
              <a:extLst>
                <a:ext uri="{FF2B5EF4-FFF2-40B4-BE49-F238E27FC236}">
                  <a16:creationId xmlns:a16="http://schemas.microsoft.com/office/drawing/2014/main" id="{E83C02F6-52F2-E560-B3BF-E2FDF0F305CB}"/>
                </a:ext>
              </a:extLst>
            </p:cNvPr>
            <p:cNvSpPr/>
            <p:nvPr/>
          </p:nvSpPr>
          <p:spPr>
            <a:xfrm>
              <a:off x="7170146" y="4426204"/>
              <a:ext cx="141861" cy="157929"/>
            </a:xfrm>
            <a:custGeom>
              <a:avLst/>
              <a:gdLst/>
              <a:ahLst/>
              <a:cxnLst/>
              <a:rect l="l" t="t" r="r" b="b"/>
              <a:pathLst>
                <a:path w="388" h="432" extrusionOk="0">
                  <a:moveTo>
                    <a:pt x="1" y="1"/>
                  </a:moveTo>
                  <a:lnTo>
                    <a:pt x="1" y="431"/>
                  </a:lnTo>
                  <a:lnTo>
                    <a:pt x="388" y="431"/>
                  </a:lnTo>
                  <a:lnTo>
                    <a:pt x="388"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1" name="Google Shape;581;p24">
              <a:extLst>
                <a:ext uri="{FF2B5EF4-FFF2-40B4-BE49-F238E27FC236}">
                  <a16:creationId xmlns:a16="http://schemas.microsoft.com/office/drawing/2014/main" id="{6D59E4ED-AE34-8E85-2599-764D77D2D5D5}"/>
                </a:ext>
              </a:extLst>
            </p:cNvPr>
            <p:cNvSpPr/>
            <p:nvPr/>
          </p:nvSpPr>
          <p:spPr>
            <a:xfrm>
              <a:off x="7170146" y="4351992"/>
              <a:ext cx="141861" cy="74578"/>
            </a:xfrm>
            <a:custGeom>
              <a:avLst/>
              <a:gdLst/>
              <a:ahLst/>
              <a:cxnLst/>
              <a:rect l="l" t="t" r="r" b="b"/>
              <a:pathLst>
                <a:path w="388" h="204" extrusionOk="0">
                  <a:moveTo>
                    <a:pt x="194" y="1"/>
                  </a:moveTo>
                  <a:lnTo>
                    <a:pt x="1" y="204"/>
                  </a:lnTo>
                  <a:lnTo>
                    <a:pt x="388" y="204"/>
                  </a:lnTo>
                  <a:lnTo>
                    <a:pt x="194"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2" name="Google Shape;582;p24">
              <a:extLst>
                <a:ext uri="{FF2B5EF4-FFF2-40B4-BE49-F238E27FC236}">
                  <a16:creationId xmlns:a16="http://schemas.microsoft.com/office/drawing/2014/main" id="{01CF37B5-3C7E-FF4A-D93B-E6A3B19A3CA7}"/>
                </a:ext>
              </a:extLst>
            </p:cNvPr>
            <p:cNvSpPr/>
            <p:nvPr/>
          </p:nvSpPr>
          <p:spPr>
            <a:xfrm>
              <a:off x="7241076" y="4351992"/>
              <a:ext cx="235459" cy="74578"/>
            </a:xfrm>
            <a:custGeom>
              <a:avLst/>
              <a:gdLst/>
              <a:ahLst/>
              <a:cxnLst/>
              <a:rect l="l" t="t" r="r" b="b"/>
              <a:pathLst>
                <a:path w="644" h="204" extrusionOk="0">
                  <a:moveTo>
                    <a:pt x="0" y="1"/>
                  </a:moveTo>
                  <a:lnTo>
                    <a:pt x="194" y="204"/>
                  </a:lnTo>
                  <a:lnTo>
                    <a:pt x="644" y="204"/>
                  </a:lnTo>
                  <a:lnTo>
                    <a:pt x="460" y="1"/>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3" name="Google Shape;583;p24">
              <a:extLst>
                <a:ext uri="{FF2B5EF4-FFF2-40B4-BE49-F238E27FC236}">
                  <a16:creationId xmlns:a16="http://schemas.microsoft.com/office/drawing/2014/main" id="{D0C9BE88-D3D5-560C-70C0-88E95FBFDD44}"/>
                </a:ext>
              </a:extLst>
            </p:cNvPr>
            <p:cNvSpPr/>
            <p:nvPr/>
          </p:nvSpPr>
          <p:spPr>
            <a:xfrm>
              <a:off x="7212558" y="4497126"/>
              <a:ext cx="51918" cy="87007"/>
            </a:xfrm>
            <a:custGeom>
              <a:avLst/>
              <a:gdLst/>
              <a:ahLst/>
              <a:cxnLst/>
              <a:rect l="l" t="t" r="r" b="b"/>
              <a:pathLst>
                <a:path w="142" h="238" extrusionOk="0">
                  <a:moveTo>
                    <a:pt x="71" y="0"/>
                  </a:moveTo>
                  <a:cubicBezTo>
                    <a:pt x="36" y="0"/>
                    <a:pt x="1" y="24"/>
                    <a:pt x="6" y="73"/>
                  </a:cubicBezTo>
                  <a:lnTo>
                    <a:pt x="6" y="237"/>
                  </a:lnTo>
                  <a:lnTo>
                    <a:pt x="136" y="237"/>
                  </a:lnTo>
                  <a:lnTo>
                    <a:pt x="136" y="73"/>
                  </a:lnTo>
                  <a:cubicBezTo>
                    <a:pt x="141" y="24"/>
                    <a:pt x="106" y="0"/>
                    <a:pt x="71"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4" name="Google Shape;584;p24">
              <a:extLst>
                <a:ext uri="{FF2B5EF4-FFF2-40B4-BE49-F238E27FC236}">
                  <a16:creationId xmlns:a16="http://schemas.microsoft.com/office/drawing/2014/main" id="{61DBB9F6-3F48-C856-26C2-D55AFAF5C613}"/>
                </a:ext>
              </a:extLst>
            </p:cNvPr>
            <p:cNvSpPr/>
            <p:nvPr/>
          </p:nvSpPr>
          <p:spPr>
            <a:xfrm>
              <a:off x="7403777" y="4507728"/>
              <a:ext cx="39121" cy="65804"/>
            </a:xfrm>
            <a:custGeom>
              <a:avLst/>
              <a:gdLst/>
              <a:ahLst/>
              <a:cxnLst/>
              <a:rect l="l" t="t" r="r" b="b"/>
              <a:pathLst>
                <a:path w="107" h="180" extrusionOk="0">
                  <a:moveTo>
                    <a:pt x="15" y="0"/>
                  </a:moveTo>
                  <a:cubicBezTo>
                    <a:pt x="5" y="0"/>
                    <a:pt x="0" y="10"/>
                    <a:pt x="0" y="20"/>
                  </a:cubicBezTo>
                  <a:lnTo>
                    <a:pt x="0" y="165"/>
                  </a:lnTo>
                  <a:cubicBezTo>
                    <a:pt x="0" y="170"/>
                    <a:pt x="5" y="179"/>
                    <a:pt x="15" y="179"/>
                  </a:cubicBezTo>
                  <a:lnTo>
                    <a:pt x="92" y="179"/>
                  </a:lnTo>
                  <a:cubicBezTo>
                    <a:pt x="97" y="179"/>
                    <a:pt x="107" y="170"/>
                    <a:pt x="107" y="165"/>
                  </a:cubicBezTo>
                  <a:lnTo>
                    <a:pt x="107" y="20"/>
                  </a:lnTo>
                  <a:cubicBezTo>
                    <a:pt x="107" y="10"/>
                    <a:pt x="97" y="0"/>
                    <a:pt x="92"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5" name="Google Shape;585;p24">
              <a:extLst>
                <a:ext uri="{FF2B5EF4-FFF2-40B4-BE49-F238E27FC236}">
                  <a16:creationId xmlns:a16="http://schemas.microsoft.com/office/drawing/2014/main" id="{915FE91D-08FE-9AAB-5560-DD93EDC5B405}"/>
                </a:ext>
              </a:extLst>
            </p:cNvPr>
            <p:cNvSpPr/>
            <p:nvPr/>
          </p:nvSpPr>
          <p:spPr>
            <a:xfrm>
              <a:off x="7343450" y="4507728"/>
              <a:ext cx="37659" cy="65804"/>
            </a:xfrm>
            <a:custGeom>
              <a:avLst/>
              <a:gdLst/>
              <a:ahLst/>
              <a:cxnLst/>
              <a:rect l="l" t="t" r="r" b="b"/>
              <a:pathLst>
                <a:path w="103" h="180" extrusionOk="0">
                  <a:moveTo>
                    <a:pt x="15" y="0"/>
                  </a:moveTo>
                  <a:cubicBezTo>
                    <a:pt x="6" y="0"/>
                    <a:pt x="1" y="10"/>
                    <a:pt x="1" y="20"/>
                  </a:cubicBezTo>
                  <a:lnTo>
                    <a:pt x="1" y="165"/>
                  </a:lnTo>
                  <a:cubicBezTo>
                    <a:pt x="1" y="170"/>
                    <a:pt x="6" y="179"/>
                    <a:pt x="15" y="179"/>
                  </a:cubicBezTo>
                  <a:lnTo>
                    <a:pt x="88" y="179"/>
                  </a:lnTo>
                  <a:cubicBezTo>
                    <a:pt x="98" y="179"/>
                    <a:pt x="102" y="170"/>
                    <a:pt x="102" y="165"/>
                  </a:cubicBezTo>
                  <a:lnTo>
                    <a:pt x="102" y="20"/>
                  </a:lnTo>
                  <a:cubicBezTo>
                    <a:pt x="102" y="10"/>
                    <a:pt x="98" y="0"/>
                    <a:pt x="88"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6" name="Google Shape;586;p24">
              <a:extLst>
                <a:ext uri="{FF2B5EF4-FFF2-40B4-BE49-F238E27FC236}">
                  <a16:creationId xmlns:a16="http://schemas.microsoft.com/office/drawing/2014/main" id="{9EFE0A6C-CB34-1259-F0DE-1AC8EF7B3A90}"/>
                </a:ext>
              </a:extLst>
            </p:cNvPr>
            <p:cNvSpPr/>
            <p:nvPr/>
          </p:nvSpPr>
          <p:spPr>
            <a:xfrm>
              <a:off x="7403777" y="4434978"/>
              <a:ext cx="39121" cy="64342"/>
            </a:xfrm>
            <a:custGeom>
              <a:avLst/>
              <a:gdLst/>
              <a:ahLst/>
              <a:cxnLst/>
              <a:rect l="l" t="t" r="r" b="b"/>
              <a:pathLst>
                <a:path w="107" h="176" extrusionOk="0">
                  <a:moveTo>
                    <a:pt x="15" y="1"/>
                  </a:moveTo>
                  <a:cubicBezTo>
                    <a:pt x="5" y="1"/>
                    <a:pt x="0" y="6"/>
                    <a:pt x="0" y="15"/>
                  </a:cubicBezTo>
                  <a:lnTo>
                    <a:pt x="0" y="161"/>
                  </a:lnTo>
                  <a:cubicBezTo>
                    <a:pt x="0" y="170"/>
                    <a:pt x="5" y="175"/>
                    <a:pt x="15" y="175"/>
                  </a:cubicBezTo>
                  <a:lnTo>
                    <a:pt x="92" y="175"/>
                  </a:lnTo>
                  <a:cubicBezTo>
                    <a:pt x="97" y="175"/>
                    <a:pt x="107" y="170"/>
                    <a:pt x="107" y="161"/>
                  </a:cubicBezTo>
                  <a:lnTo>
                    <a:pt x="107" y="15"/>
                  </a:lnTo>
                  <a:cubicBezTo>
                    <a:pt x="107" y="6"/>
                    <a:pt x="97" y="1"/>
                    <a:pt x="92"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7" name="Google Shape;587;p24">
              <a:extLst>
                <a:ext uri="{FF2B5EF4-FFF2-40B4-BE49-F238E27FC236}">
                  <a16:creationId xmlns:a16="http://schemas.microsoft.com/office/drawing/2014/main" id="{4FBB97D7-F0E9-C79C-F476-2980C21493A1}"/>
                </a:ext>
              </a:extLst>
            </p:cNvPr>
            <p:cNvSpPr/>
            <p:nvPr/>
          </p:nvSpPr>
          <p:spPr>
            <a:xfrm>
              <a:off x="7343450" y="4434978"/>
              <a:ext cx="37659" cy="64342"/>
            </a:xfrm>
            <a:custGeom>
              <a:avLst/>
              <a:gdLst/>
              <a:ahLst/>
              <a:cxnLst/>
              <a:rect l="l" t="t" r="r" b="b"/>
              <a:pathLst>
                <a:path w="103" h="176" extrusionOk="0">
                  <a:moveTo>
                    <a:pt x="15" y="1"/>
                  </a:moveTo>
                  <a:cubicBezTo>
                    <a:pt x="6" y="1"/>
                    <a:pt x="1" y="6"/>
                    <a:pt x="1" y="15"/>
                  </a:cubicBezTo>
                  <a:lnTo>
                    <a:pt x="1" y="161"/>
                  </a:lnTo>
                  <a:cubicBezTo>
                    <a:pt x="1" y="170"/>
                    <a:pt x="6" y="175"/>
                    <a:pt x="15" y="175"/>
                  </a:cubicBezTo>
                  <a:lnTo>
                    <a:pt x="88" y="175"/>
                  </a:lnTo>
                  <a:cubicBezTo>
                    <a:pt x="98" y="175"/>
                    <a:pt x="102" y="170"/>
                    <a:pt x="102" y="161"/>
                  </a:cubicBezTo>
                  <a:lnTo>
                    <a:pt x="102" y="15"/>
                  </a:lnTo>
                  <a:cubicBezTo>
                    <a:pt x="102" y="6"/>
                    <a:pt x="98" y="1"/>
                    <a:pt x="88"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208" name="Google Shape;588;p24">
            <a:extLst>
              <a:ext uri="{FF2B5EF4-FFF2-40B4-BE49-F238E27FC236}">
                <a16:creationId xmlns:a16="http://schemas.microsoft.com/office/drawing/2014/main" id="{63162ACF-99D5-C329-E04E-AEA769078D1C}"/>
              </a:ext>
            </a:extLst>
          </p:cNvPr>
          <p:cNvGrpSpPr/>
          <p:nvPr/>
        </p:nvGrpSpPr>
        <p:grpSpPr>
          <a:xfrm>
            <a:off x="10775968" y="6219814"/>
            <a:ext cx="336408" cy="704335"/>
            <a:chOff x="2975347" y="4014549"/>
            <a:chExt cx="252306" cy="528251"/>
          </a:xfrm>
        </p:grpSpPr>
        <p:sp>
          <p:nvSpPr>
            <p:cNvPr id="209" name="Google Shape;589;p24">
              <a:extLst>
                <a:ext uri="{FF2B5EF4-FFF2-40B4-BE49-F238E27FC236}">
                  <a16:creationId xmlns:a16="http://schemas.microsoft.com/office/drawing/2014/main" id="{825A5C9C-A11B-4E48-71DD-CE9BFF9CEC57}"/>
                </a:ext>
              </a:extLst>
            </p:cNvPr>
            <p:cNvSpPr/>
            <p:nvPr/>
          </p:nvSpPr>
          <p:spPr>
            <a:xfrm>
              <a:off x="2975347" y="4014549"/>
              <a:ext cx="252306" cy="397976"/>
            </a:xfrm>
            <a:custGeom>
              <a:avLst/>
              <a:gdLst/>
              <a:ahLst/>
              <a:cxnLst/>
              <a:rect l="l" t="t" r="r" b="b"/>
              <a:pathLst>
                <a:path w="1164" h="1836" extrusionOk="0">
                  <a:moveTo>
                    <a:pt x="598" y="0"/>
                  </a:moveTo>
                  <a:cubicBezTo>
                    <a:pt x="240" y="0"/>
                    <a:pt x="22" y="363"/>
                    <a:pt x="95" y="682"/>
                  </a:cubicBezTo>
                  <a:cubicBezTo>
                    <a:pt x="138" y="900"/>
                    <a:pt x="124" y="1122"/>
                    <a:pt x="56" y="1330"/>
                  </a:cubicBezTo>
                  <a:cubicBezTo>
                    <a:pt x="33" y="1401"/>
                    <a:pt x="0" y="1835"/>
                    <a:pt x="545" y="1835"/>
                  </a:cubicBezTo>
                  <a:cubicBezTo>
                    <a:pt x="562" y="1835"/>
                    <a:pt x="580" y="1834"/>
                    <a:pt x="598" y="1833"/>
                  </a:cubicBezTo>
                  <a:cubicBezTo>
                    <a:pt x="598" y="1833"/>
                    <a:pt x="614" y="1835"/>
                    <a:pt x="641" y="1835"/>
                  </a:cubicBezTo>
                  <a:cubicBezTo>
                    <a:pt x="770" y="1835"/>
                    <a:pt x="1148" y="1795"/>
                    <a:pt x="1140" y="1330"/>
                  </a:cubicBezTo>
                  <a:cubicBezTo>
                    <a:pt x="1130" y="774"/>
                    <a:pt x="1111" y="687"/>
                    <a:pt x="1140" y="493"/>
                  </a:cubicBezTo>
                  <a:cubicBezTo>
                    <a:pt x="1164" y="300"/>
                    <a:pt x="956" y="5"/>
                    <a:pt x="598" y="0"/>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0" name="Google Shape;590;p24">
              <a:extLst>
                <a:ext uri="{FF2B5EF4-FFF2-40B4-BE49-F238E27FC236}">
                  <a16:creationId xmlns:a16="http://schemas.microsoft.com/office/drawing/2014/main" id="{E9108B15-E2E2-8D66-67B8-04345979CEFB}"/>
                </a:ext>
              </a:extLst>
            </p:cNvPr>
            <p:cNvSpPr/>
            <p:nvPr/>
          </p:nvSpPr>
          <p:spPr>
            <a:xfrm>
              <a:off x="3100634" y="4121630"/>
              <a:ext cx="8670" cy="421170"/>
            </a:xfrm>
            <a:custGeom>
              <a:avLst/>
              <a:gdLst/>
              <a:ahLst/>
              <a:cxnLst/>
              <a:rect l="l" t="t" r="r" b="b"/>
              <a:pathLst>
                <a:path w="40" h="1943" extrusionOk="0">
                  <a:moveTo>
                    <a:pt x="20" y="1"/>
                  </a:moveTo>
                  <a:cubicBezTo>
                    <a:pt x="10" y="1"/>
                    <a:pt x="1" y="7"/>
                    <a:pt x="1" y="19"/>
                  </a:cubicBezTo>
                  <a:lnTo>
                    <a:pt x="1" y="1925"/>
                  </a:lnTo>
                  <a:cubicBezTo>
                    <a:pt x="1" y="1937"/>
                    <a:pt x="10" y="1943"/>
                    <a:pt x="20" y="1943"/>
                  </a:cubicBezTo>
                  <a:cubicBezTo>
                    <a:pt x="30" y="1943"/>
                    <a:pt x="39" y="1937"/>
                    <a:pt x="39" y="1925"/>
                  </a:cubicBezTo>
                  <a:lnTo>
                    <a:pt x="39" y="19"/>
                  </a:lnTo>
                  <a:cubicBezTo>
                    <a:pt x="39" y="7"/>
                    <a:pt x="30" y="1"/>
                    <a:pt x="20"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1" name="Google Shape;591;p24">
              <a:extLst>
                <a:ext uri="{FF2B5EF4-FFF2-40B4-BE49-F238E27FC236}">
                  <a16:creationId xmlns:a16="http://schemas.microsoft.com/office/drawing/2014/main" id="{05CDE717-A6EA-CE18-E942-D67DA1A3A7F4}"/>
                </a:ext>
              </a:extLst>
            </p:cNvPr>
            <p:cNvSpPr/>
            <p:nvPr/>
          </p:nvSpPr>
          <p:spPr>
            <a:xfrm>
              <a:off x="3047528" y="4202266"/>
              <a:ext cx="62209" cy="59826"/>
            </a:xfrm>
            <a:custGeom>
              <a:avLst/>
              <a:gdLst/>
              <a:ahLst/>
              <a:cxnLst/>
              <a:rect l="l" t="t" r="r" b="b"/>
              <a:pathLst>
                <a:path w="287" h="276" extrusionOk="0">
                  <a:moveTo>
                    <a:pt x="25" y="0"/>
                  </a:moveTo>
                  <a:cubicBezTo>
                    <a:pt x="11" y="0"/>
                    <a:pt x="1" y="18"/>
                    <a:pt x="9" y="29"/>
                  </a:cubicBezTo>
                  <a:lnTo>
                    <a:pt x="250" y="271"/>
                  </a:lnTo>
                  <a:cubicBezTo>
                    <a:pt x="255" y="274"/>
                    <a:pt x="259" y="275"/>
                    <a:pt x="263" y="275"/>
                  </a:cubicBezTo>
                  <a:cubicBezTo>
                    <a:pt x="277" y="275"/>
                    <a:pt x="287" y="258"/>
                    <a:pt x="279" y="247"/>
                  </a:cubicBezTo>
                  <a:lnTo>
                    <a:pt x="38" y="5"/>
                  </a:lnTo>
                  <a:cubicBezTo>
                    <a:pt x="33" y="2"/>
                    <a:pt x="29" y="0"/>
                    <a:pt x="25"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2" name="Google Shape;592;p24">
              <a:extLst>
                <a:ext uri="{FF2B5EF4-FFF2-40B4-BE49-F238E27FC236}">
                  <a16:creationId xmlns:a16="http://schemas.microsoft.com/office/drawing/2014/main" id="{084973EF-C260-36D8-ABBC-30BDDFED482F}"/>
                </a:ext>
              </a:extLst>
            </p:cNvPr>
            <p:cNvSpPr/>
            <p:nvPr/>
          </p:nvSpPr>
          <p:spPr>
            <a:xfrm>
              <a:off x="3100200" y="4262960"/>
              <a:ext cx="66978" cy="64162"/>
            </a:xfrm>
            <a:custGeom>
              <a:avLst/>
              <a:gdLst/>
              <a:ahLst/>
              <a:cxnLst/>
              <a:rect l="l" t="t" r="r" b="b"/>
              <a:pathLst>
                <a:path w="309" h="296" extrusionOk="0">
                  <a:moveTo>
                    <a:pt x="284" y="1"/>
                  </a:moveTo>
                  <a:cubicBezTo>
                    <a:pt x="280" y="1"/>
                    <a:pt x="277" y="2"/>
                    <a:pt x="273" y="5"/>
                  </a:cubicBezTo>
                  <a:lnTo>
                    <a:pt x="12" y="267"/>
                  </a:lnTo>
                  <a:cubicBezTo>
                    <a:pt x="1" y="278"/>
                    <a:pt x="10" y="295"/>
                    <a:pt x="24" y="295"/>
                  </a:cubicBezTo>
                  <a:cubicBezTo>
                    <a:pt x="28" y="295"/>
                    <a:pt x="32" y="294"/>
                    <a:pt x="36" y="291"/>
                  </a:cubicBezTo>
                  <a:cubicBezTo>
                    <a:pt x="123" y="204"/>
                    <a:pt x="211" y="117"/>
                    <a:pt x="298" y="30"/>
                  </a:cubicBezTo>
                  <a:cubicBezTo>
                    <a:pt x="309" y="18"/>
                    <a:pt x="297" y="1"/>
                    <a:pt x="284"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213" name="Google Shape;593;p24">
            <a:extLst>
              <a:ext uri="{FF2B5EF4-FFF2-40B4-BE49-F238E27FC236}">
                <a16:creationId xmlns:a16="http://schemas.microsoft.com/office/drawing/2014/main" id="{040DD281-EF25-F6A7-E85E-2239BBAF1A4A}"/>
              </a:ext>
            </a:extLst>
          </p:cNvPr>
          <p:cNvGrpSpPr/>
          <p:nvPr/>
        </p:nvGrpSpPr>
        <p:grpSpPr>
          <a:xfrm>
            <a:off x="2548617" y="6201244"/>
            <a:ext cx="1134400" cy="653719"/>
            <a:chOff x="6625736" y="4095721"/>
            <a:chExt cx="850800" cy="490240"/>
          </a:xfrm>
        </p:grpSpPr>
        <p:sp>
          <p:nvSpPr>
            <p:cNvPr id="214" name="Google Shape;594;p24">
              <a:extLst>
                <a:ext uri="{FF2B5EF4-FFF2-40B4-BE49-F238E27FC236}">
                  <a16:creationId xmlns:a16="http://schemas.microsoft.com/office/drawing/2014/main" id="{7C648D4A-7907-B67E-B272-981737FA1F0E}"/>
                </a:ext>
              </a:extLst>
            </p:cNvPr>
            <p:cNvSpPr/>
            <p:nvPr/>
          </p:nvSpPr>
          <p:spPr>
            <a:xfrm>
              <a:off x="7028650" y="4095721"/>
              <a:ext cx="10969" cy="21569"/>
            </a:xfrm>
            <a:custGeom>
              <a:avLst/>
              <a:gdLst/>
              <a:ahLst/>
              <a:cxnLst/>
              <a:rect l="l" t="t" r="r" b="b"/>
              <a:pathLst>
                <a:path w="30" h="59" extrusionOk="0">
                  <a:moveTo>
                    <a:pt x="1" y="0"/>
                  </a:moveTo>
                  <a:lnTo>
                    <a:pt x="1" y="58"/>
                  </a:lnTo>
                  <a:lnTo>
                    <a:pt x="30" y="58"/>
                  </a:lnTo>
                  <a:lnTo>
                    <a:pt x="30"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5" name="Google Shape;595;p24">
              <a:extLst>
                <a:ext uri="{FF2B5EF4-FFF2-40B4-BE49-F238E27FC236}">
                  <a16:creationId xmlns:a16="http://schemas.microsoft.com/office/drawing/2014/main" id="{2E7ED5F9-936B-081C-16BF-2322B6BE6AD6}"/>
                </a:ext>
              </a:extLst>
            </p:cNvPr>
            <p:cNvSpPr/>
            <p:nvPr/>
          </p:nvSpPr>
          <p:spPr>
            <a:xfrm>
              <a:off x="7046566" y="4143246"/>
              <a:ext cx="81533" cy="76406"/>
            </a:xfrm>
            <a:custGeom>
              <a:avLst/>
              <a:gdLst/>
              <a:ahLst/>
              <a:cxnLst/>
              <a:rect l="l" t="t" r="r" b="b"/>
              <a:pathLst>
                <a:path w="223" h="209" extrusionOk="0">
                  <a:moveTo>
                    <a:pt x="0" y="1"/>
                  </a:moveTo>
                  <a:lnTo>
                    <a:pt x="0" y="209"/>
                  </a:lnTo>
                  <a:lnTo>
                    <a:pt x="223" y="209"/>
                  </a:lnTo>
                  <a:lnTo>
                    <a:pt x="22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6" name="Google Shape;596;p24">
              <a:extLst>
                <a:ext uri="{FF2B5EF4-FFF2-40B4-BE49-F238E27FC236}">
                  <a16:creationId xmlns:a16="http://schemas.microsoft.com/office/drawing/2014/main" id="{A57B7B05-535F-F9E4-D249-9BAD06A53C4A}"/>
                </a:ext>
              </a:extLst>
            </p:cNvPr>
            <p:cNvSpPr/>
            <p:nvPr/>
          </p:nvSpPr>
          <p:spPr>
            <a:xfrm>
              <a:off x="6977463" y="4143246"/>
              <a:ext cx="69468" cy="76406"/>
            </a:xfrm>
            <a:custGeom>
              <a:avLst/>
              <a:gdLst/>
              <a:ahLst/>
              <a:cxnLst/>
              <a:rect l="l" t="t" r="r" b="b"/>
              <a:pathLst>
                <a:path w="190" h="209" extrusionOk="0">
                  <a:moveTo>
                    <a:pt x="1" y="1"/>
                  </a:moveTo>
                  <a:lnTo>
                    <a:pt x="1" y="209"/>
                  </a:lnTo>
                  <a:lnTo>
                    <a:pt x="189" y="209"/>
                  </a:lnTo>
                  <a:lnTo>
                    <a:pt x="189"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7" name="Google Shape;597;p24">
              <a:extLst>
                <a:ext uri="{FF2B5EF4-FFF2-40B4-BE49-F238E27FC236}">
                  <a16:creationId xmlns:a16="http://schemas.microsoft.com/office/drawing/2014/main" id="{1983EC1A-1524-2A93-1650-06359CE0A390}"/>
                </a:ext>
              </a:extLst>
            </p:cNvPr>
            <p:cNvSpPr/>
            <p:nvPr/>
          </p:nvSpPr>
          <p:spPr>
            <a:xfrm>
              <a:off x="6977463" y="4106323"/>
              <a:ext cx="69468" cy="37289"/>
            </a:xfrm>
            <a:custGeom>
              <a:avLst/>
              <a:gdLst/>
              <a:ahLst/>
              <a:cxnLst/>
              <a:rect l="l" t="t" r="r" b="b"/>
              <a:pathLst>
                <a:path w="190" h="102" extrusionOk="0">
                  <a:moveTo>
                    <a:pt x="97" y="0"/>
                  </a:moveTo>
                  <a:lnTo>
                    <a:pt x="1" y="102"/>
                  </a:lnTo>
                  <a:lnTo>
                    <a:pt x="189" y="102"/>
                  </a:lnTo>
                  <a:lnTo>
                    <a:pt x="97"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8" name="Google Shape;598;p24">
              <a:extLst>
                <a:ext uri="{FF2B5EF4-FFF2-40B4-BE49-F238E27FC236}">
                  <a16:creationId xmlns:a16="http://schemas.microsoft.com/office/drawing/2014/main" id="{97D3CAE3-2D6C-2B46-2908-7B0A0A9CC140}"/>
                </a:ext>
              </a:extLst>
            </p:cNvPr>
            <p:cNvSpPr/>
            <p:nvPr/>
          </p:nvSpPr>
          <p:spPr>
            <a:xfrm>
              <a:off x="7012929" y="4106323"/>
              <a:ext cx="116998" cy="37289"/>
            </a:xfrm>
            <a:custGeom>
              <a:avLst/>
              <a:gdLst/>
              <a:ahLst/>
              <a:cxnLst/>
              <a:rect l="l" t="t" r="r" b="b"/>
              <a:pathLst>
                <a:path w="320" h="102" extrusionOk="0">
                  <a:moveTo>
                    <a:pt x="0" y="0"/>
                  </a:moveTo>
                  <a:lnTo>
                    <a:pt x="92" y="102"/>
                  </a:lnTo>
                  <a:lnTo>
                    <a:pt x="320" y="102"/>
                  </a:lnTo>
                  <a:lnTo>
                    <a:pt x="228" y="0"/>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9" name="Google Shape;599;p24">
              <a:extLst>
                <a:ext uri="{FF2B5EF4-FFF2-40B4-BE49-F238E27FC236}">
                  <a16:creationId xmlns:a16="http://schemas.microsoft.com/office/drawing/2014/main" id="{9E3D34E0-90D4-BE59-4C34-CF971BB10F86}"/>
                </a:ext>
              </a:extLst>
            </p:cNvPr>
            <p:cNvSpPr/>
            <p:nvPr/>
          </p:nvSpPr>
          <p:spPr>
            <a:xfrm>
              <a:off x="6795384" y="4166278"/>
              <a:ext cx="85189" cy="141844"/>
            </a:xfrm>
            <a:custGeom>
              <a:avLst/>
              <a:gdLst/>
              <a:ahLst/>
              <a:cxnLst/>
              <a:rect l="l" t="t" r="r" b="b"/>
              <a:pathLst>
                <a:path w="233" h="388" extrusionOk="0">
                  <a:moveTo>
                    <a:pt x="117" y="1"/>
                  </a:moveTo>
                  <a:lnTo>
                    <a:pt x="0" y="122"/>
                  </a:lnTo>
                  <a:lnTo>
                    <a:pt x="0" y="388"/>
                  </a:lnTo>
                  <a:lnTo>
                    <a:pt x="233" y="388"/>
                  </a:lnTo>
                  <a:lnTo>
                    <a:pt x="233" y="122"/>
                  </a:lnTo>
                  <a:lnTo>
                    <a:pt x="117"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0" name="Google Shape;600;p24">
              <a:extLst>
                <a:ext uri="{FF2B5EF4-FFF2-40B4-BE49-F238E27FC236}">
                  <a16:creationId xmlns:a16="http://schemas.microsoft.com/office/drawing/2014/main" id="{ACC49E4F-C467-5B5B-5C78-450C2B621EA0}"/>
                </a:ext>
              </a:extLst>
            </p:cNvPr>
            <p:cNvSpPr/>
            <p:nvPr/>
          </p:nvSpPr>
          <p:spPr>
            <a:xfrm>
              <a:off x="6837796" y="4166278"/>
              <a:ext cx="187929" cy="44600"/>
            </a:xfrm>
            <a:custGeom>
              <a:avLst/>
              <a:gdLst/>
              <a:ahLst/>
              <a:cxnLst/>
              <a:rect l="l" t="t" r="r" b="b"/>
              <a:pathLst>
                <a:path w="514" h="122" extrusionOk="0">
                  <a:moveTo>
                    <a:pt x="1" y="1"/>
                  </a:moveTo>
                  <a:lnTo>
                    <a:pt x="117" y="122"/>
                  </a:lnTo>
                  <a:lnTo>
                    <a:pt x="513" y="122"/>
                  </a:lnTo>
                  <a:lnTo>
                    <a:pt x="402"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1" name="Google Shape;601;p24">
              <a:extLst>
                <a:ext uri="{FF2B5EF4-FFF2-40B4-BE49-F238E27FC236}">
                  <a16:creationId xmlns:a16="http://schemas.microsoft.com/office/drawing/2014/main" id="{5814CA10-510E-FFAF-3945-7265AC94E3B3}"/>
                </a:ext>
              </a:extLst>
            </p:cNvPr>
            <p:cNvSpPr/>
            <p:nvPr/>
          </p:nvSpPr>
          <p:spPr>
            <a:xfrm>
              <a:off x="6880208" y="4210513"/>
              <a:ext cx="145517" cy="97609"/>
            </a:xfrm>
            <a:custGeom>
              <a:avLst/>
              <a:gdLst/>
              <a:ahLst/>
              <a:cxnLst/>
              <a:rect l="l" t="t" r="r" b="b"/>
              <a:pathLst>
                <a:path w="398" h="267" extrusionOk="0">
                  <a:moveTo>
                    <a:pt x="1" y="1"/>
                  </a:moveTo>
                  <a:lnTo>
                    <a:pt x="1" y="267"/>
                  </a:lnTo>
                  <a:lnTo>
                    <a:pt x="397" y="267"/>
                  </a:lnTo>
                  <a:lnTo>
                    <a:pt x="397"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2" name="Google Shape;602;p24">
              <a:extLst>
                <a:ext uri="{FF2B5EF4-FFF2-40B4-BE49-F238E27FC236}">
                  <a16:creationId xmlns:a16="http://schemas.microsoft.com/office/drawing/2014/main" id="{C97F8FE7-09DE-398D-563C-DDEC630CF27C}"/>
                </a:ext>
              </a:extLst>
            </p:cNvPr>
            <p:cNvSpPr/>
            <p:nvPr/>
          </p:nvSpPr>
          <p:spPr>
            <a:xfrm>
              <a:off x="7025360" y="4166278"/>
              <a:ext cx="85189" cy="141844"/>
            </a:xfrm>
            <a:custGeom>
              <a:avLst/>
              <a:gdLst/>
              <a:ahLst/>
              <a:cxnLst/>
              <a:rect l="l" t="t" r="r" b="b"/>
              <a:pathLst>
                <a:path w="233" h="388" extrusionOk="0">
                  <a:moveTo>
                    <a:pt x="116" y="1"/>
                  </a:moveTo>
                  <a:lnTo>
                    <a:pt x="0" y="122"/>
                  </a:lnTo>
                  <a:lnTo>
                    <a:pt x="0" y="388"/>
                  </a:lnTo>
                  <a:lnTo>
                    <a:pt x="232" y="388"/>
                  </a:lnTo>
                  <a:lnTo>
                    <a:pt x="232" y="122"/>
                  </a:lnTo>
                  <a:lnTo>
                    <a:pt x="116"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3" name="Google Shape;603;p24">
              <a:extLst>
                <a:ext uri="{FF2B5EF4-FFF2-40B4-BE49-F238E27FC236}">
                  <a16:creationId xmlns:a16="http://schemas.microsoft.com/office/drawing/2014/main" id="{F0261329-CA65-AEAD-CD22-83548C4D0F86}"/>
                </a:ext>
              </a:extLst>
            </p:cNvPr>
            <p:cNvSpPr/>
            <p:nvPr/>
          </p:nvSpPr>
          <p:spPr>
            <a:xfrm>
              <a:off x="7067772" y="4166278"/>
              <a:ext cx="187929" cy="44600"/>
            </a:xfrm>
            <a:custGeom>
              <a:avLst/>
              <a:gdLst/>
              <a:ahLst/>
              <a:cxnLst/>
              <a:rect l="l" t="t" r="r" b="b"/>
              <a:pathLst>
                <a:path w="514" h="122" extrusionOk="0">
                  <a:moveTo>
                    <a:pt x="0" y="1"/>
                  </a:moveTo>
                  <a:lnTo>
                    <a:pt x="116" y="122"/>
                  </a:lnTo>
                  <a:lnTo>
                    <a:pt x="513" y="122"/>
                  </a:lnTo>
                  <a:lnTo>
                    <a:pt x="402"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4" name="Google Shape;604;p24">
              <a:extLst>
                <a:ext uri="{FF2B5EF4-FFF2-40B4-BE49-F238E27FC236}">
                  <a16:creationId xmlns:a16="http://schemas.microsoft.com/office/drawing/2014/main" id="{57938101-1F2C-9154-86CC-B0CB51BBA7F8}"/>
                </a:ext>
              </a:extLst>
            </p:cNvPr>
            <p:cNvSpPr/>
            <p:nvPr/>
          </p:nvSpPr>
          <p:spPr>
            <a:xfrm>
              <a:off x="7110184" y="4210513"/>
              <a:ext cx="145517" cy="97609"/>
            </a:xfrm>
            <a:custGeom>
              <a:avLst/>
              <a:gdLst/>
              <a:ahLst/>
              <a:cxnLst/>
              <a:rect l="l" t="t" r="r" b="b"/>
              <a:pathLst>
                <a:path w="398" h="267" extrusionOk="0">
                  <a:moveTo>
                    <a:pt x="0" y="1"/>
                  </a:moveTo>
                  <a:lnTo>
                    <a:pt x="0" y="267"/>
                  </a:lnTo>
                  <a:lnTo>
                    <a:pt x="397" y="267"/>
                  </a:lnTo>
                  <a:lnTo>
                    <a:pt x="397"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5" name="Google Shape;605;p24">
              <a:extLst>
                <a:ext uri="{FF2B5EF4-FFF2-40B4-BE49-F238E27FC236}">
                  <a16:creationId xmlns:a16="http://schemas.microsoft.com/office/drawing/2014/main" id="{9B71002C-D888-4AE7-0053-692163A5A295}"/>
                </a:ext>
              </a:extLst>
            </p:cNvPr>
            <p:cNvSpPr/>
            <p:nvPr/>
          </p:nvSpPr>
          <p:spPr>
            <a:xfrm>
              <a:off x="6625736" y="4244146"/>
              <a:ext cx="113342" cy="341815"/>
            </a:xfrm>
            <a:custGeom>
              <a:avLst/>
              <a:gdLst/>
              <a:ahLst/>
              <a:cxnLst/>
              <a:rect l="l" t="t" r="r" b="b"/>
              <a:pathLst>
                <a:path w="310" h="935" extrusionOk="0">
                  <a:moveTo>
                    <a:pt x="155" y="1"/>
                  </a:moveTo>
                  <a:lnTo>
                    <a:pt x="0" y="165"/>
                  </a:lnTo>
                  <a:lnTo>
                    <a:pt x="0" y="934"/>
                  </a:lnTo>
                  <a:lnTo>
                    <a:pt x="310" y="934"/>
                  </a:lnTo>
                  <a:lnTo>
                    <a:pt x="310" y="165"/>
                  </a:lnTo>
                  <a:lnTo>
                    <a:pt x="155"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6" name="Google Shape;606;p24">
              <a:extLst>
                <a:ext uri="{FF2B5EF4-FFF2-40B4-BE49-F238E27FC236}">
                  <a16:creationId xmlns:a16="http://schemas.microsoft.com/office/drawing/2014/main" id="{7E570D28-3DF4-F248-92C5-F293FD904146}"/>
                </a:ext>
              </a:extLst>
            </p:cNvPr>
            <p:cNvSpPr/>
            <p:nvPr/>
          </p:nvSpPr>
          <p:spPr>
            <a:xfrm>
              <a:off x="6682042" y="4244146"/>
              <a:ext cx="249718" cy="60320"/>
            </a:xfrm>
            <a:custGeom>
              <a:avLst/>
              <a:gdLst/>
              <a:ahLst/>
              <a:cxnLst/>
              <a:rect l="l" t="t" r="r" b="b"/>
              <a:pathLst>
                <a:path w="683" h="165" extrusionOk="0">
                  <a:moveTo>
                    <a:pt x="1" y="1"/>
                  </a:moveTo>
                  <a:lnTo>
                    <a:pt x="156" y="165"/>
                  </a:lnTo>
                  <a:lnTo>
                    <a:pt x="683" y="165"/>
                  </a:lnTo>
                  <a:lnTo>
                    <a:pt x="533"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7" name="Google Shape;607;p24">
              <a:extLst>
                <a:ext uri="{FF2B5EF4-FFF2-40B4-BE49-F238E27FC236}">
                  <a16:creationId xmlns:a16="http://schemas.microsoft.com/office/drawing/2014/main" id="{211DE202-F50B-BE58-C1E6-DA27799F3F82}"/>
                </a:ext>
              </a:extLst>
            </p:cNvPr>
            <p:cNvSpPr/>
            <p:nvPr/>
          </p:nvSpPr>
          <p:spPr>
            <a:xfrm>
              <a:off x="6738713" y="4304101"/>
              <a:ext cx="193047" cy="281860"/>
            </a:xfrm>
            <a:custGeom>
              <a:avLst/>
              <a:gdLst/>
              <a:ahLst/>
              <a:cxnLst/>
              <a:rect l="l" t="t" r="r" b="b"/>
              <a:pathLst>
                <a:path w="528" h="771" extrusionOk="0">
                  <a:moveTo>
                    <a:pt x="1" y="1"/>
                  </a:moveTo>
                  <a:lnTo>
                    <a:pt x="1" y="770"/>
                  </a:lnTo>
                  <a:lnTo>
                    <a:pt x="528" y="770"/>
                  </a:lnTo>
                  <a:lnTo>
                    <a:pt x="528"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8" name="Google Shape;608;p24">
              <a:extLst>
                <a:ext uri="{FF2B5EF4-FFF2-40B4-BE49-F238E27FC236}">
                  <a16:creationId xmlns:a16="http://schemas.microsoft.com/office/drawing/2014/main" id="{46458F9F-E5B3-3E43-2F2D-2344C443865F}"/>
                </a:ext>
              </a:extLst>
            </p:cNvPr>
            <p:cNvSpPr/>
            <p:nvPr/>
          </p:nvSpPr>
          <p:spPr>
            <a:xfrm>
              <a:off x="7014757" y="4228426"/>
              <a:ext cx="16087" cy="35461"/>
            </a:xfrm>
            <a:custGeom>
              <a:avLst/>
              <a:gdLst/>
              <a:ahLst/>
              <a:cxnLst/>
              <a:rect l="l" t="t" r="r" b="b"/>
              <a:pathLst>
                <a:path w="44" h="97" extrusionOk="0">
                  <a:moveTo>
                    <a:pt x="0" y="0"/>
                  </a:moveTo>
                  <a:lnTo>
                    <a:pt x="0" y="97"/>
                  </a:lnTo>
                  <a:lnTo>
                    <a:pt x="44" y="97"/>
                  </a:lnTo>
                  <a:lnTo>
                    <a:pt x="44"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9" name="Google Shape;609;p24">
              <a:extLst>
                <a:ext uri="{FF2B5EF4-FFF2-40B4-BE49-F238E27FC236}">
                  <a16:creationId xmlns:a16="http://schemas.microsoft.com/office/drawing/2014/main" id="{7682C6E9-15E9-F3AC-4813-8DEDEE9A87A4}"/>
                </a:ext>
              </a:extLst>
            </p:cNvPr>
            <p:cNvSpPr/>
            <p:nvPr/>
          </p:nvSpPr>
          <p:spPr>
            <a:xfrm>
              <a:off x="7042910" y="4305929"/>
              <a:ext cx="133086" cy="126124"/>
            </a:xfrm>
            <a:custGeom>
              <a:avLst/>
              <a:gdLst/>
              <a:ahLst/>
              <a:cxnLst/>
              <a:rect l="l" t="t" r="r" b="b"/>
              <a:pathLst>
                <a:path w="364" h="345" extrusionOk="0">
                  <a:moveTo>
                    <a:pt x="1" y="1"/>
                  </a:moveTo>
                  <a:lnTo>
                    <a:pt x="1" y="344"/>
                  </a:lnTo>
                  <a:lnTo>
                    <a:pt x="363" y="344"/>
                  </a:lnTo>
                  <a:lnTo>
                    <a:pt x="3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0" name="Google Shape;610;p24">
              <a:extLst>
                <a:ext uri="{FF2B5EF4-FFF2-40B4-BE49-F238E27FC236}">
                  <a16:creationId xmlns:a16="http://schemas.microsoft.com/office/drawing/2014/main" id="{504AE173-0B02-5E88-D0A5-59177A3F81B1}"/>
                </a:ext>
              </a:extLst>
            </p:cNvPr>
            <p:cNvSpPr/>
            <p:nvPr/>
          </p:nvSpPr>
          <p:spPr>
            <a:xfrm>
              <a:off x="6929933" y="4305929"/>
              <a:ext cx="113342" cy="126124"/>
            </a:xfrm>
            <a:custGeom>
              <a:avLst/>
              <a:gdLst/>
              <a:ahLst/>
              <a:cxnLst/>
              <a:rect l="l" t="t" r="r" b="b"/>
              <a:pathLst>
                <a:path w="310" h="345" extrusionOk="0">
                  <a:moveTo>
                    <a:pt x="0" y="1"/>
                  </a:moveTo>
                  <a:lnTo>
                    <a:pt x="0" y="344"/>
                  </a:lnTo>
                  <a:lnTo>
                    <a:pt x="310" y="344"/>
                  </a:lnTo>
                  <a:lnTo>
                    <a:pt x="310"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1" name="Google Shape;611;p24">
              <a:extLst>
                <a:ext uri="{FF2B5EF4-FFF2-40B4-BE49-F238E27FC236}">
                  <a16:creationId xmlns:a16="http://schemas.microsoft.com/office/drawing/2014/main" id="{161EF7CD-FF09-2F8E-05F8-5A7BA3B4D703}"/>
                </a:ext>
              </a:extLst>
            </p:cNvPr>
            <p:cNvSpPr/>
            <p:nvPr/>
          </p:nvSpPr>
          <p:spPr>
            <a:xfrm>
              <a:off x="6929933" y="4245974"/>
              <a:ext cx="113342" cy="60320"/>
            </a:xfrm>
            <a:custGeom>
              <a:avLst/>
              <a:gdLst/>
              <a:ahLst/>
              <a:cxnLst/>
              <a:rect l="l" t="t" r="r" b="b"/>
              <a:pathLst>
                <a:path w="310" h="165" extrusionOk="0">
                  <a:moveTo>
                    <a:pt x="155" y="0"/>
                  </a:moveTo>
                  <a:lnTo>
                    <a:pt x="0" y="165"/>
                  </a:lnTo>
                  <a:lnTo>
                    <a:pt x="310" y="165"/>
                  </a:lnTo>
                  <a:lnTo>
                    <a:pt x="155"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2" name="Google Shape;612;p24">
              <a:extLst>
                <a:ext uri="{FF2B5EF4-FFF2-40B4-BE49-F238E27FC236}">
                  <a16:creationId xmlns:a16="http://schemas.microsoft.com/office/drawing/2014/main" id="{275FDAF6-2EA7-C3E5-8D36-B10687A5465D}"/>
                </a:ext>
              </a:extLst>
            </p:cNvPr>
            <p:cNvSpPr/>
            <p:nvPr/>
          </p:nvSpPr>
          <p:spPr>
            <a:xfrm>
              <a:off x="6986238" y="4245974"/>
              <a:ext cx="189757" cy="60320"/>
            </a:xfrm>
            <a:custGeom>
              <a:avLst/>
              <a:gdLst/>
              <a:ahLst/>
              <a:cxnLst/>
              <a:rect l="l" t="t" r="r" b="b"/>
              <a:pathLst>
                <a:path w="519" h="165" extrusionOk="0">
                  <a:moveTo>
                    <a:pt x="1" y="0"/>
                  </a:moveTo>
                  <a:lnTo>
                    <a:pt x="156" y="165"/>
                  </a:lnTo>
                  <a:lnTo>
                    <a:pt x="518" y="165"/>
                  </a:lnTo>
                  <a:lnTo>
                    <a:pt x="373" y="0"/>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3" name="Google Shape;613;p24">
              <a:extLst>
                <a:ext uri="{FF2B5EF4-FFF2-40B4-BE49-F238E27FC236}">
                  <a16:creationId xmlns:a16="http://schemas.microsoft.com/office/drawing/2014/main" id="{CEC0E6B7-208F-EDDE-F64F-DDA526D7CEEA}"/>
                </a:ext>
              </a:extLst>
            </p:cNvPr>
            <p:cNvSpPr/>
            <p:nvPr/>
          </p:nvSpPr>
          <p:spPr>
            <a:xfrm>
              <a:off x="7258626" y="4229888"/>
              <a:ext cx="14625" cy="33999"/>
            </a:xfrm>
            <a:custGeom>
              <a:avLst/>
              <a:gdLst/>
              <a:ahLst/>
              <a:cxnLst/>
              <a:rect l="l" t="t" r="r" b="b"/>
              <a:pathLst>
                <a:path w="40" h="93" extrusionOk="0">
                  <a:moveTo>
                    <a:pt x="1" y="1"/>
                  </a:moveTo>
                  <a:lnTo>
                    <a:pt x="1" y="93"/>
                  </a:lnTo>
                  <a:lnTo>
                    <a:pt x="39" y="93"/>
                  </a:lnTo>
                  <a:lnTo>
                    <a:pt x="39"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4" name="Google Shape;614;p24">
              <a:extLst>
                <a:ext uri="{FF2B5EF4-FFF2-40B4-BE49-F238E27FC236}">
                  <a16:creationId xmlns:a16="http://schemas.microsoft.com/office/drawing/2014/main" id="{F513F081-971F-4CBE-654E-C123136FE566}"/>
                </a:ext>
              </a:extLst>
            </p:cNvPr>
            <p:cNvSpPr/>
            <p:nvPr/>
          </p:nvSpPr>
          <p:spPr>
            <a:xfrm>
              <a:off x="7287144" y="4305929"/>
              <a:ext cx="132720" cy="126124"/>
            </a:xfrm>
            <a:custGeom>
              <a:avLst/>
              <a:gdLst/>
              <a:ahLst/>
              <a:cxnLst/>
              <a:rect l="l" t="t" r="r" b="b"/>
              <a:pathLst>
                <a:path w="363" h="345" extrusionOk="0">
                  <a:moveTo>
                    <a:pt x="0" y="1"/>
                  </a:moveTo>
                  <a:lnTo>
                    <a:pt x="0" y="344"/>
                  </a:lnTo>
                  <a:lnTo>
                    <a:pt x="363" y="344"/>
                  </a:lnTo>
                  <a:lnTo>
                    <a:pt x="3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5" name="Google Shape;615;p24">
              <a:extLst>
                <a:ext uri="{FF2B5EF4-FFF2-40B4-BE49-F238E27FC236}">
                  <a16:creationId xmlns:a16="http://schemas.microsoft.com/office/drawing/2014/main" id="{72BA4D84-D691-17D9-6F7D-7048564F34BB}"/>
                </a:ext>
              </a:extLst>
            </p:cNvPr>
            <p:cNvSpPr/>
            <p:nvPr/>
          </p:nvSpPr>
          <p:spPr>
            <a:xfrm>
              <a:off x="7173802" y="4305929"/>
              <a:ext cx="113708" cy="126124"/>
            </a:xfrm>
            <a:custGeom>
              <a:avLst/>
              <a:gdLst/>
              <a:ahLst/>
              <a:cxnLst/>
              <a:rect l="l" t="t" r="r" b="b"/>
              <a:pathLst>
                <a:path w="311" h="345" extrusionOk="0">
                  <a:moveTo>
                    <a:pt x="1" y="1"/>
                  </a:moveTo>
                  <a:lnTo>
                    <a:pt x="1" y="344"/>
                  </a:lnTo>
                  <a:lnTo>
                    <a:pt x="310" y="344"/>
                  </a:lnTo>
                  <a:lnTo>
                    <a:pt x="310"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6" name="Google Shape;616;p24">
              <a:extLst>
                <a:ext uri="{FF2B5EF4-FFF2-40B4-BE49-F238E27FC236}">
                  <a16:creationId xmlns:a16="http://schemas.microsoft.com/office/drawing/2014/main" id="{75B26F68-4221-E20C-CD41-C10442AAE1C5}"/>
                </a:ext>
              </a:extLst>
            </p:cNvPr>
            <p:cNvSpPr/>
            <p:nvPr/>
          </p:nvSpPr>
          <p:spPr>
            <a:xfrm>
              <a:off x="7173802" y="4245974"/>
              <a:ext cx="113708" cy="60320"/>
            </a:xfrm>
            <a:custGeom>
              <a:avLst/>
              <a:gdLst/>
              <a:ahLst/>
              <a:cxnLst/>
              <a:rect l="l" t="t" r="r" b="b"/>
              <a:pathLst>
                <a:path w="311" h="165" extrusionOk="0">
                  <a:moveTo>
                    <a:pt x="155" y="0"/>
                  </a:moveTo>
                  <a:lnTo>
                    <a:pt x="1" y="165"/>
                  </a:lnTo>
                  <a:lnTo>
                    <a:pt x="310" y="165"/>
                  </a:lnTo>
                  <a:lnTo>
                    <a:pt x="155"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7" name="Google Shape;617;p24">
              <a:extLst>
                <a:ext uri="{FF2B5EF4-FFF2-40B4-BE49-F238E27FC236}">
                  <a16:creationId xmlns:a16="http://schemas.microsoft.com/office/drawing/2014/main" id="{CCBD2063-27BA-C1BC-4618-268E1D9FD317}"/>
                </a:ext>
              </a:extLst>
            </p:cNvPr>
            <p:cNvSpPr/>
            <p:nvPr/>
          </p:nvSpPr>
          <p:spPr>
            <a:xfrm>
              <a:off x="7230473" y="4245974"/>
              <a:ext cx="189391" cy="60320"/>
            </a:xfrm>
            <a:custGeom>
              <a:avLst/>
              <a:gdLst/>
              <a:ahLst/>
              <a:cxnLst/>
              <a:rect l="l" t="t" r="r" b="b"/>
              <a:pathLst>
                <a:path w="518" h="165" extrusionOk="0">
                  <a:moveTo>
                    <a:pt x="0" y="0"/>
                  </a:moveTo>
                  <a:lnTo>
                    <a:pt x="155" y="165"/>
                  </a:lnTo>
                  <a:lnTo>
                    <a:pt x="518" y="165"/>
                  </a:lnTo>
                  <a:lnTo>
                    <a:pt x="368"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8" name="Google Shape;618;p24">
              <a:extLst>
                <a:ext uri="{FF2B5EF4-FFF2-40B4-BE49-F238E27FC236}">
                  <a16:creationId xmlns:a16="http://schemas.microsoft.com/office/drawing/2014/main" id="{44FAD9B3-F1CF-66AB-36D7-CC36E90C52F1}"/>
                </a:ext>
              </a:extLst>
            </p:cNvPr>
            <p:cNvSpPr/>
            <p:nvPr/>
          </p:nvSpPr>
          <p:spPr>
            <a:xfrm>
              <a:off x="6788437" y="4348336"/>
              <a:ext cx="141861" cy="235797"/>
            </a:xfrm>
            <a:custGeom>
              <a:avLst/>
              <a:gdLst/>
              <a:ahLst/>
              <a:cxnLst/>
              <a:rect l="l" t="t" r="r" b="b"/>
              <a:pathLst>
                <a:path w="388" h="645" extrusionOk="0">
                  <a:moveTo>
                    <a:pt x="194" y="1"/>
                  </a:moveTo>
                  <a:lnTo>
                    <a:pt x="0" y="209"/>
                  </a:lnTo>
                  <a:lnTo>
                    <a:pt x="0" y="644"/>
                  </a:lnTo>
                  <a:lnTo>
                    <a:pt x="387" y="644"/>
                  </a:lnTo>
                  <a:lnTo>
                    <a:pt x="387" y="209"/>
                  </a:lnTo>
                  <a:lnTo>
                    <a:pt x="194"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9" name="Google Shape;619;p24">
              <a:extLst>
                <a:ext uri="{FF2B5EF4-FFF2-40B4-BE49-F238E27FC236}">
                  <a16:creationId xmlns:a16="http://schemas.microsoft.com/office/drawing/2014/main" id="{A43B79B9-8ABB-9505-2169-6EA4033B5594}"/>
                </a:ext>
              </a:extLst>
            </p:cNvPr>
            <p:cNvSpPr/>
            <p:nvPr/>
          </p:nvSpPr>
          <p:spPr>
            <a:xfrm>
              <a:off x="6859002" y="4348336"/>
              <a:ext cx="313336" cy="76406"/>
            </a:xfrm>
            <a:custGeom>
              <a:avLst/>
              <a:gdLst/>
              <a:ahLst/>
              <a:cxnLst/>
              <a:rect l="l" t="t" r="r" b="b"/>
              <a:pathLst>
                <a:path w="857" h="209" extrusionOk="0">
                  <a:moveTo>
                    <a:pt x="1" y="1"/>
                  </a:moveTo>
                  <a:lnTo>
                    <a:pt x="194" y="209"/>
                  </a:lnTo>
                  <a:lnTo>
                    <a:pt x="857" y="209"/>
                  </a:lnTo>
                  <a:lnTo>
                    <a:pt x="668"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0" name="Google Shape;620;p24">
              <a:extLst>
                <a:ext uri="{FF2B5EF4-FFF2-40B4-BE49-F238E27FC236}">
                  <a16:creationId xmlns:a16="http://schemas.microsoft.com/office/drawing/2014/main" id="{AD91C835-3686-84C3-D735-CEA4604B6267}"/>
                </a:ext>
              </a:extLst>
            </p:cNvPr>
            <p:cNvSpPr/>
            <p:nvPr/>
          </p:nvSpPr>
          <p:spPr>
            <a:xfrm>
              <a:off x="6929933" y="4424376"/>
              <a:ext cx="242406" cy="159757"/>
            </a:xfrm>
            <a:custGeom>
              <a:avLst/>
              <a:gdLst/>
              <a:ahLst/>
              <a:cxnLst/>
              <a:rect l="l" t="t" r="r" b="b"/>
              <a:pathLst>
                <a:path w="663" h="437" extrusionOk="0">
                  <a:moveTo>
                    <a:pt x="0" y="1"/>
                  </a:moveTo>
                  <a:lnTo>
                    <a:pt x="0" y="436"/>
                  </a:lnTo>
                  <a:lnTo>
                    <a:pt x="663" y="436"/>
                  </a:lnTo>
                  <a:lnTo>
                    <a:pt x="6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1" name="Google Shape;621;p24">
              <a:extLst>
                <a:ext uri="{FF2B5EF4-FFF2-40B4-BE49-F238E27FC236}">
                  <a16:creationId xmlns:a16="http://schemas.microsoft.com/office/drawing/2014/main" id="{722A129D-4CE0-C403-6C3B-5E49066BBB8C}"/>
                </a:ext>
              </a:extLst>
            </p:cNvPr>
            <p:cNvSpPr/>
            <p:nvPr/>
          </p:nvSpPr>
          <p:spPr>
            <a:xfrm>
              <a:off x="6832678" y="4497126"/>
              <a:ext cx="40949" cy="87007"/>
            </a:xfrm>
            <a:custGeom>
              <a:avLst/>
              <a:gdLst/>
              <a:ahLst/>
              <a:cxnLst/>
              <a:rect l="l" t="t" r="r" b="b"/>
              <a:pathLst>
                <a:path w="112" h="238" extrusionOk="0">
                  <a:moveTo>
                    <a:pt x="56" y="0"/>
                  </a:moveTo>
                  <a:cubicBezTo>
                    <a:pt x="28" y="0"/>
                    <a:pt x="0" y="20"/>
                    <a:pt x="5" y="58"/>
                  </a:cubicBezTo>
                  <a:lnTo>
                    <a:pt x="5" y="237"/>
                  </a:lnTo>
                  <a:lnTo>
                    <a:pt x="106" y="237"/>
                  </a:lnTo>
                  <a:lnTo>
                    <a:pt x="106" y="58"/>
                  </a:lnTo>
                  <a:cubicBezTo>
                    <a:pt x="111" y="20"/>
                    <a:pt x="83" y="0"/>
                    <a:pt x="5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2" name="Google Shape;622;p24">
              <a:extLst>
                <a:ext uri="{FF2B5EF4-FFF2-40B4-BE49-F238E27FC236}">
                  <a16:creationId xmlns:a16="http://schemas.microsoft.com/office/drawing/2014/main" id="{E5D74550-16FD-5A6F-38D4-B8AE81989A9F}"/>
                </a:ext>
              </a:extLst>
            </p:cNvPr>
            <p:cNvSpPr/>
            <p:nvPr/>
          </p:nvSpPr>
          <p:spPr>
            <a:xfrm>
              <a:off x="7099581" y="4507728"/>
              <a:ext cx="37293" cy="65804"/>
            </a:xfrm>
            <a:custGeom>
              <a:avLst/>
              <a:gdLst/>
              <a:ahLst/>
              <a:cxnLst/>
              <a:rect l="l" t="t" r="r" b="b"/>
              <a:pathLst>
                <a:path w="102" h="180" extrusionOk="0">
                  <a:moveTo>
                    <a:pt x="15" y="0"/>
                  </a:moveTo>
                  <a:cubicBezTo>
                    <a:pt x="5" y="0"/>
                    <a:pt x="0" y="10"/>
                    <a:pt x="0" y="20"/>
                  </a:cubicBezTo>
                  <a:lnTo>
                    <a:pt x="0" y="165"/>
                  </a:lnTo>
                  <a:cubicBezTo>
                    <a:pt x="0" y="170"/>
                    <a:pt x="5" y="179"/>
                    <a:pt x="15" y="179"/>
                  </a:cubicBezTo>
                  <a:lnTo>
                    <a:pt x="87" y="179"/>
                  </a:lnTo>
                  <a:cubicBezTo>
                    <a:pt x="97" y="179"/>
                    <a:pt x="102" y="170"/>
                    <a:pt x="102" y="165"/>
                  </a:cubicBezTo>
                  <a:lnTo>
                    <a:pt x="102" y="20"/>
                  </a:lnTo>
                  <a:cubicBezTo>
                    <a:pt x="102" y="10"/>
                    <a:pt x="97" y="0"/>
                    <a:pt x="87"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3" name="Google Shape;623;p24">
              <a:extLst>
                <a:ext uri="{FF2B5EF4-FFF2-40B4-BE49-F238E27FC236}">
                  <a16:creationId xmlns:a16="http://schemas.microsoft.com/office/drawing/2014/main" id="{46877CD1-CA01-2C97-FB51-F400194AA6F8}"/>
                </a:ext>
              </a:extLst>
            </p:cNvPr>
            <p:cNvSpPr/>
            <p:nvPr/>
          </p:nvSpPr>
          <p:spPr>
            <a:xfrm>
              <a:off x="7037791" y="4507728"/>
              <a:ext cx="39121" cy="65804"/>
            </a:xfrm>
            <a:custGeom>
              <a:avLst/>
              <a:gdLst/>
              <a:ahLst/>
              <a:cxnLst/>
              <a:rect l="l" t="t" r="r" b="b"/>
              <a:pathLst>
                <a:path w="107" h="180" extrusionOk="0">
                  <a:moveTo>
                    <a:pt x="19" y="0"/>
                  </a:moveTo>
                  <a:cubicBezTo>
                    <a:pt x="10" y="0"/>
                    <a:pt x="0" y="10"/>
                    <a:pt x="0" y="20"/>
                  </a:cubicBezTo>
                  <a:lnTo>
                    <a:pt x="0" y="165"/>
                  </a:lnTo>
                  <a:cubicBezTo>
                    <a:pt x="0" y="170"/>
                    <a:pt x="10" y="179"/>
                    <a:pt x="19" y="179"/>
                  </a:cubicBezTo>
                  <a:lnTo>
                    <a:pt x="92" y="179"/>
                  </a:lnTo>
                  <a:cubicBezTo>
                    <a:pt x="102" y="179"/>
                    <a:pt x="107" y="170"/>
                    <a:pt x="107" y="165"/>
                  </a:cubicBezTo>
                  <a:lnTo>
                    <a:pt x="107" y="20"/>
                  </a:lnTo>
                  <a:cubicBezTo>
                    <a:pt x="107" y="10"/>
                    <a:pt x="102" y="0"/>
                    <a:pt x="92"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4" name="Google Shape;624;p24">
              <a:extLst>
                <a:ext uri="{FF2B5EF4-FFF2-40B4-BE49-F238E27FC236}">
                  <a16:creationId xmlns:a16="http://schemas.microsoft.com/office/drawing/2014/main" id="{93EF42A2-92B2-49F8-AB4F-3A199601ACC0}"/>
                </a:ext>
              </a:extLst>
            </p:cNvPr>
            <p:cNvSpPr/>
            <p:nvPr/>
          </p:nvSpPr>
          <p:spPr>
            <a:xfrm>
              <a:off x="6977463" y="4507728"/>
              <a:ext cx="39487" cy="65804"/>
            </a:xfrm>
            <a:custGeom>
              <a:avLst/>
              <a:gdLst/>
              <a:ahLst/>
              <a:cxnLst/>
              <a:rect l="l" t="t" r="r" b="b"/>
              <a:pathLst>
                <a:path w="108" h="180" extrusionOk="0">
                  <a:moveTo>
                    <a:pt x="15" y="0"/>
                  </a:moveTo>
                  <a:cubicBezTo>
                    <a:pt x="5" y="0"/>
                    <a:pt x="1" y="10"/>
                    <a:pt x="1" y="20"/>
                  </a:cubicBezTo>
                  <a:lnTo>
                    <a:pt x="1" y="165"/>
                  </a:lnTo>
                  <a:cubicBezTo>
                    <a:pt x="1" y="170"/>
                    <a:pt x="5" y="179"/>
                    <a:pt x="15" y="179"/>
                  </a:cubicBezTo>
                  <a:lnTo>
                    <a:pt x="88" y="179"/>
                  </a:lnTo>
                  <a:cubicBezTo>
                    <a:pt x="97" y="179"/>
                    <a:pt x="107" y="170"/>
                    <a:pt x="107" y="165"/>
                  </a:cubicBezTo>
                  <a:lnTo>
                    <a:pt x="107" y="20"/>
                  </a:lnTo>
                  <a:cubicBezTo>
                    <a:pt x="107" y="10"/>
                    <a:pt x="97" y="0"/>
                    <a:pt x="88"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5" name="Google Shape;625;p24">
              <a:extLst>
                <a:ext uri="{FF2B5EF4-FFF2-40B4-BE49-F238E27FC236}">
                  <a16:creationId xmlns:a16="http://schemas.microsoft.com/office/drawing/2014/main" id="{49FE762F-82E2-0F3D-B4B3-C57CF5D00A25}"/>
                </a:ext>
              </a:extLst>
            </p:cNvPr>
            <p:cNvSpPr/>
            <p:nvPr/>
          </p:nvSpPr>
          <p:spPr>
            <a:xfrm>
              <a:off x="7099581" y="4434978"/>
              <a:ext cx="37293" cy="64342"/>
            </a:xfrm>
            <a:custGeom>
              <a:avLst/>
              <a:gdLst/>
              <a:ahLst/>
              <a:cxnLst/>
              <a:rect l="l" t="t" r="r" b="b"/>
              <a:pathLst>
                <a:path w="102" h="176" extrusionOk="0">
                  <a:moveTo>
                    <a:pt x="15" y="1"/>
                  </a:moveTo>
                  <a:cubicBezTo>
                    <a:pt x="5" y="1"/>
                    <a:pt x="0" y="6"/>
                    <a:pt x="0" y="15"/>
                  </a:cubicBezTo>
                  <a:lnTo>
                    <a:pt x="0" y="161"/>
                  </a:lnTo>
                  <a:cubicBezTo>
                    <a:pt x="0" y="170"/>
                    <a:pt x="5" y="175"/>
                    <a:pt x="15" y="175"/>
                  </a:cubicBezTo>
                  <a:lnTo>
                    <a:pt x="87" y="175"/>
                  </a:lnTo>
                  <a:cubicBezTo>
                    <a:pt x="97" y="175"/>
                    <a:pt x="102" y="170"/>
                    <a:pt x="102" y="161"/>
                  </a:cubicBezTo>
                  <a:lnTo>
                    <a:pt x="102" y="15"/>
                  </a:lnTo>
                  <a:cubicBezTo>
                    <a:pt x="102" y="6"/>
                    <a:pt x="97" y="1"/>
                    <a:pt x="87"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6" name="Google Shape;626;p24">
              <a:extLst>
                <a:ext uri="{FF2B5EF4-FFF2-40B4-BE49-F238E27FC236}">
                  <a16:creationId xmlns:a16="http://schemas.microsoft.com/office/drawing/2014/main" id="{94B24695-C779-0D2B-8214-5C4DB7D6EF0B}"/>
                </a:ext>
              </a:extLst>
            </p:cNvPr>
            <p:cNvSpPr/>
            <p:nvPr/>
          </p:nvSpPr>
          <p:spPr>
            <a:xfrm>
              <a:off x="7037791" y="4434978"/>
              <a:ext cx="39121" cy="64342"/>
            </a:xfrm>
            <a:custGeom>
              <a:avLst/>
              <a:gdLst/>
              <a:ahLst/>
              <a:cxnLst/>
              <a:rect l="l" t="t" r="r" b="b"/>
              <a:pathLst>
                <a:path w="107" h="176" extrusionOk="0">
                  <a:moveTo>
                    <a:pt x="19" y="1"/>
                  </a:moveTo>
                  <a:cubicBezTo>
                    <a:pt x="10" y="1"/>
                    <a:pt x="0" y="6"/>
                    <a:pt x="0" y="15"/>
                  </a:cubicBezTo>
                  <a:lnTo>
                    <a:pt x="0" y="161"/>
                  </a:lnTo>
                  <a:cubicBezTo>
                    <a:pt x="0" y="170"/>
                    <a:pt x="10" y="175"/>
                    <a:pt x="19" y="175"/>
                  </a:cubicBezTo>
                  <a:lnTo>
                    <a:pt x="92" y="175"/>
                  </a:lnTo>
                  <a:cubicBezTo>
                    <a:pt x="102" y="175"/>
                    <a:pt x="107" y="170"/>
                    <a:pt x="107" y="161"/>
                  </a:cubicBezTo>
                  <a:lnTo>
                    <a:pt x="107" y="15"/>
                  </a:lnTo>
                  <a:cubicBezTo>
                    <a:pt x="107" y="6"/>
                    <a:pt x="102" y="1"/>
                    <a:pt x="92"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7" name="Google Shape;627;p24">
              <a:extLst>
                <a:ext uri="{FF2B5EF4-FFF2-40B4-BE49-F238E27FC236}">
                  <a16:creationId xmlns:a16="http://schemas.microsoft.com/office/drawing/2014/main" id="{56E3B10E-BF5B-0B01-E17F-176BB0A35E56}"/>
                </a:ext>
              </a:extLst>
            </p:cNvPr>
            <p:cNvSpPr/>
            <p:nvPr/>
          </p:nvSpPr>
          <p:spPr>
            <a:xfrm>
              <a:off x="6977463" y="4434978"/>
              <a:ext cx="39487" cy="64342"/>
            </a:xfrm>
            <a:custGeom>
              <a:avLst/>
              <a:gdLst/>
              <a:ahLst/>
              <a:cxnLst/>
              <a:rect l="l" t="t" r="r" b="b"/>
              <a:pathLst>
                <a:path w="108" h="176" extrusionOk="0">
                  <a:moveTo>
                    <a:pt x="15" y="1"/>
                  </a:moveTo>
                  <a:cubicBezTo>
                    <a:pt x="5" y="1"/>
                    <a:pt x="1" y="6"/>
                    <a:pt x="1" y="15"/>
                  </a:cubicBezTo>
                  <a:lnTo>
                    <a:pt x="1" y="161"/>
                  </a:lnTo>
                  <a:cubicBezTo>
                    <a:pt x="1" y="170"/>
                    <a:pt x="5" y="175"/>
                    <a:pt x="15" y="175"/>
                  </a:cubicBezTo>
                  <a:lnTo>
                    <a:pt x="88" y="175"/>
                  </a:lnTo>
                  <a:cubicBezTo>
                    <a:pt x="97" y="175"/>
                    <a:pt x="107" y="170"/>
                    <a:pt x="107" y="161"/>
                  </a:cubicBezTo>
                  <a:lnTo>
                    <a:pt x="107" y="15"/>
                  </a:lnTo>
                  <a:cubicBezTo>
                    <a:pt x="107" y="6"/>
                    <a:pt x="97" y="1"/>
                    <a:pt x="88"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8" name="Google Shape;628;p24">
              <a:extLst>
                <a:ext uri="{FF2B5EF4-FFF2-40B4-BE49-F238E27FC236}">
                  <a16:creationId xmlns:a16="http://schemas.microsoft.com/office/drawing/2014/main" id="{C16F3F47-20A0-CFE4-512B-6877251AAD2D}"/>
                </a:ext>
              </a:extLst>
            </p:cNvPr>
            <p:cNvSpPr/>
            <p:nvPr/>
          </p:nvSpPr>
          <p:spPr>
            <a:xfrm>
              <a:off x="7274713" y="4327132"/>
              <a:ext cx="21572" cy="48256"/>
            </a:xfrm>
            <a:custGeom>
              <a:avLst/>
              <a:gdLst/>
              <a:ahLst/>
              <a:cxnLst/>
              <a:rect l="l" t="t" r="r" b="b"/>
              <a:pathLst>
                <a:path w="59" h="132" extrusionOk="0">
                  <a:moveTo>
                    <a:pt x="0" y="1"/>
                  </a:moveTo>
                  <a:lnTo>
                    <a:pt x="0" y="131"/>
                  </a:lnTo>
                  <a:lnTo>
                    <a:pt x="58" y="131"/>
                  </a:lnTo>
                  <a:lnTo>
                    <a:pt x="58"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9" name="Google Shape;629;p24">
              <a:extLst>
                <a:ext uri="{FF2B5EF4-FFF2-40B4-BE49-F238E27FC236}">
                  <a16:creationId xmlns:a16="http://schemas.microsoft.com/office/drawing/2014/main" id="{A2A09C92-CD5D-FC1B-651C-C14CEBCBD99F}"/>
                </a:ext>
              </a:extLst>
            </p:cNvPr>
            <p:cNvSpPr/>
            <p:nvPr/>
          </p:nvSpPr>
          <p:spPr>
            <a:xfrm>
              <a:off x="7311641" y="4426204"/>
              <a:ext cx="164895" cy="157929"/>
            </a:xfrm>
            <a:custGeom>
              <a:avLst/>
              <a:gdLst/>
              <a:ahLst/>
              <a:cxnLst/>
              <a:rect l="l" t="t" r="r" b="b"/>
              <a:pathLst>
                <a:path w="451" h="432" extrusionOk="0">
                  <a:moveTo>
                    <a:pt x="1" y="1"/>
                  </a:moveTo>
                  <a:lnTo>
                    <a:pt x="1" y="431"/>
                  </a:lnTo>
                  <a:lnTo>
                    <a:pt x="451" y="431"/>
                  </a:lnTo>
                  <a:lnTo>
                    <a:pt x="451"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0" name="Google Shape;630;p24">
              <a:extLst>
                <a:ext uri="{FF2B5EF4-FFF2-40B4-BE49-F238E27FC236}">
                  <a16:creationId xmlns:a16="http://schemas.microsoft.com/office/drawing/2014/main" id="{941DD3ED-F11B-4A69-2752-E71044F9C039}"/>
                </a:ext>
              </a:extLst>
            </p:cNvPr>
            <p:cNvSpPr/>
            <p:nvPr/>
          </p:nvSpPr>
          <p:spPr>
            <a:xfrm>
              <a:off x="7170146" y="4426204"/>
              <a:ext cx="141861" cy="157929"/>
            </a:xfrm>
            <a:custGeom>
              <a:avLst/>
              <a:gdLst/>
              <a:ahLst/>
              <a:cxnLst/>
              <a:rect l="l" t="t" r="r" b="b"/>
              <a:pathLst>
                <a:path w="388" h="432" extrusionOk="0">
                  <a:moveTo>
                    <a:pt x="1" y="1"/>
                  </a:moveTo>
                  <a:lnTo>
                    <a:pt x="1" y="431"/>
                  </a:lnTo>
                  <a:lnTo>
                    <a:pt x="388" y="431"/>
                  </a:lnTo>
                  <a:lnTo>
                    <a:pt x="388"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1" name="Google Shape;631;p24">
              <a:extLst>
                <a:ext uri="{FF2B5EF4-FFF2-40B4-BE49-F238E27FC236}">
                  <a16:creationId xmlns:a16="http://schemas.microsoft.com/office/drawing/2014/main" id="{8C9A8CDB-0830-105E-0D63-25F879A1BC8D}"/>
                </a:ext>
              </a:extLst>
            </p:cNvPr>
            <p:cNvSpPr/>
            <p:nvPr/>
          </p:nvSpPr>
          <p:spPr>
            <a:xfrm>
              <a:off x="7170146" y="4351992"/>
              <a:ext cx="141861" cy="74578"/>
            </a:xfrm>
            <a:custGeom>
              <a:avLst/>
              <a:gdLst/>
              <a:ahLst/>
              <a:cxnLst/>
              <a:rect l="l" t="t" r="r" b="b"/>
              <a:pathLst>
                <a:path w="388" h="204" extrusionOk="0">
                  <a:moveTo>
                    <a:pt x="194" y="1"/>
                  </a:moveTo>
                  <a:lnTo>
                    <a:pt x="1" y="204"/>
                  </a:lnTo>
                  <a:lnTo>
                    <a:pt x="388" y="204"/>
                  </a:lnTo>
                  <a:lnTo>
                    <a:pt x="194"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2" name="Google Shape;632;p24">
              <a:extLst>
                <a:ext uri="{FF2B5EF4-FFF2-40B4-BE49-F238E27FC236}">
                  <a16:creationId xmlns:a16="http://schemas.microsoft.com/office/drawing/2014/main" id="{C1B4B4E0-8107-71B1-A900-CD85993CA544}"/>
                </a:ext>
              </a:extLst>
            </p:cNvPr>
            <p:cNvSpPr/>
            <p:nvPr/>
          </p:nvSpPr>
          <p:spPr>
            <a:xfrm>
              <a:off x="7241076" y="4351992"/>
              <a:ext cx="235459" cy="74578"/>
            </a:xfrm>
            <a:custGeom>
              <a:avLst/>
              <a:gdLst/>
              <a:ahLst/>
              <a:cxnLst/>
              <a:rect l="l" t="t" r="r" b="b"/>
              <a:pathLst>
                <a:path w="644" h="204" extrusionOk="0">
                  <a:moveTo>
                    <a:pt x="0" y="1"/>
                  </a:moveTo>
                  <a:lnTo>
                    <a:pt x="194" y="204"/>
                  </a:lnTo>
                  <a:lnTo>
                    <a:pt x="644" y="204"/>
                  </a:lnTo>
                  <a:lnTo>
                    <a:pt x="460" y="1"/>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3" name="Google Shape;633;p24">
              <a:extLst>
                <a:ext uri="{FF2B5EF4-FFF2-40B4-BE49-F238E27FC236}">
                  <a16:creationId xmlns:a16="http://schemas.microsoft.com/office/drawing/2014/main" id="{48DFEC1D-48F1-B203-C139-55593E1D8328}"/>
                </a:ext>
              </a:extLst>
            </p:cNvPr>
            <p:cNvSpPr/>
            <p:nvPr/>
          </p:nvSpPr>
          <p:spPr>
            <a:xfrm>
              <a:off x="7212558" y="4497126"/>
              <a:ext cx="51918" cy="87007"/>
            </a:xfrm>
            <a:custGeom>
              <a:avLst/>
              <a:gdLst/>
              <a:ahLst/>
              <a:cxnLst/>
              <a:rect l="l" t="t" r="r" b="b"/>
              <a:pathLst>
                <a:path w="142" h="238" extrusionOk="0">
                  <a:moveTo>
                    <a:pt x="71" y="0"/>
                  </a:moveTo>
                  <a:cubicBezTo>
                    <a:pt x="36" y="0"/>
                    <a:pt x="1" y="24"/>
                    <a:pt x="6" y="73"/>
                  </a:cubicBezTo>
                  <a:lnTo>
                    <a:pt x="6" y="237"/>
                  </a:lnTo>
                  <a:lnTo>
                    <a:pt x="136" y="237"/>
                  </a:lnTo>
                  <a:lnTo>
                    <a:pt x="136" y="73"/>
                  </a:lnTo>
                  <a:cubicBezTo>
                    <a:pt x="141" y="24"/>
                    <a:pt x="106" y="0"/>
                    <a:pt x="71"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4" name="Google Shape;634;p24">
              <a:extLst>
                <a:ext uri="{FF2B5EF4-FFF2-40B4-BE49-F238E27FC236}">
                  <a16:creationId xmlns:a16="http://schemas.microsoft.com/office/drawing/2014/main" id="{9E663672-34FC-9E6D-A202-305107A0B9E2}"/>
                </a:ext>
              </a:extLst>
            </p:cNvPr>
            <p:cNvSpPr/>
            <p:nvPr/>
          </p:nvSpPr>
          <p:spPr>
            <a:xfrm>
              <a:off x="7403777" y="4507728"/>
              <a:ext cx="39121" cy="65804"/>
            </a:xfrm>
            <a:custGeom>
              <a:avLst/>
              <a:gdLst/>
              <a:ahLst/>
              <a:cxnLst/>
              <a:rect l="l" t="t" r="r" b="b"/>
              <a:pathLst>
                <a:path w="107" h="180" extrusionOk="0">
                  <a:moveTo>
                    <a:pt x="15" y="0"/>
                  </a:moveTo>
                  <a:cubicBezTo>
                    <a:pt x="5" y="0"/>
                    <a:pt x="0" y="10"/>
                    <a:pt x="0" y="20"/>
                  </a:cubicBezTo>
                  <a:lnTo>
                    <a:pt x="0" y="165"/>
                  </a:lnTo>
                  <a:cubicBezTo>
                    <a:pt x="0" y="170"/>
                    <a:pt x="5" y="179"/>
                    <a:pt x="15" y="179"/>
                  </a:cubicBezTo>
                  <a:lnTo>
                    <a:pt x="92" y="179"/>
                  </a:lnTo>
                  <a:cubicBezTo>
                    <a:pt x="97" y="179"/>
                    <a:pt x="107" y="170"/>
                    <a:pt x="107" y="165"/>
                  </a:cubicBezTo>
                  <a:lnTo>
                    <a:pt x="107" y="20"/>
                  </a:lnTo>
                  <a:cubicBezTo>
                    <a:pt x="107" y="10"/>
                    <a:pt x="97" y="0"/>
                    <a:pt x="92"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5" name="Google Shape;635;p24">
              <a:extLst>
                <a:ext uri="{FF2B5EF4-FFF2-40B4-BE49-F238E27FC236}">
                  <a16:creationId xmlns:a16="http://schemas.microsoft.com/office/drawing/2014/main" id="{69CEDA54-45DA-1F12-D33B-1CD32DCF6EF5}"/>
                </a:ext>
              </a:extLst>
            </p:cNvPr>
            <p:cNvSpPr/>
            <p:nvPr/>
          </p:nvSpPr>
          <p:spPr>
            <a:xfrm>
              <a:off x="7343450" y="4507728"/>
              <a:ext cx="37659" cy="65804"/>
            </a:xfrm>
            <a:custGeom>
              <a:avLst/>
              <a:gdLst/>
              <a:ahLst/>
              <a:cxnLst/>
              <a:rect l="l" t="t" r="r" b="b"/>
              <a:pathLst>
                <a:path w="103" h="180" extrusionOk="0">
                  <a:moveTo>
                    <a:pt x="15" y="0"/>
                  </a:moveTo>
                  <a:cubicBezTo>
                    <a:pt x="6" y="0"/>
                    <a:pt x="1" y="10"/>
                    <a:pt x="1" y="20"/>
                  </a:cubicBezTo>
                  <a:lnTo>
                    <a:pt x="1" y="165"/>
                  </a:lnTo>
                  <a:cubicBezTo>
                    <a:pt x="1" y="170"/>
                    <a:pt x="6" y="179"/>
                    <a:pt x="15" y="179"/>
                  </a:cubicBezTo>
                  <a:lnTo>
                    <a:pt x="88" y="179"/>
                  </a:lnTo>
                  <a:cubicBezTo>
                    <a:pt x="98" y="179"/>
                    <a:pt x="102" y="170"/>
                    <a:pt x="102" y="165"/>
                  </a:cubicBezTo>
                  <a:lnTo>
                    <a:pt x="102" y="20"/>
                  </a:lnTo>
                  <a:cubicBezTo>
                    <a:pt x="102" y="10"/>
                    <a:pt x="98" y="0"/>
                    <a:pt x="88"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6" name="Google Shape;636;p24">
              <a:extLst>
                <a:ext uri="{FF2B5EF4-FFF2-40B4-BE49-F238E27FC236}">
                  <a16:creationId xmlns:a16="http://schemas.microsoft.com/office/drawing/2014/main" id="{1C55084C-70A5-CB00-A54F-8537141936CC}"/>
                </a:ext>
              </a:extLst>
            </p:cNvPr>
            <p:cNvSpPr/>
            <p:nvPr/>
          </p:nvSpPr>
          <p:spPr>
            <a:xfrm>
              <a:off x="7403777" y="4434978"/>
              <a:ext cx="39121" cy="64342"/>
            </a:xfrm>
            <a:custGeom>
              <a:avLst/>
              <a:gdLst/>
              <a:ahLst/>
              <a:cxnLst/>
              <a:rect l="l" t="t" r="r" b="b"/>
              <a:pathLst>
                <a:path w="107" h="176" extrusionOk="0">
                  <a:moveTo>
                    <a:pt x="15" y="1"/>
                  </a:moveTo>
                  <a:cubicBezTo>
                    <a:pt x="5" y="1"/>
                    <a:pt x="0" y="6"/>
                    <a:pt x="0" y="15"/>
                  </a:cubicBezTo>
                  <a:lnTo>
                    <a:pt x="0" y="161"/>
                  </a:lnTo>
                  <a:cubicBezTo>
                    <a:pt x="0" y="170"/>
                    <a:pt x="5" y="175"/>
                    <a:pt x="15" y="175"/>
                  </a:cubicBezTo>
                  <a:lnTo>
                    <a:pt x="92" y="175"/>
                  </a:lnTo>
                  <a:cubicBezTo>
                    <a:pt x="97" y="175"/>
                    <a:pt x="107" y="170"/>
                    <a:pt x="107" y="161"/>
                  </a:cubicBezTo>
                  <a:lnTo>
                    <a:pt x="107" y="15"/>
                  </a:lnTo>
                  <a:cubicBezTo>
                    <a:pt x="107" y="6"/>
                    <a:pt x="97" y="1"/>
                    <a:pt x="92"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7" name="Google Shape;637;p24">
              <a:extLst>
                <a:ext uri="{FF2B5EF4-FFF2-40B4-BE49-F238E27FC236}">
                  <a16:creationId xmlns:a16="http://schemas.microsoft.com/office/drawing/2014/main" id="{F8B55EE2-B176-3129-669C-9C4FACD6143E}"/>
                </a:ext>
              </a:extLst>
            </p:cNvPr>
            <p:cNvSpPr/>
            <p:nvPr/>
          </p:nvSpPr>
          <p:spPr>
            <a:xfrm>
              <a:off x="7343450" y="4434978"/>
              <a:ext cx="37659" cy="64342"/>
            </a:xfrm>
            <a:custGeom>
              <a:avLst/>
              <a:gdLst/>
              <a:ahLst/>
              <a:cxnLst/>
              <a:rect l="l" t="t" r="r" b="b"/>
              <a:pathLst>
                <a:path w="103" h="176" extrusionOk="0">
                  <a:moveTo>
                    <a:pt x="15" y="1"/>
                  </a:moveTo>
                  <a:cubicBezTo>
                    <a:pt x="6" y="1"/>
                    <a:pt x="1" y="6"/>
                    <a:pt x="1" y="15"/>
                  </a:cubicBezTo>
                  <a:lnTo>
                    <a:pt x="1" y="161"/>
                  </a:lnTo>
                  <a:cubicBezTo>
                    <a:pt x="1" y="170"/>
                    <a:pt x="6" y="175"/>
                    <a:pt x="15" y="175"/>
                  </a:cubicBezTo>
                  <a:lnTo>
                    <a:pt x="88" y="175"/>
                  </a:lnTo>
                  <a:cubicBezTo>
                    <a:pt x="98" y="175"/>
                    <a:pt x="102" y="170"/>
                    <a:pt x="102" y="161"/>
                  </a:cubicBezTo>
                  <a:lnTo>
                    <a:pt x="102" y="15"/>
                  </a:lnTo>
                  <a:cubicBezTo>
                    <a:pt x="102" y="6"/>
                    <a:pt x="98" y="1"/>
                    <a:pt x="88"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sp>
        <p:nvSpPr>
          <p:cNvPr id="258" name="Google Shape;638;p24">
            <a:extLst>
              <a:ext uri="{FF2B5EF4-FFF2-40B4-BE49-F238E27FC236}">
                <a16:creationId xmlns:a16="http://schemas.microsoft.com/office/drawing/2014/main" id="{1C061978-38F1-F72A-E1E1-8D9D742F0C9E}"/>
              </a:ext>
            </a:extLst>
          </p:cNvPr>
          <p:cNvSpPr/>
          <p:nvPr/>
        </p:nvSpPr>
        <p:spPr>
          <a:xfrm>
            <a:off x="3151425" y="4979763"/>
            <a:ext cx="134264" cy="115843"/>
          </a:xfrm>
          <a:custGeom>
            <a:avLst/>
            <a:gdLst/>
            <a:ahLst/>
            <a:cxnLst/>
            <a:rect l="l" t="t" r="r" b="b"/>
            <a:pathLst>
              <a:path w="707" h="610" extrusionOk="0">
                <a:moveTo>
                  <a:pt x="306" y="1"/>
                </a:moveTo>
                <a:cubicBezTo>
                  <a:pt x="150" y="1"/>
                  <a:pt x="1" y="122"/>
                  <a:pt x="1" y="305"/>
                </a:cubicBezTo>
                <a:cubicBezTo>
                  <a:pt x="5" y="469"/>
                  <a:pt x="141" y="605"/>
                  <a:pt x="305" y="609"/>
                </a:cubicBezTo>
                <a:cubicBezTo>
                  <a:pt x="576" y="609"/>
                  <a:pt x="707" y="281"/>
                  <a:pt x="518" y="92"/>
                </a:cubicBezTo>
                <a:cubicBezTo>
                  <a:pt x="457" y="29"/>
                  <a:pt x="381" y="1"/>
                  <a:pt x="306" y="1"/>
                </a:cubicBezTo>
                <a:close/>
              </a:path>
            </a:pathLst>
          </a:custGeom>
          <a:solidFill>
            <a:srgbClr val="6880BE"/>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9" name="Google Shape;639;p24">
            <a:extLst>
              <a:ext uri="{FF2B5EF4-FFF2-40B4-BE49-F238E27FC236}">
                <a16:creationId xmlns:a16="http://schemas.microsoft.com/office/drawing/2014/main" id="{97F93A67-244B-30DE-9A51-9180647F60A2}"/>
              </a:ext>
            </a:extLst>
          </p:cNvPr>
          <p:cNvSpPr/>
          <p:nvPr/>
        </p:nvSpPr>
        <p:spPr>
          <a:xfrm>
            <a:off x="2340981" y="4487776"/>
            <a:ext cx="154584" cy="132555"/>
          </a:xfrm>
          <a:custGeom>
            <a:avLst/>
            <a:gdLst/>
            <a:ahLst/>
            <a:cxnLst/>
            <a:rect l="l" t="t" r="r" b="b"/>
            <a:pathLst>
              <a:path w="814" h="698" extrusionOk="0">
                <a:moveTo>
                  <a:pt x="465" y="93"/>
                </a:moveTo>
                <a:cubicBezTo>
                  <a:pt x="605" y="93"/>
                  <a:pt x="721" y="209"/>
                  <a:pt x="721" y="349"/>
                </a:cubicBezTo>
                <a:cubicBezTo>
                  <a:pt x="721" y="502"/>
                  <a:pt x="596" y="605"/>
                  <a:pt x="465" y="605"/>
                </a:cubicBezTo>
                <a:cubicBezTo>
                  <a:pt x="402" y="605"/>
                  <a:pt x="338" y="581"/>
                  <a:pt x="286" y="528"/>
                </a:cubicBezTo>
                <a:cubicBezTo>
                  <a:pt x="121" y="368"/>
                  <a:pt x="238" y="93"/>
                  <a:pt x="465" y="93"/>
                </a:cubicBezTo>
                <a:close/>
                <a:moveTo>
                  <a:pt x="463" y="1"/>
                </a:moveTo>
                <a:cubicBezTo>
                  <a:pt x="377" y="1"/>
                  <a:pt x="290" y="32"/>
                  <a:pt x="218" y="102"/>
                </a:cubicBezTo>
                <a:cubicBezTo>
                  <a:pt x="1" y="320"/>
                  <a:pt x="155" y="697"/>
                  <a:pt x="465" y="697"/>
                </a:cubicBezTo>
                <a:cubicBezTo>
                  <a:pt x="658" y="697"/>
                  <a:pt x="813" y="542"/>
                  <a:pt x="813" y="349"/>
                </a:cubicBezTo>
                <a:cubicBezTo>
                  <a:pt x="813" y="139"/>
                  <a:pt x="642" y="1"/>
                  <a:pt x="463" y="1"/>
                </a:cubicBezTo>
                <a:close/>
              </a:path>
            </a:pathLst>
          </a:custGeom>
          <a:solidFill>
            <a:srgbClr val="C78A97"/>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60" name="Google Shape;640;p24">
            <a:extLst>
              <a:ext uri="{FF2B5EF4-FFF2-40B4-BE49-F238E27FC236}">
                <a16:creationId xmlns:a16="http://schemas.microsoft.com/office/drawing/2014/main" id="{8D8EE1EA-1DFF-CB5D-0145-61D685E125B9}"/>
              </a:ext>
            </a:extLst>
          </p:cNvPr>
          <p:cNvSpPr/>
          <p:nvPr/>
        </p:nvSpPr>
        <p:spPr>
          <a:xfrm>
            <a:off x="8516341" y="4625540"/>
            <a:ext cx="126857" cy="109956"/>
          </a:xfrm>
          <a:custGeom>
            <a:avLst/>
            <a:gdLst/>
            <a:ahLst/>
            <a:cxnLst/>
            <a:rect l="l" t="t" r="r" b="b"/>
            <a:pathLst>
              <a:path w="668" h="579" extrusionOk="0">
                <a:moveTo>
                  <a:pt x="382" y="94"/>
                </a:moveTo>
                <a:cubicBezTo>
                  <a:pt x="489" y="94"/>
                  <a:pt x="580" y="182"/>
                  <a:pt x="580" y="288"/>
                </a:cubicBezTo>
                <a:cubicBezTo>
                  <a:pt x="580" y="406"/>
                  <a:pt x="482" y="484"/>
                  <a:pt x="380" y="484"/>
                </a:cubicBezTo>
                <a:cubicBezTo>
                  <a:pt x="331" y="484"/>
                  <a:pt x="282" y="467"/>
                  <a:pt x="242" y="428"/>
                </a:cubicBezTo>
                <a:cubicBezTo>
                  <a:pt x="121" y="302"/>
                  <a:pt x="208" y="94"/>
                  <a:pt x="382" y="94"/>
                </a:cubicBezTo>
                <a:close/>
                <a:moveTo>
                  <a:pt x="379" y="1"/>
                </a:moveTo>
                <a:cubicBezTo>
                  <a:pt x="308" y="1"/>
                  <a:pt x="237" y="27"/>
                  <a:pt x="179" y="85"/>
                </a:cubicBezTo>
                <a:cubicBezTo>
                  <a:pt x="0" y="269"/>
                  <a:pt x="126" y="578"/>
                  <a:pt x="382" y="578"/>
                </a:cubicBezTo>
                <a:cubicBezTo>
                  <a:pt x="542" y="578"/>
                  <a:pt x="668" y="448"/>
                  <a:pt x="668" y="288"/>
                </a:cubicBezTo>
                <a:cubicBezTo>
                  <a:pt x="668" y="115"/>
                  <a:pt x="526" y="1"/>
                  <a:pt x="379" y="1"/>
                </a:cubicBezTo>
                <a:close/>
              </a:path>
            </a:pathLst>
          </a:custGeom>
          <a:solidFill>
            <a:srgbClr val="C78A97"/>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nvGrpSpPr>
          <p:cNvPr id="261" name="Google Shape;641;p24">
            <a:extLst>
              <a:ext uri="{FF2B5EF4-FFF2-40B4-BE49-F238E27FC236}">
                <a16:creationId xmlns:a16="http://schemas.microsoft.com/office/drawing/2014/main" id="{7D29DD7F-8901-1AE8-1C26-DD27676B3E42}"/>
              </a:ext>
            </a:extLst>
          </p:cNvPr>
          <p:cNvGrpSpPr/>
          <p:nvPr/>
        </p:nvGrpSpPr>
        <p:grpSpPr>
          <a:xfrm>
            <a:off x="9853732" y="4131734"/>
            <a:ext cx="904016" cy="2699941"/>
            <a:chOff x="7462859" y="635000"/>
            <a:chExt cx="1326314" cy="3958085"/>
          </a:xfrm>
        </p:grpSpPr>
        <p:grpSp>
          <p:nvGrpSpPr>
            <p:cNvPr id="262" name="Google Shape;642;p24">
              <a:extLst>
                <a:ext uri="{FF2B5EF4-FFF2-40B4-BE49-F238E27FC236}">
                  <a16:creationId xmlns:a16="http://schemas.microsoft.com/office/drawing/2014/main" id="{D5A4652F-5E3F-C384-25B4-AB4D50621BA1}"/>
                </a:ext>
              </a:extLst>
            </p:cNvPr>
            <p:cNvGrpSpPr/>
            <p:nvPr/>
          </p:nvGrpSpPr>
          <p:grpSpPr>
            <a:xfrm>
              <a:off x="7462859" y="635000"/>
              <a:ext cx="1326314" cy="3958085"/>
              <a:chOff x="-2405225" y="-1911776"/>
              <a:chExt cx="160150" cy="477926"/>
            </a:xfrm>
          </p:grpSpPr>
          <p:sp>
            <p:nvSpPr>
              <p:cNvPr id="268" name="Google Shape;643;p24">
                <a:extLst>
                  <a:ext uri="{FF2B5EF4-FFF2-40B4-BE49-F238E27FC236}">
                    <a16:creationId xmlns:a16="http://schemas.microsoft.com/office/drawing/2014/main" id="{67380CD2-3F41-FCBF-D32F-803D36DE378B}"/>
                  </a:ext>
                </a:extLst>
              </p:cNvPr>
              <p:cNvSpPr/>
              <p:nvPr/>
            </p:nvSpPr>
            <p:spPr>
              <a:xfrm>
                <a:off x="-2362775" y="-1826525"/>
                <a:ext cx="75250" cy="305250"/>
              </a:xfrm>
              <a:custGeom>
                <a:avLst/>
                <a:gdLst/>
                <a:ahLst/>
                <a:cxnLst/>
                <a:rect l="l" t="t" r="r" b="b"/>
                <a:pathLst>
                  <a:path w="3010" h="12210" extrusionOk="0">
                    <a:moveTo>
                      <a:pt x="915" y="1"/>
                    </a:moveTo>
                    <a:cubicBezTo>
                      <a:pt x="625" y="1"/>
                      <a:pt x="392" y="238"/>
                      <a:pt x="392" y="528"/>
                    </a:cubicBezTo>
                    <a:lnTo>
                      <a:pt x="1" y="12209"/>
                    </a:lnTo>
                    <a:lnTo>
                      <a:pt x="3009" y="12200"/>
                    </a:lnTo>
                    <a:lnTo>
                      <a:pt x="2584" y="528"/>
                    </a:lnTo>
                    <a:cubicBezTo>
                      <a:pt x="2584" y="238"/>
                      <a:pt x="2424" y="1"/>
                      <a:pt x="2134"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9" name="Google Shape;644;p24">
                <a:extLst>
                  <a:ext uri="{FF2B5EF4-FFF2-40B4-BE49-F238E27FC236}">
                    <a16:creationId xmlns:a16="http://schemas.microsoft.com/office/drawing/2014/main" id="{F95DBB84-A006-2688-F6BC-650FF765C31F}"/>
                  </a:ext>
                </a:extLst>
              </p:cNvPr>
              <p:cNvSpPr/>
              <p:nvPr/>
            </p:nvSpPr>
            <p:spPr>
              <a:xfrm>
                <a:off x="-2355875" y="-1748650"/>
                <a:ext cx="60725" cy="19500"/>
              </a:xfrm>
              <a:custGeom>
                <a:avLst/>
                <a:gdLst/>
                <a:ahLst/>
                <a:cxnLst/>
                <a:rect l="l" t="t" r="r" b="b"/>
                <a:pathLst>
                  <a:path w="2429" h="780" extrusionOk="0">
                    <a:moveTo>
                      <a:pt x="29" y="1"/>
                    </a:moveTo>
                    <a:lnTo>
                      <a:pt x="0" y="780"/>
                    </a:lnTo>
                    <a:lnTo>
                      <a:pt x="2429" y="780"/>
                    </a:lnTo>
                    <a:lnTo>
                      <a:pt x="2400"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0" name="Google Shape;645;p24">
                <a:extLst>
                  <a:ext uri="{FF2B5EF4-FFF2-40B4-BE49-F238E27FC236}">
                    <a16:creationId xmlns:a16="http://schemas.microsoft.com/office/drawing/2014/main" id="{79CE4A1D-3327-2837-4B60-068DE1A2D556}"/>
                  </a:ext>
                </a:extLst>
              </p:cNvPr>
              <p:cNvSpPr/>
              <p:nvPr/>
            </p:nvSpPr>
            <p:spPr>
              <a:xfrm>
                <a:off x="-2354075" y="-1792550"/>
                <a:ext cx="57000" cy="9825"/>
              </a:xfrm>
              <a:custGeom>
                <a:avLst/>
                <a:gdLst/>
                <a:ahLst/>
                <a:cxnLst/>
                <a:rect l="l" t="t" r="r" b="b"/>
                <a:pathLst>
                  <a:path w="2280" h="393" extrusionOk="0">
                    <a:moveTo>
                      <a:pt x="15" y="1"/>
                    </a:moveTo>
                    <a:lnTo>
                      <a:pt x="1" y="393"/>
                    </a:lnTo>
                    <a:lnTo>
                      <a:pt x="2279" y="393"/>
                    </a:lnTo>
                    <a:lnTo>
                      <a:pt x="2265"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1" name="Google Shape;646;p24">
                <a:extLst>
                  <a:ext uri="{FF2B5EF4-FFF2-40B4-BE49-F238E27FC236}">
                    <a16:creationId xmlns:a16="http://schemas.microsoft.com/office/drawing/2014/main" id="{D2F07AE5-5964-1587-6C5A-37E33FF56187}"/>
                  </a:ext>
                </a:extLst>
              </p:cNvPr>
              <p:cNvSpPr/>
              <p:nvPr/>
            </p:nvSpPr>
            <p:spPr>
              <a:xfrm>
                <a:off x="-2362175" y="-1559525"/>
                <a:ext cx="73675" cy="19500"/>
              </a:xfrm>
              <a:custGeom>
                <a:avLst/>
                <a:gdLst/>
                <a:ahLst/>
                <a:cxnLst/>
                <a:rect l="l" t="t" r="r" b="b"/>
                <a:pathLst>
                  <a:path w="2947" h="780" extrusionOk="0">
                    <a:moveTo>
                      <a:pt x="25" y="1"/>
                    </a:moveTo>
                    <a:lnTo>
                      <a:pt x="1" y="780"/>
                    </a:lnTo>
                    <a:lnTo>
                      <a:pt x="2947" y="780"/>
                    </a:lnTo>
                    <a:lnTo>
                      <a:pt x="2918"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2" name="Google Shape;647;p24">
                <a:extLst>
                  <a:ext uri="{FF2B5EF4-FFF2-40B4-BE49-F238E27FC236}">
                    <a16:creationId xmlns:a16="http://schemas.microsoft.com/office/drawing/2014/main" id="{6AC78635-B43C-55ED-284B-1382554A11B1}"/>
                  </a:ext>
                </a:extLst>
              </p:cNvPr>
              <p:cNvSpPr/>
              <p:nvPr/>
            </p:nvSpPr>
            <p:spPr>
              <a:xfrm>
                <a:off x="-2339200" y="-1695075"/>
                <a:ext cx="25800" cy="101475"/>
              </a:xfrm>
              <a:custGeom>
                <a:avLst/>
                <a:gdLst/>
                <a:ahLst/>
                <a:cxnLst/>
                <a:rect l="l" t="t" r="r" b="b"/>
                <a:pathLst>
                  <a:path w="1032" h="4059" extrusionOk="0">
                    <a:moveTo>
                      <a:pt x="514" y="1"/>
                    </a:moveTo>
                    <a:cubicBezTo>
                      <a:pt x="228" y="1"/>
                      <a:pt x="1" y="228"/>
                      <a:pt x="1" y="513"/>
                    </a:cubicBezTo>
                    <a:lnTo>
                      <a:pt x="1" y="3551"/>
                    </a:lnTo>
                    <a:cubicBezTo>
                      <a:pt x="1" y="3832"/>
                      <a:pt x="228" y="4059"/>
                      <a:pt x="514" y="4059"/>
                    </a:cubicBezTo>
                    <a:lnTo>
                      <a:pt x="523" y="4059"/>
                    </a:lnTo>
                    <a:cubicBezTo>
                      <a:pt x="804" y="4059"/>
                      <a:pt x="1031" y="3832"/>
                      <a:pt x="1031" y="3551"/>
                    </a:cubicBezTo>
                    <a:lnTo>
                      <a:pt x="1031" y="513"/>
                    </a:lnTo>
                    <a:cubicBezTo>
                      <a:pt x="1031" y="228"/>
                      <a:pt x="804" y="1"/>
                      <a:pt x="523" y="1"/>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3" name="Google Shape;648;p24">
                <a:extLst>
                  <a:ext uri="{FF2B5EF4-FFF2-40B4-BE49-F238E27FC236}">
                    <a16:creationId xmlns:a16="http://schemas.microsoft.com/office/drawing/2014/main" id="{B36739B6-8ABD-674F-0318-B9263558D2E4}"/>
                  </a:ext>
                </a:extLst>
              </p:cNvPr>
              <p:cNvSpPr/>
              <p:nvPr/>
            </p:nvSpPr>
            <p:spPr>
              <a:xfrm>
                <a:off x="-2405225" y="-1521550"/>
                <a:ext cx="160150" cy="87700"/>
              </a:xfrm>
              <a:custGeom>
                <a:avLst/>
                <a:gdLst/>
                <a:ahLst/>
                <a:cxnLst/>
                <a:rect l="l" t="t" r="r" b="b"/>
                <a:pathLst>
                  <a:path w="6406" h="3508" extrusionOk="0">
                    <a:moveTo>
                      <a:pt x="4698" y="1"/>
                    </a:moveTo>
                    <a:lnTo>
                      <a:pt x="1689" y="10"/>
                    </a:lnTo>
                    <a:cubicBezTo>
                      <a:pt x="1350" y="707"/>
                      <a:pt x="736" y="2710"/>
                      <a:pt x="1" y="3508"/>
                    </a:cubicBezTo>
                    <a:lnTo>
                      <a:pt x="369" y="3508"/>
                    </a:lnTo>
                    <a:lnTo>
                      <a:pt x="1660" y="3503"/>
                    </a:lnTo>
                    <a:cubicBezTo>
                      <a:pt x="1660" y="3503"/>
                      <a:pt x="1723" y="2637"/>
                      <a:pt x="2115" y="1994"/>
                    </a:cubicBezTo>
                    <a:cubicBezTo>
                      <a:pt x="2312" y="1673"/>
                      <a:pt x="2746" y="1511"/>
                      <a:pt x="3180" y="1511"/>
                    </a:cubicBezTo>
                    <a:cubicBezTo>
                      <a:pt x="3609" y="1511"/>
                      <a:pt x="4039" y="1669"/>
                      <a:pt x="4238" y="1989"/>
                    </a:cubicBezTo>
                    <a:cubicBezTo>
                      <a:pt x="4635" y="2632"/>
                      <a:pt x="4746" y="3488"/>
                      <a:pt x="4746" y="3488"/>
                    </a:cubicBezTo>
                    <a:lnTo>
                      <a:pt x="6038" y="3483"/>
                    </a:lnTo>
                    <a:lnTo>
                      <a:pt x="6405" y="3483"/>
                    </a:lnTo>
                    <a:cubicBezTo>
                      <a:pt x="5660" y="2690"/>
                      <a:pt x="5046" y="692"/>
                      <a:pt x="4698"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4" name="Google Shape;649;p24">
                <a:extLst>
                  <a:ext uri="{FF2B5EF4-FFF2-40B4-BE49-F238E27FC236}">
                    <a16:creationId xmlns:a16="http://schemas.microsoft.com/office/drawing/2014/main" id="{52E9E1E0-E959-AC58-C5BD-84DBBA60353D}"/>
                  </a:ext>
                </a:extLst>
              </p:cNvPr>
              <p:cNvSpPr/>
              <p:nvPr/>
            </p:nvSpPr>
            <p:spPr>
              <a:xfrm>
                <a:off x="-2331200" y="-1831600"/>
                <a:ext cx="12350" cy="4250"/>
              </a:xfrm>
              <a:custGeom>
                <a:avLst/>
                <a:gdLst/>
                <a:ahLst/>
                <a:cxnLst/>
                <a:rect l="l" t="t" r="r" b="b"/>
                <a:pathLst>
                  <a:path w="494" h="170" extrusionOk="0">
                    <a:moveTo>
                      <a:pt x="489" y="1"/>
                    </a:moveTo>
                    <a:cubicBezTo>
                      <a:pt x="469" y="5"/>
                      <a:pt x="450" y="10"/>
                      <a:pt x="431" y="10"/>
                    </a:cubicBezTo>
                    <a:lnTo>
                      <a:pt x="58" y="10"/>
                    </a:lnTo>
                    <a:cubicBezTo>
                      <a:pt x="39" y="10"/>
                      <a:pt x="20" y="10"/>
                      <a:pt x="0" y="5"/>
                    </a:cubicBezTo>
                    <a:lnTo>
                      <a:pt x="0" y="170"/>
                    </a:lnTo>
                    <a:lnTo>
                      <a:pt x="494" y="170"/>
                    </a:lnTo>
                    <a:cubicBezTo>
                      <a:pt x="489" y="102"/>
                      <a:pt x="489" y="44"/>
                      <a:pt x="489"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5" name="Google Shape;650;p24">
                <a:extLst>
                  <a:ext uri="{FF2B5EF4-FFF2-40B4-BE49-F238E27FC236}">
                    <a16:creationId xmlns:a16="http://schemas.microsoft.com/office/drawing/2014/main" id="{7DB57B70-5C2C-F5B9-EBE4-103EDC56B6A2}"/>
                  </a:ext>
                </a:extLst>
              </p:cNvPr>
              <p:cNvSpPr/>
              <p:nvPr/>
            </p:nvSpPr>
            <p:spPr>
              <a:xfrm>
                <a:off x="-2331575" y="-1856375"/>
                <a:ext cx="12975" cy="13075"/>
              </a:xfrm>
              <a:custGeom>
                <a:avLst/>
                <a:gdLst/>
                <a:ahLst/>
                <a:cxnLst/>
                <a:rect l="l" t="t" r="r" b="b"/>
                <a:pathLst>
                  <a:path w="519" h="523" extrusionOk="0">
                    <a:moveTo>
                      <a:pt x="1" y="0"/>
                    </a:moveTo>
                    <a:lnTo>
                      <a:pt x="5" y="522"/>
                    </a:lnTo>
                    <a:cubicBezTo>
                      <a:pt x="25" y="518"/>
                      <a:pt x="49" y="513"/>
                      <a:pt x="68" y="513"/>
                    </a:cubicBezTo>
                    <a:lnTo>
                      <a:pt x="441" y="513"/>
                    </a:lnTo>
                    <a:cubicBezTo>
                      <a:pt x="465" y="513"/>
                      <a:pt x="489" y="518"/>
                      <a:pt x="513" y="522"/>
                    </a:cubicBezTo>
                    <a:lnTo>
                      <a:pt x="518"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6" name="Google Shape;651;p24">
                <a:extLst>
                  <a:ext uri="{FF2B5EF4-FFF2-40B4-BE49-F238E27FC236}">
                    <a16:creationId xmlns:a16="http://schemas.microsoft.com/office/drawing/2014/main" id="{C8D13455-10B0-C5D3-3E51-5D1221DA014B}"/>
                  </a:ext>
                </a:extLst>
              </p:cNvPr>
              <p:cNvSpPr/>
              <p:nvPr/>
            </p:nvSpPr>
            <p:spPr>
              <a:xfrm>
                <a:off x="-2334000" y="-1870775"/>
                <a:ext cx="17700" cy="7525"/>
              </a:xfrm>
              <a:custGeom>
                <a:avLst/>
                <a:gdLst/>
                <a:ahLst/>
                <a:cxnLst/>
                <a:rect l="l" t="t" r="r" b="b"/>
                <a:pathLst>
                  <a:path w="708" h="301" extrusionOk="0">
                    <a:moveTo>
                      <a:pt x="165" y="0"/>
                    </a:moveTo>
                    <a:lnTo>
                      <a:pt x="1" y="300"/>
                    </a:lnTo>
                    <a:lnTo>
                      <a:pt x="707" y="300"/>
                    </a:lnTo>
                    <a:lnTo>
                      <a:pt x="547" y="5"/>
                    </a:lnTo>
                    <a:cubicBezTo>
                      <a:pt x="538" y="10"/>
                      <a:pt x="523" y="15"/>
                      <a:pt x="514" y="15"/>
                    </a:cubicBezTo>
                    <a:lnTo>
                      <a:pt x="214" y="15"/>
                    </a:lnTo>
                    <a:cubicBezTo>
                      <a:pt x="194" y="15"/>
                      <a:pt x="180" y="10"/>
                      <a:pt x="165" y="0"/>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7" name="Google Shape;652;p24">
                <a:extLst>
                  <a:ext uri="{FF2B5EF4-FFF2-40B4-BE49-F238E27FC236}">
                    <a16:creationId xmlns:a16="http://schemas.microsoft.com/office/drawing/2014/main" id="{F5499A4F-5053-3625-175D-C0F2541E723D}"/>
                  </a:ext>
                </a:extLst>
              </p:cNvPr>
              <p:cNvSpPr/>
              <p:nvPr/>
            </p:nvSpPr>
            <p:spPr>
              <a:xfrm>
                <a:off x="-2334100" y="-1863050"/>
                <a:ext cx="25" cy="150"/>
              </a:xfrm>
              <a:custGeom>
                <a:avLst/>
                <a:gdLst/>
                <a:ahLst/>
                <a:cxnLst/>
                <a:rect l="l" t="t" r="r" b="b"/>
                <a:pathLst>
                  <a:path w="1" h="6" extrusionOk="0">
                    <a:moveTo>
                      <a:pt x="0" y="6"/>
                    </a:moveTo>
                    <a:lnTo>
                      <a:pt x="0" y="6"/>
                    </a:lnTo>
                    <a:lnTo>
                      <a:pt x="0" y="1"/>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8" name="Google Shape;653;p24">
                <a:extLst>
                  <a:ext uri="{FF2B5EF4-FFF2-40B4-BE49-F238E27FC236}">
                    <a16:creationId xmlns:a16="http://schemas.microsoft.com/office/drawing/2014/main" id="{BFFB010B-A33C-C21D-3794-5F2580A39FCD}"/>
                  </a:ext>
                </a:extLst>
              </p:cNvPr>
              <p:cNvSpPr/>
              <p:nvPr/>
            </p:nvSpPr>
            <p:spPr>
              <a:xfrm>
                <a:off x="-2335325" y="-1827375"/>
                <a:ext cx="4150" cy="2575"/>
              </a:xfrm>
              <a:custGeom>
                <a:avLst/>
                <a:gdLst/>
                <a:ahLst/>
                <a:cxnLst/>
                <a:rect l="l" t="t" r="r" b="b"/>
                <a:pathLst>
                  <a:path w="166" h="103" extrusionOk="0">
                    <a:moveTo>
                      <a:pt x="68" y="1"/>
                    </a:moveTo>
                    <a:cubicBezTo>
                      <a:pt x="1" y="1"/>
                      <a:pt x="1" y="102"/>
                      <a:pt x="68" y="102"/>
                    </a:cubicBezTo>
                    <a:lnTo>
                      <a:pt x="165" y="102"/>
                    </a:lnTo>
                    <a:lnTo>
                      <a:pt x="165"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9" name="Google Shape;654;p24">
                <a:extLst>
                  <a:ext uri="{FF2B5EF4-FFF2-40B4-BE49-F238E27FC236}">
                    <a16:creationId xmlns:a16="http://schemas.microsoft.com/office/drawing/2014/main" id="{B0337CE9-A375-3729-9E18-4BE34A12B9A3}"/>
                  </a:ext>
                </a:extLst>
              </p:cNvPr>
              <p:cNvSpPr/>
              <p:nvPr/>
            </p:nvSpPr>
            <p:spPr>
              <a:xfrm>
                <a:off x="-2318875" y="-1827375"/>
                <a:ext cx="4500" cy="2575"/>
              </a:xfrm>
              <a:custGeom>
                <a:avLst/>
                <a:gdLst/>
                <a:ahLst/>
                <a:cxnLst/>
                <a:rect l="l" t="t" r="r" b="b"/>
                <a:pathLst>
                  <a:path w="180" h="103" extrusionOk="0">
                    <a:moveTo>
                      <a:pt x="116" y="1"/>
                    </a:moveTo>
                    <a:cubicBezTo>
                      <a:pt x="115" y="1"/>
                      <a:pt x="113" y="1"/>
                      <a:pt x="112" y="1"/>
                    </a:cubicBezTo>
                    <a:lnTo>
                      <a:pt x="1" y="1"/>
                    </a:lnTo>
                    <a:lnTo>
                      <a:pt x="1" y="102"/>
                    </a:lnTo>
                    <a:lnTo>
                      <a:pt x="112" y="102"/>
                    </a:lnTo>
                    <a:cubicBezTo>
                      <a:pt x="178" y="102"/>
                      <a:pt x="179" y="1"/>
                      <a:pt x="116" y="1"/>
                    </a:cubicBez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0" name="Google Shape;655;p24">
                <a:extLst>
                  <a:ext uri="{FF2B5EF4-FFF2-40B4-BE49-F238E27FC236}">
                    <a16:creationId xmlns:a16="http://schemas.microsoft.com/office/drawing/2014/main" id="{FCD93872-8C31-C82A-BEA2-0228F5D94CB3}"/>
                  </a:ext>
                </a:extLst>
              </p:cNvPr>
              <p:cNvSpPr/>
              <p:nvPr/>
            </p:nvSpPr>
            <p:spPr>
              <a:xfrm>
                <a:off x="-2331200" y="-1827375"/>
                <a:ext cx="12225" cy="2575"/>
              </a:xfrm>
              <a:custGeom>
                <a:avLst/>
                <a:gdLst/>
                <a:ahLst/>
                <a:cxnLst/>
                <a:rect l="l" t="t" r="r" b="b"/>
                <a:pathLst>
                  <a:path w="489" h="103" extrusionOk="0">
                    <a:moveTo>
                      <a:pt x="0" y="1"/>
                    </a:moveTo>
                    <a:lnTo>
                      <a:pt x="0" y="102"/>
                    </a:lnTo>
                    <a:lnTo>
                      <a:pt x="489" y="102"/>
                    </a:lnTo>
                    <a:cubicBezTo>
                      <a:pt x="489" y="64"/>
                      <a:pt x="489" y="30"/>
                      <a:pt x="489" y="1"/>
                    </a:cubicBez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1" name="Google Shape;656;p24">
                <a:extLst>
                  <a:ext uri="{FF2B5EF4-FFF2-40B4-BE49-F238E27FC236}">
                    <a16:creationId xmlns:a16="http://schemas.microsoft.com/office/drawing/2014/main" id="{F0D27994-9A6E-C677-722F-E9254FF171D2}"/>
                  </a:ext>
                </a:extLst>
              </p:cNvPr>
              <p:cNvSpPr/>
              <p:nvPr/>
            </p:nvSpPr>
            <p:spPr>
              <a:xfrm>
                <a:off x="-2334100" y="-1862925"/>
                <a:ext cx="2550" cy="6450"/>
              </a:xfrm>
              <a:custGeom>
                <a:avLst/>
                <a:gdLst/>
                <a:ahLst/>
                <a:cxnLst/>
                <a:rect l="l" t="t" r="r" b="b"/>
                <a:pathLst>
                  <a:path w="102" h="258" extrusionOk="0">
                    <a:moveTo>
                      <a:pt x="0" y="1"/>
                    </a:moveTo>
                    <a:lnTo>
                      <a:pt x="0" y="170"/>
                    </a:lnTo>
                    <a:cubicBezTo>
                      <a:pt x="0" y="218"/>
                      <a:pt x="39" y="257"/>
                      <a:pt x="92" y="257"/>
                    </a:cubicBezTo>
                    <a:lnTo>
                      <a:pt x="102" y="257"/>
                    </a:lnTo>
                    <a:lnTo>
                      <a:pt x="102" y="243"/>
                    </a:lnTo>
                    <a:lnTo>
                      <a:pt x="73" y="175"/>
                    </a:lnTo>
                    <a:lnTo>
                      <a:pt x="15" y="40"/>
                    </a:lnTo>
                    <a:lnTo>
                      <a:pt x="0"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2" name="Google Shape;657;p24">
                <a:extLst>
                  <a:ext uri="{FF2B5EF4-FFF2-40B4-BE49-F238E27FC236}">
                    <a16:creationId xmlns:a16="http://schemas.microsoft.com/office/drawing/2014/main" id="{D0B71238-7072-0DCD-F9E0-CBDB0BA20534}"/>
                  </a:ext>
                </a:extLst>
              </p:cNvPr>
              <p:cNvSpPr/>
              <p:nvPr/>
            </p:nvSpPr>
            <p:spPr>
              <a:xfrm>
                <a:off x="-2334100" y="-1863275"/>
                <a:ext cx="250" cy="250"/>
              </a:xfrm>
              <a:custGeom>
                <a:avLst/>
                <a:gdLst/>
                <a:ahLst/>
                <a:cxnLst/>
                <a:rect l="l" t="t" r="r" b="b"/>
                <a:pathLst>
                  <a:path w="10" h="10" extrusionOk="0">
                    <a:moveTo>
                      <a:pt x="0" y="0"/>
                    </a:moveTo>
                    <a:lnTo>
                      <a:pt x="0" y="10"/>
                    </a:lnTo>
                    <a:lnTo>
                      <a:pt x="10"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3" name="Google Shape;658;p24">
                <a:extLst>
                  <a:ext uri="{FF2B5EF4-FFF2-40B4-BE49-F238E27FC236}">
                    <a16:creationId xmlns:a16="http://schemas.microsoft.com/office/drawing/2014/main" id="{DA885272-3092-159C-47F6-64018C4E2938}"/>
                  </a:ext>
                </a:extLst>
              </p:cNvPr>
              <p:cNvSpPr/>
              <p:nvPr/>
            </p:nvSpPr>
            <p:spPr>
              <a:xfrm>
                <a:off x="-2318625" y="-1863275"/>
                <a:ext cx="2675" cy="6925"/>
              </a:xfrm>
              <a:custGeom>
                <a:avLst/>
                <a:gdLst/>
                <a:ahLst/>
                <a:cxnLst/>
                <a:rect l="l" t="t" r="r" b="b"/>
                <a:pathLst>
                  <a:path w="107" h="277" extrusionOk="0">
                    <a:moveTo>
                      <a:pt x="97" y="0"/>
                    </a:moveTo>
                    <a:lnTo>
                      <a:pt x="102" y="15"/>
                    </a:lnTo>
                    <a:lnTo>
                      <a:pt x="58" y="121"/>
                    </a:lnTo>
                    <a:lnTo>
                      <a:pt x="29" y="189"/>
                    </a:lnTo>
                    <a:lnTo>
                      <a:pt x="0" y="261"/>
                    </a:lnTo>
                    <a:lnTo>
                      <a:pt x="0" y="276"/>
                    </a:lnTo>
                    <a:lnTo>
                      <a:pt x="20" y="276"/>
                    </a:lnTo>
                    <a:cubicBezTo>
                      <a:pt x="68" y="276"/>
                      <a:pt x="107" y="232"/>
                      <a:pt x="107" y="184"/>
                    </a:cubicBezTo>
                    <a:lnTo>
                      <a:pt x="107"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4" name="Google Shape;659;p24">
                <a:extLst>
                  <a:ext uri="{FF2B5EF4-FFF2-40B4-BE49-F238E27FC236}">
                    <a16:creationId xmlns:a16="http://schemas.microsoft.com/office/drawing/2014/main" id="{0FB6B564-FB51-93EF-3C1F-B9A060CFB819}"/>
                  </a:ext>
                </a:extLst>
              </p:cNvPr>
              <p:cNvSpPr/>
              <p:nvPr/>
            </p:nvSpPr>
            <p:spPr>
              <a:xfrm>
                <a:off x="-2334100" y="-1863275"/>
                <a:ext cx="18025" cy="3050"/>
              </a:xfrm>
              <a:custGeom>
                <a:avLst/>
                <a:gdLst/>
                <a:ahLst/>
                <a:cxnLst/>
                <a:rect l="l" t="t" r="r" b="b"/>
                <a:pathLst>
                  <a:path w="721" h="122" extrusionOk="0">
                    <a:moveTo>
                      <a:pt x="10" y="0"/>
                    </a:moveTo>
                    <a:lnTo>
                      <a:pt x="0" y="10"/>
                    </a:lnTo>
                    <a:lnTo>
                      <a:pt x="0" y="15"/>
                    </a:lnTo>
                    <a:lnTo>
                      <a:pt x="15" y="54"/>
                    </a:lnTo>
                    <a:lnTo>
                      <a:pt x="705" y="54"/>
                    </a:lnTo>
                    <a:lnTo>
                      <a:pt x="721" y="15"/>
                    </a:lnTo>
                    <a:lnTo>
                      <a:pt x="716" y="0"/>
                    </a:lnTo>
                    <a:close/>
                    <a:moveTo>
                      <a:pt x="705" y="54"/>
                    </a:moveTo>
                    <a:lnTo>
                      <a:pt x="677" y="121"/>
                    </a:lnTo>
                    <a:lnTo>
                      <a:pt x="706" y="54"/>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5" name="Google Shape;660;p24">
                <a:extLst>
                  <a:ext uri="{FF2B5EF4-FFF2-40B4-BE49-F238E27FC236}">
                    <a16:creationId xmlns:a16="http://schemas.microsoft.com/office/drawing/2014/main" id="{93E22F09-A6ED-662A-1E74-70BA5527DA35}"/>
                  </a:ext>
                </a:extLst>
              </p:cNvPr>
              <p:cNvSpPr/>
              <p:nvPr/>
            </p:nvSpPr>
            <p:spPr>
              <a:xfrm>
                <a:off x="-2332300" y="-1858575"/>
                <a:ext cx="14425" cy="2225"/>
              </a:xfrm>
              <a:custGeom>
                <a:avLst/>
                <a:gdLst/>
                <a:ahLst/>
                <a:cxnLst/>
                <a:rect l="l" t="t" r="r" b="b"/>
                <a:pathLst>
                  <a:path w="577" h="89" extrusionOk="0">
                    <a:moveTo>
                      <a:pt x="1" y="1"/>
                    </a:moveTo>
                    <a:lnTo>
                      <a:pt x="30" y="73"/>
                    </a:lnTo>
                    <a:lnTo>
                      <a:pt x="30" y="88"/>
                    </a:lnTo>
                    <a:lnTo>
                      <a:pt x="547" y="88"/>
                    </a:lnTo>
                    <a:lnTo>
                      <a:pt x="547" y="73"/>
                    </a:lnTo>
                    <a:lnTo>
                      <a:pt x="576"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6" name="Google Shape;661;p24">
                <a:extLst>
                  <a:ext uri="{FF2B5EF4-FFF2-40B4-BE49-F238E27FC236}">
                    <a16:creationId xmlns:a16="http://schemas.microsoft.com/office/drawing/2014/main" id="{8E3B5F13-3C3C-DCCF-4A42-83C8B87986AA}"/>
                  </a:ext>
                </a:extLst>
              </p:cNvPr>
              <p:cNvSpPr/>
              <p:nvPr/>
            </p:nvSpPr>
            <p:spPr>
              <a:xfrm>
                <a:off x="-2317900" y="-1860250"/>
                <a:ext cx="750" cy="1700"/>
              </a:xfrm>
              <a:custGeom>
                <a:avLst/>
                <a:gdLst/>
                <a:ahLst/>
                <a:cxnLst/>
                <a:rect l="l" t="t" r="r" b="b"/>
                <a:pathLst>
                  <a:path w="30" h="68" extrusionOk="0">
                    <a:moveTo>
                      <a:pt x="29" y="0"/>
                    </a:moveTo>
                    <a:lnTo>
                      <a:pt x="0" y="68"/>
                    </a:lnTo>
                    <a:lnTo>
                      <a:pt x="0" y="68"/>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7" name="Google Shape;662;p24">
                <a:extLst>
                  <a:ext uri="{FF2B5EF4-FFF2-40B4-BE49-F238E27FC236}">
                    <a16:creationId xmlns:a16="http://schemas.microsoft.com/office/drawing/2014/main" id="{EBE2146D-1AC2-BF60-D302-C965BC71909F}"/>
                  </a:ext>
                </a:extLst>
              </p:cNvPr>
              <p:cNvSpPr/>
              <p:nvPr/>
            </p:nvSpPr>
            <p:spPr>
              <a:xfrm>
                <a:off x="-2333750" y="-1861950"/>
                <a:ext cx="1475" cy="3400"/>
              </a:xfrm>
              <a:custGeom>
                <a:avLst/>
                <a:gdLst/>
                <a:ahLst/>
                <a:cxnLst/>
                <a:rect l="l" t="t" r="r" b="b"/>
                <a:pathLst>
                  <a:path w="59" h="136" extrusionOk="0">
                    <a:moveTo>
                      <a:pt x="59" y="136"/>
                    </a:moveTo>
                    <a:lnTo>
                      <a:pt x="59" y="136"/>
                    </a:lnTo>
                    <a:lnTo>
                      <a:pt x="1"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8" name="Google Shape;663;p24">
                <a:extLst>
                  <a:ext uri="{FF2B5EF4-FFF2-40B4-BE49-F238E27FC236}">
                    <a16:creationId xmlns:a16="http://schemas.microsoft.com/office/drawing/2014/main" id="{71388750-608F-832A-0883-CF2F940EBADC}"/>
                  </a:ext>
                </a:extLst>
              </p:cNvPr>
              <p:cNvSpPr/>
              <p:nvPr/>
            </p:nvSpPr>
            <p:spPr>
              <a:xfrm>
                <a:off x="-2333750" y="-1861950"/>
                <a:ext cx="17325" cy="3400"/>
              </a:xfrm>
              <a:custGeom>
                <a:avLst/>
                <a:gdLst/>
                <a:ahLst/>
                <a:cxnLst/>
                <a:rect l="l" t="t" r="r" b="b"/>
                <a:pathLst>
                  <a:path w="693" h="136" extrusionOk="0">
                    <a:moveTo>
                      <a:pt x="1" y="1"/>
                    </a:moveTo>
                    <a:lnTo>
                      <a:pt x="59" y="136"/>
                    </a:lnTo>
                    <a:lnTo>
                      <a:pt x="634" y="136"/>
                    </a:lnTo>
                    <a:lnTo>
                      <a:pt x="663" y="68"/>
                    </a:lnTo>
                    <a:lnTo>
                      <a:pt x="692"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9" name="Google Shape;664;p24">
                <a:extLst>
                  <a:ext uri="{FF2B5EF4-FFF2-40B4-BE49-F238E27FC236}">
                    <a16:creationId xmlns:a16="http://schemas.microsoft.com/office/drawing/2014/main" id="{C71E4B27-927B-C535-8B87-2C9A0B27E83B}"/>
                  </a:ext>
                </a:extLst>
              </p:cNvPr>
              <p:cNvSpPr/>
              <p:nvPr/>
            </p:nvSpPr>
            <p:spPr>
              <a:xfrm>
                <a:off x="-2330600" y="-1874275"/>
                <a:ext cx="12125" cy="3650"/>
              </a:xfrm>
              <a:custGeom>
                <a:avLst/>
                <a:gdLst/>
                <a:ahLst/>
                <a:cxnLst/>
                <a:rect l="l" t="t" r="r" b="b"/>
                <a:pathLst>
                  <a:path w="485" h="146" extrusionOk="0">
                    <a:moveTo>
                      <a:pt x="78" y="0"/>
                    </a:moveTo>
                    <a:cubicBezTo>
                      <a:pt x="34" y="0"/>
                      <a:pt x="0" y="34"/>
                      <a:pt x="0" y="78"/>
                    </a:cubicBezTo>
                    <a:cubicBezTo>
                      <a:pt x="0" y="102"/>
                      <a:pt x="15" y="126"/>
                      <a:pt x="34" y="140"/>
                    </a:cubicBezTo>
                    <a:lnTo>
                      <a:pt x="34" y="136"/>
                    </a:lnTo>
                    <a:lnTo>
                      <a:pt x="407" y="136"/>
                    </a:lnTo>
                    <a:lnTo>
                      <a:pt x="411" y="145"/>
                    </a:lnTo>
                    <a:cubicBezTo>
                      <a:pt x="484" y="107"/>
                      <a:pt x="455" y="0"/>
                      <a:pt x="378" y="0"/>
                    </a:cubicBezTo>
                    <a:lnTo>
                      <a:pt x="271" y="0"/>
                    </a:lnTo>
                    <a:lnTo>
                      <a:pt x="271" y="39"/>
                    </a:lnTo>
                    <a:lnTo>
                      <a:pt x="199" y="39"/>
                    </a:lnTo>
                    <a:lnTo>
                      <a:pt x="199" y="0"/>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0" name="Google Shape;665;p24">
                <a:extLst>
                  <a:ext uri="{FF2B5EF4-FFF2-40B4-BE49-F238E27FC236}">
                    <a16:creationId xmlns:a16="http://schemas.microsoft.com/office/drawing/2014/main" id="{062AADCF-92C8-704B-92A6-C891FCC60E31}"/>
                  </a:ext>
                </a:extLst>
              </p:cNvPr>
              <p:cNvSpPr/>
              <p:nvPr/>
            </p:nvSpPr>
            <p:spPr>
              <a:xfrm>
                <a:off x="-2329750" y="-1870900"/>
                <a:ext cx="9450" cy="500"/>
              </a:xfrm>
              <a:custGeom>
                <a:avLst/>
                <a:gdLst/>
                <a:ahLst/>
                <a:cxnLst/>
                <a:rect l="l" t="t" r="r" b="b"/>
                <a:pathLst>
                  <a:path w="378" h="20" extrusionOk="0">
                    <a:moveTo>
                      <a:pt x="0" y="1"/>
                    </a:moveTo>
                    <a:lnTo>
                      <a:pt x="0" y="5"/>
                    </a:lnTo>
                    <a:cubicBezTo>
                      <a:pt x="15" y="15"/>
                      <a:pt x="29" y="20"/>
                      <a:pt x="49" y="20"/>
                    </a:cubicBezTo>
                    <a:lnTo>
                      <a:pt x="344" y="20"/>
                    </a:lnTo>
                    <a:cubicBezTo>
                      <a:pt x="353" y="20"/>
                      <a:pt x="368" y="15"/>
                      <a:pt x="377" y="10"/>
                    </a:cubicBezTo>
                    <a:lnTo>
                      <a:pt x="373"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1" name="Google Shape;666;p24">
                <a:extLst>
                  <a:ext uri="{FF2B5EF4-FFF2-40B4-BE49-F238E27FC236}">
                    <a16:creationId xmlns:a16="http://schemas.microsoft.com/office/drawing/2014/main" id="{BA4FE832-056E-30B9-68C3-DB0CB4677D90}"/>
                  </a:ext>
                </a:extLst>
              </p:cNvPr>
              <p:cNvSpPr/>
              <p:nvPr/>
            </p:nvSpPr>
            <p:spPr>
              <a:xfrm>
                <a:off x="-2325650" y="-1911776"/>
                <a:ext cx="1851" cy="39698"/>
              </a:xfrm>
              <a:custGeom>
                <a:avLst/>
                <a:gdLst/>
                <a:ahLst/>
                <a:cxnLst/>
                <a:rect l="l" t="t" r="r" b="b"/>
                <a:pathLst>
                  <a:path w="74" h="1501" extrusionOk="0">
                    <a:moveTo>
                      <a:pt x="1" y="1"/>
                    </a:moveTo>
                    <a:lnTo>
                      <a:pt x="1" y="1500"/>
                    </a:lnTo>
                    <a:lnTo>
                      <a:pt x="73" y="1500"/>
                    </a:lnTo>
                    <a:lnTo>
                      <a:pt x="73"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2" name="Google Shape;667;p24">
                <a:extLst>
                  <a:ext uri="{FF2B5EF4-FFF2-40B4-BE49-F238E27FC236}">
                    <a16:creationId xmlns:a16="http://schemas.microsoft.com/office/drawing/2014/main" id="{1F2FB70E-5DDF-BAD2-6E20-71D40B2B6081}"/>
                  </a:ext>
                </a:extLst>
              </p:cNvPr>
              <p:cNvSpPr/>
              <p:nvPr/>
            </p:nvSpPr>
            <p:spPr>
              <a:xfrm>
                <a:off x="-2325650" y="-1874275"/>
                <a:ext cx="1850" cy="850"/>
              </a:xfrm>
              <a:custGeom>
                <a:avLst/>
                <a:gdLst/>
                <a:ahLst/>
                <a:cxnLst/>
                <a:rect l="l" t="t" r="r" b="b"/>
                <a:pathLst>
                  <a:path w="74" h="34" extrusionOk="0">
                    <a:moveTo>
                      <a:pt x="1" y="0"/>
                    </a:moveTo>
                    <a:lnTo>
                      <a:pt x="1" y="34"/>
                    </a:lnTo>
                    <a:lnTo>
                      <a:pt x="73" y="34"/>
                    </a:lnTo>
                    <a:lnTo>
                      <a:pt x="73" y="0"/>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3" name="Google Shape;668;p24">
                <a:extLst>
                  <a:ext uri="{FF2B5EF4-FFF2-40B4-BE49-F238E27FC236}">
                    <a16:creationId xmlns:a16="http://schemas.microsoft.com/office/drawing/2014/main" id="{E6C4F976-465E-158C-A880-34194D5B75FB}"/>
                  </a:ext>
                </a:extLst>
              </p:cNvPr>
              <p:cNvSpPr/>
              <p:nvPr/>
            </p:nvSpPr>
            <p:spPr>
              <a:xfrm>
                <a:off x="-2319000" y="-1843325"/>
                <a:ext cx="6325" cy="11750"/>
              </a:xfrm>
              <a:custGeom>
                <a:avLst/>
                <a:gdLst/>
                <a:ahLst/>
                <a:cxnLst/>
                <a:rect l="l" t="t" r="r" b="b"/>
                <a:pathLst>
                  <a:path w="253" h="470" extrusionOk="0">
                    <a:moveTo>
                      <a:pt x="10" y="0"/>
                    </a:moveTo>
                    <a:lnTo>
                      <a:pt x="6" y="373"/>
                    </a:lnTo>
                    <a:cubicBezTo>
                      <a:pt x="6" y="373"/>
                      <a:pt x="1" y="407"/>
                      <a:pt x="1" y="470"/>
                    </a:cubicBezTo>
                    <a:cubicBezTo>
                      <a:pt x="247" y="416"/>
                      <a:pt x="252" y="63"/>
                      <a:pt x="10" y="0"/>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4" name="Google Shape;669;p24">
                <a:extLst>
                  <a:ext uri="{FF2B5EF4-FFF2-40B4-BE49-F238E27FC236}">
                    <a16:creationId xmlns:a16="http://schemas.microsoft.com/office/drawing/2014/main" id="{2D146966-E79E-2534-47AD-D6523CA9815D}"/>
                  </a:ext>
                </a:extLst>
              </p:cNvPr>
              <p:cNvSpPr/>
              <p:nvPr/>
            </p:nvSpPr>
            <p:spPr>
              <a:xfrm>
                <a:off x="-2337750" y="-1843325"/>
                <a:ext cx="6575" cy="11875"/>
              </a:xfrm>
              <a:custGeom>
                <a:avLst/>
                <a:gdLst/>
                <a:ahLst/>
                <a:cxnLst/>
                <a:rect l="l" t="t" r="r" b="b"/>
                <a:pathLst>
                  <a:path w="263" h="475" extrusionOk="0">
                    <a:moveTo>
                      <a:pt x="252" y="0"/>
                    </a:moveTo>
                    <a:cubicBezTo>
                      <a:pt x="1" y="58"/>
                      <a:pt x="6" y="421"/>
                      <a:pt x="262" y="474"/>
                    </a:cubicBezTo>
                    <a:lnTo>
                      <a:pt x="262" y="373"/>
                    </a:lnTo>
                    <a:lnTo>
                      <a:pt x="252"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5" name="Google Shape;670;p24">
                <a:extLst>
                  <a:ext uri="{FF2B5EF4-FFF2-40B4-BE49-F238E27FC236}">
                    <a16:creationId xmlns:a16="http://schemas.microsoft.com/office/drawing/2014/main" id="{03676748-DE93-3917-30FA-A8C2D21DA763}"/>
                  </a:ext>
                </a:extLst>
              </p:cNvPr>
              <p:cNvSpPr/>
              <p:nvPr/>
            </p:nvSpPr>
            <p:spPr>
              <a:xfrm>
                <a:off x="-2331200" y="-1843575"/>
                <a:ext cx="12350" cy="12250"/>
              </a:xfrm>
              <a:custGeom>
                <a:avLst/>
                <a:gdLst/>
                <a:ahLst/>
                <a:cxnLst/>
                <a:rect l="l" t="t" r="r" b="b"/>
                <a:pathLst>
                  <a:path w="494" h="490" extrusionOk="0">
                    <a:moveTo>
                      <a:pt x="58" y="1"/>
                    </a:moveTo>
                    <a:cubicBezTo>
                      <a:pt x="39" y="1"/>
                      <a:pt x="20" y="6"/>
                      <a:pt x="0" y="10"/>
                    </a:cubicBezTo>
                    <a:lnTo>
                      <a:pt x="5" y="383"/>
                    </a:lnTo>
                    <a:lnTo>
                      <a:pt x="5" y="484"/>
                    </a:lnTo>
                    <a:cubicBezTo>
                      <a:pt x="20" y="489"/>
                      <a:pt x="39" y="489"/>
                      <a:pt x="58" y="489"/>
                    </a:cubicBezTo>
                    <a:lnTo>
                      <a:pt x="426" y="489"/>
                    </a:lnTo>
                    <a:cubicBezTo>
                      <a:pt x="445" y="489"/>
                      <a:pt x="469" y="484"/>
                      <a:pt x="489" y="480"/>
                    </a:cubicBezTo>
                    <a:lnTo>
                      <a:pt x="489" y="383"/>
                    </a:lnTo>
                    <a:lnTo>
                      <a:pt x="494" y="10"/>
                    </a:lnTo>
                    <a:cubicBezTo>
                      <a:pt x="469" y="6"/>
                      <a:pt x="445" y="1"/>
                      <a:pt x="426" y="1"/>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
          <p:nvSpPr>
            <p:cNvPr id="263" name="Google Shape;671;p24">
              <a:extLst>
                <a:ext uri="{FF2B5EF4-FFF2-40B4-BE49-F238E27FC236}">
                  <a16:creationId xmlns:a16="http://schemas.microsoft.com/office/drawing/2014/main" id="{2652D5CE-FC77-40F6-1CAE-482E201C788E}"/>
                </a:ext>
              </a:extLst>
            </p:cNvPr>
            <p:cNvSpPr/>
            <p:nvPr/>
          </p:nvSpPr>
          <p:spPr>
            <a:xfrm>
              <a:off x="8034813" y="1197800"/>
              <a:ext cx="182400" cy="103200"/>
            </a:xfrm>
            <a:prstGeom prst="roundRect">
              <a:avLst>
                <a:gd name="adj" fmla="val 50000"/>
              </a:avLst>
            </a:pr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4" name="Google Shape;672;p24">
              <a:extLst>
                <a:ext uri="{FF2B5EF4-FFF2-40B4-BE49-F238E27FC236}">
                  <a16:creationId xmlns:a16="http://schemas.microsoft.com/office/drawing/2014/main" id="{ADB0586E-3F63-FB8E-7EC5-8528ABEBB8EE}"/>
                </a:ext>
              </a:extLst>
            </p:cNvPr>
            <p:cNvSpPr/>
            <p:nvPr/>
          </p:nvSpPr>
          <p:spPr>
            <a:xfrm>
              <a:off x="8053925" y="1036850"/>
              <a:ext cx="148200" cy="57000"/>
            </a:xfrm>
            <a:prstGeom prst="roundRect">
              <a:avLst>
                <a:gd name="adj" fmla="val 26710"/>
              </a:avLst>
            </a:pr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5" name="Google Shape;673;p24">
              <a:extLst>
                <a:ext uri="{FF2B5EF4-FFF2-40B4-BE49-F238E27FC236}">
                  <a16:creationId xmlns:a16="http://schemas.microsoft.com/office/drawing/2014/main" id="{3BB352AC-0CD6-D80A-4451-767E5E4AD287}"/>
                </a:ext>
              </a:extLst>
            </p:cNvPr>
            <p:cNvSpPr/>
            <p:nvPr/>
          </p:nvSpPr>
          <p:spPr>
            <a:xfrm>
              <a:off x="8039463" y="1333125"/>
              <a:ext cx="173100" cy="21600"/>
            </a:xfrm>
            <a:prstGeom prst="roundRect">
              <a:avLst>
                <a:gd name="adj" fmla="val 50000"/>
              </a:avLst>
            </a:pr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6" name="Google Shape;674;p24">
              <a:extLst>
                <a:ext uri="{FF2B5EF4-FFF2-40B4-BE49-F238E27FC236}">
                  <a16:creationId xmlns:a16="http://schemas.microsoft.com/office/drawing/2014/main" id="{2A230EEF-427C-067B-79BA-AF34F4AF9438}"/>
                </a:ext>
              </a:extLst>
            </p:cNvPr>
            <p:cNvSpPr/>
            <p:nvPr/>
          </p:nvSpPr>
          <p:spPr>
            <a:xfrm>
              <a:off x="8080925" y="944000"/>
              <a:ext cx="94200" cy="32100"/>
            </a:xfrm>
            <a:prstGeom prst="roundRect">
              <a:avLst>
                <a:gd name="adj" fmla="val 50000"/>
              </a:avLst>
            </a:pr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7" name="Google Shape;675;p24">
              <a:extLst>
                <a:ext uri="{FF2B5EF4-FFF2-40B4-BE49-F238E27FC236}">
                  <a16:creationId xmlns:a16="http://schemas.microsoft.com/office/drawing/2014/main" id="{1B543F94-09CA-0A82-34EF-DDD921B4A95C}"/>
                </a:ext>
              </a:extLst>
            </p:cNvPr>
            <p:cNvSpPr/>
            <p:nvPr/>
          </p:nvSpPr>
          <p:spPr>
            <a:xfrm>
              <a:off x="7819345" y="3792175"/>
              <a:ext cx="600200" cy="108275"/>
            </a:xfrm>
            <a:custGeom>
              <a:avLst/>
              <a:gdLst/>
              <a:ahLst/>
              <a:cxnLst/>
              <a:rect l="l" t="t" r="r" b="b"/>
              <a:pathLst>
                <a:path w="519" h="523" extrusionOk="0">
                  <a:moveTo>
                    <a:pt x="1" y="0"/>
                  </a:moveTo>
                  <a:lnTo>
                    <a:pt x="5" y="522"/>
                  </a:lnTo>
                  <a:cubicBezTo>
                    <a:pt x="25" y="518"/>
                    <a:pt x="49" y="513"/>
                    <a:pt x="68" y="513"/>
                  </a:cubicBezTo>
                  <a:lnTo>
                    <a:pt x="441" y="513"/>
                  </a:lnTo>
                  <a:cubicBezTo>
                    <a:pt x="465" y="513"/>
                    <a:pt x="489" y="518"/>
                    <a:pt x="513" y="522"/>
                  </a:cubicBezTo>
                  <a:lnTo>
                    <a:pt x="518"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39926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984;p8">
            <a:extLst>
              <a:ext uri="{FF2B5EF4-FFF2-40B4-BE49-F238E27FC236}">
                <a16:creationId xmlns:a16="http://schemas.microsoft.com/office/drawing/2014/main" id="{BF5AD959-5122-72BF-B9B6-91737906C852}"/>
              </a:ext>
            </a:extLst>
          </p:cNvPr>
          <p:cNvSpPr/>
          <p:nvPr/>
        </p:nvSpPr>
        <p:spPr>
          <a:xfrm>
            <a:off x="6008784" y="5921045"/>
            <a:ext cx="174400" cy="174400"/>
          </a:xfrm>
          <a:prstGeom prst="ellipse">
            <a:avLst/>
          </a:prstGeom>
          <a:solidFill>
            <a:srgbClr val="FFF5F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nvGrpSpPr>
          <p:cNvPr id="3" name="Google Shape;386;p24">
            <a:extLst>
              <a:ext uri="{FF2B5EF4-FFF2-40B4-BE49-F238E27FC236}">
                <a16:creationId xmlns:a16="http://schemas.microsoft.com/office/drawing/2014/main" id="{994E08D3-9E19-A1A5-220D-5B64BFF4895A}"/>
              </a:ext>
            </a:extLst>
          </p:cNvPr>
          <p:cNvGrpSpPr/>
          <p:nvPr/>
        </p:nvGrpSpPr>
        <p:grpSpPr>
          <a:xfrm flipH="1">
            <a:off x="852159" y="4929945"/>
            <a:ext cx="1291603" cy="1928055"/>
            <a:chOff x="-536575" y="-610175"/>
            <a:chExt cx="256250" cy="382500"/>
          </a:xfrm>
        </p:grpSpPr>
        <p:sp>
          <p:nvSpPr>
            <p:cNvPr id="6" name="Google Shape;387;p24">
              <a:extLst>
                <a:ext uri="{FF2B5EF4-FFF2-40B4-BE49-F238E27FC236}">
                  <a16:creationId xmlns:a16="http://schemas.microsoft.com/office/drawing/2014/main" id="{B8010716-A8B2-D153-AD77-2DF55FAB51A6}"/>
                </a:ext>
              </a:extLst>
            </p:cNvPr>
            <p:cNvSpPr/>
            <p:nvPr/>
          </p:nvSpPr>
          <p:spPr>
            <a:xfrm>
              <a:off x="-536575" y="-610175"/>
              <a:ext cx="85400" cy="382500"/>
            </a:xfrm>
            <a:custGeom>
              <a:avLst/>
              <a:gdLst/>
              <a:ahLst/>
              <a:cxnLst/>
              <a:rect l="l" t="t" r="r" b="b"/>
              <a:pathLst>
                <a:path w="3416" h="15300" extrusionOk="0">
                  <a:moveTo>
                    <a:pt x="658" y="0"/>
                  </a:moveTo>
                  <a:cubicBezTo>
                    <a:pt x="295" y="0"/>
                    <a:pt x="0" y="295"/>
                    <a:pt x="0" y="663"/>
                  </a:cubicBezTo>
                  <a:lnTo>
                    <a:pt x="0" y="15300"/>
                  </a:lnTo>
                  <a:lnTo>
                    <a:pt x="3415" y="15300"/>
                  </a:lnTo>
                  <a:lnTo>
                    <a:pt x="3415" y="663"/>
                  </a:lnTo>
                  <a:cubicBezTo>
                    <a:pt x="3415" y="295"/>
                    <a:pt x="3120" y="0"/>
                    <a:pt x="2757" y="0"/>
                  </a:cubicBezTo>
                  <a:close/>
                </a:path>
              </a:pathLst>
            </a:custGeom>
            <a:solidFill>
              <a:srgbClr val="CBDBE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 name="Google Shape;388;p24">
              <a:extLst>
                <a:ext uri="{FF2B5EF4-FFF2-40B4-BE49-F238E27FC236}">
                  <a16:creationId xmlns:a16="http://schemas.microsoft.com/office/drawing/2014/main" id="{09D226D0-E9DE-EE2F-F861-170DBCC4D4B7}"/>
                </a:ext>
              </a:extLst>
            </p:cNvPr>
            <p:cNvSpPr/>
            <p:nvPr/>
          </p:nvSpPr>
          <p:spPr>
            <a:xfrm>
              <a:off x="-536575" y="-410175"/>
              <a:ext cx="85400" cy="60475"/>
            </a:xfrm>
            <a:custGeom>
              <a:avLst/>
              <a:gdLst/>
              <a:ahLst/>
              <a:cxnLst/>
              <a:rect l="l" t="t" r="r" b="b"/>
              <a:pathLst>
                <a:path w="3416" h="2419" extrusionOk="0">
                  <a:moveTo>
                    <a:pt x="0" y="0"/>
                  </a:moveTo>
                  <a:lnTo>
                    <a:pt x="0" y="2419"/>
                  </a:lnTo>
                  <a:lnTo>
                    <a:pt x="3415" y="2419"/>
                  </a:lnTo>
                  <a:lnTo>
                    <a:pt x="3415" y="0"/>
                  </a:lnTo>
                  <a:close/>
                </a:path>
              </a:pathLst>
            </a:custGeom>
            <a:solidFill>
              <a:srgbClr val="A7C3E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 name="Google Shape;389;p24">
              <a:extLst>
                <a:ext uri="{FF2B5EF4-FFF2-40B4-BE49-F238E27FC236}">
                  <a16:creationId xmlns:a16="http://schemas.microsoft.com/office/drawing/2014/main" id="{A9156B94-0C8C-C15D-F8B4-19156AA5E83A}"/>
                </a:ext>
              </a:extLst>
            </p:cNvPr>
            <p:cNvSpPr/>
            <p:nvPr/>
          </p:nvSpPr>
          <p:spPr>
            <a:xfrm>
              <a:off x="-506700" y="-583225"/>
              <a:ext cx="25650" cy="102825"/>
            </a:xfrm>
            <a:custGeom>
              <a:avLst/>
              <a:gdLst/>
              <a:ahLst/>
              <a:cxnLst/>
              <a:rect l="l" t="t" r="r" b="b"/>
              <a:pathLst>
                <a:path w="1026" h="4113" extrusionOk="0">
                  <a:moveTo>
                    <a:pt x="513" y="1"/>
                  </a:moveTo>
                  <a:cubicBezTo>
                    <a:pt x="227" y="1"/>
                    <a:pt x="0" y="233"/>
                    <a:pt x="0" y="518"/>
                  </a:cubicBezTo>
                  <a:lnTo>
                    <a:pt x="0" y="3599"/>
                  </a:lnTo>
                  <a:cubicBezTo>
                    <a:pt x="0" y="3885"/>
                    <a:pt x="227" y="4112"/>
                    <a:pt x="513" y="4112"/>
                  </a:cubicBezTo>
                  <a:cubicBezTo>
                    <a:pt x="798" y="4112"/>
                    <a:pt x="1025" y="3885"/>
                    <a:pt x="1025" y="3599"/>
                  </a:cubicBezTo>
                  <a:lnTo>
                    <a:pt x="1025" y="518"/>
                  </a:lnTo>
                  <a:cubicBezTo>
                    <a:pt x="1025" y="233"/>
                    <a:pt x="798" y="1"/>
                    <a:pt x="513" y="1"/>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 name="Google Shape;390;p24">
              <a:extLst>
                <a:ext uri="{FF2B5EF4-FFF2-40B4-BE49-F238E27FC236}">
                  <a16:creationId xmlns:a16="http://schemas.microsoft.com/office/drawing/2014/main" id="{E7991870-FADF-6CBC-660E-314A871AA483}"/>
                </a:ext>
              </a:extLst>
            </p:cNvPr>
            <p:cNvSpPr/>
            <p:nvPr/>
          </p:nvSpPr>
          <p:spPr>
            <a:xfrm>
              <a:off x="-506700" y="-317675"/>
              <a:ext cx="25650" cy="90000"/>
            </a:xfrm>
            <a:custGeom>
              <a:avLst/>
              <a:gdLst/>
              <a:ahLst/>
              <a:cxnLst/>
              <a:rect l="l" t="t" r="r" b="b"/>
              <a:pathLst>
                <a:path w="1026" h="3600" extrusionOk="0">
                  <a:moveTo>
                    <a:pt x="513" y="1"/>
                  </a:moveTo>
                  <a:cubicBezTo>
                    <a:pt x="227" y="1"/>
                    <a:pt x="0" y="233"/>
                    <a:pt x="0" y="514"/>
                  </a:cubicBezTo>
                  <a:lnTo>
                    <a:pt x="0" y="3600"/>
                  </a:lnTo>
                  <a:lnTo>
                    <a:pt x="1025" y="3600"/>
                  </a:lnTo>
                  <a:lnTo>
                    <a:pt x="1025" y="514"/>
                  </a:lnTo>
                  <a:cubicBezTo>
                    <a:pt x="1025" y="233"/>
                    <a:pt x="798" y="1"/>
                    <a:pt x="513" y="1"/>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 name="Google Shape;391;p24">
              <a:extLst>
                <a:ext uri="{FF2B5EF4-FFF2-40B4-BE49-F238E27FC236}">
                  <a16:creationId xmlns:a16="http://schemas.microsoft.com/office/drawing/2014/main" id="{CA3C877D-B36A-5BF8-685F-96515F85953A}"/>
                </a:ext>
              </a:extLst>
            </p:cNvPr>
            <p:cNvSpPr/>
            <p:nvPr/>
          </p:nvSpPr>
          <p:spPr>
            <a:xfrm>
              <a:off x="-536575" y="-460350"/>
              <a:ext cx="85400" cy="18150"/>
            </a:xfrm>
            <a:custGeom>
              <a:avLst/>
              <a:gdLst/>
              <a:ahLst/>
              <a:cxnLst/>
              <a:rect l="l" t="t" r="r" b="b"/>
              <a:pathLst>
                <a:path w="3416" h="726" extrusionOk="0">
                  <a:moveTo>
                    <a:pt x="0" y="0"/>
                  </a:moveTo>
                  <a:lnTo>
                    <a:pt x="0" y="726"/>
                  </a:lnTo>
                  <a:lnTo>
                    <a:pt x="3415" y="726"/>
                  </a:lnTo>
                  <a:lnTo>
                    <a:pt x="3415" y="0"/>
                  </a:lnTo>
                  <a:close/>
                </a:path>
              </a:pathLst>
            </a:custGeom>
            <a:solidFill>
              <a:srgbClr val="A7C3E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 name="Google Shape;392;p24">
              <a:extLst>
                <a:ext uri="{FF2B5EF4-FFF2-40B4-BE49-F238E27FC236}">
                  <a16:creationId xmlns:a16="http://schemas.microsoft.com/office/drawing/2014/main" id="{9E0BC33F-AC54-4F41-8B4A-849AA425EBB4}"/>
                </a:ext>
              </a:extLst>
            </p:cNvPr>
            <p:cNvSpPr/>
            <p:nvPr/>
          </p:nvSpPr>
          <p:spPr>
            <a:xfrm>
              <a:off x="-365825" y="-610175"/>
              <a:ext cx="85500" cy="382500"/>
            </a:xfrm>
            <a:custGeom>
              <a:avLst/>
              <a:gdLst/>
              <a:ahLst/>
              <a:cxnLst/>
              <a:rect l="l" t="t" r="r" b="b"/>
              <a:pathLst>
                <a:path w="3420" h="15300" extrusionOk="0">
                  <a:moveTo>
                    <a:pt x="658" y="0"/>
                  </a:moveTo>
                  <a:cubicBezTo>
                    <a:pt x="295" y="0"/>
                    <a:pt x="0" y="295"/>
                    <a:pt x="0" y="663"/>
                  </a:cubicBezTo>
                  <a:lnTo>
                    <a:pt x="0" y="15300"/>
                  </a:lnTo>
                  <a:lnTo>
                    <a:pt x="3420" y="15300"/>
                  </a:lnTo>
                  <a:lnTo>
                    <a:pt x="3420" y="663"/>
                  </a:lnTo>
                  <a:cubicBezTo>
                    <a:pt x="3420" y="295"/>
                    <a:pt x="3125" y="0"/>
                    <a:pt x="2757" y="0"/>
                  </a:cubicBezTo>
                  <a:close/>
                </a:path>
              </a:pathLst>
            </a:custGeom>
            <a:solidFill>
              <a:srgbClr val="CBDBE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 name="Google Shape;393;p24">
              <a:extLst>
                <a:ext uri="{FF2B5EF4-FFF2-40B4-BE49-F238E27FC236}">
                  <a16:creationId xmlns:a16="http://schemas.microsoft.com/office/drawing/2014/main" id="{02571EC5-AC75-0B7B-BA07-B83EEE417D7C}"/>
                </a:ext>
              </a:extLst>
            </p:cNvPr>
            <p:cNvSpPr/>
            <p:nvPr/>
          </p:nvSpPr>
          <p:spPr>
            <a:xfrm>
              <a:off x="-365825" y="-410175"/>
              <a:ext cx="85500" cy="60475"/>
            </a:xfrm>
            <a:custGeom>
              <a:avLst/>
              <a:gdLst/>
              <a:ahLst/>
              <a:cxnLst/>
              <a:rect l="l" t="t" r="r" b="b"/>
              <a:pathLst>
                <a:path w="3420" h="2419" extrusionOk="0">
                  <a:moveTo>
                    <a:pt x="0" y="0"/>
                  </a:moveTo>
                  <a:lnTo>
                    <a:pt x="0" y="2419"/>
                  </a:lnTo>
                  <a:lnTo>
                    <a:pt x="3420" y="2419"/>
                  </a:lnTo>
                  <a:lnTo>
                    <a:pt x="3420" y="0"/>
                  </a:lnTo>
                  <a:close/>
                </a:path>
              </a:pathLst>
            </a:custGeom>
            <a:solidFill>
              <a:srgbClr val="A7C3E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 name="Google Shape;394;p24">
              <a:extLst>
                <a:ext uri="{FF2B5EF4-FFF2-40B4-BE49-F238E27FC236}">
                  <a16:creationId xmlns:a16="http://schemas.microsoft.com/office/drawing/2014/main" id="{A1D7FC6D-3353-B043-5FD7-D7D4D1703DD6}"/>
                </a:ext>
              </a:extLst>
            </p:cNvPr>
            <p:cNvSpPr/>
            <p:nvPr/>
          </p:nvSpPr>
          <p:spPr>
            <a:xfrm>
              <a:off x="-335975" y="-583225"/>
              <a:ext cx="25800" cy="102825"/>
            </a:xfrm>
            <a:custGeom>
              <a:avLst/>
              <a:gdLst/>
              <a:ahLst/>
              <a:cxnLst/>
              <a:rect l="l" t="t" r="r" b="b"/>
              <a:pathLst>
                <a:path w="1032" h="4113" extrusionOk="0">
                  <a:moveTo>
                    <a:pt x="514" y="1"/>
                  </a:moveTo>
                  <a:cubicBezTo>
                    <a:pt x="233" y="1"/>
                    <a:pt x="1" y="233"/>
                    <a:pt x="1" y="518"/>
                  </a:cubicBezTo>
                  <a:lnTo>
                    <a:pt x="1" y="3599"/>
                  </a:lnTo>
                  <a:cubicBezTo>
                    <a:pt x="1" y="3885"/>
                    <a:pt x="233" y="4112"/>
                    <a:pt x="514" y="4112"/>
                  </a:cubicBezTo>
                  <a:cubicBezTo>
                    <a:pt x="799" y="4112"/>
                    <a:pt x="1031" y="3885"/>
                    <a:pt x="1031" y="3599"/>
                  </a:cubicBezTo>
                  <a:lnTo>
                    <a:pt x="1031" y="518"/>
                  </a:lnTo>
                  <a:cubicBezTo>
                    <a:pt x="1031" y="233"/>
                    <a:pt x="799" y="1"/>
                    <a:pt x="514" y="1"/>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 name="Google Shape;395;p24">
              <a:extLst>
                <a:ext uri="{FF2B5EF4-FFF2-40B4-BE49-F238E27FC236}">
                  <a16:creationId xmlns:a16="http://schemas.microsoft.com/office/drawing/2014/main" id="{A0CCF72D-A00A-BF21-3969-29682348CABF}"/>
                </a:ext>
              </a:extLst>
            </p:cNvPr>
            <p:cNvSpPr/>
            <p:nvPr/>
          </p:nvSpPr>
          <p:spPr>
            <a:xfrm>
              <a:off x="-335975" y="-317675"/>
              <a:ext cx="25800" cy="90000"/>
            </a:xfrm>
            <a:custGeom>
              <a:avLst/>
              <a:gdLst/>
              <a:ahLst/>
              <a:cxnLst/>
              <a:rect l="l" t="t" r="r" b="b"/>
              <a:pathLst>
                <a:path w="1032" h="3600" extrusionOk="0">
                  <a:moveTo>
                    <a:pt x="514" y="1"/>
                  </a:moveTo>
                  <a:cubicBezTo>
                    <a:pt x="233" y="1"/>
                    <a:pt x="1" y="233"/>
                    <a:pt x="1" y="514"/>
                  </a:cubicBezTo>
                  <a:lnTo>
                    <a:pt x="1" y="3600"/>
                  </a:lnTo>
                  <a:lnTo>
                    <a:pt x="1031" y="3600"/>
                  </a:lnTo>
                  <a:lnTo>
                    <a:pt x="1031" y="514"/>
                  </a:lnTo>
                  <a:cubicBezTo>
                    <a:pt x="1031" y="233"/>
                    <a:pt x="799" y="1"/>
                    <a:pt x="514" y="1"/>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 name="Google Shape;396;p24">
              <a:extLst>
                <a:ext uri="{FF2B5EF4-FFF2-40B4-BE49-F238E27FC236}">
                  <a16:creationId xmlns:a16="http://schemas.microsoft.com/office/drawing/2014/main" id="{79355707-E70E-926B-2187-CDAE8282DF9F}"/>
                </a:ext>
              </a:extLst>
            </p:cNvPr>
            <p:cNvSpPr/>
            <p:nvPr/>
          </p:nvSpPr>
          <p:spPr>
            <a:xfrm>
              <a:off x="-365825" y="-460350"/>
              <a:ext cx="85500" cy="18150"/>
            </a:xfrm>
            <a:custGeom>
              <a:avLst/>
              <a:gdLst/>
              <a:ahLst/>
              <a:cxnLst/>
              <a:rect l="l" t="t" r="r" b="b"/>
              <a:pathLst>
                <a:path w="3420" h="726" extrusionOk="0">
                  <a:moveTo>
                    <a:pt x="0" y="0"/>
                  </a:moveTo>
                  <a:lnTo>
                    <a:pt x="0" y="726"/>
                  </a:lnTo>
                  <a:lnTo>
                    <a:pt x="3420" y="726"/>
                  </a:lnTo>
                  <a:lnTo>
                    <a:pt x="3420" y="0"/>
                  </a:lnTo>
                  <a:close/>
                </a:path>
              </a:pathLst>
            </a:custGeom>
            <a:solidFill>
              <a:srgbClr val="A7C3E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 name="Google Shape;397;p24">
              <a:extLst>
                <a:ext uri="{FF2B5EF4-FFF2-40B4-BE49-F238E27FC236}">
                  <a16:creationId xmlns:a16="http://schemas.microsoft.com/office/drawing/2014/main" id="{0A3B5D5C-B8E3-6651-9AAD-8146A0E3E806}"/>
                </a:ext>
              </a:extLst>
            </p:cNvPr>
            <p:cNvSpPr/>
            <p:nvPr/>
          </p:nvSpPr>
          <p:spPr>
            <a:xfrm>
              <a:off x="-450600" y="-513325"/>
              <a:ext cx="85400" cy="285525"/>
            </a:xfrm>
            <a:custGeom>
              <a:avLst/>
              <a:gdLst/>
              <a:ahLst/>
              <a:cxnLst/>
              <a:rect l="l" t="t" r="r" b="b"/>
              <a:pathLst>
                <a:path w="3416" h="11421" extrusionOk="0">
                  <a:moveTo>
                    <a:pt x="542" y="0"/>
                  </a:moveTo>
                  <a:cubicBezTo>
                    <a:pt x="242" y="0"/>
                    <a:pt x="0" y="242"/>
                    <a:pt x="0" y="537"/>
                  </a:cubicBezTo>
                  <a:lnTo>
                    <a:pt x="0" y="11421"/>
                  </a:lnTo>
                  <a:lnTo>
                    <a:pt x="3415" y="11421"/>
                  </a:lnTo>
                  <a:lnTo>
                    <a:pt x="3415" y="537"/>
                  </a:lnTo>
                  <a:cubicBezTo>
                    <a:pt x="3415" y="242"/>
                    <a:pt x="3173" y="0"/>
                    <a:pt x="2878" y="0"/>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 name="Google Shape;398;p24">
              <a:extLst>
                <a:ext uri="{FF2B5EF4-FFF2-40B4-BE49-F238E27FC236}">
                  <a16:creationId xmlns:a16="http://schemas.microsoft.com/office/drawing/2014/main" id="{DBD737D0-B76D-0F80-C744-5FD768DDBF03}"/>
                </a:ext>
              </a:extLst>
            </p:cNvPr>
            <p:cNvSpPr/>
            <p:nvPr/>
          </p:nvSpPr>
          <p:spPr>
            <a:xfrm>
              <a:off x="-420625" y="-317675"/>
              <a:ext cx="25800" cy="90000"/>
            </a:xfrm>
            <a:custGeom>
              <a:avLst/>
              <a:gdLst/>
              <a:ahLst/>
              <a:cxnLst/>
              <a:rect l="l" t="t" r="r" b="b"/>
              <a:pathLst>
                <a:path w="1032" h="3600" extrusionOk="0">
                  <a:moveTo>
                    <a:pt x="514" y="1"/>
                  </a:moveTo>
                  <a:cubicBezTo>
                    <a:pt x="233" y="1"/>
                    <a:pt x="1" y="233"/>
                    <a:pt x="1" y="514"/>
                  </a:cubicBezTo>
                  <a:lnTo>
                    <a:pt x="1" y="3600"/>
                  </a:lnTo>
                  <a:lnTo>
                    <a:pt x="1031" y="3600"/>
                  </a:lnTo>
                  <a:lnTo>
                    <a:pt x="1031" y="514"/>
                  </a:lnTo>
                  <a:cubicBezTo>
                    <a:pt x="1031" y="233"/>
                    <a:pt x="799" y="1"/>
                    <a:pt x="514" y="1"/>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 name="Google Shape;399;p24">
              <a:extLst>
                <a:ext uri="{FF2B5EF4-FFF2-40B4-BE49-F238E27FC236}">
                  <a16:creationId xmlns:a16="http://schemas.microsoft.com/office/drawing/2014/main" id="{4F569DED-B684-0376-D472-0937CA040359}"/>
                </a:ext>
              </a:extLst>
            </p:cNvPr>
            <p:cNvSpPr/>
            <p:nvPr/>
          </p:nvSpPr>
          <p:spPr>
            <a:xfrm>
              <a:off x="-450600" y="-463375"/>
              <a:ext cx="85400" cy="18150"/>
            </a:xfrm>
            <a:custGeom>
              <a:avLst/>
              <a:gdLst/>
              <a:ahLst/>
              <a:cxnLst/>
              <a:rect l="l" t="t" r="r" b="b"/>
              <a:pathLst>
                <a:path w="3416" h="726" extrusionOk="0">
                  <a:moveTo>
                    <a:pt x="0" y="0"/>
                  </a:moveTo>
                  <a:lnTo>
                    <a:pt x="0" y="726"/>
                  </a:lnTo>
                  <a:lnTo>
                    <a:pt x="3415" y="726"/>
                  </a:lnTo>
                  <a:lnTo>
                    <a:pt x="3415" y="0"/>
                  </a:ln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 name="Google Shape;400;p24">
              <a:extLst>
                <a:ext uri="{FF2B5EF4-FFF2-40B4-BE49-F238E27FC236}">
                  <a16:creationId xmlns:a16="http://schemas.microsoft.com/office/drawing/2014/main" id="{FDB79FEF-BC1B-0C17-5E38-E0C6A2A848FA}"/>
                </a:ext>
              </a:extLst>
            </p:cNvPr>
            <p:cNvSpPr/>
            <p:nvPr/>
          </p:nvSpPr>
          <p:spPr>
            <a:xfrm>
              <a:off x="-435475" y="-412225"/>
              <a:ext cx="55150" cy="55275"/>
            </a:xfrm>
            <a:custGeom>
              <a:avLst/>
              <a:gdLst/>
              <a:ahLst/>
              <a:cxnLst/>
              <a:rect l="l" t="t" r="r" b="b"/>
              <a:pathLst>
                <a:path w="2206" h="2211" extrusionOk="0">
                  <a:moveTo>
                    <a:pt x="1103" y="0"/>
                  </a:moveTo>
                  <a:cubicBezTo>
                    <a:pt x="493" y="0"/>
                    <a:pt x="0" y="498"/>
                    <a:pt x="0" y="1108"/>
                  </a:cubicBezTo>
                  <a:cubicBezTo>
                    <a:pt x="0" y="1717"/>
                    <a:pt x="493" y="2211"/>
                    <a:pt x="1103" y="2211"/>
                  </a:cubicBezTo>
                  <a:cubicBezTo>
                    <a:pt x="1712" y="2211"/>
                    <a:pt x="2206" y="1717"/>
                    <a:pt x="2206" y="1108"/>
                  </a:cubicBezTo>
                  <a:cubicBezTo>
                    <a:pt x="2206" y="498"/>
                    <a:pt x="1712" y="0"/>
                    <a:pt x="1103" y="0"/>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sp>
        <p:nvSpPr>
          <p:cNvPr id="20" name="Google Shape;401;p24">
            <a:extLst>
              <a:ext uri="{FF2B5EF4-FFF2-40B4-BE49-F238E27FC236}">
                <a16:creationId xmlns:a16="http://schemas.microsoft.com/office/drawing/2014/main" id="{413CCA06-18EC-107D-195E-4ED9D1F8DCBC}"/>
              </a:ext>
            </a:extLst>
          </p:cNvPr>
          <p:cNvSpPr/>
          <p:nvPr/>
        </p:nvSpPr>
        <p:spPr>
          <a:xfrm>
            <a:off x="5126793" y="5003784"/>
            <a:ext cx="182120" cy="156103"/>
          </a:xfrm>
          <a:custGeom>
            <a:avLst/>
            <a:gdLst/>
            <a:ahLst/>
            <a:cxnLst/>
            <a:rect l="l" t="t" r="r" b="b"/>
            <a:pathLst>
              <a:path w="959" h="822" extrusionOk="0">
                <a:moveTo>
                  <a:pt x="547" y="96"/>
                </a:moveTo>
                <a:cubicBezTo>
                  <a:pt x="721" y="96"/>
                  <a:pt x="867" y="236"/>
                  <a:pt x="867" y="410"/>
                </a:cubicBezTo>
                <a:cubicBezTo>
                  <a:pt x="867" y="603"/>
                  <a:pt x="709" y="730"/>
                  <a:pt x="546" y="730"/>
                </a:cubicBezTo>
                <a:cubicBezTo>
                  <a:pt x="468" y="730"/>
                  <a:pt x="389" y="701"/>
                  <a:pt x="325" y="637"/>
                </a:cubicBezTo>
                <a:cubicBezTo>
                  <a:pt x="126" y="434"/>
                  <a:pt x="267" y="96"/>
                  <a:pt x="547" y="96"/>
                </a:cubicBezTo>
                <a:close/>
                <a:moveTo>
                  <a:pt x="546" y="0"/>
                </a:moveTo>
                <a:cubicBezTo>
                  <a:pt x="446" y="0"/>
                  <a:pt x="344" y="37"/>
                  <a:pt x="262" y="120"/>
                </a:cubicBezTo>
                <a:cubicBezTo>
                  <a:pt x="1" y="381"/>
                  <a:pt x="185" y="821"/>
                  <a:pt x="547" y="821"/>
                </a:cubicBezTo>
                <a:cubicBezTo>
                  <a:pt x="775" y="816"/>
                  <a:pt x="958" y="637"/>
                  <a:pt x="958" y="410"/>
                </a:cubicBezTo>
                <a:cubicBezTo>
                  <a:pt x="958" y="164"/>
                  <a:pt x="756" y="0"/>
                  <a:pt x="546" y="0"/>
                </a:cubicBezTo>
                <a:close/>
              </a:path>
            </a:pathLst>
          </a:custGeom>
          <a:solidFill>
            <a:srgbClr val="C78A97"/>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nvGrpSpPr>
          <p:cNvPr id="21" name="Google Shape;402;p24">
            <a:extLst>
              <a:ext uri="{FF2B5EF4-FFF2-40B4-BE49-F238E27FC236}">
                <a16:creationId xmlns:a16="http://schemas.microsoft.com/office/drawing/2014/main" id="{222DE3D9-E63E-2F84-6445-AF2B8935168C}"/>
              </a:ext>
            </a:extLst>
          </p:cNvPr>
          <p:cNvGrpSpPr/>
          <p:nvPr/>
        </p:nvGrpSpPr>
        <p:grpSpPr>
          <a:xfrm rot="-10666777">
            <a:off x="2619761" y="5173168"/>
            <a:ext cx="697284" cy="548872"/>
            <a:chOff x="6433246" y="1743436"/>
            <a:chExt cx="960254" cy="755871"/>
          </a:xfrm>
        </p:grpSpPr>
        <p:sp>
          <p:nvSpPr>
            <p:cNvPr id="22" name="Google Shape;403;p24">
              <a:extLst>
                <a:ext uri="{FF2B5EF4-FFF2-40B4-BE49-F238E27FC236}">
                  <a16:creationId xmlns:a16="http://schemas.microsoft.com/office/drawing/2014/main" id="{E25E92BC-90F5-4450-1A4D-CC39E47C18AF}"/>
                </a:ext>
              </a:extLst>
            </p:cNvPr>
            <p:cNvSpPr/>
            <p:nvPr/>
          </p:nvSpPr>
          <p:spPr>
            <a:xfrm>
              <a:off x="6464153" y="1763376"/>
              <a:ext cx="182738" cy="191711"/>
            </a:xfrm>
            <a:custGeom>
              <a:avLst/>
              <a:gdLst/>
              <a:ahLst/>
              <a:cxnLst/>
              <a:rect l="l" t="t" r="r" b="b"/>
              <a:pathLst>
                <a:path w="1283" h="1346" extrusionOk="0">
                  <a:moveTo>
                    <a:pt x="228" y="0"/>
                  </a:moveTo>
                  <a:cubicBezTo>
                    <a:pt x="199" y="131"/>
                    <a:pt x="117" y="247"/>
                    <a:pt x="1" y="315"/>
                  </a:cubicBezTo>
                  <a:lnTo>
                    <a:pt x="485" y="1345"/>
                  </a:lnTo>
                  <a:lnTo>
                    <a:pt x="1283" y="339"/>
                  </a:lnTo>
                  <a:lnTo>
                    <a:pt x="228" y="0"/>
                  </a:lnTo>
                  <a:close/>
                </a:path>
              </a:pathLst>
            </a:custGeom>
            <a:solidFill>
              <a:srgbClr val="FDF3F3"/>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 name="Google Shape;404;p24">
              <a:extLst>
                <a:ext uri="{FF2B5EF4-FFF2-40B4-BE49-F238E27FC236}">
                  <a16:creationId xmlns:a16="http://schemas.microsoft.com/office/drawing/2014/main" id="{65FB1A12-32DF-BF93-53B3-5CB93904C67F}"/>
                </a:ext>
              </a:extLst>
            </p:cNvPr>
            <p:cNvSpPr/>
            <p:nvPr/>
          </p:nvSpPr>
          <p:spPr>
            <a:xfrm>
              <a:off x="6433246" y="1743436"/>
              <a:ext cx="63524" cy="64806"/>
            </a:xfrm>
            <a:custGeom>
              <a:avLst/>
              <a:gdLst/>
              <a:ahLst/>
              <a:cxnLst/>
              <a:rect l="l" t="t" r="r" b="b"/>
              <a:pathLst>
                <a:path w="446" h="455" extrusionOk="0">
                  <a:moveTo>
                    <a:pt x="0" y="0"/>
                  </a:moveTo>
                  <a:lnTo>
                    <a:pt x="218" y="455"/>
                  </a:lnTo>
                  <a:cubicBezTo>
                    <a:pt x="334" y="387"/>
                    <a:pt x="416" y="271"/>
                    <a:pt x="445" y="140"/>
                  </a:cubicBezTo>
                  <a:lnTo>
                    <a:pt x="0" y="0"/>
                  </a:ln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 name="Google Shape;405;p24">
              <a:extLst>
                <a:ext uri="{FF2B5EF4-FFF2-40B4-BE49-F238E27FC236}">
                  <a16:creationId xmlns:a16="http://schemas.microsoft.com/office/drawing/2014/main" id="{DCEBA40E-3222-C707-A08C-38B4F42548FB}"/>
                </a:ext>
              </a:extLst>
            </p:cNvPr>
            <p:cNvSpPr/>
            <p:nvPr/>
          </p:nvSpPr>
          <p:spPr>
            <a:xfrm>
              <a:off x="6529670" y="1807387"/>
              <a:ext cx="764137" cy="664294"/>
            </a:xfrm>
            <a:custGeom>
              <a:avLst/>
              <a:gdLst/>
              <a:ahLst/>
              <a:cxnLst/>
              <a:rect l="l" t="t" r="r" b="b"/>
              <a:pathLst>
                <a:path w="5365" h="4664" extrusionOk="0">
                  <a:moveTo>
                    <a:pt x="828" y="1"/>
                  </a:moveTo>
                  <a:lnTo>
                    <a:pt x="0" y="1036"/>
                  </a:lnTo>
                  <a:lnTo>
                    <a:pt x="4533" y="4664"/>
                  </a:lnTo>
                  <a:lnTo>
                    <a:pt x="5365" y="3629"/>
                  </a:lnTo>
                  <a:lnTo>
                    <a:pt x="828"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 name="Google Shape;406;p24">
              <a:extLst>
                <a:ext uri="{FF2B5EF4-FFF2-40B4-BE49-F238E27FC236}">
                  <a16:creationId xmlns:a16="http://schemas.microsoft.com/office/drawing/2014/main" id="{D684125F-4863-98DE-627B-8034F75AA17C}"/>
                </a:ext>
              </a:extLst>
            </p:cNvPr>
            <p:cNvSpPr/>
            <p:nvPr/>
          </p:nvSpPr>
          <p:spPr>
            <a:xfrm>
              <a:off x="6564137" y="1850827"/>
              <a:ext cx="694631" cy="577554"/>
            </a:xfrm>
            <a:custGeom>
              <a:avLst/>
              <a:gdLst/>
              <a:ahLst/>
              <a:cxnLst/>
              <a:rect l="l" t="t" r="r" b="b"/>
              <a:pathLst>
                <a:path w="4877" h="4055" extrusionOk="0">
                  <a:moveTo>
                    <a:pt x="344" y="1"/>
                  </a:moveTo>
                  <a:lnTo>
                    <a:pt x="0" y="426"/>
                  </a:lnTo>
                  <a:lnTo>
                    <a:pt x="4537" y="4054"/>
                  </a:lnTo>
                  <a:lnTo>
                    <a:pt x="4876" y="3628"/>
                  </a:lnTo>
                  <a:lnTo>
                    <a:pt x="344" y="1"/>
                  </a:ln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6" name="Google Shape;407;p24">
              <a:extLst>
                <a:ext uri="{FF2B5EF4-FFF2-40B4-BE49-F238E27FC236}">
                  <a16:creationId xmlns:a16="http://schemas.microsoft.com/office/drawing/2014/main" id="{E020CA2B-430F-B4EE-7A79-96DC652C5975}"/>
                </a:ext>
              </a:extLst>
            </p:cNvPr>
            <p:cNvSpPr/>
            <p:nvPr/>
          </p:nvSpPr>
          <p:spPr>
            <a:xfrm>
              <a:off x="7186264" y="2337222"/>
              <a:ext cx="207236" cy="162085"/>
            </a:xfrm>
            <a:custGeom>
              <a:avLst/>
              <a:gdLst/>
              <a:ahLst/>
              <a:cxnLst/>
              <a:rect l="l" t="t" r="r" b="b"/>
              <a:pathLst>
                <a:path w="1455" h="1138" extrusionOk="0">
                  <a:moveTo>
                    <a:pt x="745" y="1"/>
                  </a:moveTo>
                  <a:lnTo>
                    <a:pt x="0" y="900"/>
                  </a:lnTo>
                  <a:cubicBezTo>
                    <a:pt x="173" y="1068"/>
                    <a:pt x="357" y="1137"/>
                    <a:pt x="526" y="1137"/>
                  </a:cubicBezTo>
                  <a:cubicBezTo>
                    <a:pt x="1072" y="1137"/>
                    <a:pt x="1454" y="418"/>
                    <a:pt x="745" y="1"/>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7" name="Google Shape;408;p24">
              <a:extLst>
                <a:ext uri="{FF2B5EF4-FFF2-40B4-BE49-F238E27FC236}">
                  <a16:creationId xmlns:a16="http://schemas.microsoft.com/office/drawing/2014/main" id="{91EAA61C-43FC-C1DB-CB9A-272386913DAB}"/>
                </a:ext>
              </a:extLst>
            </p:cNvPr>
            <p:cNvSpPr/>
            <p:nvPr/>
          </p:nvSpPr>
          <p:spPr>
            <a:xfrm>
              <a:off x="7133851" y="2287657"/>
              <a:ext cx="175189" cy="197835"/>
            </a:xfrm>
            <a:custGeom>
              <a:avLst/>
              <a:gdLst/>
              <a:ahLst/>
              <a:cxnLst/>
              <a:rect l="l" t="t" r="r" b="b"/>
              <a:pathLst>
                <a:path w="1230" h="1389" extrusionOk="0">
                  <a:moveTo>
                    <a:pt x="847" y="0"/>
                  </a:moveTo>
                  <a:lnTo>
                    <a:pt x="1" y="1089"/>
                  </a:lnTo>
                  <a:lnTo>
                    <a:pt x="383" y="1389"/>
                  </a:lnTo>
                  <a:lnTo>
                    <a:pt x="1229" y="300"/>
                  </a:lnTo>
                  <a:lnTo>
                    <a:pt x="847" y="0"/>
                  </a:lnTo>
                  <a:close/>
                </a:path>
              </a:pathLst>
            </a:custGeom>
            <a:solidFill>
              <a:srgbClr val="AAB8DB"/>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28" name="Google Shape;409;p24">
            <a:extLst>
              <a:ext uri="{FF2B5EF4-FFF2-40B4-BE49-F238E27FC236}">
                <a16:creationId xmlns:a16="http://schemas.microsoft.com/office/drawing/2014/main" id="{DA73FCED-F13A-4779-5C50-EF684D2FB8A1}"/>
              </a:ext>
            </a:extLst>
          </p:cNvPr>
          <p:cNvGrpSpPr/>
          <p:nvPr/>
        </p:nvGrpSpPr>
        <p:grpSpPr>
          <a:xfrm rot="5821192">
            <a:off x="9044766" y="4824359"/>
            <a:ext cx="655748" cy="783581"/>
            <a:chOff x="-2727738" y="2878591"/>
            <a:chExt cx="727675" cy="869530"/>
          </a:xfrm>
        </p:grpSpPr>
        <p:sp>
          <p:nvSpPr>
            <p:cNvPr id="29" name="Google Shape;410;p24">
              <a:extLst>
                <a:ext uri="{FF2B5EF4-FFF2-40B4-BE49-F238E27FC236}">
                  <a16:creationId xmlns:a16="http://schemas.microsoft.com/office/drawing/2014/main" id="{5033DAE5-D6E7-E0C3-01DD-1AC7731A3ED2}"/>
                </a:ext>
              </a:extLst>
            </p:cNvPr>
            <p:cNvSpPr/>
            <p:nvPr/>
          </p:nvSpPr>
          <p:spPr>
            <a:xfrm>
              <a:off x="-2714634" y="2878591"/>
              <a:ext cx="714571" cy="826806"/>
            </a:xfrm>
            <a:custGeom>
              <a:avLst/>
              <a:gdLst/>
              <a:ahLst/>
              <a:cxnLst/>
              <a:rect l="l" t="t" r="r" b="b"/>
              <a:pathLst>
                <a:path w="5017" h="5805" extrusionOk="0">
                  <a:moveTo>
                    <a:pt x="4412" y="0"/>
                  </a:moveTo>
                  <a:cubicBezTo>
                    <a:pt x="4257" y="10"/>
                    <a:pt x="4083" y="58"/>
                    <a:pt x="3981" y="179"/>
                  </a:cubicBezTo>
                  <a:lnTo>
                    <a:pt x="3604" y="639"/>
                  </a:lnTo>
                  <a:lnTo>
                    <a:pt x="2699" y="1732"/>
                  </a:lnTo>
                  <a:lnTo>
                    <a:pt x="1601" y="3057"/>
                  </a:lnTo>
                  <a:lnTo>
                    <a:pt x="644" y="4204"/>
                  </a:lnTo>
                  <a:cubicBezTo>
                    <a:pt x="489" y="4392"/>
                    <a:pt x="334" y="4576"/>
                    <a:pt x="184" y="4765"/>
                  </a:cubicBezTo>
                  <a:cubicBezTo>
                    <a:pt x="179" y="4765"/>
                    <a:pt x="179" y="4769"/>
                    <a:pt x="175" y="4769"/>
                  </a:cubicBezTo>
                  <a:cubicBezTo>
                    <a:pt x="68" y="4886"/>
                    <a:pt x="5" y="5040"/>
                    <a:pt x="0" y="5200"/>
                  </a:cubicBezTo>
                  <a:cubicBezTo>
                    <a:pt x="0" y="5360"/>
                    <a:pt x="63" y="5514"/>
                    <a:pt x="175" y="5626"/>
                  </a:cubicBezTo>
                  <a:cubicBezTo>
                    <a:pt x="291" y="5742"/>
                    <a:pt x="445" y="5805"/>
                    <a:pt x="605" y="5805"/>
                  </a:cubicBezTo>
                  <a:cubicBezTo>
                    <a:pt x="755" y="5795"/>
                    <a:pt x="929" y="5747"/>
                    <a:pt x="1031" y="5626"/>
                  </a:cubicBezTo>
                  <a:lnTo>
                    <a:pt x="1408" y="5166"/>
                  </a:lnTo>
                  <a:lnTo>
                    <a:pt x="2317" y="4073"/>
                  </a:lnTo>
                  <a:lnTo>
                    <a:pt x="3415" y="2748"/>
                  </a:lnTo>
                  <a:lnTo>
                    <a:pt x="4368" y="1601"/>
                  </a:lnTo>
                  <a:cubicBezTo>
                    <a:pt x="4523" y="1413"/>
                    <a:pt x="4678" y="1229"/>
                    <a:pt x="4833" y="1040"/>
                  </a:cubicBezTo>
                  <a:lnTo>
                    <a:pt x="4837" y="1035"/>
                  </a:lnTo>
                  <a:cubicBezTo>
                    <a:pt x="4949" y="919"/>
                    <a:pt x="5012" y="764"/>
                    <a:pt x="5016" y="605"/>
                  </a:cubicBezTo>
                  <a:cubicBezTo>
                    <a:pt x="5012" y="445"/>
                    <a:pt x="4949" y="290"/>
                    <a:pt x="4837" y="179"/>
                  </a:cubicBezTo>
                  <a:cubicBezTo>
                    <a:pt x="4726" y="68"/>
                    <a:pt x="4571" y="0"/>
                    <a:pt x="4412" y="0"/>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0" name="Google Shape;411;p24">
              <a:extLst>
                <a:ext uri="{FF2B5EF4-FFF2-40B4-BE49-F238E27FC236}">
                  <a16:creationId xmlns:a16="http://schemas.microsoft.com/office/drawing/2014/main" id="{964EA611-C7B5-190A-BAB1-1ABD2E366423}"/>
                </a:ext>
              </a:extLst>
            </p:cNvPr>
            <p:cNvSpPr/>
            <p:nvPr/>
          </p:nvSpPr>
          <p:spPr>
            <a:xfrm>
              <a:off x="-2642993" y="2947812"/>
              <a:ext cx="639511" cy="740209"/>
            </a:xfrm>
            <a:custGeom>
              <a:avLst/>
              <a:gdLst/>
              <a:ahLst/>
              <a:cxnLst/>
              <a:rect l="l" t="t" r="r" b="b"/>
              <a:pathLst>
                <a:path w="4490" h="5197" extrusionOk="0">
                  <a:moveTo>
                    <a:pt x="4136" y="1"/>
                  </a:moveTo>
                  <a:cubicBezTo>
                    <a:pt x="4060" y="1"/>
                    <a:pt x="3986" y="28"/>
                    <a:pt x="3933" y="90"/>
                  </a:cubicBezTo>
                  <a:lnTo>
                    <a:pt x="3556" y="544"/>
                  </a:lnTo>
                  <a:lnTo>
                    <a:pt x="2646" y="1642"/>
                  </a:lnTo>
                  <a:lnTo>
                    <a:pt x="1548" y="2968"/>
                  </a:lnTo>
                  <a:lnTo>
                    <a:pt x="595" y="4114"/>
                  </a:lnTo>
                  <a:cubicBezTo>
                    <a:pt x="441" y="4303"/>
                    <a:pt x="286" y="4487"/>
                    <a:pt x="131" y="4675"/>
                  </a:cubicBezTo>
                  <a:lnTo>
                    <a:pt x="126" y="4680"/>
                  </a:lnTo>
                  <a:cubicBezTo>
                    <a:pt x="25" y="4801"/>
                    <a:pt x="0" y="4990"/>
                    <a:pt x="126" y="5111"/>
                  </a:cubicBezTo>
                  <a:cubicBezTo>
                    <a:pt x="185" y="5164"/>
                    <a:pt x="270" y="5196"/>
                    <a:pt x="353" y="5196"/>
                  </a:cubicBezTo>
                  <a:cubicBezTo>
                    <a:pt x="428" y="5196"/>
                    <a:pt x="501" y="5170"/>
                    <a:pt x="552" y="5111"/>
                  </a:cubicBezTo>
                  <a:lnTo>
                    <a:pt x="557" y="5111"/>
                  </a:lnTo>
                  <a:lnTo>
                    <a:pt x="934" y="4651"/>
                  </a:lnTo>
                  <a:lnTo>
                    <a:pt x="1843" y="3553"/>
                  </a:lnTo>
                  <a:lnTo>
                    <a:pt x="2941" y="2228"/>
                  </a:lnTo>
                  <a:lnTo>
                    <a:pt x="3894" y="1081"/>
                  </a:lnTo>
                  <a:cubicBezTo>
                    <a:pt x="4049" y="898"/>
                    <a:pt x="4204" y="709"/>
                    <a:pt x="4354" y="525"/>
                  </a:cubicBezTo>
                  <a:cubicBezTo>
                    <a:pt x="4359" y="520"/>
                    <a:pt x="4359" y="515"/>
                    <a:pt x="4363" y="515"/>
                  </a:cubicBezTo>
                  <a:cubicBezTo>
                    <a:pt x="4465" y="394"/>
                    <a:pt x="4489" y="206"/>
                    <a:pt x="4363" y="90"/>
                  </a:cubicBezTo>
                  <a:cubicBezTo>
                    <a:pt x="4305" y="34"/>
                    <a:pt x="4220" y="1"/>
                    <a:pt x="4136" y="1"/>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1" name="Google Shape;412;p24">
              <a:extLst>
                <a:ext uri="{FF2B5EF4-FFF2-40B4-BE49-F238E27FC236}">
                  <a16:creationId xmlns:a16="http://schemas.microsoft.com/office/drawing/2014/main" id="{0BF77B56-79FF-EF68-5849-3039A8D02BC7}"/>
                </a:ext>
              </a:extLst>
            </p:cNvPr>
            <p:cNvSpPr/>
            <p:nvPr/>
          </p:nvSpPr>
          <p:spPr>
            <a:xfrm>
              <a:off x="-2447866" y="3231388"/>
              <a:ext cx="161231" cy="140578"/>
            </a:xfrm>
            <a:custGeom>
              <a:avLst/>
              <a:gdLst/>
              <a:ahLst/>
              <a:cxnLst/>
              <a:rect l="l" t="t" r="r" b="b"/>
              <a:pathLst>
                <a:path w="1132" h="987" extrusionOk="0">
                  <a:moveTo>
                    <a:pt x="126" y="0"/>
                  </a:moveTo>
                  <a:cubicBezTo>
                    <a:pt x="61" y="0"/>
                    <a:pt x="0" y="75"/>
                    <a:pt x="53" y="145"/>
                  </a:cubicBezTo>
                  <a:cubicBezTo>
                    <a:pt x="246" y="401"/>
                    <a:pt x="730" y="803"/>
                    <a:pt x="976" y="967"/>
                  </a:cubicBezTo>
                  <a:cubicBezTo>
                    <a:pt x="991" y="977"/>
                    <a:pt x="1010" y="986"/>
                    <a:pt x="1025" y="986"/>
                  </a:cubicBezTo>
                  <a:cubicBezTo>
                    <a:pt x="1059" y="982"/>
                    <a:pt x="1083" y="967"/>
                    <a:pt x="1102" y="943"/>
                  </a:cubicBezTo>
                  <a:cubicBezTo>
                    <a:pt x="1131" y="899"/>
                    <a:pt x="1117" y="846"/>
                    <a:pt x="1078" y="817"/>
                  </a:cubicBezTo>
                  <a:cubicBezTo>
                    <a:pt x="846" y="662"/>
                    <a:pt x="377" y="271"/>
                    <a:pt x="198" y="38"/>
                  </a:cubicBezTo>
                  <a:cubicBezTo>
                    <a:pt x="177" y="11"/>
                    <a:pt x="152" y="0"/>
                    <a:pt x="126"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2" name="Google Shape;413;p24">
              <a:extLst>
                <a:ext uri="{FF2B5EF4-FFF2-40B4-BE49-F238E27FC236}">
                  <a16:creationId xmlns:a16="http://schemas.microsoft.com/office/drawing/2014/main" id="{2DA48DE6-166C-03D9-2E7A-96A461192E59}"/>
                </a:ext>
              </a:extLst>
            </p:cNvPr>
            <p:cNvSpPr/>
            <p:nvPr/>
          </p:nvSpPr>
          <p:spPr>
            <a:xfrm>
              <a:off x="-2210296" y="2927160"/>
              <a:ext cx="179889" cy="155391"/>
            </a:xfrm>
            <a:custGeom>
              <a:avLst/>
              <a:gdLst/>
              <a:ahLst/>
              <a:cxnLst/>
              <a:rect l="l" t="t" r="r" b="b"/>
              <a:pathLst>
                <a:path w="1263" h="1091" extrusionOk="0">
                  <a:moveTo>
                    <a:pt x="170" y="0"/>
                  </a:moveTo>
                  <a:cubicBezTo>
                    <a:pt x="143" y="0"/>
                    <a:pt x="117" y="7"/>
                    <a:pt x="92" y="22"/>
                  </a:cubicBezTo>
                  <a:cubicBezTo>
                    <a:pt x="24" y="65"/>
                    <a:pt x="0" y="157"/>
                    <a:pt x="39" y="230"/>
                  </a:cubicBezTo>
                  <a:lnTo>
                    <a:pt x="39" y="235"/>
                  </a:lnTo>
                  <a:cubicBezTo>
                    <a:pt x="121" y="423"/>
                    <a:pt x="286" y="578"/>
                    <a:pt x="440" y="709"/>
                  </a:cubicBezTo>
                  <a:cubicBezTo>
                    <a:pt x="614" y="854"/>
                    <a:pt x="813" y="980"/>
                    <a:pt x="1021" y="1072"/>
                  </a:cubicBezTo>
                  <a:cubicBezTo>
                    <a:pt x="1044" y="1084"/>
                    <a:pt x="1070" y="1090"/>
                    <a:pt x="1095" y="1090"/>
                  </a:cubicBezTo>
                  <a:cubicBezTo>
                    <a:pt x="1148" y="1090"/>
                    <a:pt x="1199" y="1064"/>
                    <a:pt x="1229" y="1018"/>
                  </a:cubicBezTo>
                  <a:cubicBezTo>
                    <a:pt x="1263" y="951"/>
                    <a:pt x="1253" y="844"/>
                    <a:pt x="1176" y="810"/>
                  </a:cubicBezTo>
                  <a:cubicBezTo>
                    <a:pt x="1079" y="767"/>
                    <a:pt x="987" y="723"/>
                    <a:pt x="905" y="665"/>
                  </a:cubicBezTo>
                  <a:cubicBezTo>
                    <a:pt x="856" y="636"/>
                    <a:pt x="808" y="607"/>
                    <a:pt x="764" y="573"/>
                  </a:cubicBezTo>
                  <a:cubicBezTo>
                    <a:pt x="745" y="559"/>
                    <a:pt x="721" y="544"/>
                    <a:pt x="702" y="530"/>
                  </a:cubicBezTo>
                  <a:cubicBezTo>
                    <a:pt x="697" y="530"/>
                    <a:pt x="692" y="525"/>
                    <a:pt x="687" y="520"/>
                  </a:cubicBezTo>
                  <a:lnTo>
                    <a:pt x="653" y="491"/>
                  </a:lnTo>
                  <a:cubicBezTo>
                    <a:pt x="576" y="428"/>
                    <a:pt x="498" y="356"/>
                    <a:pt x="431" y="278"/>
                  </a:cubicBezTo>
                  <a:cubicBezTo>
                    <a:pt x="416" y="259"/>
                    <a:pt x="397" y="240"/>
                    <a:pt x="382" y="220"/>
                  </a:cubicBezTo>
                  <a:lnTo>
                    <a:pt x="382" y="220"/>
                  </a:lnTo>
                  <a:cubicBezTo>
                    <a:pt x="388" y="226"/>
                    <a:pt x="390" y="228"/>
                    <a:pt x="390" y="228"/>
                  </a:cubicBezTo>
                  <a:cubicBezTo>
                    <a:pt x="390" y="228"/>
                    <a:pt x="385" y="222"/>
                    <a:pt x="382" y="215"/>
                  </a:cubicBezTo>
                  <a:lnTo>
                    <a:pt x="363" y="191"/>
                  </a:lnTo>
                  <a:cubicBezTo>
                    <a:pt x="339" y="157"/>
                    <a:pt x="319" y="119"/>
                    <a:pt x="300" y="75"/>
                  </a:cubicBezTo>
                  <a:cubicBezTo>
                    <a:pt x="271" y="27"/>
                    <a:pt x="221" y="0"/>
                    <a:pt x="170"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3" name="Google Shape;414;p24">
              <a:extLst>
                <a:ext uri="{FF2B5EF4-FFF2-40B4-BE49-F238E27FC236}">
                  <a16:creationId xmlns:a16="http://schemas.microsoft.com/office/drawing/2014/main" id="{E8A0B7B4-F1EE-C106-E21D-FE1B1ED90FAC}"/>
                </a:ext>
              </a:extLst>
            </p:cNvPr>
            <p:cNvSpPr/>
            <p:nvPr/>
          </p:nvSpPr>
          <p:spPr>
            <a:xfrm>
              <a:off x="-2273107" y="3039821"/>
              <a:ext cx="246404" cy="286712"/>
            </a:xfrm>
            <a:custGeom>
              <a:avLst/>
              <a:gdLst/>
              <a:ahLst/>
              <a:cxnLst/>
              <a:rect l="l" t="t" r="r" b="b"/>
              <a:pathLst>
                <a:path w="1730" h="2013" extrusionOk="0">
                  <a:moveTo>
                    <a:pt x="1525" y="1"/>
                  </a:moveTo>
                  <a:cubicBezTo>
                    <a:pt x="1480" y="1"/>
                    <a:pt x="1436" y="23"/>
                    <a:pt x="1409" y="77"/>
                  </a:cubicBezTo>
                  <a:cubicBezTo>
                    <a:pt x="1249" y="392"/>
                    <a:pt x="1007" y="668"/>
                    <a:pt x="780" y="929"/>
                  </a:cubicBezTo>
                  <a:cubicBezTo>
                    <a:pt x="543" y="1209"/>
                    <a:pt x="296" y="1475"/>
                    <a:pt x="54" y="1756"/>
                  </a:cubicBezTo>
                  <a:cubicBezTo>
                    <a:pt x="1" y="1814"/>
                    <a:pt x="1" y="1906"/>
                    <a:pt x="54" y="1969"/>
                  </a:cubicBezTo>
                  <a:cubicBezTo>
                    <a:pt x="86" y="1998"/>
                    <a:pt x="124" y="2012"/>
                    <a:pt x="163" y="2012"/>
                  </a:cubicBezTo>
                  <a:cubicBezTo>
                    <a:pt x="202" y="2012"/>
                    <a:pt x="240" y="1998"/>
                    <a:pt x="272" y="1969"/>
                  </a:cubicBezTo>
                  <a:cubicBezTo>
                    <a:pt x="514" y="1683"/>
                    <a:pt x="770" y="1412"/>
                    <a:pt x="1012" y="1127"/>
                  </a:cubicBezTo>
                  <a:cubicBezTo>
                    <a:pt x="1254" y="842"/>
                    <a:pt x="1500" y="556"/>
                    <a:pt x="1670" y="227"/>
                  </a:cubicBezTo>
                  <a:cubicBezTo>
                    <a:pt x="1730" y="111"/>
                    <a:pt x="1624" y="1"/>
                    <a:pt x="1525" y="1"/>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4" name="Google Shape;415;p24">
              <a:extLst>
                <a:ext uri="{FF2B5EF4-FFF2-40B4-BE49-F238E27FC236}">
                  <a16:creationId xmlns:a16="http://schemas.microsoft.com/office/drawing/2014/main" id="{FF88E6EE-8353-AA98-D04A-17502D8D3C6C}"/>
                </a:ext>
              </a:extLst>
            </p:cNvPr>
            <p:cNvSpPr/>
            <p:nvPr/>
          </p:nvSpPr>
          <p:spPr>
            <a:xfrm>
              <a:off x="-2727738" y="3584754"/>
              <a:ext cx="147557" cy="163367"/>
            </a:xfrm>
            <a:custGeom>
              <a:avLst/>
              <a:gdLst/>
              <a:ahLst/>
              <a:cxnLst/>
              <a:rect l="l" t="t" r="r" b="b"/>
              <a:pathLst>
                <a:path w="1036" h="1147" extrusionOk="0">
                  <a:moveTo>
                    <a:pt x="141" y="0"/>
                  </a:moveTo>
                  <a:cubicBezTo>
                    <a:pt x="54" y="271"/>
                    <a:pt x="1" y="876"/>
                    <a:pt x="1" y="1146"/>
                  </a:cubicBezTo>
                  <a:cubicBezTo>
                    <a:pt x="300" y="1059"/>
                    <a:pt x="823" y="938"/>
                    <a:pt x="1036" y="755"/>
                  </a:cubicBezTo>
                  <a:lnTo>
                    <a:pt x="141" y="0"/>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sp>
        <p:nvSpPr>
          <p:cNvPr id="35" name="Google Shape;416;p24">
            <a:extLst>
              <a:ext uri="{FF2B5EF4-FFF2-40B4-BE49-F238E27FC236}">
                <a16:creationId xmlns:a16="http://schemas.microsoft.com/office/drawing/2014/main" id="{0B0CED77-103C-04B6-2304-947B79083E8C}"/>
              </a:ext>
            </a:extLst>
          </p:cNvPr>
          <p:cNvSpPr/>
          <p:nvPr/>
        </p:nvSpPr>
        <p:spPr>
          <a:xfrm>
            <a:off x="8773034" y="5629681"/>
            <a:ext cx="126868" cy="124281"/>
          </a:xfrm>
          <a:custGeom>
            <a:avLst/>
            <a:gdLst/>
            <a:ahLst/>
            <a:cxnLst/>
            <a:rect l="l" t="t" r="r" b="b"/>
            <a:pathLst>
              <a:path w="930" h="911" extrusionOk="0">
                <a:moveTo>
                  <a:pt x="465" y="1"/>
                </a:moveTo>
                <a:cubicBezTo>
                  <a:pt x="228" y="1"/>
                  <a:pt x="0" y="209"/>
                  <a:pt x="10" y="456"/>
                </a:cubicBezTo>
                <a:cubicBezTo>
                  <a:pt x="15" y="702"/>
                  <a:pt x="213" y="905"/>
                  <a:pt x="465" y="910"/>
                </a:cubicBezTo>
                <a:cubicBezTo>
                  <a:pt x="702" y="910"/>
                  <a:pt x="929" y="702"/>
                  <a:pt x="919" y="456"/>
                </a:cubicBezTo>
                <a:cubicBezTo>
                  <a:pt x="915" y="204"/>
                  <a:pt x="711" y="6"/>
                  <a:pt x="465" y="1"/>
                </a:cubicBezTo>
                <a:close/>
              </a:path>
            </a:pathLst>
          </a:custGeom>
          <a:solidFill>
            <a:srgbClr val="6880BE"/>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36" name="Google Shape;417;p24">
            <a:extLst>
              <a:ext uri="{FF2B5EF4-FFF2-40B4-BE49-F238E27FC236}">
                <a16:creationId xmlns:a16="http://schemas.microsoft.com/office/drawing/2014/main" id="{3EF55D9A-FB5B-94E3-40B1-EB097AC21FE6}"/>
              </a:ext>
            </a:extLst>
          </p:cNvPr>
          <p:cNvSpPr/>
          <p:nvPr/>
        </p:nvSpPr>
        <p:spPr>
          <a:xfrm>
            <a:off x="6035333" y="5399908"/>
            <a:ext cx="220672" cy="229787"/>
          </a:xfrm>
          <a:custGeom>
            <a:avLst/>
            <a:gdLst/>
            <a:ahLst/>
            <a:cxnLst/>
            <a:rect l="l" t="t" r="r" b="b"/>
            <a:pathLst>
              <a:path w="1162" h="1210" extrusionOk="0">
                <a:moveTo>
                  <a:pt x="595" y="1"/>
                </a:moveTo>
                <a:lnTo>
                  <a:pt x="449" y="432"/>
                </a:lnTo>
                <a:lnTo>
                  <a:pt x="449" y="432"/>
                </a:lnTo>
                <a:lnTo>
                  <a:pt x="0" y="436"/>
                </a:lnTo>
                <a:lnTo>
                  <a:pt x="357" y="702"/>
                </a:lnTo>
                <a:lnTo>
                  <a:pt x="357" y="702"/>
                </a:lnTo>
                <a:lnTo>
                  <a:pt x="184" y="1210"/>
                </a:lnTo>
                <a:cubicBezTo>
                  <a:pt x="294" y="1125"/>
                  <a:pt x="447" y="1004"/>
                  <a:pt x="599" y="882"/>
                </a:cubicBezTo>
                <a:lnTo>
                  <a:pt x="599" y="882"/>
                </a:lnTo>
                <a:lnTo>
                  <a:pt x="1006" y="1186"/>
                </a:lnTo>
                <a:lnTo>
                  <a:pt x="835" y="691"/>
                </a:lnTo>
                <a:lnTo>
                  <a:pt x="835" y="691"/>
                </a:lnTo>
                <a:cubicBezTo>
                  <a:pt x="1019" y="543"/>
                  <a:pt x="1161" y="426"/>
                  <a:pt x="1161" y="426"/>
                </a:cubicBezTo>
                <a:lnTo>
                  <a:pt x="1161" y="426"/>
                </a:lnTo>
                <a:lnTo>
                  <a:pt x="744" y="430"/>
                </a:lnTo>
                <a:lnTo>
                  <a:pt x="744" y="430"/>
                </a:lnTo>
                <a:lnTo>
                  <a:pt x="595" y="1"/>
                </a:lnTo>
                <a:close/>
              </a:path>
            </a:pathLst>
          </a:custGeom>
          <a:solidFill>
            <a:srgbClr val="F4C7CA"/>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nvGrpSpPr>
          <p:cNvPr id="37" name="Google Shape;418;p24">
            <a:extLst>
              <a:ext uri="{FF2B5EF4-FFF2-40B4-BE49-F238E27FC236}">
                <a16:creationId xmlns:a16="http://schemas.microsoft.com/office/drawing/2014/main" id="{958048DE-3A31-A90B-FFEC-E6EA30067DEC}"/>
              </a:ext>
            </a:extLst>
          </p:cNvPr>
          <p:cNvGrpSpPr/>
          <p:nvPr/>
        </p:nvGrpSpPr>
        <p:grpSpPr>
          <a:xfrm>
            <a:off x="5237901" y="5484257"/>
            <a:ext cx="441020" cy="1347361"/>
            <a:chOff x="4197224" y="3798069"/>
            <a:chExt cx="252300" cy="770802"/>
          </a:xfrm>
        </p:grpSpPr>
        <p:sp>
          <p:nvSpPr>
            <p:cNvPr id="38" name="Google Shape;419;p24">
              <a:extLst>
                <a:ext uri="{FF2B5EF4-FFF2-40B4-BE49-F238E27FC236}">
                  <a16:creationId xmlns:a16="http://schemas.microsoft.com/office/drawing/2014/main" id="{3F1B963F-C3C0-1338-291B-9D58EE85D63C}"/>
                </a:ext>
              </a:extLst>
            </p:cNvPr>
            <p:cNvSpPr/>
            <p:nvPr/>
          </p:nvSpPr>
          <p:spPr>
            <a:xfrm>
              <a:off x="4281867" y="3798069"/>
              <a:ext cx="17091" cy="36627"/>
            </a:xfrm>
            <a:custGeom>
              <a:avLst/>
              <a:gdLst/>
              <a:ahLst/>
              <a:cxnLst/>
              <a:rect l="l" t="t" r="r" b="b"/>
              <a:pathLst>
                <a:path w="84" h="180" extrusionOk="0">
                  <a:moveTo>
                    <a:pt x="1" y="0"/>
                  </a:moveTo>
                  <a:lnTo>
                    <a:pt x="1" y="179"/>
                  </a:lnTo>
                  <a:lnTo>
                    <a:pt x="83" y="179"/>
                  </a:lnTo>
                  <a:lnTo>
                    <a:pt x="83"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0" name="Google Shape;420;p24">
              <a:extLst>
                <a:ext uri="{FF2B5EF4-FFF2-40B4-BE49-F238E27FC236}">
                  <a16:creationId xmlns:a16="http://schemas.microsoft.com/office/drawing/2014/main" id="{DD78EFF0-62E5-2A02-3B52-102796FFA45F}"/>
                </a:ext>
              </a:extLst>
            </p:cNvPr>
            <p:cNvSpPr/>
            <p:nvPr/>
          </p:nvSpPr>
          <p:spPr>
            <a:xfrm>
              <a:off x="4197224" y="3885568"/>
              <a:ext cx="103565" cy="683303"/>
            </a:xfrm>
            <a:custGeom>
              <a:avLst/>
              <a:gdLst/>
              <a:ahLst/>
              <a:cxnLst/>
              <a:rect l="l" t="t" r="r" b="b"/>
              <a:pathLst>
                <a:path w="509" h="3358" extrusionOk="0">
                  <a:moveTo>
                    <a:pt x="1" y="1"/>
                  </a:moveTo>
                  <a:lnTo>
                    <a:pt x="1" y="3358"/>
                  </a:lnTo>
                  <a:lnTo>
                    <a:pt x="509" y="3358"/>
                  </a:lnTo>
                  <a:lnTo>
                    <a:pt x="509"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1" name="Google Shape;421;p24">
              <a:extLst>
                <a:ext uri="{FF2B5EF4-FFF2-40B4-BE49-F238E27FC236}">
                  <a16:creationId xmlns:a16="http://schemas.microsoft.com/office/drawing/2014/main" id="{5C9E49FA-4F5C-5C15-1B00-2C995E4AD047}"/>
                </a:ext>
              </a:extLst>
            </p:cNvPr>
            <p:cNvSpPr/>
            <p:nvPr/>
          </p:nvSpPr>
          <p:spPr>
            <a:xfrm>
              <a:off x="4197224" y="3820656"/>
              <a:ext cx="103565" cy="65115"/>
            </a:xfrm>
            <a:custGeom>
              <a:avLst/>
              <a:gdLst/>
              <a:ahLst/>
              <a:cxnLst/>
              <a:rect l="l" t="t" r="r" b="b"/>
              <a:pathLst>
                <a:path w="509" h="320" extrusionOk="0">
                  <a:moveTo>
                    <a:pt x="252" y="0"/>
                  </a:moveTo>
                  <a:lnTo>
                    <a:pt x="1" y="320"/>
                  </a:lnTo>
                  <a:lnTo>
                    <a:pt x="509" y="320"/>
                  </a:lnTo>
                  <a:lnTo>
                    <a:pt x="252"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2" name="Google Shape;422;p24">
              <a:extLst>
                <a:ext uri="{FF2B5EF4-FFF2-40B4-BE49-F238E27FC236}">
                  <a16:creationId xmlns:a16="http://schemas.microsoft.com/office/drawing/2014/main" id="{8121A6AC-ECB6-9F26-B492-4645DA28502F}"/>
                </a:ext>
              </a:extLst>
            </p:cNvPr>
            <p:cNvSpPr/>
            <p:nvPr/>
          </p:nvSpPr>
          <p:spPr>
            <a:xfrm>
              <a:off x="4248498" y="3820656"/>
              <a:ext cx="201026" cy="65115"/>
            </a:xfrm>
            <a:custGeom>
              <a:avLst/>
              <a:gdLst/>
              <a:ahLst/>
              <a:cxnLst/>
              <a:rect l="l" t="t" r="r" b="b"/>
              <a:pathLst>
                <a:path w="988" h="320" extrusionOk="0">
                  <a:moveTo>
                    <a:pt x="0" y="0"/>
                  </a:moveTo>
                  <a:lnTo>
                    <a:pt x="257" y="320"/>
                  </a:lnTo>
                  <a:lnTo>
                    <a:pt x="987" y="320"/>
                  </a:lnTo>
                  <a:lnTo>
                    <a:pt x="769"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3" name="Google Shape;423;p24">
              <a:extLst>
                <a:ext uri="{FF2B5EF4-FFF2-40B4-BE49-F238E27FC236}">
                  <a16:creationId xmlns:a16="http://schemas.microsoft.com/office/drawing/2014/main" id="{ABA9A764-FA9F-0A58-FC61-96CC21EEA7AA}"/>
                </a:ext>
              </a:extLst>
            </p:cNvPr>
            <p:cNvSpPr/>
            <p:nvPr/>
          </p:nvSpPr>
          <p:spPr>
            <a:xfrm>
              <a:off x="4300586" y="3885568"/>
              <a:ext cx="147921" cy="683303"/>
            </a:xfrm>
            <a:custGeom>
              <a:avLst/>
              <a:gdLst/>
              <a:ahLst/>
              <a:cxnLst/>
              <a:rect l="l" t="t" r="r" b="b"/>
              <a:pathLst>
                <a:path w="727" h="3358" extrusionOk="0">
                  <a:moveTo>
                    <a:pt x="1" y="1"/>
                  </a:moveTo>
                  <a:lnTo>
                    <a:pt x="1" y="3358"/>
                  </a:lnTo>
                  <a:lnTo>
                    <a:pt x="726" y="3358"/>
                  </a:lnTo>
                  <a:lnTo>
                    <a:pt x="726"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4" name="Google Shape;424;p24">
              <a:extLst>
                <a:ext uri="{FF2B5EF4-FFF2-40B4-BE49-F238E27FC236}">
                  <a16:creationId xmlns:a16="http://schemas.microsoft.com/office/drawing/2014/main" id="{B9C3F487-8687-6823-274F-871C325E0B05}"/>
                </a:ext>
              </a:extLst>
            </p:cNvPr>
            <p:cNvSpPr/>
            <p:nvPr/>
          </p:nvSpPr>
          <p:spPr>
            <a:xfrm>
              <a:off x="4335990" y="3940713"/>
              <a:ext cx="25840" cy="43546"/>
            </a:xfrm>
            <a:custGeom>
              <a:avLst/>
              <a:gdLst/>
              <a:ahLst/>
              <a:cxnLst/>
              <a:rect l="l" t="t" r="r" b="b"/>
              <a:pathLst>
                <a:path w="127" h="214" extrusionOk="0">
                  <a:moveTo>
                    <a:pt x="11" y="1"/>
                  </a:moveTo>
                  <a:cubicBezTo>
                    <a:pt x="6" y="1"/>
                    <a:pt x="1" y="5"/>
                    <a:pt x="1" y="10"/>
                  </a:cubicBezTo>
                  <a:lnTo>
                    <a:pt x="1" y="204"/>
                  </a:lnTo>
                  <a:cubicBezTo>
                    <a:pt x="1" y="209"/>
                    <a:pt x="6" y="213"/>
                    <a:pt x="11" y="213"/>
                  </a:cubicBezTo>
                  <a:lnTo>
                    <a:pt x="122" y="213"/>
                  </a:lnTo>
                  <a:cubicBezTo>
                    <a:pt x="122" y="213"/>
                    <a:pt x="127" y="209"/>
                    <a:pt x="127" y="204"/>
                  </a:cubicBezTo>
                  <a:lnTo>
                    <a:pt x="127" y="10"/>
                  </a:lnTo>
                  <a:cubicBezTo>
                    <a:pt x="127" y="5"/>
                    <a:pt x="122" y="1"/>
                    <a:pt x="122"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5" name="Google Shape;425;p24">
              <a:extLst>
                <a:ext uri="{FF2B5EF4-FFF2-40B4-BE49-F238E27FC236}">
                  <a16:creationId xmlns:a16="http://schemas.microsoft.com/office/drawing/2014/main" id="{1579A1EA-4834-FE6A-312D-A10668D04828}"/>
                </a:ext>
              </a:extLst>
            </p:cNvPr>
            <p:cNvSpPr/>
            <p:nvPr/>
          </p:nvSpPr>
          <p:spPr>
            <a:xfrm>
              <a:off x="4394182" y="3940713"/>
              <a:ext cx="24823" cy="43546"/>
            </a:xfrm>
            <a:custGeom>
              <a:avLst/>
              <a:gdLst/>
              <a:ahLst/>
              <a:cxnLst/>
              <a:rect l="l" t="t" r="r" b="b"/>
              <a:pathLst>
                <a:path w="122" h="214" extrusionOk="0">
                  <a:moveTo>
                    <a:pt x="5" y="1"/>
                  </a:moveTo>
                  <a:cubicBezTo>
                    <a:pt x="0" y="1"/>
                    <a:pt x="0" y="5"/>
                    <a:pt x="0" y="10"/>
                  </a:cubicBezTo>
                  <a:lnTo>
                    <a:pt x="0" y="204"/>
                  </a:lnTo>
                  <a:cubicBezTo>
                    <a:pt x="0" y="209"/>
                    <a:pt x="0" y="213"/>
                    <a:pt x="5" y="213"/>
                  </a:cubicBezTo>
                  <a:lnTo>
                    <a:pt x="116" y="213"/>
                  </a:lnTo>
                  <a:cubicBezTo>
                    <a:pt x="121" y="213"/>
                    <a:pt x="121" y="209"/>
                    <a:pt x="121" y="204"/>
                  </a:cubicBezTo>
                  <a:lnTo>
                    <a:pt x="121" y="10"/>
                  </a:lnTo>
                  <a:cubicBezTo>
                    <a:pt x="121" y="5"/>
                    <a:pt x="121" y="1"/>
                    <a:pt x="116"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6" name="Google Shape;426;p24">
              <a:extLst>
                <a:ext uri="{FF2B5EF4-FFF2-40B4-BE49-F238E27FC236}">
                  <a16:creationId xmlns:a16="http://schemas.microsoft.com/office/drawing/2014/main" id="{31B5DE36-2526-26F2-3437-C86B07ADC0F7}"/>
                </a:ext>
              </a:extLst>
            </p:cNvPr>
            <p:cNvSpPr/>
            <p:nvPr/>
          </p:nvSpPr>
          <p:spPr>
            <a:xfrm>
              <a:off x="4335990" y="4017427"/>
              <a:ext cx="25840" cy="43546"/>
            </a:xfrm>
            <a:custGeom>
              <a:avLst/>
              <a:gdLst/>
              <a:ahLst/>
              <a:cxnLst/>
              <a:rect l="l" t="t" r="r" b="b"/>
              <a:pathLst>
                <a:path w="127" h="214" extrusionOk="0">
                  <a:moveTo>
                    <a:pt x="11" y="1"/>
                  </a:moveTo>
                  <a:cubicBezTo>
                    <a:pt x="6" y="1"/>
                    <a:pt x="1" y="6"/>
                    <a:pt x="1" y="11"/>
                  </a:cubicBezTo>
                  <a:lnTo>
                    <a:pt x="1" y="204"/>
                  </a:lnTo>
                  <a:cubicBezTo>
                    <a:pt x="1" y="209"/>
                    <a:pt x="6" y="214"/>
                    <a:pt x="11" y="214"/>
                  </a:cubicBezTo>
                  <a:lnTo>
                    <a:pt x="122" y="214"/>
                  </a:lnTo>
                  <a:cubicBezTo>
                    <a:pt x="122" y="214"/>
                    <a:pt x="127" y="209"/>
                    <a:pt x="127" y="204"/>
                  </a:cubicBezTo>
                  <a:lnTo>
                    <a:pt x="127" y="11"/>
                  </a:lnTo>
                  <a:cubicBezTo>
                    <a:pt x="127" y="6"/>
                    <a:pt x="122" y="1"/>
                    <a:pt x="122"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7" name="Google Shape;427;p24">
              <a:extLst>
                <a:ext uri="{FF2B5EF4-FFF2-40B4-BE49-F238E27FC236}">
                  <a16:creationId xmlns:a16="http://schemas.microsoft.com/office/drawing/2014/main" id="{EC14F978-DA84-0A93-2772-77BE66887CA8}"/>
                </a:ext>
              </a:extLst>
            </p:cNvPr>
            <p:cNvSpPr/>
            <p:nvPr/>
          </p:nvSpPr>
          <p:spPr>
            <a:xfrm>
              <a:off x="4394182" y="4017427"/>
              <a:ext cx="24823" cy="43546"/>
            </a:xfrm>
            <a:custGeom>
              <a:avLst/>
              <a:gdLst/>
              <a:ahLst/>
              <a:cxnLst/>
              <a:rect l="l" t="t" r="r" b="b"/>
              <a:pathLst>
                <a:path w="122" h="214" extrusionOk="0">
                  <a:moveTo>
                    <a:pt x="5" y="1"/>
                  </a:moveTo>
                  <a:cubicBezTo>
                    <a:pt x="0" y="1"/>
                    <a:pt x="0" y="6"/>
                    <a:pt x="0" y="11"/>
                  </a:cubicBezTo>
                  <a:lnTo>
                    <a:pt x="0" y="204"/>
                  </a:lnTo>
                  <a:cubicBezTo>
                    <a:pt x="0" y="209"/>
                    <a:pt x="0" y="214"/>
                    <a:pt x="5" y="214"/>
                  </a:cubicBezTo>
                  <a:lnTo>
                    <a:pt x="116" y="214"/>
                  </a:lnTo>
                  <a:cubicBezTo>
                    <a:pt x="121" y="214"/>
                    <a:pt x="121" y="209"/>
                    <a:pt x="121" y="204"/>
                  </a:cubicBezTo>
                  <a:lnTo>
                    <a:pt x="121" y="11"/>
                  </a:lnTo>
                  <a:cubicBezTo>
                    <a:pt x="121" y="6"/>
                    <a:pt x="121" y="1"/>
                    <a:pt x="116"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8" name="Google Shape;428;p24">
              <a:extLst>
                <a:ext uri="{FF2B5EF4-FFF2-40B4-BE49-F238E27FC236}">
                  <a16:creationId xmlns:a16="http://schemas.microsoft.com/office/drawing/2014/main" id="{20C904A9-2D05-B32E-C529-E107C6CA481D}"/>
                </a:ext>
              </a:extLst>
            </p:cNvPr>
            <p:cNvSpPr/>
            <p:nvPr/>
          </p:nvSpPr>
          <p:spPr>
            <a:xfrm>
              <a:off x="4335990" y="4094345"/>
              <a:ext cx="25840" cy="42528"/>
            </a:xfrm>
            <a:custGeom>
              <a:avLst/>
              <a:gdLst/>
              <a:ahLst/>
              <a:cxnLst/>
              <a:rect l="l" t="t" r="r" b="b"/>
              <a:pathLst>
                <a:path w="127" h="209" extrusionOk="0">
                  <a:moveTo>
                    <a:pt x="11" y="0"/>
                  </a:moveTo>
                  <a:cubicBezTo>
                    <a:pt x="6" y="0"/>
                    <a:pt x="1" y="5"/>
                    <a:pt x="1" y="5"/>
                  </a:cubicBezTo>
                  <a:lnTo>
                    <a:pt x="1" y="203"/>
                  </a:lnTo>
                  <a:cubicBezTo>
                    <a:pt x="1" y="208"/>
                    <a:pt x="6" y="208"/>
                    <a:pt x="11" y="208"/>
                  </a:cubicBezTo>
                  <a:lnTo>
                    <a:pt x="122" y="208"/>
                  </a:lnTo>
                  <a:cubicBezTo>
                    <a:pt x="122" y="208"/>
                    <a:pt x="127" y="208"/>
                    <a:pt x="127" y="203"/>
                  </a:cubicBezTo>
                  <a:lnTo>
                    <a:pt x="127" y="5"/>
                  </a:lnTo>
                  <a:cubicBezTo>
                    <a:pt x="127" y="5"/>
                    <a:pt x="122" y="0"/>
                    <a:pt x="122"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49" name="Google Shape;429;p24">
              <a:extLst>
                <a:ext uri="{FF2B5EF4-FFF2-40B4-BE49-F238E27FC236}">
                  <a16:creationId xmlns:a16="http://schemas.microsoft.com/office/drawing/2014/main" id="{7A72C43E-58F6-6E66-5B85-BE23389852DA}"/>
                </a:ext>
              </a:extLst>
            </p:cNvPr>
            <p:cNvSpPr/>
            <p:nvPr/>
          </p:nvSpPr>
          <p:spPr>
            <a:xfrm>
              <a:off x="4394182" y="4094345"/>
              <a:ext cx="24823" cy="42528"/>
            </a:xfrm>
            <a:custGeom>
              <a:avLst/>
              <a:gdLst/>
              <a:ahLst/>
              <a:cxnLst/>
              <a:rect l="l" t="t" r="r" b="b"/>
              <a:pathLst>
                <a:path w="122" h="209" extrusionOk="0">
                  <a:moveTo>
                    <a:pt x="5" y="0"/>
                  </a:moveTo>
                  <a:cubicBezTo>
                    <a:pt x="0" y="0"/>
                    <a:pt x="0" y="5"/>
                    <a:pt x="0" y="5"/>
                  </a:cubicBezTo>
                  <a:lnTo>
                    <a:pt x="0" y="203"/>
                  </a:lnTo>
                  <a:cubicBezTo>
                    <a:pt x="0" y="208"/>
                    <a:pt x="0" y="208"/>
                    <a:pt x="5" y="208"/>
                  </a:cubicBezTo>
                  <a:lnTo>
                    <a:pt x="116" y="208"/>
                  </a:lnTo>
                  <a:cubicBezTo>
                    <a:pt x="121" y="208"/>
                    <a:pt x="121" y="208"/>
                    <a:pt x="121" y="203"/>
                  </a:cubicBezTo>
                  <a:lnTo>
                    <a:pt x="121" y="5"/>
                  </a:lnTo>
                  <a:cubicBezTo>
                    <a:pt x="121" y="5"/>
                    <a:pt x="121" y="0"/>
                    <a:pt x="11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0" name="Google Shape;430;p24">
              <a:extLst>
                <a:ext uri="{FF2B5EF4-FFF2-40B4-BE49-F238E27FC236}">
                  <a16:creationId xmlns:a16="http://schemas.microsoft.com/office/drawing/2014/main" id="{095C358F-1F3A-ECBB-44B0-2A3E81DB8C42}"/>
                </a:ext>
              </a:extLst>
            </p:cNvPr>
            <p:cNvSpPr/>
            <p:nvPr/>
          </p:nvSpPr>
          <p:spPr>
            <a:xfrm>
              <a:off x="4335990" y="4171059"/>
              <a:ext cx="25840" cy="42528"/>
            </a:xfrm>
            <a:custGeom>
              <a:avLst/>
              <a:gdLst/>
              <a:ahLst/>
              <a:cxnLst/>
              <a:rect l="l" t="t" r="r" b="b"/>
              <a:pathLst>
                <a:path w="127" h="209" extrusionOk="0">
                  <a:moveTo>
                    <a:pt x="11" y="0"/>
                  </a:moveTo>
                  <a:cubicBezTo>
                    <a:pt x="6" y="0"/>
                    <a:pt x="1" y="5"/>
                    <a:pt x="1" y="5"/>
                  </a:cubicBezTo>
                  <a:lnTo>
                    <a:pt x="1" y="204"/>
                  </a:lnTo>
                  <a:cubicBezTo>
                    <a:pt x="1" y="208"/>
                    <a:pt x="6" y="208"/>
                    <a:pt x="11" y="208"/>
                  </a:cubicBezTo>
                  <a:lnTo>
                    <a:pt x="122" y="208"/>
                  </a:lnTo>
                  <a:cubicBezTo>
                    <a:pt x="122" y="208"/>
                    <a:pt x="127" y="208"/>
                    <a:pt x="127" y="204"/>
                  </a:cubicBezTo>
                  <a:lnTo>
                    <a:pt x="127" y="5"/>
                  </a:lnTo>
                  <a:cubicBezTo>
                    <a:pt x="127" y="5"/>
                    <a:pt x="122" y="0"/>
                    <a:pt x="122"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1" name="Google Shape;431;p24">
              <a:extLst>
                <a:ext uri="{FF2B5EF4-FFF2-40B4-BE49-F238E27FC236}">
                  <a16:creationId xmlns:a16="http://schemas.microsoft.com/office/drawing/2014/main" id="{38F78E4F-B2AD-B5A9-AEE5-0D72AC5E6409}"/>
                </a:ext>
              </a:extLst>
            </p:cNvPr>
            <p:cNvSpPr/>
            <p:nvPr/>
          </p:nvSpPr>
          <p:spPr>
            <a:xfrm>
              <a:off x="4394182" y="4171059"/>
              <a:ext cx="24823" cy="42528"/>
            </a:xfrm>
            <a:custGeom>
              <a:avLst/>
              <a:gdLst/>
              <a:ahLst/>
              <a:cxnLst/>
              <a:rect l="l" t="t" r="r" b="b"/>
              <a:pathLst>
                <a:path w="122" h="209" extrusionOk="0">
                  <a:moveTo>
                    <a:pt x="5" y="0"/>
                  </a:moveTo>
                  <a:cubicBezTo>
                    <a:pt x="0" y="0"/>
                    <a:pt x="0" y="5"/>
                    <a:pt x="0" y="5"/>
                  </a:cubicBezTo>
                  <a:lnTo>
                    <a:pt x="0" y="204"/>
                  </a:lnTo>
                  <a:cubicBezTo>
                    <a:pt x="0" y="208"/>
                    <a:pt x="0" y="208"/>
                    <a:pt x="5" y="208"/>
                  </a:cubicBezTo>
                  <a:lnTo>
                    <a:pt x="116" y="208"/>
                  </a:lnTo>
                  <a:cubicBezTo>
                    <a:pt x="121" y="208"/>
                    <a:pt x="121" y="208"/>
                    <a:pt x="121" y="204"/>
                  </a:cubicBezTo>
                  <a:lnTo>
                    <a:pt x="121" y="5"/>
                  </a:lnTo>
                  <a:cubicBezTo>
                    <a:pt x="121" y="5"/>
                    <a:pt x="121" y="0"/>
                    <a:pt x="11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2" name="Google Shape;432;p24">
              <a:extLst>
                <a:ext uri="{FF2B5EF4-FFF2-40B4-BE49-F238E27FC236}">
                  <a16:creationId xmlns:a16="http://schemas.microsoft.com/office/drawing/2014/main" id="{EAEAED97-81F7-9BE3-3187-26CA3FA66D5C}"/>
                </a:ext>
              </a:extLst>
            </p:cNvPr>
            <p:cNvSpPr/>
            <p:nvPr/>
          </p:nvSpPr>
          <p:spPr>
            <a:xfrm>
              <a:off x="4335990" y="4247773"/>
              <a:ext cx="25840" cy="42528"/>
            </a:xfrm>
            <a:custGeom>
              <a:avLst/>
              <a:gdLst/>
              <a:ahLst/>
              <a:cxnLst/>
              <a:rect l="l" t="t" r="r" b="b"/>
              <a:pathLst>
                <a:path w="127" h="209" extrusionOk="0">
                  <a:moveTo>
                    <a:pt x="11" y="1"/>
                  </a:moveTo>
                  <a:cubicBezTo>
                    <a:pt x="6" y="1"/>
                    <a:pt x="1" y="6"/>
                    <a:pt x="1" y="6"/>
                  </a:cubicBezTo>
                  <a:lnTo>
                    <a:pt x="1" y="204"/>
                  </a:lnTo>
                  <a:cubicBezTo>
                    <a:pt x="1" y="209"/>
                    <a:pt x="6" y="209"/>
                    <a:pt x="11" y="209"/>
                  </a:cubicBezTo>
                  <a:lnTo>
                    <a:pt x="122" y="209"/>
                  </a:lnTo>
                  <a:cubicBezTo>
                    <a:pt x="122" y="209"/>
                    <a:pt x="127" y="209"/>
                    <a:pt x="127" y="204"/>
                  </a:cubicBezTo>
                  <a:lnTo>
                    <a:pt x="127" y="6"/>
                  </a:lnTo>
                  <a:cubicBezTo>
                    <a:pt x="127" y="6"/>
                    <a:pt x="122" y="1"/>
                    <a:pt x="122"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3" name="Google Shape;433;p24">
              <a:extLst>
                <a:ext uri="{FF2B5EF4-FFF2-40B4-BE49-F238E27FC236}">
                  <a16:creationId xmlns:a16="http://schemas.microsoft.com/office/drawing/2014/main" id="{E8305930-9B5D-E7D1-6E0A-665499EE6091}"/>
                </a:ext>
              </a:extLst>
            </p:cNvPr>
            <p:cNvSpPr/>
            <p:nvPr/>
          </p:nvSpPr>
          <p:spPr>
            <a:xfrm>
              <a:off x="4394182" y="4247773"/>
              <a:ext cx="24823" cy="42528"/>
            </a:xfrm>
            <a:custGeom>
              <a:avLst/>
              <a:gdLst/>
              <a:ahLst/>
              <a:cxnLst/>
              <a:rect l="l" t="t" r="r" b="b"/>
              <a:pathLst>
                <a:path w="122" h="209" extrusionOk="0">
                  <a:moveTo>
                    <a:pt x="5" y="1"/>
                  </a:moveTo>
                  <a:cubicBezTo>
                    <a:pt x="0" y="1"/>
                    <a:pt x="0" y="6"/>
                    <a:pt x="0" y="6"/>
                  </a:cubicBezTo>
                  <a:lnTo>
                    <a:pt x="0" y="204"/>
                  </a:lnTo>
                  <a:cubicBezTo>
                    <a:pt x="0" y="209"/>
                    <a:pt x="0" y="209"/>
                    <a:pt x="5" y="209"/>
                  </a:cubicBezTo>
                  <a:lnTo>
                    <a:pt x="116" y="209"/>
                  </a:lnTo>
                  <a:cubicBezTo>
                    <a:pt x="121" y="209"/>
                    <a:pt x="121" y="209"/>
                    <a:pt x="121" y="204"/>
                  </a:cubicBezTo>
                  <a:lnTo>
                    <a:pt x="121" y="6"/>
                  </a:lnTo>
                  <a:cubicBezTo>
                    <a:pt x="121" y="6"/>
                    <a:pt x="121" y="1"/>
                    <a:pt x="116"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4" name="Google Shape;434;p24">
              <a:extLst>
                <a:ext uri="{FF2B5EF4-FFF2-40B4-BE49-F238E27FC236}">
                  <a16:creationId xmlns:a16="http://schemas.microsoft.com/office/drawing/2014/main" id="{EB3A83E5-6790-3159-B450-C1C1E11620F4}"/>
                </a:ext>
              </a:extLst>
            </p:cNvPr>
            <p:cNvSpPr/>
            <p:nvPr/>
          </p:nvSpPr>
          <p:spPr>
            <a:xfrm>
              <a:off x="4335990" y="4324487"/>
              <a:ext cx="25840" cy="42528"/>
            </a:xfrm>
            <a:custGeom>
              <a:avLst/>
              <a:gdLst/>
              <a:ahLst/>
              <a:cxnLst/>
              <a:rect l="l" t="t" r="r" b="b"/>
              <a:pathLst>
                <a:path w="127" h="209" extrusionOk="0">
                  <a:moveTo>
                    <a:pt x="11" y="1"/>
                  </a:moveTo>
                  <a:cubicBezTo>
                    <a:pt x="6" y="1"/>
                    <a:pt x="1" y="1"/>
                    <a:pt x="1" y="6"/>
                  </a:cubicBezTo>
                  <a:lnTo>
                    <a:pt x="1" y="204"/>
                  </a:lnTo>
                  <a:cubicBezTo>
                    <a:pt x="1" y="209"/>
                    <a:pt x="6" y="209"/>
                    <a:pt x="11" y="209"/>
                  </a:cubicBezTo>
                  <a:lnTo>
                    <a:pt x="122" y="209"/>
                  </a:lnTo>
                  <a:cubicBezTo>
                    <a:pt x="122" y="209"/>
                    <a:pt x="127" y="209"/>
                    <a:pt x="127" y="204"/>
                  </a:cubicBezTo>
                  <a:lnTo>
                    <a:pt x="127" y="6"/>
                  </a:lnTo>
                  <a:cubicBezTo>
                    <a:pt x="127" y="1"/>
                    <a:pt x="122" y="1"/>
                    <a:pt x="122"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5" name="Google Shape;435;p24">
              <a:extLst>
                <a:ext uri="{FF2B5EF4-FFF2-40B4-BE49-F238E27FC236}">
                  <a16:creationId xmlns:a16="http://schemas.microsoft.com/office/drawing/2014/main" id="{02503D0C-D666-AD67-6375-ABC3C4B880E3}"/>
                </a:ext>
              </a:extLst>
            </p:cNvPr>
            <p:cNvSpPr/>
            <p:nvPr/>
          </p:nvSpPr>
          <p:spPr>
            <a:xfrm>
              <a:off x="4394182" y="4324487"/>
              <a:ext cx="24823" cy="42528"/>
            </a:xfrm>
            <a:custGeom>
              <a:avLst/>
              <a:gdLst/>
              <a:ahLst/>
              <a:cxnLst/>
              <a:rect l="l" t="t" r="r" b="b"/>
              <a:pathLst>
                <a:path w="122" h="209" extrusionOk="0">
                  <a:moveTo>
                    <a:pt x="5" y="1"/>
                  </a:moveTo>
                  <a:cubicBezTo>
                    <a:pt x="0" y="1"/>
                    <a:pt x="0" y="1"/>
                    <a:pt x="0" y="6"/>
                  </a:cubicBezTo>
                  <a:lnTo>
                    <a:pt x="0" y="204"/>
                  </a:lnTo>
                  <a:cubicBezTo>
                    <a:pt x="0" y="209"/>
                    <a:pt x="0" y="209"/>
                    <a:pt x="5" y="209"/>
                  </a:cubicBezTo>
                  <a:lnTo>
                    <a:pt x="116" y="209"/>
                  </a:lnTo>
                  <a:cubicBezTo>
                    <a:pt x="121" y="209"/>
                    <a:pt x="121" y="209"/>
                    <a:pt x="121" y="204"/>
                  </a:cubicBezTo>
                  <a:lnTo>
                    <a:pt x="121" y="6"/>
                  </a:lnTo>
                  <a:cubicBezTo>
                    <a:pt x="121" y="1"/>
                    <a:pt x="121" y="1"/>
                    <a:pt x="116" y="1"/>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6" name="Google Shape;436;p24">
              <a:extLst>
                <a:ext uri="{FF2B5EF4-FFF2-40B4-BE49-F238E27FC236}">
                  <a16:creationId xmlns:a16="http://schemas.microsoft.com/office/drawing/2014/main" id="{60C72CC5-E3B3-F651-5912-36147E9D5800}"/>
                </a:ext>
              </a:extLst>
            </p:cNvPr>
            <p:cNvSpPr/>
            <p:nvPr/>
          </p:nvSpPr>
          <p:spPr>
            <a:xfrm>
              <a:off x="4335990" y="4401405"/>
              <a:ext cx="25840" cy="42528"/>
            </a:xfrm>
            <a:custGeom>
              <a:avLst/>
              <a:gdLst/>
              <a:ahLst/>
              <a:cxnLst/>
              <a:rect l="l" t="t" r="r" b="b"/>
              <a:pathLst>
                <a:path w="127" h="209" extrusionOk="0">
                  <a:moveTo>
                    <a:pt x="11" y="0"/>
                  </a:moveTo>
                  <a:cubicBezTo>
                    <a:pt x="6" y="0"/>
                    <a:pt x="1" y="0"/>
                    <a:pt x="1" y="5"/>
                  </a:cubicBezTo>
                  <a:lnTo>
                    <a:pt x="1" y="203"/>
                  </a:lnTo>
                  <a:cubicBezTo>
                    <a:pt x="1" y="203"/>
                    <a:pt x="6" y="208"/>
                    <a:pt x="11" y="208"/>
                  </a:cubicBezTo>
                  <a:lnTo>
                    <a:pt x="122" y="208"/>
                  </a:lnTo>
                  <a:cubicBezTo>
                    <a:pt x="122" y="208"/>
                    <a:pt x="127" y="203"/>
                    <a:pt x="127" y="203"/>
                  </a:cubicBezTo>
                  <a:lnTo>
                    <a:pt x="127" y="5"/>
                  </a:lnTo>
                  <a:cubicBezTo>
                    <a:pt x="127" y="0"/>
                    <a:pt x="122" y="0"/>
                    <a:pt x="122"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7" name="Google Shape;437;p24">
              <a:extLst>
                <a:ext uri="{FF2B5EF4-FFF2-40B4-BE49-F238E27FC236}">
                  <a16:creationId xmlns:a16="http://schemas.microsoft.com/office/drawing/2014/main" id="{F67D81B2-7689-970A-6F80-C1DD84C09194}"/>
                </a:ext>
              </a:extLst>
            </p:cNvPr>
            <p:cNvSpPr/>
            <p:nvPr/>
          </p:nvSpPr>
          <p:spPr>
            <a:xfrm>
              <a:off x="4394182" y="4401405"/>
              <a:ext cx="24823" cy="42528"/>
            </a:xfrm>
            <a:custGeom>
              <a:avLst/>
              <a:gdLst/>
              <a:ahLst/>
              <a:cxnLst/>
              <a:rect l="l" t="t" r="r" b="b"/>
              <a:pathLst>
                <a:path w="122" h="209" extrusionOk="0">
                  <a:moveTo>
                    <a:pt x="5" y="0"/>
                  </a:moveTo>
                  <a:cubicBezTo>
                    <a:pt x="0" y="0"/>
                    <a:pt x="0" y="0"/>
                    <a:pt x="0" y="5"/>
                  </a:cubicBezTo>
                  <a:lnTo>
                    <a:pt x="0" y="203"/>
                  </a:lnTo>
                  <a:cubicBezTo>
                    <a:pt x="0" y="203"/>
                    <a:pt x="0" y="208"/>
                    <a:pt x="5" y="208"/>
                  </a:cubicBezTo>
                  <a:lnTo>
                    <a:pt x="116" y="208"/>
                  </a:lnTo>
                  <a:cubicBezTo>
                    <a:pt x="121" y="208"/>
                    <a:pt x="121" y="203"/>
                    <a:pt x="121" y="203"/>
                  </a:cubicBezTo>
                  <a:lnTo>
                    <a:pt x="121" y="5"/>
                  </a:lnTo>
                  <a:cubicBezTo>
                    <a:pt x="121" y="0"/>
                    <a:pt x="121" y="0"/>
                    <a:pt x="11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58" name="Google Shape;438;p24">
            <a:extLst>
              <a:ext uri="{FF2B5EF4-FFF2-40B4-BE49-F238E27FC236}">
                <a16:creationId xmlns:a16="http://schemas.microsoft.com/office/drawing/2014/main" id="{223D58F1-D561-C1D5-4E76-66A1021D07A1}"/>
              </a:ext>
            </a:extLst>
          </p:cNvPr>
          <p:cNvGrpSpPr/>
          <p:nvPr/>
        </p:nvGrpSpPr>
        <p:grpSpPr>
          <a:xfrm flipH="1">
            <a:off x="5559985" y="6147740"/>
            <a:ext cx="697383" cy="702580"/>
            <a:chOff x="4392475" y="4247738"/>
            <a:chExt cx="332425" cy="334902"/>
          </a:xfrm>
        </p:grpSpPr>
        <p:sp>
          <p:nvSpPr>
            <p:cNvPr id="59" name="Google Shape;439;p24">
              <a:extLst>
                <a:ext uri="{FF2B5EF4-FFF2-40B4-BE49-F238E27FC236}">
                  <a16:creationId xmlns:a16="http://schemas.microsoft.com/office/drawing/2014/main" id="{A496BFD1-6D73-1B15-8058-0AC273F4D016}"/>
                </a:ext>
              </a:extLst>
            </p:cNvPr>
            <p:cNvSpPr/>
            <p:nvPr/>
          </p:nvSpPr>
          <p:spPr>
            <a:xfrm>
              <a:off x="4564675" y="4247738"/>
              <a:ext cx="160225" cy="252175"/>
            </a:xfrm>
            <a:custGeom>
              <a:avLst/>
              <a:gdLst/>
              <a:ahLst/>
              <a:cxnLst/>
              <a:rect l="l" t="t" r="r" b="b"/>
              <a:pathLst>
                <a:path w="1164" h="1832" extrusionOk="0">
                  <a:moveTo>
                    <a:pt x="591" y="1"/>
                  </a:moveTo>
                  <a:cubicBezTo>
                    <a:pt x="237" y="1"/>
                    <a:pt x="22" y="361"/>
                    <a:pt x="90" y="683"/>
                  </a:cubicBezTo>
                  <a:cubicBezTo>
                    <a:pt x="138" y="896"/>
                    <a:pt x="124" y="1123"/>
                    <a:pt x="51" y="1331"/>
                  </a:cubicBezTo>
                  <a:cubicBezTo>
                    <a:pt x="32" y="1397"/>
                    <a:pt x="0" y="1831"/>
                    <a:pt x="537" y="1831"/>
                  </a:cubicBezTo>
                  <a:cubicBezTo>
                    <a:pt x="556" y="1831"/>
                    <a:pt x="577" y="1831"/>
                    <a:pt x="598" y="1829"/>
                  </a:cubicBezTo>
                  <a:cubicBezTo>
                    <a:pt x="598" y="1829"/>
                    <a:pt x="614" y="1831"/>
                    <a:pt x="641" y="1831"/>
                  </a:cubicBezTo>
                  <a:cubicBezTo>
                    <a:pt x="770" y="1831"/>
                    <a:pt x="1143" y="1791"/>
                    <a:pt x="1135" y="1331"/>
                  </a:cubicBezTo>
                  <a:cubicBezTo>
                    <a:pt x="1125" y="775"/>
                    <a:pt x="1110" y="683"/>
                    <a:pt x="1135" y="494"/>
                  </a:cubicBezTo>
                  <a:cubicBezTo>
                    <a:pt x="1164" y="301"/>
                    <a:pt x="956" y="6"/>
                    <a:pt x="598" y="1"/>
                  </a:cubicBezTo>
                  <a:cubicBezTo>
                    <a:pt x="595" y="1"/>
                    <a:pt x="593" y="1"/>
                    <a:pt x="591" y="1"/>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0" name="Google Shape;440;p24">
              <a:extLst>
                <a:ext uri="{FF2B5EF4-FFF2-40B4-BE49-F238E27FC236}">
                  <a16:creationId xmlns:a16="http://schemas.microsoft.com/office/drawing/2014/main" id="{55ABFAE6-E37E-52F8-B721-B1DB03F7E92F}"/>
                </a:ext>
              </a:extLst>
            </p:cNvPr>
            <p:cNvSpPr/>
            <p:nvPr/>
          </p:nvSpPr>
          <p:spPr>
            <a:xfrm>
              <a:off x="4644237" y="4315186"/>
              <a:ext cx="4818" cy="267454"/>
            </a:xfrm>
            <a:custGeom>
              <a:avLst/>
              <a:gdLst/>
              <a:ahLst/>
              <a:cxnLst/>
              <a:rect l="l" t="t" r="r" b="b"/>
              <a:pathLst>
                <a:path w="35" h="1943" extrusionOk="0">
                  <a:moveTo>
                    <a:pt x="17" y="1"/>
                  </a:moveTo>
                  <a:cubicBezTo>
                    <a:pt x="9" y="1"/>
                    <a:pt x="0" y="7"/>
                    <a:pt x="0" y="19"/>
                  </a:cubicBezTo>
                  <a:lnTo>
                    <a:pt x="0" y="1925"/>
                  </a:lnTo>
                  <a:cubicBezTo>
                    <a:pt x="0" y="1937"/>
                    <a:pt x="9" y="1943"/>
                    <a:pt x="17" y="1943"/>
                  </a:cubicBezTo>
                  <a:cubicBezTo>
                    <a:pt x="26" y="1943"/>
                    <a:pt x="34" y="1937"/>
                    <a:pt x="34" y="1925"/>
                  </a:cubicBezTo>
                  <a:lnTo>
                    <a:pt x="34" y="19"/>
                  </a:lnTo>
                  <a:cubicBezTo>
                    <a:pt x="34" y="7"/>
                    <a:pt x="26" y="1"/>
                    <a:pt x="17"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1" name="Google Shape;441;p24">
              <a:extLst>
                <a:ext uri="{FF2B5EF4-FFF2-40B4-BE49-F238E27FC236}">
                  <a16:creationId xmlns:a16="http://schemas.microsoft.com/office/drawing/2014/main" id="{C44A0415-111B-B23B-E1F7-8DD991C8A725}"/>
                </a:ext>
              </a:extLst>
            </p:cNvPr>
            <p:cNvSpPr/>
            <p:nvPr/>
          </p:nvSpPr>
          <p:spPr>
            <a:xfrm>
              <a:off x="4609962" y="4366667"/>
              <a:ext cx="40056" cy="38129"/>
            </a:xfrm>
            <a:custGeom>
              <a:avLst/>
              <a:gdLst/>
              <a:ahLst/>
              <a:cxnLst/>
              <a:rect l="l" t="t" r="r" b="b"/>
              <a:pathLst>
                <a:path w="291" h="277" extrusionOk="0">
                  <a:moveTo>
                    <a:pt x="28" y="0"/>
                  </a:moveTo>
                  <a:cubicBezTo>
                    <a:pt x="14" y="0"/>
                    <a:pt x="0" y="16"/>
                    <a:pt x="12" y="32"/>
                  </a:cubicBezTo>
                  <a:lnTo>
                    <a:pt x="254" y="274"/>
                  </a:lnTo>
                  <a:cubicBezTo>
                    <a:pt x="257" y="275"/>
                    <a:pt x="260" y="276"/>
                    <a:pt x="263" y="276"/>
                  </a:cubicBezTo>
                  <a:cubicBezTo>
                    <a:pt x="276" y="276"/>
                    <a:pt x="290" y="260"/>
                    <a:pt x="278" y="245"/>
                  </a:cubicBezTo>
                  <a:lnTo>
                    <a:pt x="36" y="3"/>
                  </a:lnTo>
                  <a:cubicBezTo>
                    <a:pt x="34" y="1"/>
                    <a:pt x="31" y="0"/>
                    <a:pt x="28"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2" name="Google Shape;442;p24">
              <a:extLst>
                <a:ext uri="{FF2B5EF4-FFF2-40B4-BE49-F238E27FC236}">
                  <a16:creationId xmlns:a16="http://schemas.microsoft.com/office/drawing/2014/main" id="{819634C5-835C-6ACE-4577-6984878DBC8F}"/>
                </a:ext>
              </a:extLst>
            </p:cNvPr>
            <p:cNvSpPr/>
            <p:nvPr/>
          </p:nvSpPr>
          <p:spPr>
            <a:xfrm>
              <a:off x="4643273" y="4404934"/>
              <a:ext cx="43222" cy="41157"/>
            </a:xfrm>
            <a:custGeom>
              <a:avLst/>
              <a:gdLst/>
              <a:ahLst/>
              <a:cxnLst/>
              <a:rect l="l" t="t" r="r" b="b"/>
              <a:pathLst>
                <a:path w="314" h="299" extrusionOk="0">
                  <a:moveTo>
                    <a:pt x="286" y="1"/>
                  </a:moveTo>
                  <a:cubicBezTo>
                    <a:pt x="282" y="1"/>
                    <a:pt x="277" y="2"/>
                    <a:pt x="273" y="5"/>
                  </a:cubicBezTo>
                  <a:lnTo>
                    <a:pt x="12" y="267"/>
                  </a:lnTo>
                  <a:cubicBezTo>
                    <a:pt x="0" y="282"/>
                    <a:pt x="14" y="298"/>
                    <a:pt x="28" y="298"/>
                  </a:cubicBezTo>
                  <a:cubicBezTo>
                    <a:pt x="31" y="298"/>
                    <a:pt x="34" y="297"/>
                    <a:pt x="36" y="296"/>
                  </a:cubicBezTo>
                  <a:lnTo>
                    <a:pt x="302" y="30"/>
                  </a:lnTo>
                  <a:cubicBezTo>
                    <a:pt x="314" y="18"/>
                    <a:pt x="301" y="1"/>
                    <a:pt x="286"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3" name="Google Shape;443;p24">
              <a:extLst>
                <a:ext uri="{FF2B5EF4-FFF2-40B4-BE49-F238E27FC236}">
                  <a16:creationId xmlns:a16="http://schemas.microsoft.com/office/drawing/2014/main" id="{B1F246AF-19B1-7596-0803-EAF03BD1E2E9}"/>
                </a:ext>
              </a:extLst>
            </p:cNvPr>
            <p:cNvSpPr/>
            <p:nvPr/>
          </p:nvSpPr>
          <p:spPr>
            <a:xfrm>
              <a:off x="4392475" y="4353728"/>
              <a:ext cx="191884" cy="164216"/>
            </a:xfrm>
            <a:custGeom>
              <a:avLst/>
              <a:gdLst/>
              <a:ahLst/>
              <a:cxnLst/>
              <a:rect l="l" t="t" r="r" b="b"/>
              <a:pathLst>
                <a:path w="1394" h="1193" extrusionOk="0">
                  <a:moveTo>
                    <a:pt x="596" y="0"/>
                  </a:moveTo>
                  <a:cubicBezTo>
                    <a:pt x="267" y="0"/>
                    <a:pt x="1" y="266"/>
                    <a:pt x="1" y="595"/>
                  </a:cubicBezTo>
                  <a:cubicBezTo>
                    <a:pt x="1" y="955"/>
                    <a:pt x="295" y="1193"/>
                    <a:pt x="600" y="1193"/>
                  </a:cubicBezTo>
                  <a:cubicBezTo>
                    <a:pt x="747" y="1193"/>
                    <a:pt x="896" y="1138"/>
                    <a:pt x="1017" y="1016"/>
                  </a:cubicBezTo>
                  <a:cubicBezTo>
                    <a:pt x="1394" y="643"/>
                    <a:pt x="1128" y="0"/>
                    <a:pt x="596" y="0"/>
                  </a:cubicBezTo>
                  <a:close/>
                </a:path>
              </a:pathLst>
            </a:custGeom>
            <a:solidFill>
              <a:srgbClr val="425A9A"/>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4" name="Google Shape;444;p24">
              <a:extLst>
                <a:ext uri="{FF2B5EF4-FFF2-40B4-BE49-F238E27FC236}">
                  <a16:creationId xmlns:a16="http://schemas.microsoft.com/office/drawing/2014/main" id="{ADB20260-B3D4-ECFE-C060-B1EED6CAFBAF}"/>
                </a:ext>
              </a:extLst>
            </p:cNvPr>
            <p:cNvSpPr/>
            <p:nvPr/>
          </p:nvSpPr>
          <p:spPr>
            <a:xfrm>
              <a:off x="4471761" y="4397088"/>
              <a:ext cx="5506" cy="185552"/>
            </a:xfrm>
            <a:custGeom>
              <a:avLst/>
              <a:gdLst/>
              <a:ahLst/>
              <a:cxnLst/>
              <a:rect l="l" t="t" r="r" b="b"/>
              <a:pathLst>
                <a:path w="40" h="1348" extrusionOk="0">
                  <a:moveTo>
                    <a:pt x="20" y="1"/>
                  </a:moveTo>
                  <a:cubicBezTo>
                    <a:pt x="10" y="1"/>
                    <a:pt x="0" y="7"/>
                    <a:pt x="0" y="19"/>
                  </a:cubicBezTo>
                  <a:lnTo>
                    <a:pt x="0" y="1330"/>
                  </a:lnTo>
                  <a:cubicBezTo>
                    <a:pt x="0" y="1342"/>
                    <a:pt x="10" y="1348"/>
                    <a:pt x="20" y="1348"/>
                  </a:cubicBezTo>
                  <a:cubicBezTo>
                    <a:pt x="29" y="1348"/>
                    <a:pt x="39" y="1342"/>
                    <a:pt x="39" y="1330"/>
                  </a:cubicBezTo>
                  <a:lnTo>
                    <a:pt x="39" y="19"/>
                  </a:lnTo>
                  <a:cubicBezTo>
                    <a:pt x="39" y="7"/>
                    <a:pt x="29" y="1"/>
                    <a:pt x="20"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5" name="Google Shape;445;p24">
              <a:extLst>
                <a:ext uri="{FF2B5EF4-FFF2-40B4-BE49-F238E27FC236}">
                  <a16:creationId xmlns:a16="http://schemas.microsoft.com/office/drawing/2014/main" id="{AE7A1C86-278C-C7CE-05BB-0F14449238EF}"/>
                </a:ext>
              </a:extLst>
            </p:cNvPr>
            <p:cNvSpPr/>
            <p:nvPr/>
          </p:nvSpPr>
          <p:spPr>
            <a:xfrm>
              <a:off x="4447673" y="4432327"/>
              <a:ext cx="29870" cy="27943"/>
            </a:xfrm>
            <a:custGeom>
              <a:avLst/>
              <a:gdLst/>
              <a:ahLst/>
              <a:cxnLst/>
              <a:rect l="l" t="t" r="r" b="b"/>
              <a:pathLst>
                <a:path w="217" h="203" extrusionOk="0">
                  <a:moveTo>
                    <a:pt x="29" y="0"/>
                  </a:moveTo>
                  <a:cubicBezTo>
                    <a:pt x="15" y="0"/>
                    <a:pt x="1" y="18"/>
                    <a:pt x="16" y="34"/>
                  </a:cubicBezTo>
                  <a:lnTo>
                    <a:pt x="180" y="198"/>
                  </a:lnTo>
                  <a:cubicBezTo>
                    <a:pt x="185" y="201"/>
                    <a:pt x="189" y="203"/>
                    <a:pt x="193" y="203"/>
                  </a:cubicBezTo>
                  <a:cubicBezTo>
                    <a:pt x="207" y="203"/>
                    <a:pt x="217" y="185"/>
                    <a:pt x="209" y="174"/>
                  </a:cubicBezTo>
                  <a:lnTo>
                    <a:pt x="40" y="5"/>
                  </a:lnTo>
                  <a:cubicBezTo>
                    <a:pt x="37" y="2"/>
                    <a:pt x="33" y="0"/>
                    <a:pt x="29"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6" name="Google Shape;446;p24">
              <a:extLst>
                <a:ext uri="{FF2B5EF4-FFF2-40B4-BE49-F238E27FC236}">
                  <a16:creationId xmlns:a16="http://schemas.microsoft.com/office/drawing/2014/main" id="{D5DFA04B-B10F-645B-F069-1C804C5ABFF0}"/>
                </a:ext>
              </a:extLst>
            </p:cNvPr>
            <p:cNvSpPr/>
            <p:nvPr/>
          </p:nvSpPr>
          <p:spPr>
            <a:xfrm>
              <a:off x="4471348" y="4458893"/>
              <a:ext cx="31935" cy="30008"/>
            </a:xfrm>
            <a:custGeom>
              <a:avLst/>
              <a:gdLst/>
              <a:ahLst/>
              <a:cxnLst/>
              <a:rect l="l" t="t" r="r" b="b"/>
              <a:pathLst>
                <a:path w="232" h="218" extrusionOk="0">
                  <a:moveTo>
                    <a:pt x="203" y="1"/>
                  </a:moveTo>
                  <a:cubicBezTo>
                    <a:pt x="199" y="1"/>
                    <a:pt x="195" y="2"/>
                    <a:pt x="192" y="5"/>
                  </a:cubicBezTo>
                  <a:lnTo>
                    <a:pt x="8" y="189"/>
                  </a:lnTo>
                  <a:cubicBezTo>
                    <a:pt x="1" y="200"/>
                    <a:pt x="11" y="218"/>
                    <a:pt x="25" y="218"/>
                  </a:cubicBezTo>
                  <a:cubicBezTo>
                    <a:pt x="29" y="218"/>
                    <a:pt x="33" y="216"/>
                    <a:pt x="37" y="213"/>
                  </a:cubicBezTo>
                  <a:lnTo>
                    <a:pt x="216" y="34"/>
                  </a:lnTo>
                  <a:cubicBezTo>
                    <a:pt x="232" y="19"/>
                    <a:pt x="217" y="1"/>
                    <a:pt x="203"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7" name="Google Shape;447;p24">
              <a:extLst>
                <a:ext uri="{FF2B5EF4-FFF2-40B4-BE49-F238E27FC236}">
                  <a16:creationId xmlns:a16="http://schemas.microsoft.com/office/drawing/2014/main" id="{50FFF59E-6689-1089-1CA5-063B3DC0009A}"/>
                </a:ext>
              </a:extLst>
            </p:cNvPr>
            <p:cNvSpPr/>
            <p:nvPr/>
          </p:nvSpPr>
          <p:spPr>
            <a:xfrm>
              <a:off x="4507137" y="4354967"/>
              <a:ext cx="137925" cy="166006"/>
            </a:xfrm>
            <a:custGeom>
              <a:avLst/>
              <a:gdLst/>
              <a:ahLst/>
              <a:cxnLst/>
              <a:rect l="l" t="t" r="r" b="b"/>
              <a:pathLst>
                <a:path w="1002" h="1206" extrusionOk="0">
                  <a:moveTo>
                    <a:pt x="494" y="1"/>
                  </a:moveTo>
                  <a:cubicBezTo>
                    <a:pt x="441" y="1"/>
                    <a:pt x="389" y="30"/>
                    <a:pt x="367" y="88"/>
                  </a:cubicBezTo>
                  <a:lnTo>
                    <a:pt x="10" y="1007"/>
                  </a:lnTo>
                  <a:cubicBezTo>
                    <a:pt x="10" y="1007"/>
                    <a:pt x="10" y="1007"/>
                    <a:pt x="10" y="1007"/>
                  </a:cubicBezTo>
                  <a:lnTo>
                    <a:pt x="10" y="1007"/>
                  </a:lnTo>
                  <a:cubicBezTo>
                    <a:pt x="3" y="1023"/>
                    <a:pt x="1" y="1039"/>
                    <a:pt x="1" y="1055"/>
                  </a:cubicBezTo>
                  <a:lnTo>
                    <a:pt x="1" y="1055"/>
                  </a:lnTo>
                  <a:cubicBezTo>
                    <a:pt x="0" y="1130"/>
                    <a:pt x="59" y="1195"/>
                    <a:pt x="135" y="1195"/>
                  </a:cubicBezTo>
                  <a:lnTo>
                    <a:pt x="832" y="1205"/>
                  </a:lnTo>
                  <a:cubicBezTo>
                    <a:pt x="933" y="1205"/>
                    <a:pt x="1001" y="1104"/>
                    <a:pt x="962" y="1012"/>
                  </a:cubicBezTo>
                  <a:lnTo>
                    <a:pt x="624" y="88"/>
                  </a:lnTo>
                  <a:cubicBezTo>
                    <a:pt x="600" y="30"/>
                    <a:pt x="546" y="1"/>
                    <a:pt x="494" y="1"/>
                  </a:cubicBezTo>
                  <a:close/>
                </a:path>
              </a:pathLst>
            </a:custGeom>
            <a:solidFill>
              <a:srgbClr val="D0746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8" name="Google Shape;448;p24">
              <a:extLst>
                <a:ext uri="{FF2B5EF4-FFF2-40B4-BE49-F238E27FC236}">
                  <a16:creationId xmlns:a16="http://schemas.microsoft.com/office/drawing/2014/main" id="{F7335F1E-0E6D-2EA4-F403-A79F3B37A243}"/>
                </a:ext>
              </a:extLst>
            </p:cNvPr>
            <p:cNvSpPr/>
            <p:nvPr/>
          </p:nvSpPr>
          <p:spPr>
            <a:xfrm>
              <a:off x="4538384" y="4379744"/>
              <a:ext cx="70064" cy="202483"/>
            </a:xfrm>
            <a:custGeom>
              <a:avLst/>
              <a:gdLst/>
              <a:ahLst/>
              <a:cxnLst/>
              <a:rect l="l" t="t" r="r" b="b"/>
              <a:pathLst>
                <a:path w="509" h="1471" extrusionOk="0">
                  <a:moveTo>
                    <a:pt x="259" y="1"/>
                  </a:moveTo>
                  <a:cubicBezTo>
                    <a:pt x="250" y="1"/>
                    <a:pt x="242" y="7"/>
                    <a:pt x="242" y="19"/>
                  </a:cubicBezTo>
                  <a:lnTo>
                    <a:pt x="242" y="793"/>
                  </a:lnTo>
                  <a:lnTo>
                    <a:pt x="29" y="575"/>
                  </a:lnTo>
                  <a:cubicBezTo>
                    <a:pt x="24" y="573"/>
                    <a:pt x="20" y="572"/>
                    <a:pt x="15" y="572"/>
                  </a:cubicBezTo>
                  <a:cubicBezTo>
                    <a:pt x="11" y="572"/>
                    <a:pt x="7" y="573"/>
                    <a:pt x="5" y="575"/>
                  </a:cubicBezTo>
                  <a:cubicBezTo>
                    <a:pt x="0" y="580"/>
                    <a:pt x="0" y="580"/>
                    <a:pt x="0" y="585"/>
                  </a:cubicBezTo>
                  <a:cubicBezTo>
                    <a:pt x="0" y="590"/>
                    <a:pt x="0" y="595"/>
                    <a:pt x="5" y="600"/>
                  </a:cubicBezTo>
                  <a:lnTo>
                    <a:pt x="242" y="832"/>
                  </a:lnTo>
                  <a:lnTo>
                    <a:pt x="242" y="1456"/>
                  </a:lnTo>
                  <a:cubicBezTo>
                    <a:pt x="242" y="1465"/>
                    <a:pt x="249" y="1470"/>
                    <a:pt x="257" y="1470"/>
                  </a:cubicBezTo>
                  <a:cubicBezTo>
                    <a:pt x="264" y="1470"/>
                    <a:pt x="271" y="1465"/>
                    <a:pt x="271" y="1456"/>
                  </a:cubicBezTo>
                  <a:lnTo>
                    <a:pt x="271" y="967"/>
                  </a:lnTo>
                  <a:lnTo>
                    <a:pt x="498" y="740"/>
                  </a:lnTo>
                  <a:cubicBezTo>
                    <a:pt x="503" y="735"/>
                    <a:pt x="508" y="730"/>
                    <a:pt x="508" y="725"/>
                  </a:cubicBezTo>
                  <a:cubicBezTo>
                    <a:pt x="503" y="720"/>
                    <a:pt x="498" y="716"/>
                    <a:pt x="494" y="716"/>
                  </a:cubicBezTo>
                  <a:cubicBezTo>
                    <a:pt x="489" y="716"/>
                    <a:pt x="484" y="716"/>
                    <a:pt x="479" y="720"/>
                  </a:cubicBezTo>
                  <a:lnTo>
                    <a:pt x="276" y="924"/>
                  </a:lnTo>
                  <a:lnTo>
                    <a:pt x="276" y="556"/>
                  </a:lnTo>
                  <a:lnTo>
                    <a:pt x="465" y="367"/>
                  </a:lnTo>
                  <a:cubicBezTo>
                    <a:pt x="476" y="356"/>
                    <a:pt x="464" y="339"/>
                    <a:pt x="451" y="339"/>
                  </a:cubicBezTo>
                  <a:cubicBezTo>
                    <a:pt x="447" y="339"/>
                    <a:pt x="443" y="340"/>
                    <a:pt x="440" y="343"/>
                  </a:cubicBezTo>
                  <a:lnTo>
                    <a:pt x="276" y="512"/>
                  </a:lnTo>
                  <a:lnTo>
                    <a:pt x="276" y="19"/>
                  </a:lnTo>
                  <a:cubicBezTo>
                    <a:pt x="276" y="7"/>
                    <a:pt x="267" y="1"/>
                    <a:pt x="259"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69" name="Google Shape;449;p24">
            <a:extLst>
              <a:ext uri="{FF2B5EF4-FFF2-40B4-BE49-F238E27FC236}">
                <a16:creationId xmlns:a16="http://schemas.microsoft.com/office/drawing/2014/main" id="{77F9F29D-6F5C-54B0-4AFF-BB4583C8C4B8}"/>
              </a:ext>
            </a:extLst>
          </p:cNvPr>
          <p:cNvGrpSpPr/>
          <p:nvPr/>
        </p:nvGrpSpPr>
        <p:grpSpPr>
          <a:xfrm>
            <a:off x="1643574" y="6219816"/>
            <a:ext cx="697399" cy="704332"/>
            <a:chOff x="1664401" y="4110000"/>
            <a:chExt cx="523049" cy="528249"/>
          </a:xfrm>
        </p:grpSpPr>
        <p:sp>
          <p:nvSpPr>
            <p:cNvPr id="70" name="Google Shape;450;p24">
              <a:extLst>
                <a:ext uri="{FF2B5EF4-FFF2-40B4-BE49-F238E27FC236}">
                  <a16:creationId xmlns:a16="http://schemas.microsoft.com/office/drawing/2014/main" id="{5216474A-6DBC-5DA9-05F6-2AB63DDDBA7D}"/>
                </a:ext>
              </a:extLst>
            </p:cNvPr>
            <p:cNvSpPr/>
            <p:nvPr/>
          </p:nvSpPr>
          <p:spPr>
            <a:xfrm>
              <a:off x="1935243" y="4110000"/>
              <a:ext cx="252207" cy="397811"/>
            </a:xfrm>
            <a:custGeom>
              <a:avLst/>
              <a:gdLst/>
              <a:ahLst/>
              <a:cxnLst/>
              <a:rect l="l" t="t" r="r" b="b"/>
              <a:pathLst>
                <a:path w="1164" h="1836" extrusionOk="0">
                  <a:moveTo>
                    <a:pt x="591" y="1"/>
                  </a:moveTo>
                  <a:cubicBezTo>
                    <a:pt x="237" y="1"/>
                    <a:pt x="28" y="365"/>
                    <a:pt x="95" y="683"/>
                  </a:cubicBezTo>
                  <a:cubicBezTo>
                    <a:pt x="138" y="900"/>
                    <a:pt x="124" y="1123"/>
                    <a:pt x="56" y="1331"/>
                  </a:cubicBezTo>
                  <a:cubicBezTo>
                    <a:pt x="33" y="1401"/>
                    <a:pt x="0" y="1835"/>
                    <a:pt x="545" y="1835"/>
                  </a:cubicBezTo>
                  <a:cubicBezTo>
                    <a:pt x="562" y="1835"/>
                    <a:pt x="580" y="1835"/>
                    <a:pt x="598" y="1834"/>
                  </a:cubicBezTo>
                  <a:cubicBezTo>
                    <a:pt x="598" y="1834"/>
                    <a:pt x="614" y="1835"/>
                    <a:pt x="641" y="1835"/>
                  </a:cubicBezTo>
                  <a:cubicBezTo>
                    <a:pt x="771" y="1835"/>
                    <a:pt x="1148" y="1796"/>
                    <a:pt x="1140" y="1331"/>
                  </a:cubicBezTo>
                  <a:cubicBezTo>
                    <a:pt x="1130" y="774"/>
                    <a:pt x="1116" y="687"/>
                    <a:pt x="1140" y="494"/>
                  </a:cubicBezTo>
                  <a:cubicBezTo>
                    <a:pt x="1164" y="300"/>
                    <a:pt x="961" y="5"/>
                    <a:pt x="598" y="1"/>
                  </a:cubicBezTo>
                  <a:cubicBezTo>
                    <a:pt x="596" y="1"/>
                    <a:pt x="593" y="1"/>
                    <a:pt x="591" y="1"/>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1" name="Google Shape;451;p24">
              <a:extLst>
                <a:ext uri="{FF2B5EF4-FFF2-40B4-BE49-F238E27FC236}">
                  <a16:creationId xmlns:a16="http://schemas.microsoft.com/office/drawing/2014/main" id="{5B9ADEB6-C8BA-BDB5-9901-3A09FD51712D}"/>
                </a:ext>
              </a:extLst>
            </p:cNvPr>
            <p:cNvSpPr/>
            <p:nvPr/>
          </p:nvSpPr>
          <p:spPr>
            <a:xfrm>
              <a:off x="2007612" y="4217253"/>
              <a:ext cx="119387" cy="419911"/>
            </a:xfrm>
            <a:custGeom>
              <a:avLst/>
              <a:gdLst/>
              <a:ahLst/>
              <a:cxnLst/>
              <a:rect l="l" t="t" r="r" b="b"/>
              <a:pathLst>
                <a:path w="551" h="1938" extrusionOk="0">
                  <a:moveTo>
                    <a:pt x="265" y="0"/>
                  </a:moveTo>
                  <a:cubicBezTo>
                    <a:pt x="255" y="0"/>
                    <a:pt x="247" y="6"/>
                    <a:pt x="249" y="18"/>
                  </a:cubicBezTo>
                  <a:lnTo>
                    <a:pt x="249" y="584"/>
                  </a:lnTo>
                  <a:lnTo>
                    <a:pt x="37" y="376"/>
                  </a:lnTo>
                  <a:cubicBezTo>
                    <a:pt x="32" y="373"/>
                    <a:pt x="27" y="371"/>
                    <a:pt x="23" y="371"/>
                  </a:cubicBezTo>
                  <a:cubicBezTo>
                    <a:pt x="10" y="371"/>
                    <a:pt x="0" y="386"/>
                    <a:pt x="8" y="400"/>
                  </a:cubicBezTo>
                  <a:lnTo>
                    <a:pt x="245" y="637"/>
                  </a:lnTo>
                  <a:lnTo>
                    <a:pt x="245" y="1919"/>
                  </a:lnTo>
                  <a:cubicBezTo>
                    <a:pt x="247" y="1931"/>
                    <a:pt x="257" y="1937"/>
                    <a:pt x="266" y="1937"/>
                  </a:cubicBezTo>
                  <a:cubicBezTo>
                    <a:pt x="275" y="1937"/>
                    <a:pt x="283" y="1931"/>
                    <a:pt x="283" y="1919"/>
                  </a:cubicBezTo>
                  <a:lnTo>
                    <a:pt x="283" y="937"/>
                  </a:lnTo>
                  <a:lnTo>
                    <a:pt x="540" y="681"/>
                  </a:lnTo>
                  <a:cubicBezTo>
                    <a:pt x="551" y="666"/>
                    <a:pt x="539" y="652"/>
                    <a:pt x="527" y="652"/>
                  </a:cubicBezTo>
                  <a:cubicBezTo>
                    <a:pt x="523" y="652"/>
                    <a:pt x="519" y="653"/>
                    <a:pt x="515" y="657"/>
                  </a:cubicBezTo>
                  <a:cubicBezTo>
                    <a:pt x="438" y="734"/>
                    <a:pt x="361" y="807"/>
                    <a:pt x="283" y="884"/>
                  </a:cubicBezTo>
                  <a:lnTo>
                    <a:pt x="283" y="633"/>
                  </a:lnTo>
                  <a:lnTo>
                    <a:pt x="283" y="18"/>
                  </a:lnTo>
                  <a:cubicBezTo>
                    <a:pt x="283" y="6"/>
                    <a:pt x="274" y="0"/>
                    <a:pt x="265"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2" name="Google Shape;452;p24">
              <a:extLst>
                <a:ext uri="{FF2B5EF4-FFF2-40B4-BE49-F238E27FC236}">
                  <a16:creationId xmlns:a16="http://schemas.microsoft.com/office/drawing/2014/main" id="{BA76A97C-62D4-78DF-7333-9D77541349DE}"/>
                </a:ext>
              </a:extLst>
            </p:cNvPr>
            <p:cNvSpPr/>
            <p:nvPr/>
          </p:nvSpPr>
          <p:spPr>
            <a:xfrm>
              <a:off x="1664401" y="4276622"/>
              <a:ext cx="302041" cy="259140"/>
            </a:xfrm>
            <a:custGeom>
              <a:avLst/>
              <a:gdLst/>
              <a:ahLst/>
              <a:cxnLst/>
              <a:rect l="l" t="t" r="r" b="b"/>
              <a:pathLst>
                <a:path w="1394" h="1196" extrusionOk="0">
                  <a:moveTo>
                    <a:pt x="600" y="1"/>
                  </a:moveTo>
                  <a:cubicBezTo>
                    <a:pt x="271" y="1"/>
                    <a:pt x="0" y="267"/>
                    <a:pt x="0" y="600"/>
                  </a:cubicBezTo>
                  <a:cubicBezTo>
                    <a:pt x="0" y="958"/>
                    <a:pt x="296" y="1195"/>
                    <a:pt x="603" y="1195"/>
                  </a:cubicBezTo>
                  <a:cubicBezTo>
                    <a:pt x="750" y="1195"/>
                    <a:pt x="899" y="1141"/>
                    <a:pt x="1021" y="1021"/>
                  </a:cubicBezTo>
                  <a:cubicBezTo>
                    <a:pt x="1393" y="644"/>
                    <a:pt x="1127" y="1"/>
                    <a:pt x="600" y="1"/>
                  </a:cubicBezTo>
                  <a:close/>
                </a:path>
              </a:pathLst>
            </a:custGeom>
            <a:solidFill>
              <a:srgbClr val="D0746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3" name="Google Shape;453;p24">
              <a:extLst>
                <a:ext uri="{FF2B5EF4-FFF2-40B4-BE49-F238E27FC236}">
                  <a16:creationId xmlns:a16="http://schemas.microsoft.com/office/drawing/2014/main" id="{434B9611-1BF0-9BC6-89E2-1AA51A200807}"/>
                </a:ext>
              </a:extLst>
            </p:cNvPr>
            <p:cNvSpPr/>
            <p:nvPr/>
          </p:nvSpPr>
          <p:spPr>
            <a:xfrm>
              <a:off x="1751937" y="4346174"/>
              <a:ext cx="86019" cy="292075"/>
            </a:xfrm>
            <a:custGeom>
              <a:avLst/>
              <a:gdLst/>
              <a:ahLst/>
              <a:cxnLst/>
              <a:rect l="l" t="t" r="r" b="b"/>
              <a:pathLst>
                <a:path w="397" h="1348" extrusionOk="0">
                  <a:moveTo>
                    <a:pt x="194" y="0"/>
                  </a:moveTo>
                  <a:cubicBezTo>
                    <a:pt x="185" y="0"/>
                    <a:pt x="177" y="6"/>
                    <a:pt x="177" y="18"/>
                  </a:cubicBezTo>
                  <a:lnTo>
                    <a:pt x="177" y="400"/>
                  </a:lnTo>
                  <a:lnTo>
                    <a:pt x="41" y="260"/>
                  </a:lnTo>
                  <a:cubicBezTo>
                    <a:pt x="37" y="257"/>
                    <a:pt x="33" y="256"/>
                    <a:pt x="29" y="256"/>
                  </a:cubicBezTo>
                  <a:cubicBezTo>
                    <a:pt x="13" y="256"/>
                    <a:pt x="1" y="274"/>
                    <a:pt x="12" y="289"/>
                  </a:cubicBezTo>
                  <a:cubicBezTo>
                    <a:pt x="70" y="342"/>
                    <a:pt x="123" y="396"/>
                    <a:pt x="177" y="449"/>
                  </a:cubicBezTo>
                  <a:lnTo>
                    <a:pt x="177" y="1329"/>
                  </a:lnTo>
                  <a:cubicBezTo>
                    <a:pt x="177" y="1341"/>
                    <a:pt x="185" y="1347"/>
                    <a:pt x="194" y="1347"/>
                  </a:cubicBezTo>
                  <a:cubicBezTo>
                    <a:pt x="202" y="1347"/>
                    <a:pt x="211" y="1341"/>
                    <a:pt x="211" y="1329"/>
                  </a:cubicBezTo>
                  <a:lnTo>
                    <a:pt x="211" y="652"/>
                  </a:lnTo>
                  <a:lnTo>
                    <a:pt x="389" y="478"/>
                  </a:lnTo>
                  <a:cubicBezTo>
                    <a:pt x="397" y="463"/>
                    <a:pt x="388" y="448"/>
                    <a:pt x="374" y="448"/>
                  </a:cubicBezTo>
                  <a:cubicBezTo>
                    <a:pt x="370" y="448"/>
                    <a:pt x="365" y="450"/>
                    <a:pt x="360" y="454"/>
                  </a:cubicBezTo>
                  <a:lnTo>
                    <a:pt x="211" y="599"/>
                  </a:lnTo>
                  <a:lnTo>
                    <a:pt x="211" y="18"/>
                  </a:lnTo>
                  <a:cubicBezTo>
                    <a:pt x="211" y="6"/>
                    <a:pt x="202" y="0"/>
                    <a:pt x="194"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4" name="Google Shape;454;p24">
              <a:extLst>
                <a:ext uri="{FF2B5EF4-FFF2-40B4-BE49-F238E27FC236}">
                  <a16:creationId xmlns:a16="http://schemas.microsoft.com/office/drawing/2014/main" id="{AAFC5376-6268-17F7-762E-D4D0730A22EF}"/>
                </a:ext>
              </a:extLst>
            </p:cNvPr>
            <p:cNvSpPr/>
            <p:nvPr/>
          </p:nvSpPr>
          <p:spPr>
            <a:xfrm>
              <a:off x="1831239" y="4268822"/>
              <a:ext cx="218839" cy="265857"/>
            </a:xfrm>
            <a:custGeom>
              <a:avLst/>
              <a:gdLst/>
              <a:ahLst/>
              <a:cxnLst/>
              <a:rect l="l" t="t" r="r" b="b"/>
              <a:pathLst>
                <a:path w="1010" h="1227" extrusionOk="0">
                  <a:moveTo>
                    <a:pt x="500" y="0"/>
                  </a:moveTo>
                  <a:cubicBezTo>
                    <a:pt x="453" y="0"/>
                    <a:pt x="406" y="27"/>
                    <a:pt x="386" y="80"/>
                  </a:cubicBezTo>
                  <a:lnTo>
                    <a:pt x="9" y="1052"/>
                  </a:lnTo>
                  <a:cubicBezTo>
                    <a:pt x="3" y="1067"/>
                    <a:pt x="1" y="1082"/>
                    <a:pt x="1" y="1097"/>
                  </a:cubicBezTo>
                  <a:lnTo>
                    <a:pt x="1" y="1097"/>
                  </a:lnTo>
                  <a:cubicBezTo>
                    <a:pt x="1" y="1162"/>
                    <a:pt x="49" y="1217"/>
                    <a:pt x="120" y="1217"/>
                  </a:cubicBezTo>
                  <a:lnTo>
                    <a:pt x="860" y="1227"/>
                  </a:lnTo>
                  <a:cubicBezTo>
                    <a:pt x="863" y="1227"/>
                    <a:pt x="865" y="1227"/>
                    <a:pt x="867" y="1227"/>
                  </a:cubicBezTo>
                  <a:cubicBezTo>
                    <a:pt x="951" y="1227"/>
                    <a:pt x="1009" y="1142"/>
                    <a:pt x="976" y="1062"/>
                  </a:cubicBezTo>
                  <a:lnTo>
                    <a:pt x="614" y="80"/>
                  </a:lnTo>
                  <a:cubicBezTo>
                    <a:pt x="594" y="27"/>
                    <a:pt x="547" y="0"/>
                    <a:pt x="500" y="0"/>
                  </a:cubicBezTo>
                  <a:close/>
                </a:path>
              </a:pathLst>
            </a:custGeom>
            <a:solidFill>
              <a:srgbClr val="425A9A"/>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5" name="Google Shape;455;p24">
              <a:extLst>
                <a:ext uri="{FF2B5EF4-FFF2-40B4-BE49-F238E27FC236}">
                  <a16:creationId xmlns:a16="http://schemas.microsoft.com/office/drawing/2014/main" id="{A47C7AA0-CEB3-2E5E-1EA0-B7B180F8D2A7}"/>
                </a:ext>
              </a:extLst>
            </p:cNvPr>
            <p:cNvSpPr/>
            <p:nvPr/>
          </p:nvSpPr>
          <p:spPr>
            <a:xfrm>
              <a:off x="1881291" y="4318873"/>
              <a:ext cx="101836" cy="318509"/>
            </a:xfrm>
            <a:custGeom>
              <a:avLst/>
              <a:gdLst/>
              <a:ahLst/>
              <a:cxnLst/>
              <a:rect l="l" t="t" r="r" b="b"/>
              <a:pathLst>
                <a:path w="470" h="1470" extrusionOk="0">
                  <a:moveTo>
                    <a:pt x="259" y="0"/>
                  </a:moveTo>
                  <a:cubicBezTo>
                    <a:pt x="251" y="0"/>
                    <a:pt x="242" y="6"/>
                    <a:pt x="242" y="18"/>
                  </a:cubicBezTo>
                  <a:lnTo>
                    <a:pt x="242" y="792"/>
                  </a:lnTo>
                  <a:lnTo>
                    <a:pt x="29" y="575"/>
                  </a:lnTo>
                  <a:cubicBezTo>
                    <a:pt x="25" y="572"/>
                    <a:pt x="20" y="571"/>
                    <a:pt x="16" y="571"/>
                  </a:cubicBezTo>
                  <a:cubicBezTo>
                    <a:pt x="11" y="571"/>
                    <a:pt x="8" y="572"/>
                    <a:pt x="5" y="575"/>
                  </a:cubicBezTo>
                  <a:cubicBezTo>
                    <a:pt x="0" y="575"/>
                    <a:pt x="0" y="580"/>
                    <a:pt x="0" y="584"/>
                  </a:cubicBezTo>
                  <a:cubicBezTo>
                    <a:pt x="0" y="589"/>
                    <a:pt x="0" y="594"/>
                    <a:pt x="5" y="594"/>
                  </a:cubicBezTo>
                  <a:lnTo>
                    <a:pt x="242" y="831"/>
                  </a:lnTo>
                  <a:lnTo>
                    <a:pt x="242" y="1455"/>
                  </a:lnTo>
                  <a:cubicBezTo>
                    <a:pt x="242" y="1465"/>
                    <a:pt x="251" y="1470"/>
                    <a:pt x="259" y="1470"/>
                  </a:cubicBezTo>
                  <a:cubicBezTo>
                    <a:pt x="268" y="1470"/>
                    <a:pt x="276" y="1465"/>
                    <a:pt x="276" y="1455"/>
                  </a:cubicBezTo>
                  <a:lnTo>
                    <a:pt x="276" y="551"/>
                  </a:lnTo>
                  <a:lnTo>
                    <a:pt x="465" y="362"/>
                  </a:lnTo>
                  <a:cubicBezTo>
                    <a:pt x="470" y="357"/>
                    <a:pt x="470" y="347"/>
                    <a:pt x="465" y="343"/>
                  </a:cubicBezTo>
                  <a:cubicBezTo>
                    <a:pt x="460" y="340"/>
                    <a:pt x="455" y="339"/>
                    <a:pt x="451" y="339"/>
                  </a:cubicBezTo>
                  <a:cubicBezTo>
                    <a:pt x="447" y="339"/>
                    <a:pt x="443" y="340"/>
                    <a:pt x="441" y="343"/>
                  </a:cubicBezTo>
                  <a:lnTo>
                    <a:pt x="276" y="507"/>
                  </a:lnTo>
                  <a:lnTo>
                    <a:pt x="276" y="18"/>
                  </a:lnTo>
                  <a:cubicBezTo>
                    <a:pt x="276" y="6"/>
                    <a:pt x="268" y="0"/>
                    <a:pt x="259"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76" name="Google Shape;456;p24">
            <a:extLst>
              <a:ext uri="{FF2B5EF4-FFF2-40B4-BE49-F238E27FC236}">
                <a16:creationId xmlns:a16="http://schemas.microsoft.com/office/drawing/2014/main" id="{A3FC3E33-8E63-1D33-2E4A-2B53D0620D63}"/>
              </a:ext>
            </a:extLst>
          </p:cNvPr>
          <p:cNvGrpSpPr/>
          <p:nvPr/>
        </p:nvGrpSpPr>
        <p:grpSpPr>
          <a:xfrm>
            <a:off x="3793053" y="5108738"/>
            <a:ext cx="1001657" cy="1683551"/>
            <a:chOff x="-3487875" y="-1884325"/>
            <a:chExt cx="252400" cy="424225"/>
          </a:xfrm>
        </p:grpSpPr>
        <p:sp>
          <p:nvSpPr>
            <p:cNvPr id="77" name="Google Shape;457;p24">
              <a:extLst>
                <a:ext uri="{FF2B5EF4-FFF2-40B4-BE49-F238E27FC236}">
                  <a16:creationId xmlns:a16="http://schemas.microsoft.com/office/drawing/2014/main" id="{0E2BFADE-A8FF-72A8-D4EB-C77B8678838E}"/>
                </a:ext>
              </a:extLst>
            </p:cNvPr>
            <p:cNvSpPr/>
            <p:nvPr/>
          </p:nvSpPr>
          <p:spPr>
            <a:xfrm>
              <a:off x="-3405525" y="-1829775"/>
              <a:ext cx="84075" cy="369675"/>
            </a:xfrm>
            <a:custGeom>
              <a:avLst/>
              <a:gdLst/>
              <a:ahLst/>
              <a:cxnLst/>
              <a:rect l="l" t="t" r="r" b="b"/>
              <a:pathLst>
                <a:path w="3363" h="14787" extrusionOk="0">
                  <a:moveTo>
                    <a:pt x="746" y="0"/>
                  </a:moveTo>
                  <a:cubicBezTo>
                    <a:pt x="335" y="0"/>
                    <a:pt x="1" y="334"/>
                    <a:pt x="1" y="750"/>
                  </a:cubicBezTo>
                  <a:lnTo>
                    <a:pt x="1" y="14782"/>
                  </a:lnTo>
                  <a:lnTo>
                    <a:pt x="3363" y="14787"/>
                  </a:lnTo>
                  <a:lnTo>
                    <a:pt x="3363" y="750"/>
                  </a:lnTo>
                  <a:cubicBezTo>
                    <a:pt x="3363" y="334"/>
                    <a:pt x="3029" y="0"/>
                    <a:pt x="2613"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8" name="Google Shape;458;p24">
              <a:extLst>
                <a:ext uri="{FF2B5EF4-FFF2-40B4-BE49-F238E27FC236}">
                  <a16:creationId xmlns:a16="http://schemas.microsoft.com/office/drawing/2014/main" id="{38538EF8-7852-85B9-916B-5C152F3FDF98}"/>
                </a:ext>
              </a:extLst>
            </p:cNvPr>
            <p:cNvSpPr/>
            <p:nvPr/>
          </p:nvSpPr>
          <p:spPr>
            <a:xfrm>
              <a:off x="-3405525" y="-1490100"/>
              <a:ext cx="84075" cy="30000"/>
            </a:xfrm>
            <a:custGeom>
              <a:avLst/>
              <a:gdLst/>
              <a:ahLst/>
              <a:cxnLst/>
              <a:rect l="l" t="t" r="r" b="b"/>
              <a:pathLst>
                <a:path w="3363" h="1200" extrusionOk="0">
                  <a:moveTo>
                    <a:pt x="1" y="0"/>
                  </a:moveTo>
                  <a:lnTo>
                    <a:pt x="1" y="1200"/>
                  </a:lnTo>
                  <a:lnTo>
                    <a:pt x="3363" y="1200"/>
                  </a:lnTo>
                  <a:lnTo>
                    <a:pt x="3363" y="0"/>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9" name="Google Shape;459;p24">
              <a:extLst>
                <a:ext uri="{FF2B5EF4-FFF2-40B4-BE49-F238E27FC236}">
                  <a16:creationId xmlns:a16="http://schemas.microsoft.com/office/drawing/2014/main" id="{76FE06EA-A418-10A6-AC6A-8FC48764B5F2}"/>
                </a:ext>
              </a:extLst>
            </p:cNvPr>
            <p:cNvSpPr/>
            <p:nvPr/>
          </p:nvSpPr>
          <p:spPr>
            <a:xfrm>
              <a:off x="-3405525" y="-1672950"/>
              <a:ext cx="84075" cy="29900"/>
            </a:xfrm>
            <a:custGeom>
              <a:avLst/>
              <a:gdLst/>
              <a:ahLst/>
              <a:cxnLst/>
              <a:rect l="l" t="t" r="r" b="b"/>
              <a:pathLst>
                <a:path w="3363" h="1196" extrusionOk="0">
                  <a:moveTo>
                    <a:pt x="1" y="1"/>
                  </a:moveTo>
                  <a:lnTo>
                    <a:pt x="1" y="1196"/>
                  </a:lnTo>
                  <a:lnTo>
                    <a:pt x="3363" y="1196"/>
                  </a:lnTo>
                  <a:lnTo>
                    <a:pt x="3363" y="1"/>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0" name="Google Shape;460;p24">
              <a:extLst>
                <a:ext uri="{FF2B5EF4-FFF2-40B4-BE49-F238E27FC236}">
                  <a16:creationId xmlns:a16="http://schemas.microsoft.com/office/drawing/2014/main" id="{10AB67C2-6B2E-4B77-1DAC-8A4AAB4C26FC}"/>
                </a:ext>
              </a:extLst>
            </p:cNvPr>
            <p:cNvSpPr/>
            <p:nvPr/>
          </p:nvSpPr>
          <p:spPr>
            <a:xfrm>
              <a:off x="-3373225" y="-1624450"/>
              <a:ext cx="25650" cy="102800"/>
            </a:xfrm>
            <a:custGeom>
              <a:avLst/>
              <a:gdLst/>
              <a:ahLst/>
              <a:cxnLst/>
              <a:rect l="l" t="t" r="r" b="b"/>
              <a:pathLst>
                <a:path w="1026" h="4112" extrusionOk="0">
                  <a:moveTo>
                    <a:pt x="513" y="0"/>
                  </a:moveTo>
                  <a:cubicBezTo>
                    <a:pt x="228" y="0"/>
                    <a:pt x="0" y="228"/>
                    <a:pt x="0" y="513"/>
                  </a:cubicBezTo>
                  <a:lnTo>
                    <a:pt x="0" y="3594"/>
                  </a:lnTo>
                  <a:cubicBezTo>
                    <a:pt x="0" y="3880"/>
                    <a:pt x="228" y="4112"/>
                    <a:pt x="513" y="4112"/>
                  </a:cubicBezTo>
                  <a:cubicBezTo>
                    <a:pt x="799" y="4112"/>
                    <a:pt x="1026" y="3880"/>
                    <a:pt x="1026" y="3594"/>
                  </a:cubicBezTo>
                  <a:lnTo>
                    <a:pt x="1026" y="513"/>
                  </a:lnTo>
                  <a:cubicBezTo>
                    <a:pt x="1026" y="228"/>
                    <a:pt x="799" y="0"/>
                    <a:pt x="51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1" name="Google Shape;461;p24">
              <a:extLst>
                <a:ext uri="{FF2B5EF4-FFF2-40B4-BE49-F238E27FC236}">
                  <a16:creationId xmlns:a16="http://schemas.microsoft.com/office/drawing/2014/main" id="{CDE3D953-70BA-1765-51C8-92553DC35712}"/>
                </a:ext>
              </a:extLst>
            </p:cNvPr>
            <p:cNvSpPr/>
            <p:nvPr/>
          </p:nvSpPr>
          <p:spPr>
            <a:xfrm>
              <a:off x="-3419050" y="-1860025"/>
              <a:ext cx="112725" cy="52025"/>
            </a:xfrm>
            <a:custGeom>
              <a:avLst/>
              <a:gdLst/>
              <a:ahLst/>
              <a:cxnLst/>
              <a:rect l="l" t="t" r="r" b="b"/>
              <a:pathLst>
                <a:path w="4509" h="2081" extrusionOk="0">
                  <a:moveTo>
                    <a:pt x="1611" y="1"/>
                  </a:moveTo>
                  <a:cubicBezTo>
                    <a:pt x="1553" y="238"/>
                    <a:pt x="1456" y="460"/>
                    <a:pt x="1335" y="673"/>
                  </a:cubicBezTo>
                  <a:cubicBezTo>
                    <a:pt x="997" y="1263"/>
                    <a:pt x="484" y="1655"/>
                    <a:pt x="0" y="1757"/>
                  </a:cubicBezTo>
                  <a:lnTo>
                    <a:pt x="0" y="2081"/>
                  </a:lnTo>
                  <a:lnTo>
                    <a:pt x="4508" y="2081"/>
                  </a:lnTo>
                  <a:lnTo>
                    <a:pt x="4508" y="1723"/>
                  </a:lnTo>
                  <a:cubicBezTo>
                    <a:pt x="4015" y="1641"/>
                    <a:pt x="3483" y="1239"/>
                    <a:pt x="3130" y="635"/>
                  </a:cubicBezTo>
                  <a:cubicBezTo>
                    <a:pt x="3014" y="436"/>
                    <a:pt x="2927" y="223"/>
                    <a:pt x="2869" y="1"/>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2" name="Google Shape;462;p24">
              <a:extLst>
                <a:ext uri="{FF2B5EF4-FFF2-40B4-BE49-F238E27FC236}">
                  <a16:creationId xmlns:a16="http://schemas.microsoft.com/office/drawing/2014/main" id="{5055497C-194E-8955-0C47-712299F837E2}"/>
                </a:ext>
              </a:extLst>
            </p:cNvPr>
            <p:cNvSpPr/>
            <p:nvPr/>
          </p:nvSpPr>
          <p:spPr>
            <a:xfrm>
              <a:off x="-3384100" y="-1884325"/>
              <a:ext cx="42825" cy="35825"/>
            </a:xfrm>
            <a:custGeom>
              <a:avLst/>
              <a:gdLst/>
              <a:ahLst/>
              <a:cxnLst/>
              <a:rect l="l" t="t" r="r" b="b"/>
              <a:pathLst>
                <a:path w="1713" h="1433" extrusionOk="0">
                  <a:moveTo>
                    <a:pt x="856" y="1"/>
                  </a:moveTo>
                  <a:cubicBezTo>
                    <a:pt x="798" y="1"/>
                    <a:pt x="740" y="30"/>
                    <a:pt x="711" y="78"/>
                  </a:cubicBezTo>
                  <a:cubicBezTo>
                    <a:pt x="469" y="470"/>
                    <a:pt x="0" y="823"/>
                    <a:pt x="0" y="1108"/>
                  </a:cubicBezTo>
                  <a:cubicBezTo>
                    <a:pt x="0" y="1224"/>
                    <a:pt x="34" y="1336"/>
                    <a:pt x="97" y="1432"/>
                  </a:cubicBezTo>
                  <a:lnTo>
                    <a:pt x="1616" y="1432"/>
                  </a:lnTo>
                  <a:cubicBezTo>
                    <a:pt x="1679" y="1336"/>
                    <a:pt x="1708" y="1224"/>
                    <a:pt x="1712" y="1108"/>
                  </a:cubicBezTo>
                  <a:cubicBezTo>
                    <a:pt x="1712" y="823"/>
                    <a:pt x="1243" y="470"/>
                    <a:pt x="1001" y="78"/>
                  </a:cubicBezTo>
                  <a:cubicBezTo>
                    <a:pt x="968" y="30"/>
                    <a:pt x="914" y="1"/>
                    <a:pt x="856" y="1"/>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3" name="Google Shape;463;p24">
              <a:extLst>
                <a:ext uri="{FF2B5EF4-FFF2-40B4-BE49-F238E27FC236}">
                  <a16:creationId xmlns:a16="http://schemas.microsoft.com/office/drawing/2014/main" id="{1BAE8417-9FA7-D6DD-8815-D025D852C128}"/>
                </a:ext>
              </a:extLst>
            </p:cNvPr>
            <p:cNvSpPr/>
            <p:nvPr/>
          </p:nvSpPr>
          <p:spPr>
            <a:xfrm>
              <a:off x="-3431750" y="-1814800"/>
              <a:ext cx="137750" cy="10800"/>
            </a:xfrm>
            <a:custGeom>
              <a:avLst/>
              <a:gdLst/>
              <a:ahLst/>
              <a:cxnLst/>
              <a:rect l="l" t="t" r="r" b="b"/>
              <a:pathLst>
                <a:path w="5510" h="432" extrusionOk="0">
                  <a:moveTo>
                    <a:pt x="0" y="1"/>
                  </a:moveTo>
                  <a:lnTo>
                    <a:pt x="0" y="431"/>
                  </a:lnTo>
                  <a:lnTo>
                    <a:pt x="5510" y="431"/>
                  </a:lnTo>
                  <a:lnTo>
                    <a:pt x="5510" y="1"/>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4" name="Google Shape;464;p24">
              <a:extLst>
                <a:ext uri="{FF2B5EF4-FFF2-40B4-BE49-F238E27FC236}">
                  <a16:creationId xmlns:a16="http://schemas.microsoft.com/office/drawing/2014/main" id="{E98D37D6-06AF-9ECF-FA88-25825A2A3B7F}"/>
                </a:ext>
              </a:extLst>
            </p:cNvPr>
            <p:cNvSpPr/>
            <p:nvPr/>
          </p:nvSpPr>
          <p:spPr>
            <a:xfrm>
              <a:off x="-3458350" y="-1823975"/>
              <a:ext cx="193375" cy="191875"/>
            </a:xfrm>
            <a:custGeom>
              <a:avLst/>
              <a:gdLst/>
              <a:ahLst/>
              <a:cxnLst/>
              <a:rect l="l" t="t" r="r" b="b"/>
              <a:pathLst>
                <a:path w="7735" h="7675" extrusionOk="0">
                  <a:moveTo>
                    <a:pt x="110" y="0"/>
                  </a:moveTo>
                  <a:cubicBezTo>
                    <a:pt x="51" y="0"/>
                    <a:pt x="1" y="74"/>
                    <a:pt x="53" y="131"/>
                  </a:cubicBezTo>
                  <a:lnTo>
                    <a:pt x="7580" y="7653"/>
                  </a:lnTo>
                  <a:cubicBezTo>
                    <a:pt x="7595" y="7668"/>
                    <a:pt x="7613" y="7675"/>
                    <a:pt x="7630" y="7675"/>
                  </a:cubicBezTo>
                  <a:cubicBezTo>
                    <a:pt x="7686" y="7675"/>
                    <a:pt x="7735" y="7602"/>
                    <a:pt x="7686" y="7546"/>
                  </a:cubicBezTo>
                  <a:lnTo>
                    <a:pt x="160" y="20"/>
                  </a:lnTo>
                  <a:cubicBezTo>
                    <a:pt x="144" y="6"/>
                    <a:pt x="127"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5" name="Google Shape;465;p24">
              <a:extLst>
                <a:ext uri="{FF2B5EF4-FFF2-40B4-BE49-F238E27FC236}">
                  <a16:creationId xmlns:a16="http://schemas.microsoft.com/office/drawing/2014/main" id="{D0844EAA-A81F-A2DF-5A30-CF22DC6AAE19}"/>
                </a:ext>
              </a:extLst>
            </p:cNvPr>
            <p:cNvSpPr/>
            <p:nvPr/>
          </p:nvSpPr>
          <p:spPr>
            <a:xfrm>
              <a:off x="-3458600" y="-1825075"/>
              <a:ext cx="194000" cy="194000"/>
            </a:xfrm>
            <a:custGeom>
              <a:avLst/>
              <a:gdLst/>
              <a:ahLst/>
              <a:cxnLst/>
              <a:rect l="l" t="t" r="r" b="b"/>
              <a:pathLst>
                <a:path w="7760" h="7760" extrusionOk="0">
                  <a:moveTo>
                    <a:pt x="117" y="78"/>
                  </a:moveTo>
                  <a:cubicBezTo>
                    <a:pt x="126" y="78"/>
                    <a:pt x="136" y="83"/>
                    <a:pt x="146" y="93"/>
                  </a:cubicBezTo>
                  <a:lnTo>
                    <a:pt x="7672" y="7619"/>
                  </a:lnTo>
                  <a:cubicBezTo>
                    <a:pt x="7698" y="7645"/>
                    <a:pt x="7672" y="7683"/>
                    <a:pt x="7641" y="7683"/>
                  </a:cubicBezTo>
                  <a:cubicBezTo>
                    <a:pt x="7632" y="7683"/>
                    <a:pt x="7623" y="7680"/>
                    <a:pt x="7614" y="7672"/>
                  </a:cubicBezTo>
                  <a:lnTo>
                    <a:pt x="92" y="146"/>
                  </a:lnTo>
                  <a:cubicBezTo>
                    <a:pt x="73" y="131"/>
                    <a:pt x="73" y="107"/>
                    <a:pt x="92" y="93"/>
                  </a:cubicBezTo>
                  <a:cubicBezTo>
                    <a:pt x="97" y="88"/>
                    <a:pt x="107" y="83"/>
                    <a:pt x="117" y="78"/>
                  </a:cubicBezTo>
                  <a:close/>
                  <a:moveTo>
                    <a:pt x="112" y="1"/>
                  </a:moveTo>
                  <a:cubicBezTo>
                    <a:pt x="54" y="6"/>
                    <a:pt x="5" y="54"/>
                    <a:pt x="1" y="112"/>
                  </a:cubicBezTo>
                  <a:cubicBezTo>
                    <a:pt x="1" y="141"/>
                    <a:pt x="10" y="175"/>
                    <a:pt x="34" y="199"/>
                  </a:cubicBezTo>
                  <a:lnTo>
                    <a:pt x="7561" y="7726"/>
                  </a:lnTo>
                  <a:cubicBezTo>
                    <a:pt x="7580" y="7745"/>
                    <a:pt x="7609" y="7759"/>
                    <a:pt x="7638" y="7759"/>
                  </a:cubicBezTo>
                  <a:lnTo>
                    <a:pt x="7648" y="7755"/>
                  </a:lnTo>
                  <a:cubicBezTo>
                    <a:pt x="7672" y="7755"/>
                    <a:pt x="7701" y="7740"/>
                    <a:pt x="7720" y="7721"/>
                  </a:cubicBezTo>
                  <a:cubicBezTo>
                    <a:pt x="7740" y="7701"/>
                    <a:pt x="7754" y="7677"/>
                    <a:pt x="7754" y="7648"/>
                  </a:cubicBezTo>
                  <a:cubicBezTo>
                    <a:pt x="7759" y="7614"/>
                    <a:pt x="7745" y="7585"/>
                    <a:pt x="7720" y="7561"/>
                  </a:cubicBezTo>
                  <a:lnTo>
                    <a:pt x="194" y="35"/>
                  </a:lnTo>
                  <a:cubicBezTo>
                    <a:pt x="175" y="10"/>
                    <a:pt x="141" y="1"/>
                    <a:pt x="11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6" name="Google Shape;466;p24">
              <a:extLst>
                <a:ext uri="{FF2B5EF4-FFF2-40B4-BE49-F238E27FC236}">
                  <a16:creationId xmlns:a16="http://schemas.microsoft.com/office/drawing/2014/main" id="{8F42425D-8912-34A7-D7A7-BBBD326DF7B3}"/>
                </a:ext>
              </a:extLst>
            </p:cNvPr>
            <p:cNvSpPr/>
            <p:nvPr/>
          </p:nvSpPr>
          <p:spPr>
            <a:xfrm>
              <a:off x="-3487375" y="-1853000"/>
              <a:ext cx="61825" cy="60375"/>
            </a:xfrm>
            <a:custGeom>
              <a:avLst/>
              <a:gdLst/>
              <a:ahLst/>
              <a:cxnLst/>
              <a:rect l="l" t="t" r="r" b="b"/>
              <a:pathLst>
                <a:path w="2473" h="2415" extrusionOk="0">
                  <a:moveTo>
                    <a:pt x="2365" y="0"/>
                  </a:moveTo>
                  <a:cubicBezTo>
                    <a:pt x="2349" y="0"/>
                    <a:pt x="2332" y="6"/>
                    <a:pt x="2317" y="20"/>
                  </a:cubicBezTo>
                  <a:lnTo>
                    <a:pt x="54" y="2284"/>
                  </a:lnTo>
                  <a:cubicBezTo>
                    <a:pt x="1" y="2340"/>
                    <a:pt x="51" y="2414"/>
                    <a:pt x="110" y="2414"/>
                  </a:cubicBezTo>
                  <a:cubicBezTo>
                    <a:pt x="127" y="2414"/>
                    <a:pt x="144" y="2409"/>
                    <a:pt x="160" y="2395"/>
                  </a:cubicBezTo>
                  <a:lnTo>
                    <a:pt x="2424" y="131"/>
                  </a:lnTo>
                  <a:cubicBezTo>
                    <a:pt x="2473" y="74"/>
                    <a:pt x="2422" y="0"/>
                    <a:pt x="236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7" name="Google Shape;467;p24">
              <a:extLst>
                <a:ext uri="{FF2B5EF4-FFF2-40B4-BE49-F238E27FC236}">
                  <a16:creationId xmlns:a16="http://schemas.microsoft.com/office/drawing/2014/main" id="{9BF7DFD9-30A8-D2E5-032B-3BE4271C64D6}"/>
                </a:ext>
              </a:extLst>
            </p:cNvPr>
            <p:cNvSpPr/>
            <p:nvPr/>
          </p:nvSpPr>
          <p:spPr>
            <a:xfrm>
              <a:off x="-3487875" y="-1854000"/>
              <a:ext cx="63875" cy="62325"/>
            </a:xfrm>
            <a:custGeom>
              <a:avLst/>
              <a:gdLst/>
              <a:ahLst/>
              <a:cxnLst/>
              <a:rect l="l" t="t" r="r" b="b"/>
              <a:pathLst>
                <a:path w="2555" h="2493" extrusionOk="0">
                  <a:moveTo>
                    <a:pt x="2388" y="79"/>
                  </a:moveTo>
                  <a:cubicBezTo>
                    <a:pt x="2401" y="80"/>
                    <a:pt x="2410" y="84"/>
                    <a:pt x="2419" y="89"/>
                  </a:cubicBezTo>
                  <a:cubicBezTo>
                    <a:pt x="2434" y="103"/>
                    <a:pt x="2434" y="128"/>
                    <a:pt x="2419" y="142"/>
                  </a:cubicBezTo>
                  <a:lnTo>
                    <a:pt x="156" y="2406"/>
                  </a:lnTo>
                  <a:cubicBezTo>
                    <a:pt x="147" y="2412"/>
                    <a:pt x="139" y="2415"/>
                    <a:pt x="131" y="2415"/>
                  </a:cubicBezTo>
                  <a:cubicBezTo>
                    <a:pt x="102" y="2415"/>
                    <a:pt x="80" y="2379"/>
                    <a:pt x="103" y="2353"/>
                  </a:cubicBezTo>
                  <a:lnTo>
                    <a:pt x="2366" y="89"/>
                  </a:lnTo>
                  <a:cubicBezTo>
                    <a:pt x="2371" y="84"/>
                    <a:pt x="2379" y="80"/>
                    <a:pt x="2388" y="79"/>
                  </a:cubicBezTo>
                  <a:close/>
                  <a:moveTo>
                    <a:pt x="2392" y="1"/>
                  </a:moveTo>
                  <a:cubicBezTo>
                    <a:pt x="2365" y="1"/>
                    <a:pt x="2338" y="11"/>
                    <a:pt x="2313" y="36"/>
                  </a:cubicBezTo>
                  <a:lnTo>
                    <a:pt x="49" y="2299"/>
                  </a:lnTo>
                  <a:cubicBezTo>
                    <a:pt x="1" y="2343"/>
                    <a:pt x="1" y="2415"/>
                    <a:pt x="49" y="2459"/>
                  </a:cubicBezTo>
                  <a:cubicBezTo>
                    <a:pt x="69" y="2478"/>
                    <a:pt x="103" y="2493"/>
                    <a:pt x="132" y="2493"/>
                  </a:cubicBezTo>
                  <a:cubicBezTo>
                    <a:pt x="161" y="2493"/>
                    <a:pt x="190" y="2483"/>
                    <a:pt x="209" y="2459"/>
                  </a:cubicBezTo>
                  <a:lnTo>
                    <a:pt x="2473" y="195"/>
                  </a:lnTo>
                  <a:cubicBezTo>
                    <a:pt x="2554" y="114"/>
                    <a:pt x="2479" y="1"/>
                    <a:pt x="239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8" name="Google Shape;468;p24">
              <a:extLst>
                <a:ext uri="{FF2B5EF4-FFF2-40B4-BE49-F238E27FC236}">
                  <a16:creationId xmlns:a16="http://schemas.microsoft.com/office/drawing/2014/main" id="{3242245A-7119-5955-400B-A4C0E915B56B}"/>
                </a:ext>
              </a:extLst>
            </p:cNvPr>
            <p:cNvSpPr/>
            <p:nvPr/>
          </p:nvSpPr>
          <p:spPr>
            <a:xfrm>
              <a:off x="-3467975" y="-1833650"/>
              <a:ext cx="56625" cy="55175"/>
            </a:xfrm>
            <a:custGeom>
              <a:avLst/>
              <a:gdLst/>
              <a:ahLst/>
              <a:cxnLst/>
              <a:rect l="l" t="t" r="r" b="b"/>
              <a:pathLst>
                <a:path w="2265" h="2207" extrusionOk="0">
                  <a:moveTo>
                    <a:pt x="2155" y="1"/>
                  </a:moveTo>
                  <a:cubicBezTo>
                    <a:pt x="2137" y="1"/>
                    <a:pt x="2119" y="8"/>
                    <a:pt x="2102" y="25"/>
                  </a:cubicBezTo>
                  <a:lnTo>
                    <a:pt x="56" y="2075"/>
                  </a:lnTo>
                  <a:cubicBezTo>
                    <a:pt x="1" y="2131"/>
                    <a:pt x="50" y="2206"/>
                    <a:pt x="109" y="2206"/>
                  </a:cubicBezTo>
                  <a:cubicBezTo>
                    <a:pt x="127" y="2206"/>
                    <a:pt x="146" y="2199"/>
                    <a:pt x="163" y="2182"/>
                  </a:cubicBezTo>
                  <a:lnTo>
                    <a:pt x="2209" y="136"/>
                  </a:lnTo>
                  <a:cubicBezTo>
                    <a:pt x="2265" y="80"/>
                    <a:pt x="2214" y="1"/>
                    <a:pt x="215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9" name="Google Shape;469;p24">
              <a:extLst>
                <a:ext uri="{FF2B5EF4-FFF2-40B4-BE49-F238E27FC236}">
                  <a16:creationId xmlns:a16="http://schemas.microsoft.com/office/drawing/2014/main" id="{97E3E921-382F-950C-6252-B732875CB868}"/>
                </a:ext>
              </a:extLst>
            </p:cNvPr>
            <p:cNvSpPr/>
            <p:nvPr/>
          </p:nvSpPr>
          <p:spPr>
            <a:xfrm>
              <a:off x="-3468400" y="-1834550"/>
              <a:ext cx="57350" cy="57025"/>
            </a:xfrm>
            <a:custGeom>
              <a:avLst/>
              <a:gdLst/>
              <a:ahLst/>
              <a:cxnLst/>
              <a:rect l="l" t="t" r="r" b="b"/>
              <a:pathLst>
                <a:path w="2294" h="2281" extrusionOk="0">
                  <a:moveTo>
                    <a:pt x="2173" y="80"/>
                  </a:moveTo>
                  <a:cubicBezTo>
                    <a:pt x="2182" y="80"/>
                    <a:pt x="2192" y="85"/>
                    <a:pt x="2202" y="90"/>
                  </a:cubicBezTo>
                  <a:cubicBezTo>
                    <a:pt x="2206" y="99"/>
                    <a:pt x="2211" y="109"/>
                    <a:pt x="2211" y="119"/>
                  </a:cubicBezTo>
                  <a:cubicBezTo>
                    <a:pt x="2211" y="128"/>
                    <a:pt x="2206" y="138"/>
                    <a:pt x="2202" y="143"/>
                  </a:cubicBezTo>
                  <a:lnTo>
                    <a:pt x="151" y="2194"/>
                  </a:lnTo>
                  <a:cubicBezTo>
                    <a:pt x="143" y="2200"/>
                    <a:pt x="135" y="2203"/>
                    <a:pt x="127" y="2203"/>
                  </a:cubicBezTo>
                  <a:cubicBezTo>
                    <a:pt x="98" y="2203"/>
                    <a:pt x="71" y="2166"/>
                    <a:pt x="97" y="2136"/>
                  </a:cubicBezTo>
                  <a:lnTo>
                    <a:pt x="2148" y="90"/>
                  </a:lnTo>
                  <a:cubicBezTo>
                    <a:pt x="2153" y="80"/>
                    <a:pt x="2163" y="80"/>
                    <a:pt x="2173" y="80"/>
                  </a:cubicBezTo>
                  <a:close/>
                  <a:moveTo>
                    <a:pt x="2175" y="0"/>
                  </a:moveTo>
                  <a:cubicBezTo>
                    <a:pt x="2146" y="0"/>
                    <a:pt x="2117" y="12"/>
                    <a:pt x="2095" y="36"/>
                  </a:cubicBezTo>
                  <a:lnTo>
                    <a:pt x="49" y="2082"/>
                  </a:lnTo>
                  <a:cubicBezTo>
                    <a:pt x="1" y="2126"/>
                    <a:pt x="1" y="2199"/>
                    <a:pt x="49" y="2242"/>
                  </a:cubicBezTo>
                  <a:cubicBezTo>
                    <a:pt x="68" y="2266"/>
                    <a:pt x="97" y="2276"/>
                    <a:pt x="131" y="2281"/>
                  </a:cubicBezTo>
                  <a:cubicBezTo>
                    <a:pt x="160" y="2281"/>
                    <a:pt x="189" y="2266"/>
                    <a:pt x="209" y="2242"/>
                  </a:cubicBezTo>
                  <a:lnTo>
                    <a:pt x="2255" y="196"/>
                  </a:lnTo>
                  <a:cubicBezTo>
                    <a:pt x="2279" y="172"/>
                    <a:pt x="2293" y="143"/>
                    <a:pt x="2289" y="109"/>
                  </a:cubicBezTo>
                  <a:cubicBezTo>
                    <a:pt x="2289" y="80"/>
                    <a:pt x="2274" y="56"/>
                    <a:pt x="2255" y="36"/>
                  </a:cubicBezTo>
                  <a:cubicBezTo>
                    <a:pt x="2233" y="12"/>
                    <a:pt x="2204" y="0"/>
                    <a:pt x="217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0" name="Google Shape;470;p24">
              <a:extLst>
                <a:ext uri="{FF2B5EF4-FFF2-40B4-BE49-F238E27FC236}">
                  <a16:creationId xmlns:a16="http://schemas.microsoft.com/office/drawing/2014/main" id="{A348E66C-5241-B7A7-7FD0-5EBA299DD00F}"/>
                </a:ext>
              </a:extLst>
            </p:cNvPr>
            <p:cNvSpPr/>
            <p:nvPr/>
          </p:nvSpPr>
          <p:spPr>
            <a:xfrm>
              <a:off x="-3448425" y="-1814075"/>
              <a:ext cx="51150" cy="49625"/>
            </a:xfrm>
            <a:custGeom>
              <a:avLst/>
              <a:gdLst/>
              <a:ahLst/>
              <a:cxnLst/>
              <a:rect l="l" t="t" r="r" b="b"/>
              <a:pathLst>
                <a:path w="2046" h="1985" extrusionOk="0">
                  <a:moveTo>
                    <a:pt x="1936" y="1"/>
                  </a:moveTo>
                  <a:cubicBezTo>
                    <a:pt x="1920" y="1"/>
                    <a:pt x="1902" y="7"/>
                    <a:pt x="1886" y="20"/>
                  </a:cubicBezTo>
                  <a:lnTo>
                    <a:pt x="53" y="1854"/>
                  </a:lnTo>
                  <a:cubicBezTo>
                    <a:pt x="0" y="1910"/>
                    <a:pt x="50" y="1984"/>
                    <a:pt x="110" y="1984"/>
                  </a:cubicBezTo>
                  <a:cubicBezTo>
                    <a:pt x="126" y="1984"/>
                    <a:pt x="144" y="1979"/>
                    <a:pt x="159" y="1965"/>
                  </a:cubicBezTo>
                  <a:lnTo>
                    <a:pt x="1993" y="132"/>
                  </a:lnTo>
                  <a:cubicBezTo>
                    <a:pt x="2046" y="75"/>
                    <a:pt x="1995" y="1"/>
                    <a:pt x="1936"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1" name="Google Shape;471;p24">
              <a:extLst>
                <a:ext uri="{FF2B5EF4-FFF2-40B4-BE49-F238E27FC236}">
                  <a16:creationId xmlns:a16="http://schemas.microsoft.com/office/drawing/2014/main" id="{25E3A2DB-4B23-54EE-26C0-D9F62BE6CDF0}"/>
                </a:ext>
              </a:extLst>
            </p:cNvPr>
            <p:cNvSpPr/>
            <p:nvPr/>
          </p:nvSpPr>
          <p:spPr>
            <a:xfrm>
              <a:off x="-3448925" y="-1815050"/>
              <a:ext cx="52025" cy="51550"/>
            </a:xfrm>
            <a:custGeom>
              <a:avLst/>
              <a:gdLst/>
              <a:ahLst/>
              <a:cxnLst/>
              <a:rect l="l" t="t" r="r" b="b"/>
              <a:pathLst>
                <a:path w="2081" h="2062" extrusionOk="0">
                  <a:moveTo>
                    <a:pt x="1958" y="77"/>
                  </a:moveTo>
                  <a:cubicBezTo>
                    <a:pt x="1960" y="77"/>
                    <a:pt x="1961" y="79"/>
                    <a:pt x="1964" y="79"/>
                  </a:cubicBezTo>
                  <a:cubicBezTo>
                    <a:pt x="1979" y="84"/>
                    <a:pt x="1993" y="93"/>
                    <a:pt x="1993" y="108"/>
                  </a:cubicBezTo>
                  <a:cubicBezTo>
                    <a:pt x="1998" y="122"/>
                    <a:pt x="1993" y="132"/>
                    <a:pt x="1984" y="142"/>
                  </a:cubicBezTo>
                  <a:lnTo>
                    <a:pt x="150" y="1975"/>
                  </a:lnTo>
                  <a:cubicBezTo>
                    <a:pt x="146" y="1984"/>
                    <a:pt x="136" y="1984"/>
                    <a:pt x="126" y="1984"/>
                  </a:cubicBezTo>
                  <a:cubicBezTo>
                    <a:pt x="117" y="1984"/>
                    <a:pt x="107" y="1980"/>
                    <a:pt x="97" y="1975"/>
                  </a:cubicBezTo>
                  <a:cubicBezTo>
                    <a:pt x="92" y="1965"/>
                    <a:pt x="88" y="1955"/>
                    <a:pt x="88" y="1946"/>
                  </a:cubicBezTo>
                  <a:cubicBezTo>
                    <a:pt x="88" y="1936"/>
                    <a:pt x="92" y="1926"/>
                    <a:pt x="97" y="1922"/>
                  </a:cubicBezTo>
                  <a:lnTo>
                    <a:pt x="1930" y="88"/>
                  </a:lnTo>
                  <a:cubicBezTo>
                    <a:pt x="1940" y="79"/>
                    <a:pt x="1945" y="79"/>
                    <a:pt x="1955" y="79"/>
                  </a:cubicBezTo>
                  <a:cubicBezTo>
                    <a:pt x="1956" y="77"/>
                    <a:pt x="1957" y="77"/>
                    <a:pt x="1958" y="77"/>
                  </a:cubicBezTo>
                  <a:close/>
                  <a:moveTo>
                    <a:pt x="1953" y="0"/>
                  </a:moveTo>
                  <a:cubicBezTo>
                    <a:pt x="1925" y="0"/>
                    <a:pt x="1900" y="14"/>
                    <a:pt x="1882" y="35"/>
                  </a:cubicBezTo>
                  <a:lnTo>
                    <a:pt x="44" y="1868"/>
                  </a:lnTo>
                  <a:cubicBezTo>
                    <a:pt x="0" y="1912"/>
                    <a:pt x="0" y="1984"/>
                    <a:pt x="44" y="2028"/>
                  </a:cubicBezTo>
                  <a:cubicBezTo>
                    <a:pt x="68" y="2047"/>
                    <a:pt x="97" y="2062"/>
                    <a:pt x="131" y="2062"/>
                  </a:cubicBezTo>
                  <a:cubicBezTo>
                    <a:pt x="160" y="2062"/>
                    <a:pt x="184" y="2052"/>
                    <a:pt x="208" y="2028"/>
                  </a:cubicBezTo>
                  <a:lnTo>
                    <a:pt x="2042" y="195"/>
                  </a:lnTo>
                  <a:cubicBezTo>
                    <a:pt x="2071" y="166"/>
                    <a:pt x="2080" y="127"/>
                    <a:pt x="2071" y="88"/>
                  </a:cubicBezTo>
                  <a:cubicBezTo>
                    <a:pt x="2061" y="50"/>
                    <a:pt x="2027" y="16"/>
                    <a:pt x="1984" y="6"/>
                  </a:cubicBezTo>
                  <a:cubicBezTo>
                    <a:pt x="1973" y="2"/>
                    <a:pt x="1963" y="0"/>
                    <a:pt x="195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2" name="Google Shape;472;p24">
              <a:extLst>
                <a:ext uri="{FF2B5EF4-FFF2-40B4-BE49-F238E27FC236}">
                  <a16:creationId xmlns:a16="http://schemas.microsoft.com/office/drawing/2014/main" id="{DED7A8BA-0E2E-3643-6441-8B7D71506DF4}"/>
                </a:ext>
              </a:extLst>
            </p:cNvPr>
            <p:cNvSpPr/>
            <p:nvPr/>
          </p:nvSpPr>
          <p:spPr>
            <a:xfrm>
              <a:off x="-3429000" y="-1794725"/>
              <a:ext cx="45850" cy="44300"/>
            </a:xfrm>
            <a:custGeom>
              <a:avLst/>
              <a:gdLst/>
              <a:ahLst/>
              <a:cxnLst/>
              <a:rect l="l" t="t" r="r" b="b"/>
              <a:pathLst>
                <a:path w="1834" h="1772" extrusionOk="0">
                  <a:moveTo>
                    <a:pt x="1725" y="1"/>
                  </a:moveTo>
                  <a:cubicBezTo>
                    <a:pt x="1706" y="1"/>
                    <a:pt x="1687" y="8"/>
                    <a:pt x="1670" y="25"/>
                  </a:cubicBezTo>
                  <a:lnTo>
                    <a:pt x="50" y="1641"/>
                  </a:lnTo>
                  <a:cubicBezTo>
                    <a:pt x="1" y="1697"/>
                    <a:pt x="52" y="1772"/>
                    <a:pt x="111" y="1772"/>
                  </a:cubicBezTo>
                  <a:cubicBezTo>
                    <a:pt x="128" y="1772"/>
                    <a:pt x="145" y="1766"/>
                    <a:pt x="161" y="1752"/>
                  </a:cubicBezTo>
                  <a:lnTo>
                    <a:pt x="1782" y="131"/>
                  </a:lnTo>
                  <a:cubicBezTo>
                    <a:pt x="1833" y="76"/>
                    <a:pt x="1783" y="1"/>
                    <a:pt x="172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3" name="Google Shape;473;p24">
              <a:extLst>
                <a:ext uri="{FF2B5EF4-FFF2-40B4-BE49-F238E27FC236}">
                  <a16:creationId xmlns:a16="http://schemas.microsoft.com/office/drawing/2014/main" id="{16DC6CA1-5239-C153-53BE-006AEEB78A09}"/>
                </a:ext>
              </a:extLst>
            </p:cNvPr>
            <p:cNvSpPr/>
            <p:nvPr/>
          </p:nvSpPr>
          <p:spPr>
            <a:xfrm>
              <a:off x="-3429450" y="-1795575"/>
              <a:ext cx="46575" cy="46225"/>
            </a:xfrm>
            <a:custGeom>
              <a:avLst/>
              <a:gdLst/>
              <a:ahLst/>
              <a:cxnLst/>
              <a:rect l="l" t="t" r="r" b="b"/>
              <a:pathLst>
                <a:path w="1863" h="1849" extrusionOk="0">
                  <a:moveTo>
                    <a:pt x="1742" y="74"/>
                  </a:moveTo>
                  <a:cubicBezTo>
                    <a:pt x="1751" y="74"/>
                    <a:pt x="1761" y="78"/>
                    <a:pt x="1771" y="88"/>
                  </a:cubicBezTo>
                  <a:cubicBezTo>
                    <a:pt x="1785" y="103"/>
                    <a:pt x="1785" y="127"/>
                    <a:pt x="1771" y="141"/>
                  </a:cubicBezTo>
                  <a:lnTo>
                    <a:pt x="150" y="1757"/>
                  </a:lnTo>
                  <a:cubicBezTo>
                    <a:pt x="143" y="1764"/>
                    <a:pt x="133" y="1768"/>
                    <a:pt x="124" y="1768"/>
                  </a:cubicBezTo>
                  <a:cubicBezTo>
                    <a:pt x="114" y="1768"/>
                    <a:pt x="104" y="1764"/>
                    <a:pt x="97" y="1757"/>
                  </a:cubicBezTo>
                  <a:cubicBezTo>
                    <a:pt x="82" y="1742"/>
                    <a:pt x="82" y="1718"/>
                    <a:pt x="97" y="1704"/>
                  </a:cubicBezTo>
                  <a:lnTo>
                    <a:pt x="1717" y="88"/>
                  </a:lnTo>
                  <a:cubicBezTo>
                    <a:pt x="1722" y="78"/>
                    <a:pt x="1732" y="74"/>
                    <a:pt x="1742" y="74"/>
                  </a:cubicBezTo>
                  <a:close/>
                  <a:moveTo>
                    <a:pt x="1738" y="0"/>
                  </a:moveTo>
                  <a:cubicBezTo>
                    <a:pt x="1710" y="0"/>
                    <a:pt x="1685" y="14"/>
                    <a:pt x="1664" y="35"/>
                  </a:cubicBezTo>
                  <a:lnTo>
                    <a:pt x="44" y="1650"/>
                  </a:lnTo>
                  <a:cubicBezTo>
                    <a:pt x="0" y="1694"/>
                    <a:pt x="0" y="1767"/>
                    <a:pt x="44" y="1810"/>
                  </a:cubicBezTo>
                  <a:cubicBezTo>
                    <a:pt x="68" y="1834"/>
                    <a:pt x="97" y="1849"/>
                    <a:pt x="126" y="1849"/>
                  </a:cubicBezTo>
                  <a:cubicBezTo>
                    <a:pt x="160" y="1849"/>
                    <a:pt x="189" y="1834"/>
                    <a:pt x="208" y="1815"/>
                  </a:cubicBezTo>
                  <a:lnTo>
                    <a:pt x="1824" y="195"/>
                  </a:lnTo>
                  <a:cubicBezTo>
                    <a:pt x="1848" y="170"/>
                    <a:pt x="1863" y="141"/>
                    <a:pt x="1858" y="107"/>
                  </a:cubicBezTo>
                  <a:cubicBezTo>
                    <a:pt x="1853" y="49"/>
                    <a:pt x="1809" y="6"/>
                    <a:pt x="1751" y="1"/>
                  </a:cubicBezTo>
                  <a:cubicBezTo>
                    <a:pt x="1747" y="0"/>
                    <a:pt x="1743" y="0"/>
                    <a:pt x="1738"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4" name="Google Shape;474;p24">
              <a:extLst>
                <a:ext uri="{FF2B5EF4-FFF2-40B4-BE49-F238E27FC236}">
                  <a16:creationId xmlns:a16="http://schemas.microsoft.com/office/drawing/2014/main" id="{8566CE61-D01F-EA80-A00D-EB7853D32FC6}"/>
                </a:ext>
              </a:extLst>
            </p:cNvPr>
            <p:cNvSpPr/>
            <p:nvPr/>
          </p:nvSpPr>
          <p:spPr>
            <a:xfrm>
              <a:off x="-3409575" y="-1775125"/>
              <a:ext cx="40475" cy="38950"/>
            </a:xfrm>
            <a:custGeom>
              <a:avLst/>
              <a:gdLst/>
              <a:ahLst/>
              <a:cxnLst/>
              <a:rect l="l" t="t" r="r" b="b"/>
              <a:pathLst>
                <a:path w="1619" h="1558" extrusionOk="0">
                  <a:moveTo>
                    <a:pt x="1509" y="0"/>
                  </a:moveTo>
                  <a:cubicBezTo>
                    <a:pt x="1493" y="0"/>
                    <a:pt x="1475" y="6"/>
                    <a:pt x="1459" y="20"/>
                  </a:cubicBezTo>
                  <a:lnTo>
                    <a:pt x="57" y="1423"/>
                  </a:lnTo>
                  <a:cubicBezTo>
                    <a:pt x="1" y="1479"/>
                    <a:pt x="51" y="1557"/>
                    <a:pt x="110" y="1557"/>
                  </a:cubicBezTo>
                  <a:cubicBezTo>
                    <a:pt x="128" y="1557"/>
                    <a:pt x="146" y="1550"/>
                    <a:pt x="163" y="1534"/>
                  </a:cubicBezTo>
                  <a:lnTo>
                    <a:pt x="1566" y="126"/>
                  </a:lnTo>
                  <a:cubicBezTo>
                    <a:pt x="1619" y="73"/>
                    <a:pt x="1568" y="0"/>
                    <a:pt x="150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5" name="Google Shape;475;p24">
              <a:extLst>
                <a:ext uri="{FF2B5EF4-FFF2-40B4-BE49-F238E27FC236}">
                  <a16:creationId xmlns:a16="http://schemas.microsoft.com/office/drawing/2014/main" id="{DD602190-FA48-61F7-0B4C-F02CF9775F38}"/>
                </a:ext>
              </a:extLst>
            </p:cNvPr>
            <p:cNvSpPr/>
            <p:nvPr/>
          </p:nvSpPr>
          <p:spPr>
            <a:xfrm>
              <a:off x="-3409975" y="-1776150"/>
              <a:ext cx="41125" cy="40825"/>
            </a:xfrm>
            <a:custGeom>
              <a:avLst/>
              <a:gdLst/>
              <a:ahLst/>
              <a:cxnLst/>
              <a:rect l="l" t="t" r="r" b="b"/>
              <a:pathLst>
                <a:path w="1645" h="1633" extrusionOk="0">
                  <a:moveTo>
                    <a:pt x="1524" y="75"/>
                  </a:moveTo>
                  <a:cubicBezTo>
                    <a:pt x="1538" y="75"/>
                    <a:pt x="1548" y="80"/>
                    <a:pt x="1558" y="90"/>
                  </a:cubicBezTo>
                  <a:cubicBezTo>
                    <a:pt x="1572" y="104"/>
                    <a:pt x="1572" y="129"/>
                    <a:pt x="1558" y="143"/>
                  </a:cubicBezTo>
                  <a:lnTo>
                    <a:pt x="155" y="1546"/>
                  </a:lnTo>
                  <a:cubicBezTo>
                    <a:pt x="145" y="1555"/>
                    <a:pt x="135" y="1555"/>
                    <a:pt x="126" y="1560"/>
                  </a:cubicBezTo>
                  <a:cubicBezTo>
                    <a:pt x="116" y="1555"/>
                    <a:pt x="106" y="1551"/>
                    <a:pt x="102" y="1546"/>
                  </a:cubicBezTo>
                  <a:cubicBezTo>
                    <a:pt x="92" y="1536"/>
                    <a:pt x="87" y="1526"/>
                    <a:pt x="87" y="1517"/>
                  </a:cubicBezTo>
                  <a:cubicBezTo>
                    <a:pt x="87" y="1507"/>
                    <a:pt x="92" y="1497"/>
                    <a:pt x="102" y="1493"/>
                  </a:cubicBezTo>
                  <a:lnTo>
                    <a:pt x="1499" y="90"/>
                  </a:lnTo>
                  <a:cubicBezTo>
                    <a:pt x="1509" y="80"/>
                    <a:pt x="1514" y="75"/>
                    <a:pt x="1524" y="75"/>
                  </a:cubicBezTo>
                  <a:close/>
                  <a:moveTo>
                    <a:pt x="1529" y="0"/>
                  </a:moveTo>
                  <a:cubicBezTo>
                    <a:pt x="1499" y="0"/>
                    <a:pt x="1470" y="12"/>
                    <a:pt x="1451" y="37"/>
                  </a:cubicBezTo>
                  <a:lnTo>
                    <a:pt x="44" y="1439"/>
                  </a:lnTo>
                  <a:cubicBezTo>
                    <a:pt x="0" y="1483"/>
                    <a:pt x="0" y="1555"/>
                    <a:pt x="44" y="1599"/>
                  </a:cubicBezTo>
                  <a:cubicBezTo>
                    <a:pt x="68" y="1618"/>
                    <a:pt x="97" y="1633"/>
                    <a:pt x="126" y="1633"/>
                  </a:cubicBezTo>
                  <a:cubicBezTo>
                    <a:pt x="160" y="1633"/>
                    <a:pt x="184" y="1618"/>
                    <a:pt x="208" y="1599"/>
                  </a:cubicBezTo>
                  <a:lnTo>
                    <a:pt x="1611" y="196"/>
                  </a:lnTo>
                  <a:cubicBezTo>
                    <a:pt x="1635" y="172"/>
                    <a:pt x="1645" y="138"/>
                    <a:pt x="1645" y="109"/>
                  </a:cubicBezTo>
                  <a:cubicBezTo>
                    <a:pt x="1640" y="80"/>
                    <a:pt x="1630" y="56"/>
                    <a:pt x="1611" y="37"/>
                  </a:cubicBezTo>
                  <a:cubicBezTo>
                    <a:pt x="1589" y="12"/>
                    <a:pt x="1559" y="0"/>
                    <a:pt x="152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6" name="Google Shape;476;p24">
              <a:extLst>
                <a:ext uri="{FF2B5EF4-FFF2-40B4-BE49-F238E27FC236}">
                  <a16:creationId xmlns:a16="http://schemas.microsoft.com/office/drawing/2014/main" id="{D0DCDCE8-510D-FA4D-CAC8-BC7B22BE0FB2}"/>
                </a:ext>
              </a:extLst>
            </p:cNvPr>
            <p:cNvSpPr/>
            <p:nvPr/>
          </p:nvSpPr>
          <p:spPr>
            <a:xfrm>
              <a:off x="-3297750" y="-1663400"/>
              <a:ext cx="61825" cy="60325"/>
            </a:xfrm>
            <a:custGeom>
              <a:avLst/>
              <a:gdLst/>
              <a:ahLst/>
              <a:cxnLst/>
              <a:rect l="l" t="t" r="r" b="b"/>
              <a:pathLst>
                <a:path w="2473" h="2413" extrusionOk="0">
                  <a:moveTo>
                    <a:pt x="2362" y="1"/>
                  </a:moveTo>
                  <a:cubicBezTo>
                    <a:pt x="2345" y="1"/>
                    <a:pt x="2328" y="6"/>
                    <a:pt x="2312" y="20"/>
                  </a:cubicBezTo>
                  <a:cubicBezTo>
                    <a:pt x="1011" y="1321"/>
                    <a:pt x="1349" y="983"/>
                    <a:pt x="53" y="2284"/>
                  </a:cubicBezTo>
                  <a:cubicBezTo>
                    <a:pt x="1" y="2340"/>
                    <a:pt x="49" y="2413"/>
                    <a:pt x="107" y="2413"/>
                  </a:cubicBezTo>
                  <a:cubicBezTo>
                    <a:pt x="124" y="2413"/>
                    <a:pt x="143" y="2406"/>
                    <a:pt x="159" y="2390"/>
                  </a:cubicBezTo>
                  <a:lnTo>
                    <a:pt x="2423" y="127"/>
                  </a:lnTo>
                  <a:cubicBezTo>
                    <a:pt x="2472" y="74"/>
                    <a:pt x="2421" y="1"/>
                    <a:pt x="236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7" name="Google Shape;477;p24">
              <a:extLst>
                <a:ext uri="{FF2B5EF4-FFF2-40B4-BE49-F238E27FC236}">
                  <a16:creationId xmlns:a16="http://schemas.microsoft.com/office/drawing/2014/main" id="{0A3EA43C-9F1A-CA70-BD95-C1355517EF5D}"/>
                </a:ext>
              </a:extLst>
            </p:cNvPr>
            <p:cNvSpPr/>
            <p:nvPr/>
          </p:nvSpPr>
          <p:spPr>
            <a:xfrm>
              <a:off x="-3298250" y="-1664425"/>
              <a:ext cx="62775" cy="62375"/>
            </a:xfrm>
            <a:custGeom>
              <a:avLst/>
              <a:gdLst/>
              <a:ahLst/>
              <a:cxnLst/>
              <a:rect l="l" t="t" r="r" b="b"/>
              <a:pathLst>
                <a:path w="2511" h="2495" extrusionOk="0">
                  <a:moveTo>
                    <a:pt x="2390" y="76"/>
                  </a:moveTo>
                  <a:cubicBezTo>
                    <a:pt x="2404" y="81"/>
                    <a:pt x="2419" y="90"/>
                    <a:pt x="2424" y="105"/>
                  </a:cubicBezTo>
                  <a:cubicBezTo>
                    <a:pt x="2424" y="119"/>
                    <a:pt x="2424" y="129"/>
                    <a:pt x="2414" y="139"/>
                  </a:cubicBezTo>
                  <a:lnTo>
                    <a:pt x="150" y="2402"/>
                  </a:lnTo>
                  <a:cubicBezTo>
                    <a:pt x="143" y="2410"/>
                    <a:pt x="133" y="2413"/>
                    <a:pt x="124" y="2413"/>
                  </a:cubicBezTo>
                  <a:cubicBezTo>
                    <a:pt x="114" y="2413"/>
                    <a:pt x="104" y="2410"/>
                    <a:pt x="97" y="2402"/>
                  </a:cubicBezTo>
                  <a:cubicBezTo>
                    <a:pt x="83" y="2388"/>
                    <a:pt x="83" y="2364"/>
                    <a:pt x="97" y="2349"/>
                  </a:cubicBezTo>
                  <a:lnTo>
                    <a:pt x="2361" y="85"/>
                  </a:lnTo>
                  <a:cubicBezTo>
                    <a:pt x="2366" y="81"/>
                    <a:pt x="2375" y="76"/>
                    <a:pt x="2385" y="76"/>
                  </a:cubicBezTo>
                  <a:close/>
                  <a:moveTo>
                    <a:pt x="2390" y="0"/>
                  </a:moveTo>
                  <a:cubicBezTo>
                    <a:pt x="2360" y="0"/>
                    <a:pt x="2331" y="14"/>
                    <a:pt x="2308" y="37"/>
                  </a:cubicBezTo>
                  <a:lnTo>
                    <a:pt x="44" y="2301"/>
                  </a:lnTo>
                  <a:cubicBezTo>
                    <a:pt x="0" y="2340"/>
                    <a:pt x="0" y="2412"/>
                    <a:pt x="44" y="2456"/>
                  </a:cubicBezTo>
                  <a:cubicBezTo>
                    <a:pt x="68" y="2480"/>
                    <a:pt x="97" y="2494"/>
                    <a:pt x="126" y="2494"/>
                  </a:cubicBezTo>
                  <a:cubicBezTo>
                    <a:pt x="155" y="2494"/>
                    <a:pt x="184" y="2480"/>
                    <a:pt x="208" y="2460"/>
                  </a:cubicBezTo>
                  <a:lnTo>
                    <a:pt x="2472" y="197"/>
                  </a:lnTo>
                  <a:cubicBezTo>
                    <a:pt x="2496" y="168"/>
                    <a:pt x="2511" y="129"/>
                    <a:pt x="2501" y="90"/>
                  </a:cubicBezTo>
                  <a:cubicBezTo>
                    <a:pt x="2487" y="47"/>
                    <a:pt x="2458" y="18"/>
                    <a:pt x="2414" y="3"/>
                  </a:cubicBezTo>
                  <a:cubicBezTo>
                    <a:pt x="2406" y="1"/>
                    <a:pt x="2398" y="0"/>
                    <a:pt x="239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8" name="Google Shape;478;p24">
              <a:extLst>
                <a:ext uri="{FF2B5EF4-FFF2-40B4-BE49-F238E27FC236}">
                  <a16:creationId xmlns:a16="http://schemas.microsoft.com/office/drawing/2014/main" id="{D8356CC8-27D0-ED58-706C-DADDA892223E}"/>
                </a:ext>
              </a:extLst>
            </p:cNvPr>
            <p:cNvSpPr/>
            <p:nvPr/>
          </p:nvSpPr>
          <p:spPr>
            <a:xfrm>
              <a:off x="-3311900" y="-1677550"/>
              <a:ext cx="56650" cy="55050"/>
            </a:xfrm>
            <a:custGeom>
              <a:avLst/>
              <a:gdLst/>
              <a:ahLst/>
              <a:cxnLst/>
              <a:rect l="l" t="t" r="r" b="b"/>
              <a:pathLst>
                <a:path w="2266" h="2202" extrusionOk="0">
                  <a:moveTo>
                    <a:pt x="2156" y="1"/>
                  </a:moveTo>
                  <a:cubicBezTo>
                    <a:pt x="2138" y="1"/>
                    <a:pt x="2120" y="8"/>
                    <a:pt x="2104" y="25"/>
                  </a:cubicBezTo>
                  <a:lnTo>
                    <a:pt x="53" y="2071"/>
                  </a:lnTo>
                  <a:cubicBezTo>
                    <a:pt x="1" y="2123"/>
                    <a:pt x="52" y="2201"/>
                    <a:pt x="109" y="2201"/>
                  </a:cubicBezTo>
                  <a:cubicBezTo>
                    <a:pt x="126" y="2201"/>
                    <a:pt x="144" y="2194"/>
                    <a:pt x="159" y="2178"/>
                  </a:cubicBezTo>
                  <a:lnTo>
                    <a:pt x="2210" y="132"/>
                  </a:lnTo>
                  <a:cubicBezTo>
                    <a:pt x="2266" y="76"/>
                    <a:pt x="2214" y="1"/>
                    <a:pt x="2156"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9" name="Google Shape;479;p24">
              <a:extLst>
                <a:ext uri="{FF2B5EF4-FFF2-40B4-BE49-F238E27FC236}">
                  <a16:creationId xmlns:a16="http://schemas.microsoft.com/office/drawing/2014/main" id="{F405B7D9-600A-0E6C-6A0E-89D4605C1AF8}"/>
                </a:ext>
              </a:extLst>
            </p:cNvPr>
            <p:cNvSpPr/>
            <p:nvPr/>
          </p:nvSpPr>
          <p:spPr>
            <a:xfrm>
              <a:off x="-3312400" y="-1678425"/>
              <a:ext cx="58375" cy="56900"/>
            </a:xfrm>
            <a:custGeom>
              <a:avLst/>
              <a:gdLst/>
              <a:ahLst/>
              <a:cxnLst/>
              <a:rect l="l" t="t" r="r" b="b"/>
              <a:pathLst>
                <a:path w="2335" h="2276" extrusionOk="0">
                  <a:moveTo>
                    <a:pt x="2172" y="75"/>
                  </a:moveTo>
                  <a:cubicBezTo>
                    <a:pt x="2182" y="75"/>
                    <a:pt x="2192" y="80"/>
                    <a:pt x="2201" y="89"/>
                  </a:cubicBezTo>
                  <a:cubicBezTo>
                    <a:pt x="2216" y="99"/>
                    <a:pt x="2216" y="123"/>
                    <a:pt x="2201" y="138"/>
                  </a:cubicBezTo>
                  <a:lnTo>
                    <a:pt x="155" y="2188"/>
                  </a:lnTo>
                  <a:cubicBezTo>
                    <a:pt x="147" y="2196"/>
                    <a:pt x="137" y="2199"/>
                    <a:pt x="128" y="2199"/>
                  </a:cubicBezTo>
                  <a:cubicBezTo>
                    <a:pt x="97" y="2199"/>
                    <a:pt x="71" y="2161"/>
                    <a:pt x="97" y="2135"/>
                  </a:cubicBezTo>
                  <a:lnTo>
                    <a:pt x="2148" y="84"/>
                  </a:lnTo>
                  <a:cubicBezTo>
                    <a:pt x="2153" y="80"/>
                    <a:pt x="2163" y="75"/>
                    <a:pt x="2172" y="75"/>
                  </a:cubicBezTo>
                  <a:close/>
                  <a:moveTo>
                    <a:pt x="2171" y="0"/>
                  </a:moveTo>
                  <a:cubicBezTo>
                    <a:pt x="2146" y="0"/>
                    <a:pt x="2119" y="9"/>
                    <a:pt x="2095" y="31"/>
                  </a:cubicBezTo>
                  <a:lnTo>
                    <a:pt x="49" y="2082"/>
                  </a:lnTo>
                  <a:cubicBezTo>
                    <a:pt x="0" y="2121"/>
                    <a:pt x="0" y="2198"/>
                    <a:pt x="49" y="2242"/>
                  </a:cubicBezTo>
                  <a:cubicBezTo>
                    <a:pt x="68" y="2261"/>
                    <a:pt x="97" y="2276"/>
                    <a:pt x="131" y="2276"/>
                  </a:cubicBezTo>
                  <a:cubicBezTo>
                    <a:pt x="160" y="2276"/>
                    <a:pt x="189" y="2261"/>
                    <a:pt x="208" y="2242"/>
                  </a:cubicBezTo>
                  <a:lnTo>
                    <a:pt x="2259" y="191"/>
                  </a:lnTo>
                  <a:cubicBezTo>
                    <a:pt x="2334" y="108"/>
                    <a:pt x="2258" y="0"/>
                    <a:pt x="2171"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0" name="Google Shape;480;p24">
              <a:extLst>
                <a:ext uri="{FF2B5EF4-FFF2-40B4-BE49-F238E27FC236}">
                  <a16:creationId xmlns:a16="http://schemas.microsoft.com/office/drawing/2014/main" id="{20B2A00A-B3C0-A94F-63FA-676A5A3550D9}"/>
                </a:ext>
              </a:extLst>
            </p:cNvPr>
            <p:cNvSpPr/>
            <p:nvPr/>
          </p:nvSpPr>
          <p:spPr>
            <a:xfrm>
              <a:off x="-3325950" y="-1691650"/>
              <a:ext cx="51050" cy="49650"/>
            </a:xfrm>
            <a:custGeom>
              <a:avLst/>
              <a:gdLst/>
              <a:ahLst/>
              <a:cxnLst/>
              <a:rect l="l" t="t" r="r" b="b"/>
              <a:pathLst>
                <a:path w="2042" h="1986" extrusionOk="0">
                  <a:moveTo>
                    <a:pt x="1937" y="1"/>
                  </a:moveTo>
                  <a:cubicBezTo>
                    <a:pt x="1920" y="1"/>
                    <a:pt x="1903" y="8"/>
                    <a:pt x="1887" y="23"/>
                  </a:cubicBezTo>
                  <a:lnTo>
                    <a:pt x="49" y="1856"/>
                  </a:lnTo>
                  <a:cubicBezTo>
                    <a:pt x="1" y="1912"/>
                    <a:pt x="50" y="1985"/>
                    <a:pt x="108" y="1985"/>
                  </a:cubicBezTo>
                  <a:cubicBezTo>
                    <a:pt x="125" y="1985"/>
                    <a:pt x="144" y="1979"/>
                    <a:pt x="160" y="1963"/>
                  </a:cubicBezTo>
                  <a:lnTo>
                    <a:pt x="1994" y="130"/>
                  </a:lnTo>
                  <a:cubicBezTo>
                    <a:pt x="2042" y="74"/>
                    <a:pt x="1993" y="1"/>
                    <a:pt x="193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1" name="Google Shape;481;p24">
              <a:extLst>
                <a:ext uri="{FF2B5EF4-FFF2-40B4-BE49-F238E27FC236}">
                  <a16:creationId xmlns:a16="http://schemas.microsoft.com/office/drawing/2014/main" id="{9E5A6C53-EC0E-F877-E331-718D0FD3EC2F}"/>
                </a:ext>
              </a:extLst>
            </p:cNvPr>
            <p:cNvSpPr/>
            <p:nvPr/>
          </p:nvSpPr>
          <p:spPr>
            <a:xfrm>
              <a:off x="-3326425" y="-1692525"/>
              <a:ext cx="52925" cy="51525"/>
            </a:xfrm>
            <a:custGeom>
              <a:avLst/>
              <a:gdLst/>
              <a:ahLst/>
              <a:cxnLst/>
              <a:rect l="l" t="t" r="r" b="b"/>
              <a:pathLst>
                <a:path w="2117" h="2061" extrusionOk="0">
                  <a:moveTo>
                    <a:pt x="1953" y="74"/>
                  </a:moveTo>
                  <a:cubicBezTo>
                    <a:pt x="1981" y="74"/>
                    <a:pt x="2006" y="109"/>
                    <a:pt x="1984" y="136"/>
                  </a:cubicBezTo>
                  <a:lnTo>
                    <a:pt x="150" y="1969"/>
                  </a:lnTo>
                  <a:cubicBezTo>
                    <a:pt x="143" y="1979"/>
                    <a:pt x="133" y="1983"/>
                    <a:pt x="124" y="1983"/>
                  </a:cubicBezTo>
                  <a:cubicBezTo>
                    <a:pt x="114" y="1983"/>
                    <a:pt x="104" y="1979"/>
                    <a:pt x="97" y="1969"/>
                  </a:cubicBezTo>
                  <a:cubicBezTo>
                    <a:pt x="83" y="1959"/>
                    <a:pt x="83" y="1935"/>
                    <a:pt x="97" y="1920"/>
                  </a:cubicBezTo>
                  <a:lnTo>
                    <a:pt x="1930" y="87"/>
                  </a:lnTo>
                  <a:lnTo>
                    <a:pt x="1930" y="82"/>
                  </a:lnTo>
                  <a:cubicBezTo>
                    <a:pt x="1938" y="76"/>
                    <a:pt x="1946" y="74"/>
                    <a:pt x="1953" y="74"/>
                  </a:cubicBezTo>
                  <a:close/>
                  <a:moveTo>
                    <a:pt x="1954" y="1"/>
                  </a:moveTo>
                  <a:cubicBezTo>
                    <a:pt x="1929" y="1"/>
                    <a:pt x="1902" y="11"/>
                    <a:pt x="1877" y="34"/>
                  </a:cubicBezTo>
                  <a:lnTo>
                    <a:pt x="44" y="1867"/>
                  </a:lnTo>
                  <a:cubicBezTo>
                    <a:pt x="0" y="1911"/>
                    <a:pt x="0" y="1983"/>
                    <a:pt x="44" y="2027"/>
                  </a:cubicBezTo>
                  <a:cubicBezTo>
                    <a:pt x="68" y="2046"/>
                    <a:pt x="97" y="2061"/>
                    <a:pt x="126" y="2061"/>
                  </a:cubicBezTo>
                  <a:cubicBezTo>
                    <a:pt x="155" y="2061"/>
                    <a:pt x="184" y="2051"/>
                    <a:pt x="204" y="2032"/>
                  </a:cubicBezTo>
                  <a:lnTo>
                    <a:pt x="2042" y="194"/>
                  </a:lnTo>
                  <a:cubicBezTo>
                    <a:pt x="2116" y="112"/>
                    <a:pt x="2041" y="1"/>
                    <a:pt x="195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2" name="Google Shape;482;p24">
              <a:extLst>
                <a:ext uri="{FF2B5EF4-FFF2-40B4-BE49-F238E27FC236}">
                  <a16:creationId xmlns:a16="http://schemas.microsoft.com/office/drawing/2014/main" id="{C5254C1D-FF56-7E0B-1494-A4853131E2CC}"/>
                </a:ext>
              </a:extLst>
            </p:cNvPr>
            <p:cNvSpPr/>
            <p:nvPr/>
          </p:nvSpPr>
          <p:spPr>
            <a:xfrm>
              <a:off x="-3340075" y="-1705675"/>
              <a:ext cx="45725" cy="44250"/>
            </a:xfrm>
            <a:custGeom>
              <a:avLst/>
              <a:gdLst/>
              <a:ahLst/>
              <a:cxnLst/>
              <a:rect l="l" t="t" r="r" b="b"/>
              <a:pathLst>
                <a:path w="1829" h="1770" extrusionOk="0">
                  <a:moveTo>
                    <a:pt x="1723" y="1"/>
                  </a:moveTo>
                  <a:cubicBezTo>
                    <a:pt x="1707" y="1"/>
                    <a:pt x="1689" y="7"/>
                    <a:pt x="1673" y="23"/>
                  </a:cubicBezTo>
                  <a:lnTo>
                    <a:pt x="53" y="1639"/>
                  </a:lnTo>
                  <a:cubicBezTo>
                    <a:pt x="0" y="1695"/>
                    <a:pt x="50" y="1770"/>
                    <a:pt x="110" y="1770"/>
                  </a:cubicBezTo>
                  <a:cubicBezTo>
                    <a:pt x="126" y="1770"/>
                    <a:pt x="144" y="1764"/>
                    <a:pt x="159" y="1750"/>
                  </a:cubicBezTo>
                  <a:lnTo>
                    <a:pt x="1780" y="130"/>
                  </a:lnTo>
                  <a:cubicBezTo>
                    <a:pt x="1828" y="74"/>
                    <a:pt x="1779" y="1"/>
                    <a:pt x="1723"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3" name="Google Shape;483;p24">
              <a:extLst>
                <a:ext uri="{FF2B5EF4-FFF2-40B4-BE49-F238E27FC236}">
                  <a16:creationId xmlns:a16="http://schemas.microsoft.com/office/drawing/2014/main" id="{631BBDA8-48AA-8F04-F1D3-996EE390331F}"/>
                </a:ext>
              </a:extLst>
            </p:cNvPr>
            <p:cNvSpPr/>
            <p:nvPr/>
          </p:nvSpPr>
          <p:spPr>
            <a:xfrm>
              <a:off x="-3340575" y="-1706650"/>
              <a:ext cx="46700" cy="46175"/>
            </a:xfrm>
            <a:custGeom>
              <a:avLst/>
              <a:gdLst/>
              <a:ahLst/>
              <a:cxnLst/>
              <a:rect l="l" t="t" r="r" b="b"/>
              <a:pathLst>
                <a:path w="1868" h="1847" extrusionOk="0">
                  <a:moveTo>
                    <a:pt x="1751" y="77"/>
                  </a:moveTo>
                  <a:cubicBezTo>
                    <a:pt x="1766" y="81"/>
                    <a:pt x="1776" y="91"/>
                    <a:pt x="1780" y="111"/>
                  </a:cubicBezTo>
                  <a:cubicBezTo>
                    <a:pt x="1785" y="120"/>
                    <a:pt x="1780" y="135"/>
                    <a:pt x="1771" y="140"/>
                  </a:cubicBezTo>
                  <a:lnTo>
                    <a:pt x="155" y="1760"/>
                  </a:lnTo>
                  <a:cubicBezTo>
                    <a:pt x="147" y="1768"/>
                    <a:pt x="137" y="1771"/>
                    <a:pt x="128" y="1771"/>
                  </a:cubicBezTo>
                  <a:cubicBezTo>
                    <a:pt x="97" y="1771"/>
                    <a:pt x="71" y="1733"/>
                    <a:pt x="97" y="1707"/>
                  </a:cubicBezTo>
                  <a:lnTo>
                    <a:pt x="1718" y="86"/>
                  </a:lnTo>
                  <a:cubicBezTo>
                    <a:pt x="1722" y="81"/>
                    <a:pt x="1732" y="77"/>
                    <a:pt x="1742" y="77"/>
                  </a:cubicBezTo>
                  <a:close/>
                  <a:moveTo>
                    <a:pt x="1742" y="0"/>
                  </a:moveTo>
                  <a:cubicBezTo>
                    <a:pt x="1713" y="0"/>
                    <a:pt x="1686" y="11"/>
                    <a:pt x="1664" y="33"/>
                  </a:cubicBezTo>
                  <a:lnTo>
                    <a:pt x="49" y="1654"/>
                  </a:lnTo>
                  <a:cubicBezTo>
                    <a:pt x="0" y="1697"/>
                    <a:pt x="0" y="1770"/>
                    <a:pt x="49" y="1813"/>
                  </a:cubicBezTo>
                  <a:cubicBezTo>
                    <a:pt x="68" y="1832"/>
                    <a:pt x="97" y="1847"/>
                    <a:pt x="131" y="1847"/>
                  </a:cubicBezTo>
                  <a:cubicBezTo>
                    <a:pt x="160" y="1847"/>
                    <a:pt x="189" y="1832"/>
                    <a:pt x="208" y="1813"/>
                  </a:cubicBezTo>
                  <a:lnTo>
                    <a:pt x="1829" y="193"/>
                  </a:lnTo>
                  <a:cubicBezTo>
                    <a:pt x="1858" y="169"/>
                    <a:pt x="1868" y="125"/>
                    <a:pt x="1858" y="91"/>
                  </a:cubicBezTo>
                  <a:cubicBezTo>
                    <a:pt x="1848" y="48"/>
                    <a:pt x="1814" y="14"/>
                    <a:pt x="1771" y="4"/>
                  </a:cubicBezTo>
                  <a:cubicBezTo>
                    <a:pt x="1761" y="2"/>
                    <a:pt x="1751" y="0"/>
                    <a:pt x="174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4" name="Google Shape;484;p24">
              <a:extLst>
                <a:ext uri="{FF2B5EF4-FFF2-40B4-BE49-F238E27FC236}">
                  <a16:creationId xmlns:a16="http://schemas.microsoft.com/office/drawing/2014/main" id="{5A454B55-34E7-58C5-27AC-606644E99596}"/>
                </a:ext>
              </a:extLst>
            </p:cNvPr>
            <p:cNvSpPr/>
            <p:nvPr/>
          </p:nvSpPr>
          <p:spPr>
            <a:xfrm>
              <a:off x="-3354125" y="-1719750"/>
              <a:ext cx="40325" cy="38850"/>
            </a:xfrm>
            <a:custGeom>
              <a:avLst/>
              <a:gdLst/>
              <a:ahLst/>
              <a:cxnLst/>
              <a:rect l="l" t="t" r="r" b="b"/>
              <a:pathLst>
                <a:path w="1613" h="1554" extrusionOk="0">
                  <a:moveTo>
                    <a:pt x="1504" y="1"/>
                  </a:moveTo>
                  <a:cubicBezTo>
                    <a:pt x="1488" y="1"/>
                    <a:pt x="1472" y="6"/>
                    <a:pt x="1457" y="20"/>
                  </a:cubicBezTo>
                  <a:lnTo>
                    <a:pt x="49" y="1428"/>
                  </a:lnTo>
                  <a:cubicBezTo>
                    <a:pt x="0" y="1481"/>
                    <a:pt x="51" y="1554"/>
                    <a:pt x="110" y="1554"/>
                  </a:cubicBezTo>
                  <a:cubicBezTo>
                    <a:pt x="127" y="1554"/>
                    <a:pt x="144" y="1548"/>
                    <a:pt x="160" y="1534"/>
                  </a:cubicBezTo>
                  <a:lnTo>
                    <a:pt x="1563" y="131"/>
                  </a:lnTo>
                  <a:cubicBezTo>
                    <a:pt x="1612" y="75"/>
                    <a:pt x="1561" y="1"/>
                    <a:pt x="150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5" name="Google Shape;485;p24">
              <a:extLst>
                <a:ext uri="{FF2B5EF4-FFF2-40B4-BE49-F238E27FC236}">
                  <a16:creationId xmlns:a16="http://schemas.microsoft.com/office/drawing/2014/main" id="{E268960D-5128-F090-453F-C7F9C5FB4B1F}"/>
                </a:ext>
              </a:extLst>
            </p:cNvPr>
            <p:cNvSpPr/>
            <p:nvPr/>
          </p:nvSpPr>
          <p:spPr>
            <a:xfrm>
              <a:off x="-3354600" y="-1720800"/>
              <a:ext cx="41250" cy="40875"/>
            </a:xfrm>
            <a:custGeom>
              <a:avLst/>
              <a:gdLst/>
              <a:ahLst/>
              <a:cxnLst/>
              <a:rect l="l" t="t" r="r" b="b"/>
              <a:pathLst>
                <a:path w="1650" h="1635" extrusionOk="0">
                  <a:moveTo>
                    <a:pt x="1529" y="77"/>
                  </a:moveTo>
                  <a:cubicBezTo>
                    <a:pt x="1539" y="77"/>
                    <a:pt x="1548" y="82"/>
                    <a:pt x="1553" y="91"/>
                  </a:cubicBezTo>
                  <a:cubicBezTo>
                    <a:pt x="1572" y="106"/>
                    <a:pt x="1572" y="130"/>
                    <a:pt x="1553" y="144"/>
                  </a:cubicBezTo>
                  <a:lnTo>
                    <a:pt x="150" y="1547"/>
                  </a:lnTo>
                  <a:cubicBezTo>
                    <a:pt x="145" y="1552"/>
                    <a:pt x="136" y="1557"/>
                    <a:pt x="126" y="1557"/>
                  </a:cubicBezTo>
                  <a:cubicBezTo>
                    <a:pt x="116" y="1557"/>
                    <a:pt x="107" y="1552"/>
                    <a:pt x="97" y="1547"/>
                  </a:cubicBezTo>
                  <a:cubicBezTo>
                    <a:pt x="92" y="1538"/>
                    <a:pt x="87" y="1528"/>
                    <a:pt x="87" y="1518"/>
                  </a:cubicBezTo>
                  <a:cubicBezTo>
                    <a:pt x="83" y="1508"/>
                    <a:pt x="87" y="1499"/>
                    <a:pt x="97" y="1494"/>
                  </a:cubicBezTo>
                  <a:lnTo>
                    <a:pt x="1500" y="91"/>
                  </a:lnTo>
                  <a:cubicBezTo>
                    <a:pt x="1505" y="82"/>
                    <a:pt x="1514" y="77"/>
                    <a:pt x="1524" y="77"/>
                  </a:cubicBezTo>
                  <a:close/>
                  <a:moveTo>
                    <a:pt x="1524" y="1"/>
                  </a:moveTo>
                  <a:cubicBezTo>
                    <a:pt x="1496" y="1"/>
                    <a:pt x="1470" y="11"/>
                    <a:pt x="1451" y="33"/>
                  </a:cubicBezTo>
                  <a:lnTo>
                    <a:pt x="44" y="1441"/>
                  </a:lnTo>
                  <a:cubicBezTo>
                    <a:pt x="0" y="1484"/>
                    <a:pt x="0" y="1557"/>
                    <a:pt x="44" y="1600"/>
                  </a:cubicBezTo>
                  <a:cubicBezTo>
                    <a:pt x="68" y="1620"/>
                    <a:pt x="97" y="1634"/>
                    <a:pt x="126" y="1634"/>
                  </a:cubicBezTo>
                  <a:cubicBezTo>
                    <a:pt x="155" y="1634"/>
                    <a:pt x="184" y="1625"/>
                    <a:pt x="208" y="1600"/>
                  </a:cubicBezTo>
                  <a:lnTo>
                    <a:pt x="1611" y="198"/>
                  </a:lnTo>
                  <a:cubicBezTo>
                    <a:pt x="1640" y="169"/>
                    <a:pt x="1650" y="130"/>
                    <a:pt x="1640" y="91"/>
                  </a:cubicBezTo>
                  <a:cubicBezTo>
                    <a:pt x="1630" y="48"/>
                    <a:pt x="1597" y="19"/>
                    <a:pt x="1553" y="4"/>
                  </a:cubicBezTo>
                  <a:cubicBezTo>
                    <a:pt x="1543" y="2"/>
                    <a:pt x="1534" y="1"/>
                    <a:pt x="152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6" name="Google Shape;486;p24">
              <a:extLst>
                <a:ext uri="{FF2B5EF4-FFF2-40B4-BE49-F238E27FC236}">
                  <a16:creationId xmlns:a16="http://schemas.microsoft.com/office/drawing/2014/main" id="{7275AE52-C88A-EEDE-764A-3331163032AE}"/>
                </a:ext>
              </a:extLst>
            </p:cNvPr>
            <p:cNvSpPr/>
            <p:nvPr/>
          </p:nvSpPr>
          <p:spPr>
            <a:xfrm>
              <a:off x="-3437700" y="-1844600"/>
              <a:ext cx="152125" cy="233150"/>
            </a:xfrm>
            <a:custGeom>
              <a:avLst/>
              <a:gdLst/>
              <a:ahLst/>
              <a:cxnLst/>
              <a:rect l="l" t="t" r="r" b="b"/>
              <a:pathLst>
                <a:path w="6085" h="9326" extrusionOk="0">
                  <a:moveTo>
                    <a:pt x="105" y="0"/>
                  </a:moveTo>
                  <a:cubicBezTo>
                    <a:pt x="52" y="0"/>
                    <a:pt x="1" y="56"/>
                    <a:pt x="35" y="114"/>
                  </a:cubicBezTo>
                  <a:cubicBezTo>
                    <a:pt x="1032" y="1667"/>
                    <a:pt x="4925" y="7742"/>
                    <a:pt x="5922" y="9290"/>
                  </a:cubicBezTo>
                  <a:cubicBezTo>
                    <a:pt x="5938" y="9315"/>
                    <a:pt x="5960" y="9325"/>
                    <a:pt x="5982" y="9325"/>
                  </a:cubicBezTo>
                  <a:cubicBezTo>
                    <a:pt x="6034" y="9325"/>
                    <a:pt x="6085" y="9269"/>
                    <a:pt x="6048" y="9208"/>
                  </a:cubicBezTo>
                  <a:cubicBezTo>
                    <a:pt x="5056" y="7660"/>
                    <a:pt x="1157" y="1585"/>
                    <a:pt x="166" y="32"/>
                  </a:cubicBezTo>
                  <a:cubicBezTo>
                    <a:pt x="149" y="10"/>
                    <a:pt x="127" y="0"/>
                    <a:pt x="10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7" name="Google Shape;487;p24">
              <a:extLst>
                <a:ext uri="{FF2B5EF4-FFF2-40B4-BE49-F238E27FC236}">
                  <a16:creationId xmlns:a16="http://schemas.microsoft.com/office/drawing/2014/main" id="{85359927-464F-2D56-324B-05CCB2E15B73}"/>
                </a:ext>
              </a:extLst>
            </p:cNvPr>
            <p:cNvSpPr/>
            <p:nvPr/>
          </p:nvSpPr>
          <p:spPr>
            <a:xfrm>
              <a:off x="-3438175" y="-1845525"/>
              <a:ext cx="153000" cy="235000"/>
            </a:xfrm>
            <a:custGeom>
              <a:avLst/>
              <a:gdLst/>
              <a:ahLst/>
              <a:cxnLst/>
              <a:rect l="l" t="t" r="r" b="b"/>
              <a:pathLst>
                <a:path w="6120" h="9400" extrusionOk="0">
                  <a:moveTo>
                    <a:pt x="127" y="74"/>
                  </a:moveTo>
                  <a:cubicBezTo>
                    <a:pt x="136" y="74"/>
                    <a:pt x="146" y="79"/>
                    <a:pt x="156" y="93"/>
                  </a:cubicBezTo>
                  <a:lnTo>
                    <a:pt x="6038" y="9269"/>
                  </a:lnTo>
                  <a:cubicBezTo>
                    <a:pt x="6042" y="9274"/>
                    <a:pt x="6042" y="9284"/>
                    <a:pt x="6042" y="9293"/>
                  </a:cubicBezTo>
                  <a:cubicBezTo>
                    <a:pt x="6038" y="9303"/>
                    <a:pt x="6033" y="9313"/>
                    <a:pt x="6023" y="9317"/>
                  </a:cubicBezTo>
                  <a:cubicBezTo>
                    <a:pt x="6013" y="9322"/>
                    <a:pt x="6004" y="9327"/>
                    <a:pt x="5994" y="9327"/>
                  </a:cubicBezTo>
                  <a:cubicBezTo>
                    <a:pt x="5984" y="9322"/>
                    <a:pt x="5980" y="9317"/>
                    <a:pt x="5975" y="9308"/>
                  </a:cubicBezTo>
                  <a:lnTo>
                    <a:pt x="88" y="132"/>
                  </a:lnTo>
                  <a:cubicBezTo>
                    <a:pt x="83" y="122"/>
                    <a:pt x="78" y="108"/>
                    <a:pt x="88" y="98"/>
                  </a:cubicBezTo>
                  <a:cubicBezTo>
                    <a:pt x="93" y="84"/>
                    <a:pt x="107" y="74"/>
                    <a:pt x="127" y="74"/>
                  </a:cubicBezTo>
                  <a:close/>
                  <a:moveTo>
                    <a:pt x="129" y="1"/>
                  </a:moveTo>
                  <a:cubicBezTo>
                    <a:pt x="125" y="1"/>
                    <a:pt x="121" y="1"/>
                    <a:pt x="117" y="1"/>
                  </a:cubicBezTo>
                  <a:cubicBezTo>
                    <a:pt x="74" y="1"/>
                    <a:pt x="35" y="26"/>
                    <a:pt x="15" y="64"/>
                  </a:cubicBezTo>
                  <a:cubicBezTo>
                    <a:pt x="1" y="98"/>
                    <a:pt x="1" y="142"/>
                    <a:pt x="25" y="175"/>
                  </a:cubicBezTo>
                  <a:lnTo>
                    <a:pt x="5907" y="9351"/>
                  </a:lnTo>
                  <a:cubicBezTo>
                    <a:pt x="5926" y="9380"/>
                    <a:pt x="5960" y="9400"/>
                    <a:pt x="5999" y="9400"/>
                  </a:cubicBezTo>
                  <a:cubicBezTo>
                    <a:pt x="6023" y="9400"/>
                    <a:pt x="6042" y="9395"/>
                    <a:pt x="6062" y="9380"/>
                  </a:cubicBezTo>
                  <a:cubicBezTo>
                    <a:pt x="6086" y="9366"/>
                    <a:pt x="6105" y="9342"/>
                    <a:pt x="6115" y="9317"/>
                  </a:cubicBezTo>
                  <a:cubicBezTo>
                    <a:pt x="6120" y="9284"/>
                    <a:pt x="6115" y="9255"/>
                    <a:pt x="6100" y="9226"/>
                  </a:cubicBezTo>
                  <a:lnTo>
                    <a:pt x="214" y="50"/>
                  </a:lnTo>
                  <a:cubicBezTo>
                    <a:pt x="196" y="19"/>
                    <a:pt x="163" y="1"/>
                    <a:pt x="129"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8" name="Google Shape;488;p24">
              <a:extLst>
                <a:ext uri="{FF2B5EF4-FFF2-40B4-BE49-F238E27FC236}">
                  <a16:creationId xmlns:a16="http://schemas.microsoft.com/office/drawing/2014/main" id="{3D8C8298-509E-19DB-4242-2E01A79A14F0}"/>
                </a:ext>
              </a:extLst>
            </p:cNvPr>
            <p:cNvSpPr/>
            <p:nvPr/>
          </p:nvSpPr>
          <p:spPr>
            <a:xfrm>
              <a:off x="-3479050" y="-1803500"/>
              <a:ext cx="234800" cy="150925"/>
            </a:xfrm>
            <a:custGeom>
              <a:avLst/>
              <a:gdLst/>
              <a:ahLst/>
              <a:cxnLst/>
              <a:rect l="l" t="t" r="r" b="b"/>
              <a:pathLst>
                <a:path w="9392" h="6037" extrusionOk="0">
                  <a:moveTo>
                    <a:pt x="109" y="0"/>
                  </a:moveTo>
                  <a:cubicBezTo>
                    <a:pt x="42" y="0"/>
                    <a:pt x="0" y="95"/>
                    <a:pt x="69" y="139"/>
                  </a:cubicBezTo>
                  <a:lnTo>
                    <a:pt x="9245" y="6026"/>
                  </a:lnTo>
                  <a:cubicBezTo>
                    <a:pt x="9258" y="6034"/>
                    <a:pt x="9271" y="6037"/>
                    <a:pt x="9283" y="6037"/>
                  </a:cubicBezTo>
                  <a:cubicBezTo>
                    <a:pt x="9348" y="6037"/>
                    <a:pt x="9392" y="5944"/>
                    <a:pt x="9327" y="5895"/>
                  </a:cubicBezTo>
                  <a:lnTo>
                    <a:pt x="151" y="13"/>
                  </a:lnTo>
                  <a:cubicBezTo>
                    <a:pt x="136" y="4"/>
                    <a:pt x="122" y="0"/>
                    <a:pt x="10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9" name="Google Shape;489;p24">
              <a:extLst>
                <a:ext uri="{FF2B5EF4-FFF2-40B4-BE49-F238E27FC236}">
                  <a16:creationId xmlns:a16="http://schemas.microsoft.com/office/drawing/2014/main" id="{18012A0B-8DE2-E392-5736-DA3B458C9013}"/>
                </a:ext>
              </a:extLst>
            </p:cNvPr>
            <p:cNvSpPr/>
            <p:nvPr/>
          </p:nvSpPr>
          <p:spPr>
            <a:xfrm>
              <a:off x="-3479150" y="-1804450"/>
              <a:ext cx="235450" cy="152825"/>
            </a:xfrm>
            <a:custGeom>
              <a:avLst/>
              <a:gdLst/>
              <a:ahLst/>
              <a:cxnLst/>
              <a:rect l="l" t="t" r="r" b="b"/>
              <a:pathLst>
                <a:path w="9418" h="6113" extrusionOk="0">
                  <a:moveTo>
                    <a:pt x="114" y="75"/>
                  </a:moveTo>
                  <a:cubicBezTo>
                    <a:pt x="121" y="75"/>
                    <a:pt x="129" y="77"/>
                    <a:pt x="136" y="80"/>
                  </a:cubicBezTo>
                  <a:lnTo>
                    <a:pt x="9307" y="5962"/>
                  </a:lnTo>
                  <a:cubicBezTo>
                    <a:pt x="9321" y="5967"/>
                    <a:pt x="9326" y="5982"/>
                    <a:pt x="9326" y="5991"/>
                  </a:cubicBezTo>
                  <a:cubicBezTo>
                    <a:pt x="9326" y="6011"/>
                    <a:pt x="9316" y="6025"/>
                    <a:pt x="9302" y="6030"/>
                  </a:cubicBezTo>
                  <a:cubicBezTo>
                    <a:pt x="9297" y="6032"/>
                    <a:pt x="9291" y="6034"/>
                    <a:pt x="9285" y="6034"/>
                  </a:cubicBezTo>
                  <a:cubicBezTo>
                    <a:pt x="9279" y="6034"/>
                    <a:pt x="9273" y="6032"/>
                    <a:pt x="9268" y="6030"/>
                  </a:cubicBezTo>
                  <a:lnTo>
                    <a:pt x="92" y="148"/>
                  </a:lnTo>
                  <a:lnTo>
                    <a:pt x="92" y="143"/>
                  </a:lnTo>
                  <a:cubicBezTo>
                    <a:pt x="73" y="134"/>
                    <a:pt x="68" y="109"/>
                    <a:pt x="82" y="90"/>
                  </a:cubicBezTo>
                  <a:cubicBezTo>
                    <a:pt x="89" y="81"/>
                    <a:pt x="101" y="75"/>
                    <a:pt x="114" y="75"/>
                  </a:cubicBezTo>
                  <a:close/>
                  <a:moveTo>
                    <a:pt x="114" y="0"/>
                  </a:moveTo>
                  <a:cubicBezTo>
                    <a:pt x="99" y="0"/>
                    <a:pt x="83" y="4"/>
                    <a:pt x="68" y="13"/>
                  </a:cubicBezTo>
                  <a:cubicBezTo>
                    <a:pt x="29" y="32"/>
                    <a:pt x="0" y="71"/>
                    <a:pt x="0" y="114"/>
                  </a:cubicBezTo>
                  <a:cubicBezTo>
                    <a:pt x="0" y="153"/>
                    <a:pt x="20" y="192"/>
                    <a:pt x="53" y="211"/>
                  </a:cubicBezTo>
                  <a:lnTo>
                    <a:pt x="9229" y="6093"/>
                  </a:lnTo>
                  <a:cubicBezTo>
                    <a:pt x="9244" y="6107"/>
                    <a:pt x="9268" y="6112"/>
                    <a:pt x="9287" y="6112"/>
                  </a:cubicBezTo>
                  <a:cubicBezTo>
                    <a:pt x="9326" y="6112"/>
                    <a:pt x="9360" y="6093"/>
                    <a:pt x="9384" y="6059"/>
                  </a:cubicBezTo>
                  <a:cubicBezTo>
                    <a:pt x="9418" y="6006"/>
                    <a:pt x="9403" y="5933"/>
                    <a:pt x="9350" y="5904"/>
                  </a:cubicBezTo>
                  <a:lnTo>
                    <a:pt x="174" y="17"/>
                  </a:lnTo>
                  <a:cubicBezTo>
                    <a:pt x="155" y="7"/>
                    <a:pt x="135" y="0"/>
                    <a:pt x="114"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0" name="Google Shape;490;p24">
              <a:extLst>
                <a:ext uri="{FF2B5EF4-FFF2-40B4-BE49-F238E27FC236}">
                  <a16:creationId xmlns:a16="http://schemas.microsoft.com/office/drawing/2014/main" id="{D94D7A2E-9487-0DEB-0BA2-7EEB1953B99B}"/>
                </a:ext>
              </a:extLst>
            </p:cNvPr>
            <p:cNvSpPr/>
            <p:nvPr/>
          </p:nvSpPr>
          <p:spPr>
            <a:xfrm>
              <a:off x="-3458325" y="-1823975"/>
              <a:ext cx="193375" cy="191875"/>
            </a:xfrm>
            <a:custGeom>
              <a:avLst/>
              <a:gdLst/>
              <a:ahLst/>
              <a:cxnLst/>
              <a:rect l="l" t="t" r="r" b="b"/>
              <a:pathLst>
                <a:path w="7735" h="7675" extrusionOk="0">
                  <a:moveTo>
                    <a:pt x="7626" y="0"/>
                  </a:moveTo>
                  <a:cubicBezTo>
                    <a:pt x="7610" y="0"/>
                    <a:pt x="7594" y="6"/>
                    <a:pt x="7579" y="20"/>
                  </a:cubicBezTo>
                  <a:lnTo>
                    <a:pt x="52" y="7546"/>
                  </a:lnTo>
                  <a:cubicBezTo>
                    <a:pt x="0" y="7602"/>
                    <a:pt x="48" y="7675"/>
                    <a:pt x="106" y="7675"/>
                  </a:cubicBezTo>
                  <a:cubicBezTo>
                    <a:pt x="124" y="7675"/>
                    <a:pt x="142" y="7668"/>
                    <a:pt x="159" y="7653"/>
                  </a:cubicBezTo>
                  <a:lnTo>
                    <a:pt x="7685" y="131"/>
                  </a:lnTo>
                  <a:cubicBezTo>
                    <a:pt x="7734" y="74"/>
                    <a:pt x="7683" y="0"/>
                    <a:pt x="762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1" name="Google Shape;491;p24">
              <a:extLst>
                <a:ext uri="{FF2B5EF4-FFF2-40B4-BE49-F238E27FC236}">
                  <a16:creationId xmlns:a16="http://schemas.microsoft.com/office/drawing/2014/main" id="{7EDC09E2-C7D3-C631-0452-D5FDCB64C95B}"/>
                </a:ext>
              </a:extLst>
            </p:cNvPr>
            <p:cNvSpPr/>
            <p:nvPr/>
          </p:nvSpPr>
          <p:spPr>
            <a:xfrm>
              <a:off x="-3458850" y="-1824975"/>
              <a:ext cx="194250" cy="193900"/>
            </a:xfrm>
            <a:custGeom>
              <a:avLst/>
              <a:gdLst/>
              <a:ahLst/>
              <a:cxnLst/>
              <a:rect l="l" t="t" r="r" b="b"/>
              <a:pathLst>
                <a:path w="7770" h="7756" extrusionOk="0">
                  <a:moveTo>
                    <a:pt x="7648" y="74"/>
                  </a:moveTo>
                  <a:cubicBezTo>
                    <a:pt x="7658" y="79"/>
                    <a:pt x="7668" y="84"/>
                    <a:pt x="7677" y="89"/>
                  </a:cubicBezTo>
                  <a:cubicBezTo>
                    <a:pt x="7682" y="98"/>
                    <a:pt x="7687" y="103"/>
                    <a:pt x="7687" y="118"/>
                  </a:cubicBezTo>
                  <a:cubicBezTo>
                    <a:pt x="7687" y="127"/>
                    <a:pt x="7687" y="137"/>
                    <a:pt x="7677" y="142"/>
                  </a:cubicBezTo>
                  <a:lnTo>
                    <a:pt x="151" y="7668"/>
                  </a:lnTo>
                  <a:cubicBezTo>
                    <a:pt x="143" y="7676"/>
                    <a:pt x="135" y="7679"/>
                    <a:pt x="126" y="7679"/>
                  </a:cubicBezTo>
                  <a:cubicBezTo>
                    <a:pt x="97" y="7679"/>
                    <a:pt x="71" y="7641"/>
                    <a:pt x="98" y="7615"/>
                  </a:cubicBezTo>
                  <a:lnTo>
                    <a:pt x="7624" y="89"/>
                  </a:lnTo>
                  <a:cubicBezTo>
                    <a:pt x="7629" y="79"/>
                    <a:pt x="7639" y="79"/>
                    <a:pt x="7648" y="79"/>
                  </a:cubicBezTo>
                  <a:lnTo>
                    <a:pt x="7648" y="74"/>
                  </a:lnTo>
                  <a:close/>
                  <a:moveTo>
                    <a:pt x="7645" y="1"/>
                  </a:moveTo>
                  <a:cubicBezTo>
                    <a:pt x="7617" y="1"/>
                    <a:pt x="7592" y="14"/>
                    <a:pt x="7571" y="35"/>
                  </a:cubicBezTo>
                  <a:lnTo>
                    <a:pt x="44" y="7562"/>
                  </a:lnTo>
                  <a:cubicBezTo>
                    <a:pt x="1" y="7605"/>
                    <a:pt x="1" y="7678"/>
                    <a:pt x="44" y="7722"/>
                  </a:cubicBezTo>
                  <a:cubicBezTo>
                    <a:pt x="69" y="7741"/>
                    <a:pt x="98" y="7755"/>
                    <a:pt x="127" y="7755"/>
                  </a:cubicBezTo>
                  <a:cubicBezTo>
                    <a:pt x="160" y="7755"/>
                    <a:pt x="185" y="7741"/>
                    <a:pt x="209" y="7722"/>
                  </a:cubicBezTo>
                  <a:lnTo>
                    <a:pt x="7735" y="195"/>
                  </a:lnTo>
                  <a:cubicBezTo>
                    <a:pt x="7755" y="171"/>
                    <a:pt x="7769" y="142"/>
                    <a:pt x="7769" y="108"/>
                  </a:cubicBezTo>
                  <a:cubicBezTo>
                    <a:pt x="7759" y="50"/>
                    <a:pt x="7716" y="6"/>
                    <a:pt x="7658" y="2"/>
                  </a:cubicBezTo>
                  <a:cubicBezTo>
                    <a:pt x="7653" y="1"/>
                    <a:pt x="7649" y="1"/>
                    <a:pt x="764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2" name="Google Shape;492;p24">
              <a:extLst>
                <a:ext uri="{FF2B5EF4-FFF2-40B4-BE49-F238E27FC236}">
                  <a16:creationId xmlns:a16="http://schemas.microsoft.com/office/drawing/2014/main" id="{29700767-2965-96A1-D73E-5DF48CD12A77}"/>
                </a:ext>
              </a:extLst>
            </p:cNvPr>
            <p:cNvSpPr/>
            <p:nvPr/>
          </p:nvSpPr>
          <p:spPr>
            <a:xfrm>
              <a:off x="-3297750" y="-1853000"/>
              <a:ext cx="61825" cy="60375"/>
            </a:xfrm>
            <a:custGeom>
              <a:avLst/>
              <a:gdLst/>
              <a:ahLst/>
              <a:cxnLst/>
              <a:rect l="l" t="t" r="r" b="b"/>
              <a:pathLst>
                <a:path w="2473" h="2415" extrusionOk="0">
                  <a:moveTo>
                    <a:pt x="110" y="0"/>
                  </a:moveTo>
                  <a:cubicBezTo>
                    <a:pt x="50" y="0"/>
                    <a:pt x="0" y="74"/>
                    <a:pt x="53" y="131"/>
                  </a:cubicBezTo>
                  <a:lnTo>
                    <a:pt x="2312" y="2395"/>
                  </a:lnTo>
                  <a:cubicBezTo>
                    <a:pt x="2328" y="2409"/>
                    <a:pt x="2345" y="2414"/>
                    <a:pt x="2362" y="2414"/>
                  </a:cubicBezTo>
                  <a:cubicBezTo>
                    <a:pt x="2421" y="2414"/>
                    <a:pt x="2472" y="2340"/>
                    <a:pt x="2423" y="2284"/>
                  </a:cubicBezTo>
                  <a:lnTo>
                    <a:pt x="159" y="20"/>
                  </a:lnTo>
                  <a:cubicBezTo>
                    <a:pt x="143" y="6"/>
                    <a:pt x="126"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3" name="Google Shape;493;p24">
              <a:extLst>
                <a:ext uri="{FF2B5EF4-FFF2-40B4-BE49-F238E27FC236}">
                  <a16:creationId xmlns:a16="http://schemas.microsoft.com/office/drawing/2014/main" id="{0E8B6AD0-B580-6213-6FA7-30C3135C5D7C}"/>
                </a:ext>
              </a:extLst>
            </p:cNvPr>
            <p:cNvSpPr/>
            <p:nvPr/>
          </p:nvSpPr>
          <p:spPr>
            <a:xfrm>
              <a:off x="-3299200" y="-1854000"/>
              <a:ext cx="63600" cy="62325"/>
            </a:xfrm>
            <a:custGeom>
              <a:avLst/>
              <a:gdLst/>
              <a:ahLst/>
              <a:cxnLst/>
              <a:rect l="l" t="t" r="r" b="b"/>
              <a:pathLst>
                <a:path w="2544" h="2493" extrusionOk="0">
                  <a:moveTo>
                    <a:pt x="164" y="79"/>
                  </a:moveTo>
                  <a:cubicBezTo>
                    <a:pt x="174" y="79"/>
                    <a:pt x="184" y="79"/>
                    <a:pt x="193" y="89"/>
                  </a:cubicBezTo>
                  <a:lnTo>
                    <a:pt x="2452" y="2353"/>
                  </a:lnTo>
                  <a:cubicBezTo>
                    <a:pt x="2462" y="2357"/>
                    <a:pt x="2467" y="2372"/>
                    <a:pt x="2462" y="2386"/>
                  </a:cubicBezTo>
                  <a:cubicBezTo>
                    <a:pt x="2462" y="2401"/>
                    <a:pt x="2447" y="2411"/>
                    <a:pt x="2433" y="2415"/>
                  </a:cubicBezTo>
                  <a:cubicBezTo>
                    <a:pt x="2430" y="2417"/>
                    <a:pt x="2427" y="2417"/>
                    <a:pt x="2424" y="2417"/>
                  </a:cubicBezTo>
                  <a:cubicBezTo>
                    <a:pt x="2416" y="2417"/>
                    <a:pt x="2406" y="2413"/>
                    <a:pt x="2399" y="2406"/>
                  </a:cubicBezTo>
                  <a:lnTo>
                    <a:pt x="135" y="142"/>
                  </a:lnTo>
                  <a:cubicBezTo>
                    <a:pt x="121" y="128"/>
                    <a:pt x="121" y="103"/>
                    <a:pt x="135" y="89"/>
                  </a:cubicBezTo>
                  <a:cubicBezTo>
                    <a:pt x="145" y="84"/>
                    <a:pt x="155" y="79"/>
                    <a:pt x="164" y="79"/>
                  </a:cubicBezTo>
                  <a:close/>
                  <a:moveTo>
                    <a:pt x="163" y="1"/>
                  </a:moveTo>
                  <a:cubicBezTo>
                    <a:pt x="75" y="1"/>
                    <a:pt x="0" y="114"/>
                    <a:pt x="82" y="195"/>
                  </a:cubicBezTo>
                  <a:lnTo>
                    <a:pt x="2346" y="2459"/>
                  </a:lnTo>
                  <a:cubicBezTo>
                    <a:pt x="2365" y="2478"/>
                    <a:pt x="2394" y="2493"/>
                    <a:pt x="2423" y="2493"/>
                  </a:cubicBezTo>
                  <a:cubicBezTo>
                    <a:pt x="2433" y="2493"/>
                    <a:pt x="2442" y="2493"/>
                    <a:pt x="2452" y="2488"/>
                  </a:cubicBezTo>
                  <a:cubicBezTo>
                    <a:pt x="2491" y="2478"/>
                    <a:pt x="2525" y="2444"/>
                    <a:pt x="2534" y="2406"/>
                  </a:cubicBezTo>
                  <a:cubicBezTo>
                    <a:pt x="2544" y="2367"/>
                    <a:pt x="2534" y="2324"/>
                    <a:pt x="2505" y="2299"/>
                  </a:cubicBezTo>
                  <a:lnTo>
                    <a:pt x="242" y="36"/>
                  </a:lnTo>
                  <a:cubicBezTo>
                    <a:pt x="217" y="11"/>
                    <a:pt x="189" y="1"/>
                    <a:pt x="163"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4" name="Google Shape;494;p24">
              <a:extLst>
                <a:ext uri="{FF2B5EF4-FFF2-40B4-BE49-F238E27FC236}">
                  <a16:creationId xmlns:a16="http://schemas.microsoft.com/office/drawing/2014/main" id="{F3B2BB56-28FE-F8AF-BE61-6917EE1D5145}"/>
                </a:ext>
              </a:extLst>
            </p:cNvPr>
            <p:cNvSpPr/>
            <p:nvPr/>
          </p:nvSpPr>
          <p:spPr>
            <a:xfrm>
              <a:off x="-3311900" y="-1833600"/>
              <a:ext cx="56650" cy="55125"/>
            </a:xfrm>
            <a:custGeom>
              <a:avLst/>
              <a:gdLst/>
              <a:ahLst/>
              <a:cxnLst/>
              <a:rect l="l" t="t" r="r" b="b"/>
              <a:pathLst>
                <a:path w="2266" h="2205" extrusionOk="0">
                  <a:moveTo>
                    <a:pt x="110" y="1"/>
                  </a:moveTo>
                  <a:cubicBezTo>
                    <a:pt x="53" y="1"/>
                    <a:pt x="1" y="78"/>
                    <a:pt x="53" y="134"/>
                  </a:cubicBezTo>
                  <a:lnTo>
                    <a:pt x="2104" y="2180"/>
                  </a:lnTo>
                  <a:cubicBezTo>
                    <a:pt x="2120" y="2197"/>
                    <a:pt x="2138" y="2204"/>
                    <a:pt x="2156" y="2204"/>
                  </a:cubicBezTo>
                  <a:cubicBezTo>
                    <a:pt x="2214" y="2204"/>
                    <a:pt x="2266" y="2129"/>
                    <a:pt x="2210" y="2073"/>
                  </a:cubicBezTo>
                  <a:lnTo>
                    <a:pt x="159" y="23"/>
                  </a:lnTo>
                  <a:cubicBezTo>
                    <a:pt x="144" y="7"/>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5" name="Google Shape;495;p24">
              <a:extLst>
                <a:ext uri="{FF2B5EF4-FFF2-40B4-BE49-F238E27FC236}">
                  <a16:creationId xmlns:a16="http://schemas.microsoft.com/office/drawing/2014/main" id="{EEAE7D00-275A-ADE5-1A92-97255B375972}"/>
                </a:ext>
              </a:extLst>
            </p:cNvPr>
            <p:cNvSpPr/>
            <p:nvPr/>
          </p:nvSpPr>
          <p:spPr>
            <a:xfrm>
              <a:off x="-3313175" y="-1834475"/>
              <a:ext cx="58350" cy="56950"/>
            </a:xfrm>
            <a:custGeom>
              <a:avLst/>
              <a:gdLst/>
              <a:ahLst/>
              <a:cxnLst/>
              <a:rect l="l" t="t" r="r" b="b"/>
              <a:pathLst>
                <a:path w="2334" h="2278" extrusionOk="0">
                  <a:moveTo>
                    <a:pt x="162" y="77"/>
                  </a:moveTo>
                  <a:cubicBezTo>
                    <a:pt x="172" y="77"/>
                    <a:pt x="177" y="82"/>
                    <a:pt x="186" y="91"/>
                  </a:cubicBezTo>
                  <a:lnTo>
                    <a:pt x="2237" y="2133"/>
                  </a:lnTo>
                  <a:cubicBezTo>
                    <a:pt x="2242" y="2142"/>
                    <a:pt x="2247" y="2157"/>
                    <a:pt x="2247" y="2167"/>
                  </a:cubicBezTo>
                  <a:cubicBezTo>
                    <a:pt x="2242" y="2181"/>
                    <a:pt x="2228" y="2196"/>
                    <a:pt x="2213" y="2200"/>
                  </a:cubicBezTo>
                  <a:cubicBezTo>
                    <a:pt x="2203" y="2200"/>
                    <a:pt x="2189" y="2200"/>
                    <a:pt x="2179" y="2191"/>
                  </a:cubicBezTo>
                  <a:lnTo>
                    <a:pt x="133" y="140"/>
                  </a:lnTo>
                  <a:cubicBezTo>
                    <a:pt x="119" y="125"/>
                    <a:pt x="119" y="101"/>
                    <a:pt x="133" y="87"/>
                  </a:cubicBezTo>
                  <a:cubicBezTo>
                    <a:pt x="138" y="82"/>
                    <a:pt x="148" y="77"/>
                    <a:pt x="162" y="77"/>
                  </a:cubicBezTo>
                  <a:close/>
                  <a:moveTo>
                    <a:pt x="162" y="0"/>
                  </a:moveTo>
                  <a:cubicBezTo>
                    <a:pt x="75" y="0"/>
                    <a:pt x="0" y="111"/>
                    <a:pt x="75" y="193"/>
                  </a:cubicBezTo>
                  <a:lnTo>
                    <a:pt x="2126" y="2244"/>
                  </a:lnTo>
                  <a:cubicBezTo>
                    <a:pt x="2145" y="2263"/>
                    <a:pt x="2174" y="2273"/>
                    <a:pt x="2203" y="2278"/>
                  </a:cubicBezTo>
                  <a:lnTo>
                    <a:pt x="2213" y="2278"/>
                  </a:lnTo>
                  <a:cubicBezTo>
                    <a:pt x="2242" y="2273"/>
                    <a:pt x="2266" y="2258"/>
                    <a:pt x="2286" y="2239"/>
                  </a:cubicBezTo>
                  <a:cubicBezTo>
                    <a:pt x="2334" y="2196"/>
                    <a:pt x="2334" y="2123"/>
                    <a:pt x="2286" y="2079"/>
                  </a:cubicBezTo>
                  <a:lnTo>
                    <a:pt x="239" y="33"/>
                  </a:lnTo>
                  <a:cubicBezTo>
                    <a:pt x="215" y="10"/>
                    <a:pt x="188" y="0"/>
                    <a:pt x="16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6" name="Google Shape;496;p24">
              <a:extLst>
                <a:ext uri="{FF2B5EF4-FFF2-40B4-BE49-F238E27FC236}">
                  <a16:creationId xmlns:a16="http://schemas.microsoft.com/office/drawing/2014/main" id="{236197D8-D79A-668D-2351-187ED98570F4}"/>
                </a:ext>
              </a:extLst>
            </p:cNvPr>
            <p:cNvSpPr/>
            <p:nvPr/>
          </p:nvSpPr>
          <p:spPr>
            <a:xfrm>
              <a:off x="-3325950" y="-1814075"/>
              <a:ext cx="51075" cy="49625"/>
            </a:xfrm>
            <a:custGeom>
              <a:avLst/>
              <a:gdLst/>
              <a:ahLst/>
              <a:cxnLst/>
              <a:rect l="l" t="t" r="r" b="b"/>
              <a:pathLst>
                <a:path w="2043" h="1985" extrusionOk="0">
                  <a:moveTo>
                    <a:pt x="110" y="1"/>
                  </a:moveTo>
                  <a:cubicBezTo>
                    <a:pt x="51" y="1"/>
                    <a:pt x="0" y="75"/>
                    <a:pt x="49" y="132"/>
                  </a:cubicBezTo>
                  <a:lnTo>
                    <a:pt x="1887" y="1965"/>
                  </a:lnTo>
                  <a:cubicBezTo>
                    <a:pt x="1902" y="1979"/>
                    <a:pt x="1919" y="1984"/>
                    <a:pt x="1935" y="1984"/>
                  </a:cubicBezTo>
                  <a:cubicBezTo>
                    <a:pt x="1992" y="1984"/>
                    <a:pt x="2043" y="1910"/>
                    <a:pt x="1994" y="1854"/>
                  </a:cubicBezTo>
                  <a:lnTo>
                    <a:pt x="160" y="20"/>
                  </a:lnTo>
                  <a:cubicBezTo>
                    <a:pt x="144" y="7"/>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7" name="Google Shape;497;p24">
              <a:extLst>
                <a:ext uri="{FF2B5EF4-FFF2-40B4-BE49-F238E27FC236}">
                  <a16:creationId xmlns:a16="http://schemas.microsoft.com/office/drawing/2014/main" id="{31D82B16-CBCA-1988-C2A3-D46287A1A12E}"/>
                </a:ext>
              </a:extLst>
            </p:cNvPr>
            <p:cNvSpPr/>
            <p:nvPr/>
          </p:nvSpPr>
          <p:spPr>
            <a:xfrm>
              <a:off x="-3326175" y="-1815050"/>
              <a:ext cx="51900" cy="51550"/>
            </a:xfrm>
            <a:custGeom>
              <a:avLst/>
              <a:gdLst/>
              <a:ahLst/>
              <a:cxnLst/>
              <a:rect l="l" t="t" r="r" b="b"/>
              <a:pathLst>
                <a:path w="2076" h="2062" extrusionOk="0">
                  <a:moveTo>
                    <a:pt x="124" y="77"/>
                  </a:moveTo>
                  <a:cubicBezTo>
                    <a:pt x="131" y="77"/>
                    <a:pt x="138" y="81"/>
                    <a:pt x="145" y="88"/>
                  </a:cubicBezTo>
                  <a:lnTo>
                    <a:pt x="1978" y="1922"/>
                  </a:lnTo>
                  <a:cubicBezTo>
                    <a:pt x="2001" y="1948"/>
                    <a:pt x="1976" y="1984"/>
                    <a:pt x="1948" y="1984"/>
                  </a:cubicBezTo>
                  <a:cubicBezTo>
                    <a:pt x="1940" y="1984"/>
                    <a:pt x="1932" y="1981"/>
                    <a:pt x="1925" y="1975"/>
                  </a:cubicBezTo>
                  <a:lnTo>
                    <a:pt x="92" y="142"/>
                  </a:lnTo>
                  <a:cubicBezTo>
                    <a:pt x="82" y="137"/>
                    <a:pt x="77" y="127"/>
                    <a:pt x="77" y="117"/>
                  </a:cubicBezTo>
                  <a:cubicBezTo>
                    <a:pt x="82" y="93"/>
                    <a:pt x="97" y="79"/>
                    <a:pt x="116" y="79"/>
                  </a:cubicBezTo>
                  <a:cubicBezTo>
                    <a:pt x="119" y="77"/>
                    <a:pt x="121" y="77"/>
                    <a:pt x="124" y="77"/>
                  </a:cubicBezTo>
                  <a:close/>
                  <a:moveTo>
                    <a:pt x="124" y="0"/>
                  </a:moveTo>
                  <a:cubicBezTo>
                    <a:pt x="120" y="0"/>
                    <a:pt x="116" y="1"/>
                    <a:pt x="111" y="1"/>
                  </a:cubicBezTo>
                  <a:cubicBezTo>
                    <a:pt x="82" y="1"/>
                    <a:pt x="58" y="16"/>
                    <a:pt x="39" y="35"/>
                  </a:cubicBezTo>
                  <a:cubicBezTo>
                    <a:pt x="19" y="54"/>
                    <a:pt x="5" y="84"/>
                    <a:pt x="5" y="108"/>
                  </a:cubicBezTo>
                  <a:cubicBezTo>
                    <a:pt x="0" y="142"/>
                    <a:pt x="15" y="171"/>
                    <a:pt x="34" y="195"/>
                  </a:cubicBezTo>
                  <a:lnTo>
                    <a:pt x="1872" y="2028"/>
                  </a:lnTo>
                  <a:cubicBezTo>
                    <a:pt x="1891" y="2052"/>
                    <a:pt x="1916" y="2062"/>
                    <a:pt x="1949" y="2062"/>
                  </a:cubicBezTo>
                  <a:cubicBezTo>
                    <a:pt x="1978" y="2062"/>
                    <a:pt x="2007" y="2047"/>
                    <a:pt x="2032" y="2028"/>
                  </a:cubicBezTo>
                  <a:cubicBezTo>
                    <a:pt x="2075" y="1984"/>
                    <a:pt x="2075" y="1912"/>
                    <a:pt x="2032" y="1868"/>
                  </a:cubicBezTo>
                  <a:lnTo>
                    <a:pt x="198" y="35"/>
                  </a:lnTo>
                  <a:cubicBezTo>
                    <a:pt x="177" y="14"/>
                    <a:pt x="153" y="0"/>
                    <a:pt x="124"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8" name="Google Shape;498;p24">
              <a:extLst>
                <a:ext uri="{FF2B5EF4-FFF2-40B4-BE49-F238E27FC236}">
                  <a16:creationId xmlns:a16="http://schemas.microsoft.com/office/drawing/2014/main" id="{5D8D54BC-27C2-A5CE-7684-BB207F402578}"/>
                </a:ext>
              </a:extLst>
            </p:cNvPr>
            <p:cNvSpPr/>
            <p:nvPr/>
          </p:nvSpPr>
          <p:spPr>
            <a:xfrm>
              <a:off x="-3340075" y="-1794675"/>
              <a:ext cx="45725" cy="44250"/>
            </a:xfrm>
            <a:custGeom>
              <a:avLst/>
              <a:gdLst/>
              <a:ahLst/>
              <a:cxnLst/>
              <a:rect l="l" t="t" r="r" b="b"/>
              <a:pathLst>
                <a:path w="1829" h="1770" extrusionOk="0">
                  <a:moveTo>
                    <a:pt x="107" y="1"/>
                  </a:moveTo>
                  <a:cubicBezTo>
                    <a:pt x="49" y="1"/>
                    <a:pt x="1" y="74"/>
                    <a:pt x="53" y="129"/>
                  </a:cubicBezTo>
                  <a:lnTo>
                    <a:pt x="1673" y="1750"/>
                  </a:lnTo>
                  <a:lnTo>
                    <a:pt x="1669" y="1750"/>
                  </a:lnTo>
                  <a:cubicBezTo>
                    <a:pt x="1685" y="1764"/>
                    <a:pt x="1702" y="1770"/>
                    <a:pt x="1719" y="1770"/>
                  </a:cubicBezTo>
                  <a:cubicBezTo>
                    <a:pt x="1778" y="1770"/>
                    <a:pt x="1829" y="1696"/>
                    <a:pt x="1780" y="1643"/>
                  </a:cubicBezTo>
                  <a:lnTo>
                    <a:pt x="159" y="23"/>
                  </a:lnTo>
                  <a:cubicBezTo>
                    <a:pt x="143" y="7"/>
                    <a:pt x="124" y="1"/>
                    <a:pt x="10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9" name="Google Shape;499;p24">
              <a:extLst>
                <a:ext uri="{FF2B5EF4-FFF2-40B4-BE49-F238E27FC236}">
                  <a16:creationId xmlns:a16="http://schemas.microsoft.com/office/drawing/2014/main" id="{244696B2-1310-862B-4142-2A08723618A4}"/>
                </a:ext>
              </a:extLst>
            </p:cNvPr>
            <p:cNvSpPr/>
            <p:nvPr/>
          </p:nvSpPr>
          <p:spPr>
            <a:xfrm>
              <a:off x="-3340325" y="-1795575"/>
              <a:ext cx="46325" cy="46225"/>
            </a:xfrm>
            <a:custGeom>
              <a:avLst/>
              <a:gdLst/>
              <a:ahLst/>
              <a:cxnLst/>
              <a:rect l="l" t="t" r="r" b="b"/>
              <a:pathLst>
                <a:path w="1853" h="1849" extrusionOk="0">
                  <a:moveTo>
                    <a:pt x="121" y="74"/>
                  </a:moveTo>
                  <a:cubicBezTo>
                    <a:pt x="131" y="74"/>
                    <a:pt x="140" y="78"/>
                    <a:pt x="145" y="88"/>
                  </a:cubicBezTo>
                  <a:lnTo>
                    <a:pt x="1766" y="1704"/>
                  </a:lnTo>
                  <a:cubicBezTo>
                    <a:pt x="1775" y="1713"/>
                    <a:pt x="1775" y="1728"/>
                    <a:pt x="1775" y="1738"/>
                  </a:cubicBezTo>
                  <a:cubicBezTo>
                    <a:pt x="1770" y="1752"/>
                    <a:pt x="1756" y="1767"/>
                    <a:pt x="1741" y="1771"/>
                  </a:cubicBezTo>
                  <a:cubicBezTo>
                    <a:pt x="1732" y="1771"/>
                    <a:pt x="1717" y="1771"/>
                    <a:pt x="1712" y="1762"/>
                  </a:cubicBezTo>
                  <a:lnTo>
                    <a:pt x="92" y="141"/>
                  </a:lnTo>
                  <a:cubicBezTo>
                    <a:pt x="78" y="127"/>
                    <a:pt x="78" y="103"/>
                    <a:pt x="92" y="88"/>
                  </a:cubicBezTo>
                  <a:cubicBezTo>
                    <a:pt x="97" y="83"/>
                    <a:pt x="107" y="78"/>
                    <a:pt x="121" y="74"/>
                  </a:cubicBezTo>
                  <a:close/>
                  <a:moveTo>
                    <a:pt x="123" y="0"/>
                  </a:moveTo>
                  <a:cubicBezTo>
                    <a:pt x="119" y="0"/>
                    <a:pt x="115" y="0"/>
                    <a:pt x="111" y="1"/>
                  </a:cubicBezTo>
                  <a:cubicBezTo>
                    <a:pt x="82" y="1"/>
                    <a:pt x="53" y="16"/>
                    <a:pt x="34" y="35"/>
                  </a:cubicBezTo>
                  <a:cubicBezTo>
                    <a:pt x="15" y="54"/>
                    <a:pt x="5" y="78"/>
                    <a:pt x="0" y="107"/>
                  </a:cubicBezTo>
                  <a:cubicBezTo>
                    <a:pt x="0" y="141"/>
                    <a:pt x="10" y="170"/>
                    <a:pt x="34" y="195"/>
                  </a:cubicBezTo>
                  <a:lnTo>
                    <a:pt x="1654" y="1815"/>
                  </a:lnTo>
                  <a:cubicBezTo>
                    <a:pt x="1674" y="1834"/>
                    <a:pt x="1703" y="1849"/>
                    <a:pt x="1732" y="1849"/>
                  </a:cubicBezTo>
                  <a:cubicBezTo>
                    <a:pt x="1741" y="1849"/>
                    <a:pt x="1751" y="1844"/>
                    <a:pt x="1761" y="1844"/>
                  </a:cubicBezTo>
                  <a:cubicBezTo>
                    <a:pt x="1800" y="1834"/>
                    <a:pt x="1833" y="1800"/>
                    <a:pt x="1843" y="1757"/>
                  </a:cubicBezTo>
                  <a:cubicBezTo>
                    <a:pt x="1853" y="1718"/>
                    <a:pt x="1843" y="1679"/>
                    <a:pt x="1814" y="1650"/>
                  </a:cubicBezTo>
                  <a:lnTo>
                    <a:pt x="194" y="35"/>
                  </a:lnTo>
                  <a:cubicBezTo>
                    <a:pt x="177"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0" name="Google Shape;500;p24">
              <a:extLst>
                <a:ext uri="{FF2B5EF4-FFF2-40B4-BE49-F238E27FC236}">
                  <a16:creationId xmlns:a16="http://schemas.microsoft.com/office/drawing/2014/main" id="{91C0CA67-3302-1AAF-A3C4-3F01738C59D1}"/>
                </a:ext>
              </a:extLst>
            </p:cNvPr>
            <p:cNvSpPr/>
            <p:nvPr/>
          </p:nvSpPr>
          <p:spPr>
            <a:xfrm>
              <a:off x="-3354125" y="-1775125"/>
              <a:ext cx="40325" cy="38850"/>
            </a:xfrm>
            <a:custGeom>
              <a:avLst/>
              <a:gdLst/>
              <a:ahLst/>
              <a:cxnLst/>
              <a:rect l="l" t="t" r="r" b="b"/>
              <a:pathLst>
                <a:path w="1613" h="1554" extrusionOk="0">
                  <a:moveTo>
                    <a:pt x="110" y="0"/>
                  </a:moveTo>
                  <a:cubicBezTo>
                    <a:pt x="51" y="0"/>
                    <a:pt x="0" y="73"/>
                    <a:pt x="49" y="126"/>
                  </a:cubicBezTo>
                  <a:lnTo>
                    <a:pt x="1457" y="1534"/>
                  </a:lnTo>
                  <a:cubicBezTo>
                    <a:pt x="1472" y="1548"/>
                    <a:pt x="1488" y="1554"/>
                    <a:pt x="1504" y="1554"/>
                  </a:cubicBezTo>
                  <a:cubicBezTo>
                    <a:pt x="1561" y="1554"/>
                    <a:pt x="1612" y="1479"/>
                    <a:pt x="1563" y="1423"/>
                  </a:cubicBezTo>
                  <a:lnTo>
                    <a:pt x="160" y="20"/>
                  </a:lnTo>
                  <a:cubicBezTo>
                    <a:pt x="144" y="6"/>
                    <a:pt x="127"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1" name="Google Shape;501;p24">
              <a:extLst>
                <a:ext uri="{FF2B5EF4-FFF2-40B4-BE49-F238E27FC236}">
                  <a16:creationId xmlns:a16="http://schemas.microsoft.com/office/drawing/2014/main" id="{9D72D68F-C855-AB8A-C592-BF6FEA866748}"/>
                </a:ext>
              </a:extLst>
            </p:cNvPr>
            <p:cNvSpPr/>
            <p:nvPr/>
          </p:nvSpPr>
          <p:spPr>
            <a:xfrm>
              <a:off x="-3354725" y="-1776125"/>
              <a:ext cx="41500" cy="40800"/>
            </a:xfrm>
            <a:custGeom>
              <a:avLst/>
              <a:gdLst/>
              <a:ahLst/>
              <a:cxnLst/>
              <a:rect l="l" t="t" r="r" b="b"/>
              <a:pathLst>
                <a:path w="1660" h="1632" extrusionOk="0">
                  <a:moveTo>
                    <a:pt x="131" y="74"/>
                  </a:moveTo>
                  <a:cubicBezTo>
                    <a:pt x="141" y="79"/>
                    <a:pt x="150" y="79"/>
                    <a:pt x="155" y="89"/>
                  </a:cubicBezTo>
                  <a:lnTo>
                    <a:pt x="1558" y="1492"/>
                  </a:lnTo>
                  <a:cubicBezTo>
                    <a:pt x="1577" y="1506"/>
                    <a:pt x="1577" y="1530"/>
                    <a:pt x="1558" y="1545"/>
                  </a:cubicBezTo>
                  <a:cubicBezTo>
                    <a:pt x="1553" y="1552"/>
                    <a:pt x="1545" y="1556"/>
                    <a:pt x="1536" y="1556"/>
                  </a:cubicBezTo>
                  <a:cubicBezTo>
                    <a:pt x="1527" y="1556"/>
                    <a:pt x="1517" y="1552"/>
                    <a:pt x="1510" y="1545"/>
                  </a:cubicBezTo>
                  <a:lnTo>
                    <a:pt x="102" y="142"/>
                  </a:lnTo>
                  <a:cubicBezTo>
                    <a:pt x="97" y="132"/>
                    <a:pt x="92" y="123"/>
                    <a:pt x="92" y="113"/>
                  </a:cubicBezTo>
                  <a:cubicBezTo>
                    <a:pt x="92" y="103"/>
                    <a:pt x="97" y="94"/>
                    <a:pt x="107" y="89"/>
                  </a:cubicBezTo>
                  <a:cubicBezTo>
                    <a:pt x="112" y="84"/>
                    <a:pt x="121" y="79"/>
                    <a:pt x="131" y="74"/>
                  </a:cubicBezTo>
                  <a:close/>
                  <a:moveTo>
                    <a:pt x="134" y="1"/>
                  </a:moveTo>
                  <a:cubicBezTo>
                    <a:pt x="130" y="1"/>
                    <a:pt x="126" y="1"/>
                    <a:pt x="121" y="2"/>
                  </a:cubicBezTo>
                  <a:cubicBezTo>
                    <a:pt x="92" y="2"/>
                    <a:pt x="68" y="16"/>
                    <a:pt x="49" y="36"/>
                  </a:cubicBezTo>
                  <a:cubicBezTo>
                    <a:pt x="1" y="79"/>
                    <a:pt x="1" y="152"/>
                    <a:pt x="49" y="195"/>
                  </a:cubicBezTo>
                  <a:lnTo>
                    <a:pt x="1452" y="1598"/>
                  </a:lnTo>
                  <a:cubicBezTo>
                    <a:pt x="1471" y="1622"/>
                    <a:pt x="1500" y="1632"/>
                    <a:pt x="1529" y="1632"/>
                  </a:cubicBezTo>
                  <a:cubicBezTo>
                    <a:pt x="1558" y="1632"/>
                    <a:pt x="1587" y="1617"/>
                    <a:pt x="1611" y="1598"/>
                  </a:cubicBezTo>
                  <a:cubicBezTo>
                    <a:pt x="1660" y="1554"/>
                    <a:pt x="1660" y="1482"/>
                    <a:pt x="1611" y="1438"/>
                  </a:cubicBezTo>
                  <a:lnTo>
                    <a:pt x="209" y="36"/>
                  </a:lnTo>
                  <a:cubicBezTo>
                    <a:pt x="187" y="15"/>
                    <a:pt x="163" y="1"/>
                    <a:pt x="13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2" name="Google Shape;502;p24">
              <a:extLst>
                <a:ext uri="{FF2B5EF4-FFF2-40B4-BE49-F238E27FC236}">
                  <a16:creationId xmlns:a16="http://schemas.microsoft.com/office/drawing/2014/main" id="{AC78BBF4-2A6A-7B7E-1989-8FB51EFE61D8}"/>
                </a:ext>
              </a:extLst>
            </p:cNvPr>
            <p:cNvSpPr/>
            <p:nvPr/>
          </p:nvSpPr>
          <p:spPr>
            <a:xfrm>
              <a:off x="-3487375" y="-1663400"/>
              <a:ext cx="61800" cy="60325"/>
            </a:xfrm>
            <a:custGeom>
              <a:avLst/>
              <a:gdLst/>
              <a:ahLst/>
              <a:cxnLst/>
              <a:rect l="l" t="t" r="r" b="b"/>
              <a:pathLst>
                <a:path w="2472" h="2413" extrusionOk="0">
                  <a:moveTo>
                    <a:pt x="110" y="1"/>
                  </a:moveTo>
                  <a:cubicBezTo>
                    <a:pt x="51" y="1"/>
                    <a:pt x="1" y="74"/>
                    <a:pt x="54" y="127"/>
                  </a:cubicBezTo>
                  <a:lnTo>
                    <a:pt x="2317" y="2390"/>
                  </a:lnTo>
                  <a:cubicBezTo>
                    <a:pt x="2333" y="2406"/>
                    <a:pt x="2350" y="2413"/>
                    <a:pt x="2367" y="2413"/>
                  </a:cubicBezTo>
                  <a:cubicBezTo>
                    <a:pt x="2423" y="2413"/>
                    <a:pt x="2472" y="2340"/>
                    <a:pt x="2424" y="2284"/>
                  </a:cubicBezTo>
                  <a:lnTo>
                    <a:pt x="160" y="20"/>
                  </a:lnTo>
                  <a:cubicBezTo>
                    <a:pt x="144" y="6"/>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3" name="Google Shape;503;p24">
              <a:extLst>
                <a:ext uri="{FF2B5EF4-FFF2-40B4-BE49-F238E27FC236}">
                  <a16:creationId xmlns:a16="http://schemas.microsoft.com/office/drawing/2014/main" id="{AD94DAC7-AC00-0A92-1BD0-EB828B93FE23}"/>
                </a:ext>
              </a:extLst>
            </p:cNvPr>
            <p:cNvSpPr/>
            <p:nvPr/>
          </p:nvSpPr>
          <p:spPr>
            <a:xfrm>
              <a:off x="-3487625" y="-1664375"/>
              <a:ext cx="62675" cy="62325"/>
            </a:xfrm>
            <a:custGeom>
              <a:avLst/>
              <a:gdLst/>
              <a:ahLst/>
              <a:cxnLst/>
              <a:rect l="l" t="t" r="r" b="b"/>
              <a:pathLst>
                <a:path w="2507" h="2493" extrusionOk="0">
                  <a:moveTo>
                    <a:pt x="122" y="74"/>
                  </a:moveTo>
                  <a:cubicBezTo>
                    <a:pt x="131" y="79"/>
                    <a:pt x="136" y="79"/>
                    <a:pt x="146" y="83"/>
                  </a:cubicBezTo>
                  <a:lnTo>
                    <a:pt x="2405" y="2347"/>
                  </a:lnTo>
                  <a:cubicBezTo>
                    <a:pt x="2419" y="2362"/>
                    <a:pt x="2419" y="2386"/>
                    <a:pt x="2405" y="2400"/>
                  </a:cubicBezTo>
                  <a:cubicBezTo>
                    <a:pt x="2397" y="2408"/>
                    <a:pt x="2388" y="2411"/>
                    <a:pt x="2379" y="2411"/>
                  </a:cubicBezTo>
                  <a:cubicBezTo>
                    <a:pt x="2370" y="2411"/>
                    <a:pt x="2361" y="2408"/>
                    <a:pt x="2356" y="2400"/>
                  </a:cubicBezTo>
                  <a:lnTo>
                    <a:pt x="93" y="137"/>
                  </a:lnTo>
                  <a:cubicBezTo>
                    <a:pt x="78" y="122"/>
                    <a:pt x="78" y="98"/>
                    <a:pt x="93" y="83"/>
                  </a:cubicBezTo>
                  <a:cubicBezTo>
                    <a:pt x="97" y="79"/>
                    <a:pt x="107" y="74"/>
                    <a:pt x="117" y="74"/>
                  </a:cubicBezTo>
                  <a:close/>
                  <a:moveTo>
                    <a:pt x="123" y="0"/>
                  </a:moveTo>
                  <a:cubicBezTo>
                    <a:pt x="119" y="0"/>
                    <a:pt x="116" y="1"/>
                    <a:pt x="112" y="1"/>
                  </a:cubicBezTo>
                  <a:cubicBezTo>
                    <a:pt x="54" y="6"/>
                    <a:pt x="5" y="50"/>
                    <a:pt x="1" y="108"/>
                  </a:cubicBezTo>
                  <a:cubicBezTo>
                    <a:pt x="1" y="141"/>
                    <a:pt x="10" y="171"/>
                    <a:pt x="34" y="195"/>
                  </a:cubicBezTo>
                  <a:lnTo>
                    <a:pt x="2298" y="2458"/>
                  </a:lnTo>
                  <a:cubicBezTo>
                    <a:pt x="2318" y="2478"/>
                    <a:pt x="2347" y="2492"/>
                    <a:pt x="2376" y="2492"/>
                  </a:cubicBezTo>
                  <a:cubicBezTo>
                    <a:pt x="2409" y="2492"/>
                    <a:pt x="2439" y="2478"/>
                    <a:pt x="2458" y="2454"/>
                  </a:cubicBezTo>
                  <a:cubicBezTo>
                    <a:pt x="2506" y="2415"/>
                    <a:pt x="2506" y="2338"/>
                    <a:pt x="2458" y="2299"/>
                  </a:cubicBezTo>
                  <a:lnTo>
                    <a:pt x="199" y="35"/>
                  </a:lnTo>
                  <a:cubicBezTo>
                    <a:pt x="178"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4" name="Google Shape;504;p24">
              <a:extLst>
                <a:ext uri="{FF2B5EF4-FFF2-40B4-BE49-F238E27FC236}">
                  <a16:creationId xmlns:a16="http://schemas.microsoft.com/office/drawing/2014/main" id="{56A25E6D-E665-62C8-F5B4-FEBC27E1C77D}"/>
                </a:ext>
              </a:extLst>
            </p:cNvPr>
            <p:cNvSpPr/>
            <p:nvPr/>
          </p:nvSpPr>
          <p:spPr>
            <a:xfrm>
              <a:off x="-3467975" y="-1677600"/>
              <a:ext cx="56625" cy="55100"/>
            </a:xfrm>
            <a:custGeom>
              <a:avLst/>
              <a:gdLst/>
              <a:ahLst/>
              <a:cxnLst/>
              <a:rect l="l" t="t" r="r" b="b"/>
              <a:pathLst>
                <a:path w="2265" h="2204" extrusionOk="0">
                  <a:moveTo>
                    <a:pt x="111" y="1"/>
                  </a:moveTo>
                  <a:cubicBezTo>
                    <a:pt x="51" y="1"/>
                    <a:pt x="0" y="77"/>
                    <a:pt x="56" y="134"/>
                  </a:cubicBezTo>
                  <a:cubicBezTo>
                    <a:pt x="1357" y="1435"/>
                    <a:pt x="801" y="878"/>
                    <a:pt x="2102" y="2180"/>
                  </a:cubicBezTo>
                  <a:cubicBezTo>
                    <a:pt x="2119" y="2197"/>
                    <a:pt x="2138" y="2204"/>
                    <a:pt x="2157" y="2204"/>
                  </a:cubicBezTo>
                  <a:cubicBezTo>
                    <a:pt x="2215" y="2204"/>
                    <a:pt x="2264" y="2129"/>
                    <a:pt x="2209" y="2073"/>
                  </a:cubicBezTo>
                  <a:lnTo>
                    <a:pt x="163" y="22"/>
                  </a:lnTo>
                  <a:cubicBezTo>
                    <a:pt x="146" y="7"/>
                    <a:pt x="128" y="1"/>
                    <a:pt x="111"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5" name="Google Shape;505;p24">
              <a:extLst>
                <a:ext uri="{FF2B5EF4-FFF2-40B4-BE49-F238E27FC236}">
                  <a16:creationId xmlns:a16="http://schemas.microsoft.com/office/drawing/2014/main" id="{006A89B7-F5CB-249E-6E65-65F0DB420BE0}"/>
                </a:ext>
              </a:extLst>
            </p:cNvPr>
            <p:cNvSpPr/>
            <p:nvPr/>
          </p:nvSpPr>
          <p:spPr>
            <a:xfrm>
              <a:off x="-3469175" y="-1678375"/>
              <a:ext cx="58000" cy="56850"/>
            </a:xfrm>
            <a:custGeom>
              <a:avLst/>
              <a:gdLst/>
              <a:ahLst/>
              <a:cxnLst/>
              <a:rect l="l" t="t" r="r" b="b"/>
              <a:pathLst>
                <a:path w="2320" h="2274" extrusionOk="0">
                  <a:moveTo>
                    <a:pt x="157" y="73"/>
                  </a:moveTo>
                  <a:cubicBezTo>
                    <a:pt x="167" y="73"/>
                    <a:pt x="177" y="78"/>
                    <a:pt x="187" y="82"/>
                  </a:cubicBezTo>
                  <a:lnTo>
                    <a:pt x="2233" y="2133"/>
                  </a:lnTo>
                  <a:cubicBezTo>
                    <a:pt x="2242" y="2138"/>
                    <a:pt x="2247" y="2148"/>
                    <a:pt x="2247" y="2157"/>
                  </a:cubicBezTo>
                  <a:cubicBezTo>
                    <a:pt x="2242" y="2167"/>
                    <a:pt x="2237" y="2177"/>
                    <a:pt x="2233" y="2182"/>
                  </a:cubicBezTo>
                  <a:cubicBezTo>
                    <a:pt x="2223" y="2191"/>
                    <a:pt x="2218" y="2196"/>
                    <a:pt x="2208" y="2196"/>
                  </a:cubicBezTo>
                  <a:cubicBezTo>
                    <a:pt x="2194" y="2196"/>
                    <a:pt x="2184" y="2191"/>
                    <a:pt x="2179" y="2186"/>
                  </a:cubicBezTo>
                  <a:lnTo>
                    <a:pt x="133" y="136"/>
                  </a:lnTo>
                  <a:cubicBezTo>
                    <a:pt x="114" y="121"/>
                    <a:pt x="114" y="97"/>
                    <a:pt x="133" y="87"/>
                  </a:cubicBezTo>
                  <a:cubicBezTo>
                    <a:pt x="138" y="78"/>
                    <a:pt x="148" y="73"/>
                    <a:pt x="157" y="73"/>
                  </a:cubicBezTo>
                  <a:close/>
                  <a:moveTo>
                    <a:pt x="160" y="1"/>
                  </a:moveTo>
                  <a:cubicBezTo>
                    <a:pt x="73" y="1"/>
                    <a:pt x="1" y="112"/>
                    <a:pt x="75" y="194"/>
                  </a:cubicBezTo>
                  <a:lnTo>
                    <a:pt x="2126" y="2240"/>
                  </a:lnTo>
                  <a:cubicBezTo>
                    <a:pt x="2146" y="2259"/>
                    <a:pt x="2175" y="2274"/>
                    <a:pt x="2204" y="2274"/>
                  </a:cubicBezTo>
                  <a:lnTo>
                    <a:pt x="2208" y="2274"/>
                  </a:lnTo>
                  <a:cubicBezTo>
                    <a:pt x="2237" y="2274"/>
                    <a:pt x="2266" y="2259"/>
                    <a:pt x="2286" y="2240"/>
                  </a:cubicBezTo>
                  <a:cubicBezTo>
                    <a:pt x="2305" y="2220"/>
                    <a:pt x="2315" y="2196"/>
                    <a:pt x="2320" y="2167"/>
                  </a:cubicBezTo>
                  <a:cubicBezTo>
                    <a:pt x="2320" y="2133"/>
                    <a:pt x="2310" y="2104"/>
                    <a:pt x="2286" y="2080"/>
                  </a:cubicBezTo>
                  <a:lnTo>
                    <a:pt x="240" y="34"/>
                  </a:lnTo>
                  <a:cubicBezTo>
                    <a:pt x="214" y="11"/>
                    <a:pt x="187" y="1"/>
                    <a:pt x="16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6" name="Google Shape;506;p24">
              <a:extLst>
                <a:ext uri="{FF2B5EF4-FFF2-40B4-BE49-F238E27FC236}">
                  <a16:creationId xmlns:a16="http://schemas.microsoft.com/office/drawing/2014/main" id="{9A8B39ED-AFEF-BB0B-B49B-BE8D541B62F1}"/>
                </a:ext>
              </a:extLst>
            </p:cNvPr>
            <p:cNvSpPr/>
            <p:nvPr/>
          </p:nvSpPr>
          <p:spPr>
            <a:xfrm>
              <a:off x="-3448425" y="-1691650"/>
              <a:ext cx="51125" cy="49650"/>
            </a:xfrm>
            <a:custGeom>
              <a:avLst/>
              <a:gdLst/>
              <a:ahLst/>
              <a:cxnLst/>
              <a:rect l="l" t="t" r="r" b="b"/>
              <a:pathLst>
                <a:path w="2045" h="1986" extrusionOk="0">
                  <a:moveTo>
                    <a:pt x="107" y="1"/>
                  </a:moveTo>
                  <a:cubicBezTo>
                    <a:pt x="49" y="1"/>
                    <a:pt x="1" y="74"/>
                    <a:pt x="53" y="130"/>
                  </a:cubicBezTo>
                  <a:lnTo>
                    <a:pt x="1886" y="1963"/>
                  </a:lnTo>
                  <a:cubicBezTo>
                    <a:pt x="1903" y="1979"/>
                    <a:pt x="1921" y="1985"/>
                    <a:pt x="1939" y="1985"/>
                  </a:cubicBezTo>
                  <a:cubicBezTo>
                    <a:pt x="1997" y="1985"/>
                    <a:pt x="2045" y="1912"/>
                    <a:pt x="1993" y="1856"/>
                  </a:cubicBezTo>
                  <a:lnTo>
                    <a:pt x="159" y="23"/>
                  </a:lnTo>
                  <a:cubicBezTo>
                    <a:pt x="143" y="8"/>
                    <a:pt x="124" y="1"/>
                    <a:pt x="10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7" name="Google Shape;507;p24">
              <a:extLst>
                <a:ext uri="{FF2B5EF4-FFF2-40B4-BE49-F238E27FC236}">
                  <a16:creationId xmlns:a16="http://schemas.microsoft.com/office/drawing/2014/main" id="{44AAA0E0-C1EE-BE2E-02EC-6F8C966011F6}"/>
                </a:ext>
              </a:extLst>
            </p:cNvPr>
            <p:cNvSpPr/>
            <p:nvPr/>
          </p:nvSpPr>
          <p:spPr>
            <a:xfrm>
              <a:off x="-3448675" y="-1692550"/>
              <a:ext cx="51650" cy="51550"/>
            </a:xfrm>
            <a:custGeom>
              <a:avLst/>
              <a:gdLst/>
              <a:ahLst/>
              <a:cxnLst/>
              <a:rect l="l" t="t" r="r" b="b"/>
              <a:pathLst>
                <a:path w="2066" h="2062" extrusionOk="0">
                  <a:moveTo>
                    <a:pt x="116" y="74"/>
                  </a:moveTo>
                  <a:cubicBezTo>
                    <a:pt x="126" y="74"/>
                    <a:pt x="136" y="79"/>
                    <a:pt x="145" y="88"/>
                  </a:cubicBezTo>
                  <a:lnTo>
                    <a:pt x="1979" y="1921"/>
                  </a:lnTo>
                  <a:cubicBezTo>
                    <a:pt x="1988" y="1926"/>
                    <a:pt x="1993" y="1941"/>
                    <a:pt x="1988" y="1951"/>
                  </a:cubicBezTo>
                  <a:cubicBezTo>
                    <a:pt x="1983" y="1970"/>
                    <a:pt x="1974" y="1980"/>
                    <a:pt x="1954" y="1984"/>
                  </a:cubicBezTo>
                  <a:cubicBezTo>
                    <a:pt x="1952" y="1986"/>
                    <a:pt x="1949" y="1986"/>
                    <a:pt x="1946" y="1986"/>
                  </a:cubicBezTo>
                  <a:cubicBezTo>
                    <a:pt x="1938" y="1986"/>
                    <a:pt x="1929" y="1982"/>
                    <a:pt x="1925" y="1975"/>
                  </a:cubicBezTo>
                  <a:lnTo>
                    <a:pt x="92" y="141"/>
                  </a:lnTo>
                  <a:cubicBezTo>
                    <a:pt x="82" y="132"/>
                    <a:pt x="78" y="122"/>
                    <a:pt x="78" y="112"/>
                  </a:cubicBezTo>
                  <a:cubicBezTo>
                    <a:pt x="82" y="103"/>
                    <a:pt x="87" y="93"/>
                    <a:pt x="92" y="88"/>
                  </a:cubicBezTo>
                  <a:cubicBezTo>
                    <a:pt x="97" y="79"/>
                    <a:pt x="107" y="74"/>
                    <a:pt x="116" y="74"/>
                  </a:cubicBezTo>
                  <a:close/>
                  <a:moveTo>
                    <a:pt x="123" y="0"/>
                  </a:moveTo>
                  <a:cubicBezTo>
                    <a:pt x="119" y="0"/>
                    <a:pt x="115" y="1"/>
                    <a:pt x="111" y="1"/>
                  </a:cubicBezTo>
                  <a:cubicBezTo>
                    <a:pt x="82" y="1"/>
                    <a:pt x="53" y="16"/>
                    <a:pt x="34" y="35"/>
                  </a:cubicBezTo>
                  <a:cubicBezTo>
                    <a:pt x="15" y="54"/>
                    <a:pt x="5" y="79"/>
                    <a:pt x="0" y="108"/>
                  </a:cubicBezTo>
                  <a:cubicBezTo>
                    <a:pt x="0" y="141"/>
                    <a:pt x="10" y="170"/>
                    <a:pt x="34" y="195"/>
                  </a:cubicBezTo>
                  <a:lnTo>
                    <a:pt x="1867" y="2028"/>
                  </a:lnTo>
                  <a:cubicBezTo>
                    <a:pt x="1887" y="2047"/>
                    <a:pt x="1916" y="2062"/>
                    <a:pt x="1945" y="2062"/>
                  </a:cubicBezTo>
                  <a:lnTo>
                    <a:pt x="1954" y="2062"/>
                  </a:lnTo>
                  <a:cubicBezTo>
                    <a:pt x="1983" y="2057"/>
                    <a:pt x="2008" y="2047"/>
                    <a:pt x="2027" y="2028"/>
                  </a:cubicBezTo>
                  <a:cubicBezTo>
                    <a:pt x="2046" y="2009"/>
                    <a:pt x="2061" y="1980"/>
                    <a:pt x="2061" y="1951"/>
                  </a:cubicBezTo>
                  <a:cubicBezTo>
                    <a:pt x="2066" y="1921"/>
                    <a:pt x="2051" y="1888"/>
                    <a:pt x="2032" y="1868"/>
                  </a:cubicBezTo>
                  <a:lnTo>
                    <a:pt x="194" y="35"/>
                  </a:lnTo>
                  <a:cubicBezTo>
                    <a:pt x="177"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8" name="Google Shape;508;p24">
              <a:extLst>
                <a:ext uri="{FF2B5EF4-FFF2-40B4-BE49-F238E27FC236}">
                  <a16:creationId xmlns:a16="http://schemas.microsoft.com/office/drawing/2014/main" id="{39422558-65EC-01CC-472E-47E58B3A3417}"/>
                </a:ext>
              </a:extLst>
            </p:cNvPr>
            <p:cNvSpPr/>
            <p:nvPr/>
          </p:nvSpPr>
          <p:spPr>
            <a:xfrm>
              <a:off x="-3428975" y="-1705675"/>
              <a:ext cx="45850" cy="44300"/>
            </a:xfrm>
            <a:custGeom>
              <a:avLst/>
              <a:gdLst/>
              <a:ahLst/>
              <a:cxnLst/>
              <a:rect l="l" t="t" r="r" b="b"/>
              <a:pathLst>
                <a:path w="1834" h="1772" extrusionOk="0">
                  <a:moveTo>
                    <a:pt x="108" y="1"/>
                  </a:moveTo>
                  <a:cubicBezTo>
                    <a:pt x="49" y="1"/>
                    <a:pt x="1" y="74"/>
                    <a:pt x="49" y="130"/>
                  </a:cubicBezTo>
                  <a:lnTo>
                    <a:pt x="1669" y="1750"/>
                  </a:lnTo>
                  <a:cubicBezTo>
                    <a:pt x="1686" y="1765"/>
                    <a:pt x="1704" y="1772"/>
                    <a:pt x="1721" y="1772"/>
                  </a:cubicBezTo>
                  <a:cubicBezTo>
                    <a:pt x="1781" y="1772"/>
                    <a:pt x="1833" y="1695"/>
                    <a:pt x="1781" y="1639"/>
                  </a:cubicBezTo>
                  <a:lnTo>
                    <a:pt x="160" y="23"/>
                  </a:lnTo>
                  <a:cubicBezTo>
                    <a:pt x="143" y="7"/>
                    <a:pt x="125" y="1"/>
                    <a:pt x="108"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9" name="Google Shape;509;p24">
              <a:extLst>
                <a:ext uri="{FF2B5EF4-FFF2-40B4-BE49-F238E27FC236}">
                  <a16:creationId xmlns:a16="http://schemas.microsoft.com/office/drawing/2014/main" id="{EF62AB64-5E5A-A791-58FD-732CB7F1783C}"/>
                </a:ext>
              </a:extLst>
            </p:cNvPr>
            <p:cNvSpPr/>
            <p:nvPr/>
          </p:nvSpPr>
          <p:spPr>
            <a:xfrm>
              <a:off x="-3429575" y="-1706675"/>
              <a:ext cx="46575" cy="46200"/>
            </a:xfrm>
            <a:custGeom>
              <a:avLst/>
              <a:gdLst/>
              <a:ahLst/>
              <a:cxnLst/>
              <a:rect l="l" t="t" r="r" b="b"/>
              <a:pathLst>
                <a:path w="1863" h="1848" extrusionOk="0">
                  <a:moveTo>
                    <a:pt x="131" y="78"/>
                  </a:moveTo>
                  <a:cubicBezTo>
                    <a:pt x="141" y="78"/>
                    <a:pt x="150" y="82"/>
                    <a:pt x="160" y="87"/>
                  </a:cubicBezTo>
                  <a:lnTo>
                    <a:pt x="1776" y="1708"/>
                  </a:lnTo>
                  <a:cubicBezTo>
                    <a:pt x="1806" y="1734"/>
                    <a:pt x="1780" y="1772"/>
                    <a:pt x="1750" y="1772"/>
                  </a:cubicBezTo>
                  <a:cubicBezTo>
                    <a:pt x="1741" y="1772"/>
                    <a:pt x="1731" y="1769"/>
                    <a:pt x="1722" y="1761"/>
                  </a:cubicBezTo>
                  <a:lnTo>
                    <a:pt x="102" y="141"/>
                  </a:lnTo>
                  <a:cubicBezTo>
                    <a:pt x="87" y="126"/>
                    <a:pt x="87" y="102"/>
                    <a:pt x="102" y="87"/>
                  </a:cubicBezTo>
                  <a:cubicBezTo>
                    <a:pt x="112" y="82"/>
                    <a:pt x="121" y="78"/>
                    <a:pt x="131" y="78"/>
                  </a:cubicBezTo>
                  <a:close/>
                  <a:moveTo>
                    <a:pt x="121" y="0"/>
                  </a:moveTo>
                  <a:cubicBezTo>
                    <a:pt x="92" y="5"/>
                    <a:pt x="68" y="15"/>
                    <a:pt x="49" y="34"/>
                  </a:cubicBezTo>
                  <a:cubicBezTo>
                    <a:pt x="0" y="78"/>
                    <a:pt x="0" y="150"/>
                    <a:pt x="49" y="194"/>
                  </a:cubicBezTo>
                  <a:lnTo>
                    <a:pt x="1669" y="1814"/>
                  </a:lnTo>
                  <a:cubicBezTo>
                    <a:pt x="1689" y="1833"/>
                    <a:pt x="1718" y="1848"/>
                    <a:pt x="1747" y="1848"/>
                  </a:cubicBezTo>
                  <a:lnTo>
                    <a:pt x="1751" y="1848"/>
                  </a:lnTo>
                  <a:cubicBezTo>
                    <a:pt x="1809" y="1843"/>
                    <a:pt x="1853" y="1795"/>
                    <a:pt x="1863" y="1737"/>
                  </a:cubicBezTo>
                  <a:cubicBezTo>
                    <a:pt x="1863" y="1708"/>
                    <a:pt x="1848" y="1674"/>
                    <a:pt x="1829" y="1655"/>
                  </a:cubicBezTo>
                  <a:lnTo>
                    <a:pt x="208" y="34"/>
                  </a:lnTo>
                  <a:cubicBezTo>
                    <a:pt x="184" y="10"/>
                    <a:pt x="155" y="0"/>
                    <a:pt x="121"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0" name="Google Shape;510;p24">
              <a:extLst>
                <a:ext uri="{FF2B5EF4-FFF2-40B4-BE49-F238E27FC236}">
                  <a16:creationId xmlns:a16="http://schemas.microsoft.com/office/drawing/2014/main" id="{7ECC5610-B308-0579-2F6D-33E6DFD9FA7F}"/>
                </a:ext>
              </a:extLst>
            </p:cNvPr>
            <p:cNvSpPr/>
            <p:nvPr/>
          </p:nvSpPr>
          <p:spPr>
            <a:xfrm>
              <a:off x="-3409575" y="-1719850"/>
              <a:ext cx="40475" cy="38950"/>
            </a:xfrm>
            <a:custGeom>
              <a:avLst/>
              <a:gdLst/>
              <a:ahLst/>
              <a:cxnLst/>
              <a:rect l="l" t="t" r="r" b="b"/>
              <a:pathLst>
                <a:path w="1619" h="1558" extrusionOk="0">
                  <a:moveTo>
                    <a:pt x="110" y="1"/>
                  </a:moveTo>
                  <a:cubicBezTo>
                    <a:pt x="51" y="1"/>
                    <a:pt x="1" y="80"/>
                    <a:pt x="57" y="135"/>
                  </a:cubicBezTo>
                  <a:lnTo>
                    <a:pt x="1459" y="1538"/>
                  </a:lnTo>
                  <a:cubicBezTo>
                    <a:pt x="1475" y="1552"/>
                    <a:pt x="1493" y="1558"/>
                    <a:pt x="1509" y="1558"/>
                  </a:cubicBezTo>
                  <a:cubicBezTo>
                    <a:pt x="1568" y="1558"/>
                    <a:pt x="1619" y="1485"/>
                    <a:pt x="1566" y="1432"/>
                  </a:cubicBezTo>
                  <a:lnTo>
                    <a:pt x="163" y="24"/>
                  </a:lnTo>
                  <a:cubicBezTo>
                    <a:pt x="146" y="8"/>
                    <a:pt x="128"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1" name="Google Shape;511;p24">
              <a:extLst>
                <a:ext uri="{FF2B5EF4-FFF2-40B4-BE49-F238E27FC236}">
                  <a16:creationId xmlns:a16="http://schemas.microsoft.com/office/drawing/2014/main" id="{418DA048-A904-DB26-0597-0EC9954598EC}"/>
                </a:ext>
              </a:extLst>
            </p:cNvPr>
            <p:cNvSpPr/>
            <p:nvPr/>
          </p:nvSpPr>
          <p:spPr>
            <a:xfrm>
              <a:off x="-3410775" y="-1720700"/>
              <a:ext cx="42175" cy="40775"/>
            </a:xfrm>
            <a:custGeom>
              <a:avLst/>
              <a:gdLst/>
              <a:ahLst/>
              <a:cxnLst/>
              <a:rect l="l" t="t" r="r" b="b"/>
              <a:pathLst>
                <a:path w="1687" h="1631" extrusionOk="0">
                  <a:moveTo>
                    <a:pt x="158" y="73"/>
                  </a:moveTo>
                  <a:cubicBezTo>
                    <a:pt x="167" y="73"/>
                    <a:pt x="177" y="78"/>
                    <a:pt x="187" y="82"/>
                  </a:cubicBezTo>
                  <a:lnTo>
                    <a:pt x="1590" y="1490"/>
                  </a:lnTo>
                  <a:cubicBezTo>
                    <a:pt x="1594" y="1495"/>
                    <a:pt x="1599" y="1504"/>
                    <a:pt x="1599" y="1514"/>
                  </a:cubicBezTo>
                  <a:cubicBezTo>
                    <a:pt x="1599" y="1534"/>
                    <a:pt x="1580" y="1553"/>
                    <a:pt x="1561" y="1553"/>
                  </a:cubicBezTo>
                  <a:cubicBezTo>
                    <a:pt x="1551" y="1553"/>
                    <a:pt x="1541" y="1548"/>
                    <a:pt x="1536" y="1543"/>
                  </a:cubicBezTo>
                  <a:lnTo>
                    <a:pt x="129" y="140"/>
                  </a:lnTo>
                  <a:cubicBezTo>
                    <a:pt x="114" y="126"/>
                    <a:pt x="114" y="102"/>
                    <a:pt x="129" y="87"/>
                  </a:cubicBezTo>
                  <a:cubicBezTo>
                    <a:pt x="138" y="78"/>
                    <a:pt x="148" y="73"/>
                    <a:pt x="158" y="73"/>
                  </a:cubicBezTo>
                  <a:close/>
                  <a:moveTo>
                    <a:pt x="159" y="1"/>
                  </a:moveTo>
                  <a:cubicBezTo>
                    <a:pt x="73" y="1"/>
                    <a:pt x="1" y="112"/>
                    <a:pt x="76" y="194"/>
                  </a:cubicBezTo>
                  <a:lnTo>
                    <a:pt x="1478" y="1596"/>
                  </a:lnTo>
                  <a:cubicBezTo>
                    <a:pt x="1498" y="1616"/>
                    <a:pt x="1527" y="1630"/>
                    <a:pt x="1556" y="1630"/>
                  </a:cubicBezTo>
                  <a:lnTo>
                    <a:pt x="1565" y="1630"/>
                  </a:lnTo>
                  <a:cubicBezTo>
                    <a:pt x="1594" y="1630"/>
                    <a:pt x="1623" y="1616"/>
                    <a:pt x="1643" y="1596"/>
                  </a:cubicBezTo>
                  <a:cubicBezTo>
                    <a:pt x="1686" y="1553"/>
                    <a:pt x="1686" y="1480"/>
                    <a:pt x="1643" y="1437"/>
                  </a:cubicBezTo>
                  <a:lnTo>
                    <a:pt x="235" y="34"/>
                  </a:lnTo>
                  <a:cubicBezTo>
                    <a:pt x="211" y="11"/>
                    <a:pt x="184" y="1"/>
                    <a:pt x="159"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2" name="Google Shape;512;p24">
              <a:extLst>
                <a:ext uri="{FF2B5EF4-FFF2-40B4-BE49-F238E27FC236}">
                  <a16:creationId xmlns:a16="http://schemas.microsoft.com/office/drawing/2014/main" id="{2957F11E-963C-9E74-D943-595F879DBB29}"/>
                </a:ext>
              </a:extLst>
            </p:cNvPr>
            <p:cNvSpPr/>
            <p:nvPr/>
          </p:nvSpPr>
          <p:spPr>
            <a:xfrm>
              <a:off x="-3479075" y="-1803500"/>
              <a:ext cx="234825" cy="150925"/>
            </a:xfrm>
            <a:custGeom>
              <a:avLst/>
              <a:gdLst/>
              <a:ahLst/>
              <a:cxnLst/>
              <a:rect l="l" t="t" r="r" b="b"/>
              <a:pathLst>
                <a:path w="9393" h="6037" extrusionOk="0">
                  <a:moveTo>
                    <a:pt x="9286" y="0"/>
                  </a:moveTo>
                  <a:cubicBezTo>
                    <a:pt x="9273" y="0"/>
                    <a:pt x="9259" y="4"/>
                    <a:pt x="9246" y="13"/>
                  </a:cubicBezTo>
                  <a:lnTo>
                    <a:pt x="70" y="5895"/>
                  </a:lnTo>
                  <a:cubicBezTo>
                    <a:pt x="1" y="5944"/>
                    <a:pt x="44" y="6037"/>
                    <a:pt x="111" y="6037"/>
                  </a:cubicBezTo>
                  <a:cubicBezTo>
                    <a:pt x="124" y="6037"/>
                    <a:pt x="138" y="6034"/>
                    <a:pt x="152" y="6026"/>
                  </a:cubicBezTo>
                  <a:lnTo>
                    <a:pt x="9328" y="139"/>
                  </a:lnTo>
                  <a:cubicBezTo>
                    <a:pt x="9392" y="95"/>
                    <a:pt x="9350" y="0"/>
                    <a:pt x="928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3" name="Google Shape;513;p24">
              <a:extLst>
                <a:ext uri="{FF2B5EF4-FFF2-40B4-BE49-F238E27FC236}">
                  <a16:creationId xmlns:a16="http://schemas.microsoft.com/office/drawing/2014/main" id="{38D5D14A-ED1D-6D1C-0F50-A7F970C955B6}"/>
                </a:ext>
              </a:extLst>
            </p:cNvPr>
            <p:cNvSpPr/>
            <p:nvPr/>
          </p:nvSpPr>
          <p:spPr>
            <a:xfrm>
              <a:off x="-3479650" y="-1804475"/>
              <a:ext cx="235600" cy="152850"/>
            </a:xfrm>
            <a:custGeom>
              <a:avLst/>
              <a:gdLst/>
              <a:ahLst/>
              <a:cxnLst/>
              <a:rect l="l" t="t" r="r" b="b"/>
              <a:pathLst>
                <a:path w="9424" h="6114" extrusionOk="0">
                  <a:moveTo>
                    <a:pt x="9307" y="76"/>
                  </a:moveTo>
                  <a:lnTo>
                    <a:pt x="9317" y="81"/>
                  </a:lnTo>
                  <a:cubicBezTo>
                    <a:pt x="9327" y="86"/>
                    <a:pt x="9332" y="91"/>
                    <a:pt x="9336" y="101"/>
                  </a:cubicBezTo>
                  <a:cubicBezTo>
                    <a:pt x="9341" y="106"/>
                    <a:pt x="9346" y="120"/>
                    <a:pt x="9346" y="130"/>
                  </a:cubicBezTo>
                  <a:cubicBezTo>
                    <a:pt x="9341" y="139"/>
                    <a:pt x="9336" y="144"/>
                    <a:pt x="9327" y="154"/>
                  </a:cubicBezTo>
                  <a:lnTo>
                    <a:pt x="156" y="6036"/>
                  </a:lnTo>
                  <a:cubicBezTo>
                    <a:pt x="148" y="6038"/>
                    <a:pt x="142" y="6039"/>
                    <a:pt x="137" y="6039"/>
                  </a:cubicBezTo>
                  <a:cubicBezTo>
                    <a:pt x="131" y="6039"/>
                    <a:pt x="127" y="6038"/>
                    <a:pt x="122" y="6036"/>
                  </a:cubicBezTo>
                  <a:cubicBezTo>
                    <a:pt x="107" y="6026"/>
                    <a:pt x="98" y="6012"/>
                    <a:pt x="93" y="5997"/>
                  </a:cubicBezTo>
                  <a:cubicBezTo>
                    <a:pt x="93" y="5983"/>
                    <a:pt x="102" y="5973"/>
                    <a:pt x="112" y="5968"/>
                  </a:cubicBezTo>
                  <a:lnTo>
                    <a:pt x="9288" y="86"/>
                  </a:lnTo>
                  <a:cubicBezTo>
                    <a:pt x="9293" y="81"/>
                    <a:pt x="9302" y="76"/>
                    <a:pt x="9307" y="76"/>
                  </a:cubicBezTo>
                  <a:close/>
                  <a:moveTo>
                    <a:pt x="9306" y="0"/>
                  </a:moveTo>
                  <a:cubicBezTo>
                    <a:pt x="9285" y="0"/>
                    <a:pt x="9263" y="6"/>
                    <a:pt x="9244" y="18"/>
                  </a:cubicBezTo>
                  <a:lnTo>
                    <a:pt x="73" y="5905"/>
                  </a:lnTo>
                  <a:cubicBezTo>
                    <a:pt x="15" y="5934"/>
                    <a:pt x="1" y="6007"/>
                    <a:pt x="40" y="6060"/>
                  </a:cubicBezTo>
                  <a:cubicBezTo>
                    <a:pt x="54" y="6084"/>
                    <a:pt x="78" y="6103"/>
                    <a:pt x="102" y="6108"/>
                  </a:cubicBezTo>
                  <a:cubicBezTo>
                    <a:pt x="112" y="6113"/>
                    <a:pt x="122" y="6113"/>
                    <a:pt x="131" y="6113"/>
                  </a:cubicBezTo>
                  <a:cubicBezTo>
                    <a:pt x="156" y="6113"/>
                    <a:pt x="175" y="6108"/>
                    <a:pt x="194" y="6094"/>
                  </a:cubicBezTo>
                  <a:lnTo>
                    <a:pt x="9370" y="212"/>
                  </a:lnTo>
                  <a:cubicBezTo>
                    <a:pt x="9394" y="193"/>
                    <a:pt x="9414" y="168"/>
                    <a:pt x="9419" y="135"/>
                  </a:cubicBezTo>
                  <a:cubicBezTo>
                    <a:pt x="9423" y="106"/>
                    <a:pt x="9419" y="81"/>
                    <a:pt x="9404" y="57"/>
                  </a:cubicBezTo>
                  <a:cubicBezTo>
                    <a:pt x="9382" y="20"/>
                    <a:pt x="9344" y="0"/>
                    <a:pt x="930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4" name="Google Shape;514;p24">
              <a:extLst>
                <a:ext uri="{FF2B5EF4-FFF2-40B4-BE49-F238E27FC236}">
                  <a16:creationId xmlns:a16="http://schemas.microsoft.com/office/drawing/2014/main" id="{2773629F-A8AB-D66E-E6A4-5B8251C74178}"/>
                </a:ext>
              </a:extLst>
            </p:cNvPr>
            <p:cNvSpPr/>
            <p:nvPr/>
          </p:nvSpPr>
          <p:spPr>
            <a:xfrm>
              <a:off x="-3437675" y="-1844600"/>
              <a:ext cx="152125" cy="233150"/>
            </a:xfrm>
            <a:custGeom>
              <a:avLst/>
              <a:gdLst/>
              <a:ahLst/>
              <a:cxnLst/>
              <a:rect l="l" t="t" r="r" b="b"/>
              <a:pathLst>
                <a:path w="6085" h="9326" extrusionOk="0">
                  <a:moveTo>
                    <a:pt x="5980" y="0"/>
                  </a:moveTo>
                  <a:cubicBezTo>
                    <a:pt x="5958" y="0"/>
                    <a:pt x="5936" y="10"/>
                    <a:pt x="5921" y="32"/>
                  </a:cubicBezTo>
                  <a:cubicBezTo>
                    <a:pt x="4924" y="1585"/>
                    <a:pt x="1031" y="7660"/>
                    <a:pt x="34" y="9208"/>
                  </a:cubicBezTo>
                  <a:cubicBezTo>
                    <a:pt x="0" y="9269"/>
                    <a:pt x="49" y="9325"/>
                    <a:pt x="102" y="9325"/>
                  </a:cubicBezTo>
                  <a:cubicBezTo>
                    <a:pt x="124" y="9325"/>
                    <a:pt x="147" y="9315"/>
                    <a:pt x="165" y="9290"/>
                  </a:cubicBezTo>
                  <a:cubicBezTo>
                    <a:pt x="1156" y="7742"/>
                    <a:pt x="5055" y="1667"/>
                    <a:pt x="6047" y="114"/>
                  </a:cubicBezTo>
                  <a:cubicBezTo>
                    <a:pt x="6084" y="56"/>
                    <a:pt x="6032" y="0"/>
                    <a:pt x="598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5" name="Google Shape;515;p24">
              <a:extLst>
                <a:ext uri="{FF2B5EF4-FFF2-40B4-BE49-F238E27FC236}">
                  <a16:creationId xmlns:a16="http://schemas.microsoft.com/office/drawing/2014/main" id="{94651234-588F-DA99-DE88-48AA1295073B}"/>
                </a:ext>
              </a:extLst>
            </p:cNvPr>
            <p:cNvSpPr/>
            <p:nvPr/>
          </p:nvSpPr>
          <p:spPr>
            <a:xfrm>
              <a:off x="-3438175" y="-1845550"/>
              <a:ext cx="153000" cy="235025"/>
            </a:xfrm>
            <a:custGeom>
              <a:avLst/>
              <a:gdLst/>
              <a:ahLst/>
              <a:cxnLst/>
              <a:rect l="l" t="t" r="r" b="b"/>
              <a:pathLst>
                <a:path w="6120" h="9401" extrusionOk="0">
                  <a:moveTo>
                    <a:pt x="6002" y="75"/>
                  </a:moveTo>
                  <a:cubicBezTo>
                    <a:pt x="6009" y="75"/>
                    <a:pt x="6016" y="76"/>
                    <a:pt x="6023" y="80"/>
                  </a:cubicBezTo>
                  <a:cubicBezTo>
                    <a:pt x="6042" y="89"/>
                    <a:pt x="6047" y="114"/>
                    <a:pt x="6038" y="133"/>
                  </a:cubicBezTo>
                  <a:lnTo>
                    <a:pt x="151" y="9309"/>
                  </a:lnTo>
                  <a:cubicBezTo>
                    <a:pt x="146" y="9318"/>
                    <a:pt x="136" y="9323"/>
                    <a:pt x="122" y="9323"/>
                  </a:cubicBezTo>
                  <a:cubicBezTo>
                    <a:pt x="107" y="9323"/>
                    <a:pt x="93" y="9314"/>
                    <a:pt x="83" y="9299"/>
                  </a:cubicBezTo>
                  <a:cubicBezTo>
                    <a:pt x="78" y="9289"/>
                    <a:pt x="78" y="9275"/>
                    <a:pt x="88" y="9265"/>
                  </a:cubicBezTo>
                  <a:lnTo>
                    <a:pt x="5970" y="89"/>
                  </a:lnTo>
                  <a:cubicBezTo>
                    <a:pt x="5976" y="80"/>
                    <a:pt x="5988" y="75"/>
                    <a:pt x="6002" y="75"/>
                  </a:cubicBezTo>
                  <a:close/>
                  <a:moveTo>
                    <a:pt x="6004" y="1"/>
                  </a:moveTo>
                  <a:cubicBezTo>
                    <a:pt x="5998" y="1"/>
                    <a:pt x="5991" y="1"/>
                    <a:pt x="5984" y="2"/>
                  </a:cubicBezTo>
                  <a:cubicBezTo>
                    <a:pt x="5951" y="7"/>
                    <a:pt x="5922" y="27"/>
                    <a:pt x="5907" y="51"/>
                  </a:cubicBezTo>
                  <a:lnTo>
                    <a:pt x="25" y="9227"/>
                  </a:lnTo>
                  <a:cubicBezTo>
                    <a:pt x="1" y="9260"/>
                    <a:pt x="1" y="9304"/>
                    <a:pt x="15" y="9338"/>
                  </a:cubicBezTo>
                  <a:cubicBezTo>
                    <a:pt x="35" y="9377"/>
                    <a:pt x="74" y="9401"/>
                    <a:pt x="117" y="9401"/>
                  </a:cubicBezTo>
                  <a:lnTo>
                    <a:pt x="127" y="9401"/>
                  </a:lnTo>
                  <a:cubicBezTo>
                    <a:pt x="161" y="9401"/>
                    <a:pt x="194" y="9381"/>
                    <a:pt x="214" y="9352"/>
                  </a:cubicBezTo>
                  <a:lnTo>
                    <a:pt x="6100" y="176"/>
                  </a:lnTo>
                  <a:cubicBezTo>
                    <a:pt x="6115" y="147"/>
                    <a:pt x="6120" y="114"/>
                    <a:pt x="6115" y="85"/>
                  </a:cubicBezTo>
                  <a:cubicBezTo>
                    <a:pt x="6105" y="56"/>
                    <a:pt x="6086" y="36"/>
                    <a:pt x="6062" y="22"/>
                  </a:cubicBezTo>
                  <a:cubicBezTo>
                    <a:pt x="6043" y="7"/>
                    <a:pt x="6025" y="1"/>
                    <a:pt x="600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6" name="Google Shape;516;p24">
              <a:extLst>
                <a:ext uri="{FF2B5EF4-FFF2-40B4-BE49-F238E27FC236}">
                  <a16:creationId xmlns:a16="http://schemas.microsoft.com/office/drawing/2014/main" id="{23727D36-84FA-167A-6DED-0A68D361C1F9}"/>
                </a:ext>
              </a:extLst>
            </p:cNvPr>
            <p:cNvSpPr/>
            <p:nvPr/>
          </p:nvSpPr>
          <p:spPr>
            <a:xfrm>
              <a:off x="-3381075" y="-1742625"/>
              <a:ext cx="38825" cy="29075"/>
            </a:xfrm>
            <a:custGeom>
              <a:avLst/>
              <a:gdLst/>
              <a:ahLst/>
              <a:cxnLst/>
              <a:rect l="l" t="t" r="r" b="b"/>
              <a:pathLst>
                <a:path w="1553" h="1163" extrusionOk="0">
                  <a:moveTo>
                    <a:pt x="779" y="0"/>
                  </a:moveTo>
                  <a:cubicBezTo>
                    <a:pt x="630" y="0"/>
                    <a:pt x="481" y="57"/>
                    <a:pt x="368" y="171"/>
                  </a:cubicBezTo>
                  <a:cubicBezTo>
                    <a:pt x="0" y="539"/>
                    <a:pt x="261" y="1163"/>
                    <a:pt x="779" y="1163"/>
                  </a:cubicBezTo>
                  <a:cubicBezTo>
                    <a:pt x="1296" y="1163"/>
                    <a:pt x="1553" y="539"/>
                    <a:pt x="1190" y="171"/>
                  </a:cubicBezTo>
                  <a:cubicBezTo>
                    <a:pt x="1076" y="57"/>
                    <a:pt x="928" y="0"/>
                    <a:pt x="779" y="0"/>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37" name="Google Shape;517;p24">
            <a:extLst>
              <a:ext uri="{FF2B5EF4-FFF2-40B4-BE49-F238E27FC236}">
                <a16:creationId xmlns:a16="http://schemas.microsoft.com/office/drawing/2014/main" id="{8B165AD0-5621-B67F-036D-2A937462DE43}"/>
              </a:ext>
            </a:extLst>
          </p:cNvPr>
          <p:cNvGrpSpPr/>
          <p:nvPr/>
        </p:nvGrpSpPr>
        <p:grpSpPr>
          <a:xfrm>
            <a:off x="6612440" y="5108821"/>
            <a:ext cx="1477797" cy="1755165"/>
            <a:chOff x="-2819875" y="-1836800"/>
            <a:chExt cx="314425" cy="373450"/>
          </a:xfrm>
        </p:grpSpPr>
        <p:sp>
          <p:nvSpPr>
            <p:cNvPr id="138" name="Google Shape;518;p24">
              <a:extLst>
                <a:ext uri="{FF2B5EF4-FFF2-40B4-BE49-F238E27FC236}">
                  <a16:creationId xmlns:a16="http://schemas.microsoft.com/office/drawing/2014/main" id="{7D209BB8-CC55-8801-D0C5-1F73FEA32364}"/>
                </a:ext>
              </a:extLst>
            </p:cNvPr>
            <p:cNvSpPr/>
            <p:nvPr/>
          </p:nvSpPr>
          <p:spPr>
            <a:xfrm>
              <a:off x="-2741500" y="-1778875"/>
              <a:ext cx="160475" cy="138850"/>
            </a:xfrm>
            <a:custGeom>
              <a:avLst/>
              <a:gdLst/>
              <a:ahLst/>
              <a:cxnLst/>
              <a:rect l="l" t="t" r="r" b="b"/>
              <a:pathLst>
                <a:path w="6419" h="5554" extrusionOk="0">
                  <a:moveTo>
                    <a:pt x="0" y="1"/>
                  </a:moveTo>
                  <a:lnTo>
                    <a:pt x="0" y="5553"/>
                  </a:lnTo>
                  <a:cubicBezTo>
                    <a:pt x="0" y="5553"/>
                    <a:pt x="590" y="2879"/>
                    <a:pt x="3212" y="2879"/>
                  </a:cubicBezTo>
                  <a:cubicBezTo>
                    <a:pt x="5834" y="2879"/>
                    <a:pt x="6419" y="5553"/>
                    <a:pt x="6419" y="5553"/>
                  </a:cubicBezTo>
                  <a:lnTo>
                    <a:pt x="6419"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39" name="Google Shape;519;p24">
              <a:extLst>
                <a:ext uri="{FF2B5EF4-FFF2-40B4-BE49-F238E27FC236}">
                  <a16:creationId xmlns:a16="http://schemas.microsoft.com/office/drawing/2014/main" id="{0BBB7453-21FE-735D-4D10-9F72012A209F}"/>
                </a:ext>
              </a:extLst>
            </p:cNvPr>
            <p:cNvSpPr/>
            <p:nvPr/>
          </p:nvSpPr>
          <p:spPr>
            <a:xfrm>
              <a:off x="-2610900" y="-1767150"/>
              <a:ext cx="105350" cy="303800"/>
            </a:xfrm>
            <a:custGeom>
              <a:avLst/>
              <a:gdLst/>
              <a:ahLst/>
              <a:cxnLst/>
              <a:rect l="l" t="t" r="r" b="b"/>
              <a:pathLst>
                <a:path w="4214" h="12152" extrusionOk="0">
                  <a:moveTo>
                    <a:pt x="1232" y="0"/>
                  </a:moveTo>
                  <a:cubicBezTo>
                    <a:pt x="552" y="0"/>
                    <a:pt x="0" y="556"/>
                    <a:pt x="10" y="1239"/>
                  </a:cubicBezTo>
                  <a:lnTo>
                    <a:pt x="10" y="11760"/>
                  </a:lnTo>
                  <a:cubicBezTo>
                    <a:pt x="10" y="11968"/>
                    <a:pt x="155" y="12151"/>
                    <a:pt x="363" y="12151"/>
                  </a:cubicBezTo>
                  <a:lnTo>
                    <a:pt x="387" y="12151"/>
                  </a:lnTo>
                  <a:cubicBezTo>
                    <a:pt x="595" y="12142"/>
                    <a:pt x="760" y="11968"/>
                    <a:pt x="750" y="11760"/>
                  </a:cubicBezTo>
                  <a:lnTo>
                    <a:pt x="750" y="2027"/>
                  </a:lnTo>
                  <a:cubicBezTo>
                    <a:pt x="750" y="1399"/>
                    <a:pt x="1122" y="905"/>
                    <a:pt x="1567" y="905"/>
                  </a:cubicBezTo>
                  <a:lnTo>
                    <a:pt x="2641" y="905"/>
                  </a:lnTo>
                  <a:cubicBezTo>
                    <a:pt x="3081" y="905"/>
                    <a:pt x="3463" y="1399"/>
                    <a:pt x="3463" y="2027"/>
                  </a:cubicBezTo>
                  <a:lnTo>
                    <a:pt x="3463" y="11760"/>
                  </a:lnTo>
                  <a:cubicBezTo>
                    <a:pt x="3463" y="11968"/>
                    <a:pt x="3613" y="12151"/>
                    <a:pt x="3817" y="12151"/>
                  </a:cubicBezTo>
                  <a:lnTo>
                    <a:pt x="3841" y="12151"/>
                  </a:lnTo>
                  <a:cubicBezTo>
                    <a:pt x="4049" y="12142"/>
                    <a:pt x="4213" y="11968"/>
                    <a:pt x="4203" y="11760"/>
                  </a:cubicBezTo>
                  <a:lnTo>
                    <a:pt x="4203" y="1239"/>
                  </a:lnTo>
                  <a:cubicBezTo>
                    <a:pt x="4208" y="556"/>
                    <a:pt x="3657" y="0"/>
                    <a:pt x="2977" y="0"/>
                  </a:cubicBezTo>
                  <a:cubicBezTo>
                    <a:pt x="2968" y="0"/>
                    <a:pt x="2959" y="1"/>
                    <a:pt x="2951" y="1"/>
                  </a:cubicBezTo>
                  <a:lnTo>
                    <a:pt x="1258" y="1"/>
                  </a:lnTo>
                  <a:cubicBezTo>
                    <a:pt x="1249" y="1"/>
                    <a:pt x="1240" y="0"/>
                    <a:pt x="123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0" name="Google Shape;520;p24">
              <a:extLst>
                <a:ext uri="{FF2B5EF4-FFF2-40B4-BE49-F238E27FC236}">
                  <a16:creationId xmlns:a16="http://schemas.microsoft.com/office/drawing/2014/main" id="{C132AE36-6DEC-E57C-C5A9-C0409BBA1ED7}"/>
                </a:ext>
              </a:extLst>
            </p:cNvPr>
            <p:cNvSpPr/>
            <p:nvPr/>
          </p:nvSpPr>
          <p:spPr>
            <a:xfrm>
              <a:off x="-2611275" y="-1767875"/>
              <a:ext cx="105825" cy="61700"/>
            </a:xfrm>
            <a:custGeom>
              <a:avLst/>
              <a:gdLst/>
              <a:ahLst/>
              <a:cxnLst/>
              <a:rect l="l" t="t" r="r" b="b"/>
              <a:pathLst>
                <a:path w="4233" h="2468" extrusionOk="0">
                  <a:moveTo>
                    <a:pt x="1268" y="1"/>
                  </a:moveTo>
                  <a:cubicBezTo>
                    <a:pt x="567" y="1"/>
                    <a:pt x="1" y="567"/>
                    <a:pt x="1" y="1268"/>
                  </a:cubicBezTo>
                  <a:lnTo>
                    <a:pt x="1" y="2468"/>
                  </a:lnTo>
                  <a:lnTo>
                    <a:pt x="779" y="2468"/>
                  </a:lnTo>
                  <a:lnTo>
                    <a:pt x="779" y="2056"/>
                  </a:lnTo>
                  <a:cubicBezTo>
                    <a:pt x="779" y="1428"/>
                    <a:pt x="1137" y="915"/>
                    <a:pt x="1582" y="915"/>
                  </a:cubicBezTo>
                  <a:lnTo>
                    <a:pt x="2656" y="915"/>
                  </a:lnTo>
                  <a:cubicBezTo>
                    <a:pt x="3096" y="915"/>
                    <a:pt x="3459" y="1428"/>
                    <a:pt x="3459" y="2056"/>
                  </a:cubicBezTo>
                  <a:lnTo>
                    <a:pt x="3459" y="2468"/>
                  </a:lnTo>
                  <a:lnTo>
                    <a:pt x="4233" y="2468"/>
                  </a:lnTo>
                  <a:lnTo>
                    <a:pt x="4233" y="1268"/>
                  </a:lnTo>
                  <a:cubicBezTo>
                    <a:pt x="4233" y="567"/>
                    <a:pt x="3662" y="1"/>
                    <a:pt x="2961" y="1"/>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1" name="Google Shape;521;p24">
              <a:extLst>
                <a:ext uri="{FF2B5EF4-FFF2-40B4-BE49-F238E27FC236}">
                  <a16:creationId xmlns:a16="http://schemas.microsoft.com/office/drawing/2014/main" id="{62899884-F774-B605-352B-34A7CDBF07EF}"/>
                </a:ext>
              </a:extLst>
            </p:cNvPr>
            <p:cNvSpPr/>
            <p:nvPr/>
          </p:nvSpPr>
          <p:spPr>
            <a:xfrm>
              <a:off x="-2819500" y="-1767150"/>
              <a:ext cx="105350" cy="303800"/>
            </a:xfrm>
            <a:custGeom>
              <a:avLst/>
              <a:gdLst/>
              <a:ahLst/>
              <a:cxnLst/>
              <a:rect l="l" t="t" r="r" b="b"/>
              <a:pathLst>
                <a:path w="4214" h="12152" extrusionOk="0">
                  <a:moveTo>
                    <a:pt x="1232" y="0"/>
                  </a:moveTo>
                  <a:cubicBezTo>
                    <a:pt x="552" y="0"/>
                    <a:pt x="0" y="556"/>
                    <a:pt x="10" y="1239"/>
                  </a:cubicBezTo>
                  <a:lnTo>
                    <a:pt x="10" y="11760"/>
                  </a:lnTo>
                  <a:cubicBezTo>
                    <a:pt x="10" y="11968"/>
                    <a:pt x="155" y="12151"/>
                    <a:pt x="363" y="12151"/>
                  </a:cubicBezTo>
                  <a:lnTo>
                    <a:pt x="387" y="12151"/>
                  </a:lnTo>
                  <a:cubicBezTo>
                    <a:pt x="595" y="12142"/>
                    <a:pt x="760" y="11968"/>
                    <a:pt x="750" y="11760"/>
                  </a:cubicBezTo>
                  <a:lnTo>
                    <a:pt x="750" y="2027"/>
                  </a:lnTo>
                  <a:cubicBezTo>
                    <a:pt x="750" y="1399"/>
                    <a:pt x="1122" y="905"/>
                    <a:pt x="1567" y="905"/>
                  </a:cubicBezTo>
                  <a:lnTo>
                    <a:pt x="2641" y="905"/>
                  </a:lnTo>
                  <a:cubicBezTo>
                    <a:pt x="3081" y="905"/>
                    <a:pt x="3464" y="1399"/>
                    <a:pt x="3464" y="2027"/>
                  </a:cubicBezTo>
                  <a:lnTo>
                    <a:pt x="3464" y="11760"/>
                  </a:lnTo>
                  <a:cubicBezTo>
                    <a:pt x="3464" y="11968"/>
                    <a:pt x="3613" y="12151"/>
                    <a:pt x="3817" y="12151"/>
                  </a:cubicBezTo>
                  <a:lnTo>
                    <a:pt x="3841" y="12151"/>
                  </a:lnTo>
                  <a:cubicBezTo>
                    <a:pt x="4049" y="12142"/>
                    <a:pt x="4213" y="11968"/>
                    <a:pt x="4204" y="11760"/>
                  </a:cubicBezTo>
                  <a:lnTo>
                    <a:pt x="4204" y="1239"/>
                  </a:lnTo>
                  <a:cubicBezTo>
                    <a:pt x="4208" y="556"/>
                    <a:pt x="3657" y="0"/>
                    <a:pt x="2977" y="0"/>
                  </a:cubicBezTo>
                  <a:cubicBezTo>
                    <a:pt x="2968" y="0"/>
                    <a:pt x="2960" y="1"/>
                    <a:pt x="2951" y="1"/>
                  </a:cubicBezTo>
                  <a:lnTo>
                    <a:pt x="1258" y="1"/>
                  </a:lnTo>
                  <a:cubicBezTo>
                    <a:pt x="1249" y="1"/>
                    <a:pt x="1240" y="0"/>
                    <a:pt x="123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2" name="Google Shape;522;p24">
              <a:extLst>
                <a:ext uri="{FF2B5EF4-FFF2-40B4-BE49-F238E27FC236}">
                  <a16:creationId xmlns:a16="http://schemas.microsoft.com/office/drawing/2014/main" id="{986763F1-0D04-5B54-6C7E-F87147C71C5C}"/>
                </a:ext>
              </a:extLst>
            </p:cNvPr>
            <p:cNvSpPr/>
            <p:nvPr/>
          </p:nvSpPr>
          <p:spPr>
            <a:xfrm>
              <a:off x="-2819875" y="-1767875"/>
              <a:ext cx="105850" cy="61700"/>
            </a:xfrm>
            <a:custGeom>
              <a:avLst/>
              <a:gdLst/>
              <a:ahLst/>
              <a:cxnLst/>
              <a:rect l="l" t="t" r="r" b="b"/>
              <a:pathLst>
                <a:path w="4234" h="2468" extrusionOk="0">
                  <a:moveTo>
                    <a:pt x="1268" y="1"/>
                  </a:moveTo>
                  <a:cubicBezTo>
                    <a:pt x="567" y="1"/>
                    <a:pt x="1" y="567"/>
                    <a:pt x="1" y="1268"/>
                  </a:cubicBezTo>
                  <a:lnTo>
                    <a:pt x="1" y="2468"/>
                  </a:lnTo>
                  <a:lnTo>
                    <a:pt x="779" y="2468"/>
                  </a:lnTo>
                  <a:lnTo>
                    <a:pt x="779" y="2056"/>
                  </a:lnTo>
                  <a:cubicBezTo>
                    <a:pt x="779" y="1428"/>
                    <a:pt x="1137" y="915"/>
                    <a:pt x="1582" y="915"/>
                  </a:cubicBezTo>
                  <a:lnTo>
                    <a:pt x="2656" y="915"/>
                  </a:lnTo>
                  <a:cubicBezTo>
                    <a:pt x="3096" y="915"/>
                    <a:pt x="3459" y="1428"/>
                    <a:pt x="3459" y="2056"/>
                  </a:cubicBezTo>
                  <a:lnTo>
                    <a:pt x="3459" y="2468"/>
                  </a:lnTo>
                  <a:lnTo>
                    <a:pt x="4233" y="2468"/>
                  </a:lnTo>
                  <a:lnTo>
                    <a:pt x="4233" y="1268"/>
                  </a:lnTo>
                  <a:cubicBezTo>
                    <a:pt x="4233" y="567"/>
                    <a:pt x="3662" y="1"/>
                    <a:pt x="2961" y="1"/>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3" name="Google Shape;523;p24">
              <a:extLst>
                <a:ext uri="{FF2B5EF4-FFF2-40B4-BE49-F238E27FC236}">
                  <a16:creationId xmlns:a16="http://schemas.microsoft.com/office/drawing/2014/main" id="{CA54D800-9364-4E4B-49A7-897B6EDE9E36}"/>
                </a:ext>
              </a:extLst>
            </p:cNvPr>
            <p:cNvSpPr/>
            <p:nvPr/>
          </p:nvSpPr>
          <p:spPr>
            <a:xfrm>
              <a:off x="-2800775" y="-1745125"/>
              <a:ext cx="67875" cy="265200"/>
            </a:xfrm>
            <a:custGeom>
              <a:avLst/>
              <a:gdLst/>
              <a:ahLst/>
              <a:cxnLst/>
              <a:rect l="l" t="t" r="r" b="b"/>
              <a:pathLst>
                <a:path w="2715" h="10608" extrusionOk="0">
                  <a:moveTo>
                    <a:pt x="818" y="0"/>
                  </a:moveTo>
                  <a:cubicBezTo>
                    <a:pt x="373" y="0"/>
                    <a:pt x="1" y="518"/>
                    <a:pt x="1" y="1146"/>
                  </a:cubicBezTo>
                  <a:lnTo>
                    <a:pt x="1" y="10608"/>
                  </a:lnTo>
                  <a:lnTo>
                    <a:pt x="2715" y="10608"/>
                  </a:lnTo>
                  <a:lnTo>
                    <a:pt x="2715" y="2428"/>
                  </a:lnTo>
                  <a:lnTo>
                    <a:pt x="2715" y="1146"/>
                  </a:lnTo>
                  <a:cubicBezTo>
                    <a:pt x="2715" y="518"/>
                    <a:pt x="2332" y="0"/>
                    <a:pt x="1892"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4" name="Google Shape;524;p24">
              <a:extLst>
                <a:ext uri="{FF2B5EF4-FFF2-40B4-BE49-F238E27FC236}">
                  <a16:creationId xmlns:a16="http://schemas.microsoft.com/office/drawing/2014/main" id="{D46C8682-1A5F-60EE-2670-7CA6D194A4D3}"/>
                </a:ext>
              </a:extLst>
            </p:cNvPr>
            <p:cNvSpPr/>
            <p:nvPr/>
          </p:nvSpPr>
          <p:spPr>
            <a:xfrm>
              <a:off x="-2592175" y="-1745125"/>
              <a:ext cx="67875" cy="265200"/>
            </a:xfrm>
            <a:custGeom>
              <a:avLst/>
              <a:gdLst/>
              <a:ahLst/>
              <a:cxnLst/>
              <a:rect l="l" t="t" r="r" b="b"/>
              <a:pathLst>
                <a:path w="2715" h="10608" extrusionOk="0">
                  <a:moveTo>
                    <a:pt x="818" y="0"/>
                  </a:moveTo>
                  <a:cubicBezTo>
                    <a:pt x="373" y="0"/>
                    <a:pt x="1" y="518"/>
                    <a:pt x="1" y="1146"/>
                  </a:cubicBezTo>
                  <a:lnTo>
                    <a:pt x="1" y="10608"/>
                  </a:lnTo>
                  <a:lnTo>
                    <a:pt x="2714" y="10608"/>
                  </a:lnTo>
                  <a:lnTo>
                    <a:pt x="2714" y="2428"/>
                  </a:lnTo>
                  <a:lnTo>
                    <a:pt x="2714" y="1146"/>
                  </a:lnTo>
                  <a:cubicBezTo>
                    <a:pt x="2714" y="518"/>
                    <a:pt x="2332" y="0"/>
                    <a:pt x="1892"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5" name="Google Shape;525;p24">
              <a:extLst>
                <a:ext uri="{FF2B5EF4-FFF2-40B4-BE49-F238E27FC236}">
                  <a16:creationId xmlns:a16="http://schemas.microsoft.com/office/drawing/2014/main" id="{7A1604BC-18AC-1153-0445-793C458B9BA2}"/>
                </a:ext>
              </a:extLst>
            </p:cNvPr>
            <p:cNvSpPr/>
            <p:nvPr/>
          </p:nvSpPr>
          <p:spPr>
            <a:xfrm>
              <a:off x="-2819875" y="-1836800"/>
              <a:ext cx="314425" cy="70400"/>
            </a:xfrm>
            <a:custGeom>
              <a:avLst/>
              <a:gdLst/>
              <a:ahLst/>
              <a:cxnLst/>
              <a:rect l="l" t="t" r="r" b="b"/>
              <a:pathLst>
                <a:path w="12577" h="2816" extrusionOk="0">
                  <a:moveTo>
                    <a:pt x="1" y="1"/>
                  </a:moveTo>
                  <a:lnTo>
                    <a:pt x="1" y="2816"/>
                  </a:lnTo>
                  <a:lnTo>
                    <a:pt x="12030" y="2816"/>
                  </a:lnTo>
                  <a:cubicBezTo>
                    <a:pt x="12335" y="2816"/>
                    <a:pt x="12577" y="2574"/>
                    <a:pt x="12577" y="2269"/>
                  </a:cubicBezTo>
                  <a:lnTo>
                    <a:pt x="12577" y="547"/>
                  </a:lnTo>
                  <a:cubicBezTo>
                    <a:pt x="12577" y="242"/>
                    <a:pt x="12335" y="1"/>
                    <a:pt x="1203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6" name="Google Shape;526;p24">
              <a:extLst>
                <a:ext uri="{FF2B5EF4-FFF2-40B4-BE49-F238E27FC236}">
                  <a16:creationId xmlns:a16="http://schemas.microsoft.com/office/drawing/2014/main" id="{D5F27B57-56B8-3782-D3C6-644B9A7B1682}"/>
                </a:ext>
              </a:extLst>
            </p:cNvPr>
            <p:cNvSpPr/>
            <p:nvPr/>
          </p:nvSpPr>
          <p:spPr>
            <a:xfrm>
              <a:off x="-2587825" y="-1836800"/>
              <a:ext cx="20225" cy="75125"/>
            </a:xfrm>
            <a:custGeom>
              <a:avLst/>
              <a:gdLst/>
              <a:ahLst/>
              <a:cxnLst/>
              <a:rect l="l" t="t" r="r" b="b"/>
              <a:pathLst>
                <a:path w="809" h="3005" extrusionOk="0">
                  <a:moveTo>
                    <a:pt x="1" y="1"/>
                  </a:moveTo>
                  <a:lnTo>
                    <a:pt x="1" y="3004"/>
                  </a:lnTo>
                  <a:lnTo>
                    <a:pt x="809" y="3004"/>
                  </a:lnTo>
                  <a:lnTo>
                    <a:pt x="809"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7" name="Google Shape;527;p24">
              <a:extLst>
                <a:ext uri="{FF2B5EF4-FFF2-40B4-BE49-F238E27FC236}">
                  <a16:creationId xmlns:a16="http://schemas.microsoft.com/office/drawing/2014/main" id="{8275864C-3068-CD4B-DB80-03C9A72A3633}"/>
                </a:ext>
              </a:extLst>
            </p:cNvPr>
            <p:cNvSpPr/>
            <p:nvPr/>
          </p:nvSpPr>
          <p:spPr>
            <a:xfrm>
              <a:off x="-2758325" y="-1836800"/>
              <a:ext cx="20100" cy="70650"/>
            </a:xfrm>
            <a:custGeom>
              <a:avLst/>
              <a:gdLst/>
              <a:ahLst/>
              <a:cxnLst/>
              <a:rect l="l" t="t" r="r" b="b"/>
              <a:pathLst>
                <a:path w="804" h="2826" extrusionOk="0">
                  <a:moveTo>
                    <a:pt x="1" y="1"/>
                  </a:moveTo>
                  <a:lnTo>
                    <a:pt x="1" y="2825"/>
                  </a:lnTo>
                  <a:lnTo>
                    <a:pt x="804" y="2825"/>
                  </a:lnTo>
                  <a:lnTo>
                    <a:pt x="804"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8" name="Google Shape;528;p24">
              <a:extLst>
                <a:ext uri="{FF2B5EF4-FFF2-40B4-BE49-F238E27FC236}">
                  <a16:creationId xmlns:a16="http://schemas.microsoft.com/office/drawing/2014/main" id="{3D5585A2-4DE3-498A-1F3A-3A4A923C8A1C}"/>
                </a:ext>
              </a:extLst>
            </p:cNvPr>
            <p:cNvSpPr/>
            <p:nvPr/>
          </p:nvSpPr>
          <p:spPr>
            <a:xfrm>
              <a:off x="-2544875" y="-1836800"/>
              <a:ext cx="20200" cy="71000"/>
            </a:xfrm>
            <a:custGeom>
              <a:avLst/>
              <a:gdLst/>
              <a:ahLst/>
              <a:cxnLst/>
              <a:rect l="l" t="t" r="r" b="b"/>
              <a:pathLst>
                <a:path w="808" h="2840" extrusionOk="0">
                  <a:moveTo>
                    <a:pt x="0" y="1"/>
                  </a:moveTo>
                  <a:lnTo>
                    <a:pt x="0" y="2840"/>
                  </a:lnTo>
                  <a:lnTo>
                    <a:pt x="808" y="2840"/>
                  </a:lnTo>
                  <a:lnTo>
                    <a:pt x="808"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49" name="Google Shape;529;p24">
              <a:extLst>
                <a:ext uri="{FF2B5EF4-FFF2-40B4-BE49-F238E27FC236}">
                  <a16:creationId xmlns:a16="http://schemas.microsoft.com/office/drawing/2014/main" id="{B9BE38E2-43DD-2210-2151-42873021C2DE}"/>
                </a:ext>
              </a:extLst>
            </p:cNvPr>
            <p:cNvSpPr/>
            <p:nvPr/>
          </p:nvSpPr>
          <p:spPr>
            <a:xfrm>
              <a:off x="-2801250" y="-1836800"/>
              <a:ext cx="20100" cy="70650"/>
            </a:xfrm>
            <a:custGeom>
              <a:avLst/>
              <a:gdLst/>
              <a:ahLst/>
              <a:cxnLst/>
              <a:rect l="l" t="t" r="r" b="b"/>
              <a:pathLst>
                <a:path w="804" h="2826" extrusionOk="0">
                  <a:moveTo>
                    <a:pt x="1" y="1"/>
                  </a:moveTo>
                  <a:lnTo>
                    <a:pt x="1" y="2825"/>
                  </a:lnTo>
                  <a:lnTo>
                    <a:pt x="804" y="2825"/>
                  </a:lnTo>
                  <a:lnTo>
                    <a:pt x="804" y="1"/>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0" name="Google Shape;530;p24">
              <a:extLst>
                <a:ext uri="{FF2B5EF4-FFF2-40B4-BE49-F238E27FC236}">
                  <a16:creationId xmlns:a16="http://schemas.microsoft.com/office/drawing/2014/main" id="{24DA855B-D8A9-9185-6610-20524F142CD7}"/>
                </a:ext>
              </a:extLst>
            </p:cNvPr>
            <p:cNvSpPr/>
            <p:nvPr/>
          </p:nvSpPr>
          <p:spPr>
            <a:xfrm>
              <a:off x="-2715400" y="-1813575"/>
              <a:ext cx="104750" cy="26625"/>
            </a:xfrm>
            <a:custGeom>
              <a:avLst/>
              <a:gdLst/>
              <a:ahLst/>
              <a:cxnLst/>
              <a:rect l="l" t="t" r="r" b="b"/>
              <a:pathLst>
                <a:path w="4190" h="1065" extrusionOk="0">
                  <a:moveTo>
                    <a:pt x="528" y="0"/>
                  </a:moveTo>
                  <a:cubicBezTo>
                    <a:pt x="238" y="0"/>
                    <a:pt x="1" y="232"/>
                    <a:pt x="1" y="528"/>
                  </a:cubicBezTo>
                  <a:lnTo>
                    <a:pt x="1" y="537"/>
                  </a:lnTo>
                  <a:cubicBezTo>
                    <a:pt x="1" y="827"/>
                    <a:pt x="238" y="1064"/>
                    <a:pt x="528" y="1064"/>
                  </a:cubicBezTo>
                  <a:lnTo>
                    <a:pt x="3663" y="1064"/>
                  </a:lnTo>
                  <a:cubicBezTo>
                    <a:pt x="3958" y="1064"/>
                    <a:pt x="4190" y="827"/>
                    <a:pt x="4190" y="537"/>
                  </a:cubicBezTo>
                  <a:lnTo>
                    <a:pt x="4190" y="528"/>
                  </a:lnTo>
                  <a:cubicBezTo>
                    <a:pt x="4190" y="232"/>
                    <a:pt x="3958" y="0"/>
                    <a:pt x="3663"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51" name="Google Shape;531;p24">
            <a:extLst>
              <a:ext uri="{FF2B5EF4-FFF2-40B4-BE49-F238E27FC236}">
                <a16:creationId xmlns:a16="http://schemas.microsoft.com/office/drawing/2014/main" id="{EA102180-9D05-1987-E8E4-BDC58B60752B}"/>
              </a:ext>
            </a:extLst>
          </p:cNvPr>
          <p:cNvGrpSpPr/>
          <p:nvPr/>
        </p:nvGrpSpPr>
        <p:grpSpPr>
          <a:xfrm>
            <a:off x="7480923" y="6219816"/>
            <a:ext cx="697399" cy="704332"/>
            <a:chOff x="1664401" y="4110000"/>
            <a:chExt cx="523049" cy="528249"/>
          </a:xfrm>
        </p:grpSpPr>
        <p:sp>
          <p:nvSpPr>
            <p:cNvPr id="152" name="Google Shape;532;p24">
              <a:extLst>
                <a:ext uri="{FF2B5EF4-FFF2-40B4-BE49-F238E27FC236}">
                  <a16:creationId xmlns:a16="http://schemas.microsoft.com/office/drawing/2014/main" id="{8B4C3A79-9EDA-5C07-BE8C-C259904337C6}"/>
                </a:ext>
              </a:extLst>
            </p:cNvPr>
            <p:cNvSpPr/>
            <p:nvPr/>
          </p:nvSpPr>
          <p:spPr>
            <a:xfrm>
              <a:off x="1935243" y="4110000"/>
              <a:ext cx="252207" cy="397811"/>
            </a:xfrm>
            <a:custGeom>
              <a:avLst/>
              <a:gdLst/>
              <a:ahLst/>
              <a:cxnLst/>
              <a:rect l="l" t="t" r="r" b="b"/>
              <a:pathLst>
                <a:path w="1164" h="1836" extrusionOk="0">
                  <a:moveTo>
                    <a:pt x="591" y="1"/>
                  </a:moveTo>
                  <a:cubicBezTo>
                    <a:pt x="237" y="1"/>
                    <a:pt x="28" y="365"/>
                    <a:pt x="95" y="683"/>
                  </a:cubicBezTo>
                  <a:cubicBezTo>
                    <a:pt x="138" y="900"/>
                    <a:pt x="124" y="1123"/>
                    <a:pt x="56" y="1331"/>
                  </a:cubicBezTo>
                  <a:cubicBezTo>
                    <a:pt x="33" y="1401"/>
                    <a:pt x="0" y="1835"/>
                    <a:pt x="545" y="1835"/>
                  </a:cubicBezTo>
                  <a:cubicBezTo>
                    <a:pt x="562" y="1835"/>
                    <a:pt x="580" y="1835"/>
                    <a:pt x="598" y="1834"/>
                  </a:cubicBezTo>
                  <a:cubicBezTo>
                    <a:pt x="598" y="1834"/>
                    <a:pt x="614" y="1835"/>
                    <a:pt x="641" y="1835"/>
                  </a:cubicBezTo>
                  <a:cubicBezTo>
                    <a:pt x="771" y="1835"/>
                    <a:pt x="1148" y="1796"/>
                    <a:pt x="1140" y="1331"/>
                  </a:cubicBezTo>
                  <a:cubicBezTo>
                    <a:pt x="1130" y="774"/>
                    <a:pt x="1116" y="687"/>
                    <a:pt x="1140" y="494"/>
                  </a:cubicBezTo>
                  <a:cubicBezTo>
                    <a:pt x="1164" y="300"/>
                    <a:pt x="961" y="5"/>
                    <a:pt x="598" y="1"/>
                  </a:cubicBezTo>
                  <a:cubicBezTo>
                    <a:pt x="596" y="1"/>
                    <a:pt x="593" y="1"/>
                    <a:pt x="591" y="1"/>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3" name="Google Shape;533;p24">
              <a:extLst>
                <a:ext uri="{FF2B5EF4-FFF2-40B4-BE49-F238E27FC236}">
                  <a16:creationId xmlns:a16="http://schemas.microsoft.com/office/drawing/2014/main" id="{E6992559-D22F-470A-45B2-5CB3785B6D1D}"/>
                </a:ext>
              </a:extLst>
            </p:cNvPr>
            <p:cNvSpPr/>
            <p:nvPr/>
          </p:nvSpPr>
          <p:spPr>
            <a:xfrm>
              <a:off x="2007612" y="4217253"/>
              <a:ext cx="119387" cy="419911"/>
            </a:xfrm>
            <a:custGeom>
              <a:avLst/>
              <a:gdLst/>
              <a:ahLst/>
              <a:cxnLst/>
              <a:rect l="l" t="t" r="r" b="b"/>
              <a:pathLst>
                <a:path w="551" h="1938" extrusionOk="0">
                  <a:moveTo>
                    <a:pt x="265" y="0"/>
                  </a:moveTo>
                  <a:cubicBezTo>
                    <a:pt x="255" y="0"/>
                    <a:pt x="247" y="6"/>
                    <a:pt x="249" y="18"/>
                  </a:cubicBezTo>
                  <a:lnTo>
                    <a:pt x="249" y="584"/>
                  </a:lnTo>
                  <a:lnTo>
                    <a:pt x="37" y="376"/>
                  </a:lnTo>
                  <a:cubicBezTo>
                    <a:pt x="32" y="373"/>
                    <a:pt x="27" y="371"/>
                    <a:pt x="23" y="371"/>
                  </a:cubicBezTo>
                  <a:cubicBezTo>
                    <a:pt x="10" y="371"/>
                    <a:pt x="0" y="386"/>
                    <a:pt x="8" y="400"/>
                  </a:cubicBezTo>
                  <a:lnTo>
                    <a:pt x="245" y="637"/>
                  </a:lnTo>
                  <a:lnTo>
                    <a:pt x="245" y="1919"/>
                  </a:lnTo>
                  <a:cubicBezTo>
                    <a:pt x="247" y="1931"/>
                    <a:pt x="257" y="1937"/>
                    <a:pt x="266" y="1937"/>
                  </a:cubicBezTo>
                  <a:cubicBezTo>
                    <a:pt x="275" y="1937"/>
                    <a:pt x="283" y="1931"/>
                    <a:pt x="283" y="1919"/>
                  </a:cubicBezTo>
                  <a:lnTo>
                    <a:pt x="283" y="937"/>
                  </a:lnTo>
                  <a:lnTo>
                    <a:pt x="540" y="681"/>
                  </a:lnTo>
                  <a:cubicBezTo>
                    <a:pt x="551" y="666"/>
                    <a:pt x="539" y="652"/>
                    <a:pt x="527" y="652"/>
                  </a:cubicBezTo>
                  <a:cubicBezTo>
                    <a:pt x="523" y="652"/>
                    <a:pt x="519" y="653"/>
                    <a:pt x="515" y="657"/>
                  </a:cubicBezTo>
                  <a:cubicBezTo>
                    <a:pt x="438" y="734"/>
                    <a:pt x="361" y="807"/>
                    <a:pt x="283" y="884"/>
                  </a:cubicBezTo>
                  <a:lnTo>
                    <a:pt x="283" y="633"/>
                  </a:lnTo>
                  <a:lnTo>
                    <a:pt x="283" y="18"/>
                  </a:lnTo>
                  <a:cubicBezTo>
                    <a:pt x="283" y="6"/>
                    <a:pt x="274" y="0"/>
                    <a:pt x="265"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4" name="Google Shape;534;p24">
              <a:extLst>
                <a:ext uri="{FF2B5EF4-FFF2-40B4-BE49-F238E27FC236}">
                  <a16:creationId xmlns:a16="http://schemas.microsoft.com/office/drawing/2014/main" id="{1843C2D4-23DA-431E-F803-EB405D8CE6CF}"/>
                </a:ext>
              </a:extLst>
            </p:cNvPr>
            <p:cNvSpPr/>
            <p:nvPr/>
          </p:nvSpPr>
          <p:spPr>
            <a:xfrm>
              <a:off x="1664401" y="4276622"/>
              <a:ext cx="302041" cy="259140"/>
            </a:xfrm>
            <a:custGeom>
              <a:avLst/>
              <a:gdLst/>
              <a:ahLst/>
              <a:cxnLst/>
              <a:rect l="l" t="t" r="r" b="b"/>
              <a:pathLst>
                <a:path w="1394" h="1196" extrusionOk="0">
                  <a:moveTo>
                    <a:pt x="600" y="1"/>
                  </a:moveTo>
                  <a:cubicBezTo>
                    <a:pt x="271" y="1"/>
                    <a:pt x="0" y="267"/>
                    <a:pt x="0" y="600"/>
                  </a:cubicBezTo>
                  <a:cubicBezTo>
                    <a:pt x="0" y="958"/>
                    <a:pt x="296" y="1195"/>
                    <a:pt x="603" y="1195"/>
                  </a:cubicBezTo>
                  <a:cubicBezTo>
                    <a:pt x="750" y="1195"/>
                    <a:pt x="899" y="1141"/>
                    <a:pt x="1021" y="1021"/>
                  </a:cubicBezTo>
                  <a:cubicBezTo>
                    <a:pt x="1393" y="644"/>
                    <a:pt x="1127" y="1"/>
                    <a:pt x="600" y="1"/>
                  </a:cubicBezTo>
                  <a:close/>
                </a:path>
              </a:pathLst>
            </a:custGeom>
            <a:solidFill>
              <a:srgbClr val="D0746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5" name="Google Shape;535;p24">
              <a:extLst>
                <a:ext uri="{FF2B5EF4-FFF2-40B4-BE49-F238E27FC236}">
                  <a16:creationId xmlns:a16="http://schemas.microsoft.com/office/drawing/2014/main" id="{3EC85D15-1D88-9D4C-C2DA-718734170C7D}"/>
                </a:ext>
              </a:extLst>
            </p:cNvPr>
            <p:cNvSpPr/>
            <p:nvPr/>
          </p:nvSpPr>
          <p:spPr>
            <a:xfrm>
              <a:off x="1751937" y="4346174"/>
              <a:ext cx="86019" cy="292075"/>
            </a:xfrm>
            <a:custGeom>
              <a:avLst/>
              <a:gdLst/>
              <a:ahLst/>
              <a:cxnLst/>
              <a:rect l="l" t="t" r="r" b="b"/>
              <a:pathLst>
                <a:path w="397" h="1348" extrusionOk="0">
                  <a:moveTo>
                    <a:pt x="194" y="0"/>
                  </a:moveTo>
                  <a:cubicBezTo>
                    <a:pt x="185" y="0"/>
                    <a:pt x="177" y="6"/>
                    <a:pt x="177" y="18"/>
                  </a:cubicBezTo>
                  <a:lnTo>
                    <a:pt x="177" y="400"/>
                  </a:lnTo>
                  <a:lnTo>
                    <a:pt x="41" y="260"/>
                  </a:lnTo>
                  <a:cubicBezTo>
                    <a:pt x="37" y="257"/>
                    <a:pt x="33" y="256"/>
                    <a:pt x="29" y="256"/>
                  </a:cubicBezTo>
                  <a:cubicBezTo>
                    <a:pt x="13" y="256"/>
                    <a:pt x="1" y="274"/>
                    <a:pt x="12" y="289"/>
                  </a:cubicBezTo>
                  <a:cubicBezTo>
                    <a:pt x="70" y="342"/>
                    <a:pt x="123" y="396"/>
                    <a:pt x="177" y="449"/>
                  </a:cubicBezTo>
                  <a:lnTo>
                    <a:pt x="177" y="1329"/>
                  </a:lnTo>
                  <a:cubicBezTo>
                    <a:pt x="177" y="1341"/>
                    <a:pt x="185" y="1347"/>
                    <a:pt x="194" y="1347"/>
                  </a:cubicBezTo>
                  <a:cubicBezTo>
                    <a:pt x="202" y="1347"/>
                    <a:pt x="211" y="1341"/>
                    <a:pt x="211" y="1329"/>
                  </a:cubicBezTo>
                  <a:lnTo>
                    <a:pt x="211" y="652"/>
                  </a:lnTo>
                  <a:lnTo>
                    <a:pt x="389" y="478"/>
                  </a:lnTo>
                  <a:cubicBezTo>
                    <a:pt x="397" y="463"/>
                    <a:pt x="388" y="448"/>
                    <a:pt x="374" y="448"/>
                  </a:cubicBezTo>
                  <a:cubicBezTo>
                    <a:pt x="370" y="448"/>
                    <a:pt x="365" y="450"/>
                    <a:pt x="360" y="454"/>
                  </a:cubicBezTo>
                  <a:lnTo>
                    <a:pt x="211" y="599"/>
                  </a:lnTo>
                  <a:lnTo>
                    <a:pt x="211" y="18"/>
                  </a:lnTo>
                  <a:cubicBezTo>
                    <a:pt x="211" y="6"/>
                    <a:pt x="202" y="0"/>
                    <a:pt x="194"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6" name="Google Shape;536;p24">
              <a:extLst>
                <a:ext uri="{FF2B5EF4-FFF2-40B4-BE49-F238E27FC236}">
                  <a16:creationId xmlns:a16="http://schemas.microsoft.com/office/drawing/2014/main" id="{6BFB8E0B-F607-6B29-2CB2-14BB4C982A41}"/>
                </a:ext>
              </a:extLst>
            </p:cNvPr>
            <p:cNvSpPr/>
            <p:nvPr/>
          </p:nvSpPr>
          <p:spPr>
            <a:xfrm>
              <a:off x="1831239" y="4268822"/>
              <a:ext cx="218839" cy="265857"/>
            </a:xfrm>
            <a:custGeom>
              <a:avLst/>
              <a:gdLst/>
              <a:ahLst/>
              <a:cxnLst/>
              <a:rect l="l" t="t" r="r" b="b"/>
              <a:pathLst>
                <a:path w="1010" h="1227" extrusionOk="0">
                  <a:moveTo>
                    <a:pt x="500" y="0"/>
                  </a:moveTo>
                  <a:cubicBezTo>
                    <a:pt x="453" y="0"/>
                    <a:pt x="406" y="27"/>
                    <a:pt x="386" y="80"/>
                  </a:cubicBezTo>
                  <a:lnTo>
                    <a:pt x="9" y="1052"/>
                  </a:lnTo>
                  <a:cubicBezTo>
                    <a:pt x="3" y="1067"/>
                    <a:pt x="1" y="1082"/>
                    <a:pt x="1" y="1097"/>
                  </a:cubicBezTo>
                  <a:lnTo>
                    <a:pt x="1" y="1097"/>
                  </a:lnTo>
                  <a:cubicBezTo>
                    <a:pt x="1" y="1162"/>
                    <a:pt x="49" y="1217"/>
                    <a:pt x="120" y="1217"/>
                  </a:cubicBezTo>
                  <a:lnTo>
                    <a:pt x="860" y="1227"/>
                  </a:lnTo>
                  <a:cubicBezTo>
                    <a:pt x="863" y="1227"/>
                    <a:pt x="865" y="1227"/>
                    <a:pt x="867" y="1227"/>
                  </a:cubicBezTo>
                  <a:cubicBezTo>
                    <a:pt x="951" y="1227"/>
                    <a:pt x="1009" y="1142"/>
                    <a:pt x="976" y="1062"/>
                  </a:cubicBezTo>
                  <a:lnTo>
                    <a:pt x="614" y="80"/>
                  </a:lnTo>
                  <a:cubicBezTo>
                    <a:pt x="594" y="27"/>
                    <a:pt x="547" y="0"/>
                    <a:pt x="500" y="0"/>
                  </a:cubicBezTo>
                  <a:close/>
                </a:path>
              </a:pathLst>
            </a:custGeom>
            <a:solidFill>
              <a:srgbClr val="425A9A"/>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57" name="Google Shape;537;p24">
              <a:extLst>
                <a:ext uri="{FF2B5EF4-FFF2-40B4-BE49-F238E27FC236}">
                  <a16:creationId xmlns:a16="http://schemas.microsoft.com/office/drawing/2014/main" id="{2CC603EF-32F1-3416-BB0E-959490993084}"/>
                </a:ext>
              </a:extLst>
            </p:cNvPr>
            <p:cNvSpPr/>
            <p:nvPr/>
          </p:nvSpPr>
          <p:spPr>
            <a:xfrm>
              <a:off x="1881291" y="4318873"/>
              <a:ext cx="101836" cy="318509"/>
            </a:xfrm>
            <a:custGeom>
              <a:avLst/>
              <a:gdLst/>
              <a:ahLst/>
              <a:cxnLst/>
              <a:rect l="l" t="t" r="r" b="b"/>
              <a:pathLst>
                <a:path w="470" h="1470" extrusionOk="0">
                  <a:moveTo>
                    <a:pt x="259" y="0"/>
                  </a:moveTo>
                  <a:cubicBezTo>
                    <a:pt x="251" y="0"/>
                    <a:pt x="242" y="6"/>
                    <a:pt x="242" y="18"/>
                  </a:cubicBezTo>
                  <a:lnTo>
                    <a:pt x="242" y="792"/>
                  </a:lnTo>
                  <a:lnTo>
                    <a:pt x="29" y="575"/>
                  </a:lnTo>
                  <a:cubicBezTo>
                    <a:pt x="25" y="572"/>
                    <a:pt x="20" y="571"/>
                    <a:pt x="16" y="571"/>
                  </a:cubicBezTo>
                  <a:cubicBezTo>
                    <a:pt x="11" y="571"/>
                    <a:pt x="8" y="572"/>
                    <a:pt x="5" y="575"/>
                  </a:cubicBezTo>
                  <a:cubicBezTo>
                    <a:pt x="0" y="575"/>
                    <a:pt x="0" y="580"/>
                    <a:pt x="0" y="584"/>
                  </a:cubicBezTo>
                  <a:cubicBezTo>
                    <a:pt x="0" y="589"/>
                    <a:pt x="0" y="594"/>
                    <a:pt x="5" y="594"/>
                  </a:cubicBezTo>
                  <a:lnTo>
                    <a:pt x="242" y="831"/>
                  </a:lnTo>
                  <a:lnTo>
                    <a:pt x="242" y="1455"/>
                  </a:lnTo>
                  <a:cubicBezTo>
                    <a:pt x="242" y="1465"/>
                    <a:pt x="251" y="1470"/>
                    <a:pt x="259" y="1470"/>
                  </a:cubicBezTo>
                  <a:cubicBezTo>
                    <a:pt x="268" y="1470"/>
                    <a:pt x="276" y="1465"/>
                    <a:pt x="276" y="1455"/>
                  </a:cubicBezTo>
                  <a:lnTo>
                    <a:pt x="276" y="551"/>
                  </a:lnTo>
                  <a:lnTo>
                    <a:pt x="465" y="362"/>
                  </a:lnTo>
                  <a:cubicBezTo>
                    <a:pt x="470" y="357"/>
                    <a:pt x="470" y="347"/>
                    <a:pt x="465" y="343"/>
                  </a:cubicBezTo>
                  <a:cubicBezTo>
                    <a:pt x="460" y="340"/>
                    <a:pt x="455" y="339"/>
                    <a:pt x="451" y="339"/>
                  </a:cubicBezTo>
                  <a:cubicBezTo>
                    <a:pt x="447" y="339"/>
                    <a:pt x="443" y="340"/>
                    <a:pt x="441" y="343"/>
                  </a:cubicBezTo>
                  <a:lnTo>
                    <a:pt x="276" y="507"/>
                  </a:lnTo>
                  <a:lnTo>
                    <a:pt x="276" y="18"/>
                  </a:lnTo>
                  <a:cubicBezTo>
                    <a:pt x="276" y="6"/>
                    <a:pt x="268" y="0"/>
                    <a:pt x="259"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58" name="Google Shape;538;p24">
            <a:extLst>
              <a:ext uri="{FF2B5EF4-FFF2-40B4-BE49-F238E27FC236}">
                <a16:creationId xmlns:a16="http://schemas.microsoft.com/office/drawing/2014/main" id="{166F0033-106B-480D-90E3-FCE8F345C31A}"/>
              </a:ext>
            </a:extLst>
          </p:cNvPr>
          <p:cNvGrpSpPr/>
          <p:nvPr/>
        </p:nvGrpSpPr>
        <p:grpSpPr>
          <a:xfrm>
            <a:off x="4390301" y="6219814"/>
            <a:ext cx="336408" cy="704335"/>
            <a:chOff x="2975347" y="4014549"/>
            <a:chExt cx="252306" cy="528251"/>
          </a:xfrm>
        </p:grpSpPr>
        <p:sp>
          <p:nvSpPr>
            <p:cNvPr id="159" name="Google Shape;539;p24">
              <a:extLst>
                <a:ext uri="{FF2B5EF4-FFF2-40B4-BE49-F238E27FC236}">
                  <a16:creationId xmlns:a16="http://schemas.microsoft.com/office/drawing/2014/main" id="{16B259B9-0E93-243E-AC67-03B15C81E638}"/>
                </a:ext>
              </a:extLst>
            </p:cNvPr>
            <p:cNvSpPr/>
            <p:nvPr/>
          </p:nvSpPr>
          <p:spPr>
            <a:xfrm>
              <a:off x="2975347" y="4014549"/>
              <a:ext cx="252306" cy="397976"/>
            </a:xfrm>
            <a:custGeom>
              <a:avLst/>
              <a:gdLst/>
              <a:ahLst/>
              <a:cxnLst/>
              <a:rect l="l" t="t" r="r" b="b"/>
              <a:pathLst>
                <a:path w="1164" h="1836" extrusionOk="0">
                  <a:moveTo>
                    <a:pt x="598" y="0"/>
                  </a:moveTo>
                  <a:cubicBezTo>
                    <a:pt x="240" y="0"/>
                    <a:pt x="22" y="363"/>
                    <a:pt x="95" y="682"/>
                  </a:cubicBezTo>
                  <a:cubicBezTo>
                    <a:pt x="138" y="900"/>
                    <a:pt x="124" y="1122"/>
                    <a:pt x="56" y="1330"/>
                  </a:cubicBezTo>
                  <a:cubicBezTo>
                    <a:pt x="33" y="1401"/>
                    <a:pt x="0" y="1835"/>
                    <a:pt x="545" y="1835"/>
                  </a:cubicBezTo>
                  <a:cubicBezTo>
                    <a:pt x="562" y="1835"/>
                    <a:pt x="580" y="1834"/>
                    <a:pt x="598" y="1833"/>
                  </a:cubicBezTo>
                  <a:cubicBezTo>
                    <a:pt x="598" y="1833"/>
                    <a:pt x="614" y="1835"/>
                    <a:pt x="641" y="1835"/>
                  </a:cubicBezTo>
                  <a:cubicBezTo>
                    <a:pt x="770" y="1835"/>
                    <a:pt x="1148" y="1795"/>
                    <a:pt x="1140" y="1330"/>
                  </a:cubicBezTo>
                  <a:cubicBezTo>
                    <a:pt x="1130" y="774"/>
                    <a:pt x="1111" y="687"/>
                    <a:pt x="1140" y="493"/>
                  </a:cubicBezTo>
                  <a:cubicBezTo>
                    <a:pt x="1164" y="300"/>
                    <a:pt x="956" y="5"/>
                    <a:pt x="598" y="0"/>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0" name="Google Shape;540;p24">
              <a:extLst>
                <a:ext uri="{FF2B5EF4-FFF2-40B4-BE49-F238E27FC236}">
                  <a16:creationId xmlns:a16="http://schemas.microsoft.com/office/drawing/2014/main" id="{9140D701-F493-2954-6563-044B1931A06E}"/>
                </a:ext>
              </a:extLst>
            </p:cNvPr>
            <p:cNvSpPr/>
            <p:nvPr/>
          </p:nvSpPr>
          <p:spPr>
            <a:xfrm>
              <a:off x="3100634" y="4121630"/>
              <a:ext cx="8670" cy="421170"/>
            </a:xfrm>
            <a:custGeom>
              <a:avLst/>
              <a:gdLst/>
              <a:ahLst/>
              <a:cxnLst/>
              <a:rect l="l" t="t" r="r" b="b"/>
              <a:pathLst>
                <a:path w="40" h="1943" extrusionOk="0">
                  <a:moveTo>
                    <a:pt x="20" y="1"/>
                  </a:moveTo>
                  <a:cubicBezTo>
                    <a:pt x="10" y="1"/>
                    <a:pt x="1" y="7"/>
                    <a:pt x="1" y="19"/>
                  </a:cubicBezTo>
                  <a:lnTo>
                    <a:pt x="1" y="1925"/>
                  </a:lnTo>
                  <a:cubicBezTo>
                    <a:pt x="1" y="1937"/>
                    <a:pt x="10" y="1943"/>
                    <a:pt x="20" y="1943"/>
                  </a:cubicBezTo>
                  <a:cubicBezTo>
                    <a:pt x="30" y="1943"/>
                    <a:pt x="39" y="1937"/>
                    <a:pt x="39" y="1925"/>
                  </a:cubicBezTo>
                  <a:lnTo>
                    <a:pt x="39" y="19"/>
                  </a:lnTo>
                  <a:cubicBezTo>
                    <a:pt x="39" y="7"/>
                    <a:pt x="30" y="1"/>
                    <a:pt x="20"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1" name="Google Shape;541;p24">
              <a:extLst>
                <a:ext uri="{FF2B5EF4-FFF2-40B4-BE49-F238E27FC236}">
                  <a16:creationId xmlns:a16="http://schemas.microsoft.com/office/drawing/2014/main" id="{2F6CD59F-1D74-B063-76A4-5A2D2937F8EC}"/>
                </a:ext>
              </a:extLst>
            </p:cNvPr>
            <p:cNvSpPr/>
            <p:nvPr/>
          </p:nvSpPr>
          <p:spPr>
            <a:xfrm>
              <a:off x="3047528" y="4202266"/>
              <a:ext cx="62209" cy="59826"/>
            </a:xfrm>
            <a:custGeom>
              <a:avLst/>
              <a:gdLst/>
              <a:ahLst/>
              <a:cxnLst/>
              <a:rect l="l" t="t" r="r" b="b"/>
              <a:pathLst>
                <a:path w="287" h="276" extrusionOk="0">
                  <a:moveTo>
                    <a:pt x="25" y="0"/>
                  </a:moveTo>
                  <a:cubicBezTo>
                    <a:pt x="11" y="0"/>
                    <a:pt x="1" y="18"/>
                    <a:pt x="9" y="29"/>
                  </a:cubicBezTo>
                  <a:lnTo>
                    <a:pt x="250" y="271"/>
                  </a:lnTo>
                  <a:cubicBezTo>
                    <a:pt x="255" y="274"/>
                    <a:pt x="259" y="275"/>
                    <a:pt x="263" y="275"/>
                  </a:cubicBezTo>
                  <a:cubicBezTo>
                    <a:pt x="277" y="275"/>
                    <a:pt x="287" y="258"/>
                    <a:pt x="279" y="247"/>
                  </a:cubicBezTo>
                  <a:lnTo>
                    <a:pt x="38" y="5"/>
                  </a:lnTo>
                  <a:cubicBezTo>
                    <a:pt x="33" y="2"/>
                    <a:pt x="29" y="0"/>
                    <a:pt x="25"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2" name="Google Shape;542;p24">
              <a:extLst>
                <a:ext uri="{FF2B5EF4-FFF2-40B4-BE49-F238E27FC236}">
                  <a16:creationId xmlns:a16="http://schemas.microsoft.com/office/drawing/2014/main" id="{0F449D79-2471-D7DC-1857-16F87F54E5A0}"/>
                </a:ext>
              </a:extLst>
            </p:cNvPr>
            <p:cNvSpPr/>
            <p:nvPr/>
          </p:nvSpPr>
          <p:spPr>
            <a:xfrm>
              <a:off x="3100200" y="4262960"/>
              <a:ext cx="66978" cy="64162"/>
            </a:xfrm>
            <a:custGeom>
              <a:avLst/>
              <a:gdLst/>
              <a:ahLst/>
              <a:cxnLst/>
              <a:rect l="l" t="t" r="r" b="b"/>
              <a:pathLst>
                <a:path w="309" h="296" extrusionOk="0">
                  <a:moveTo>
                    <a:pt x="284" y="1"/>
                  </a:moveTo>
                  <a:cubicBezTo>
                    <a:pt x="280" y="1"/>
                    <a:pt x="277" y="2"/>
                    <a:pt x="273" y="5"/>
                  </a:cubicBezTo>
                  <a:lnTo>
                    <a:pt x="12" y="267"/>
                  </a:lnTo>
                  <a:cubicBezTo>
                    <a:pt x="1" y="278"/>
                    <a:pt x="10" y="295"/>
                    <a:pt x="24" y="295"/>
                  </a:cubicBezTo>
                  <a:cubicBezTo>
                    <a:pt x="28" y="295"/>
                    <a:pt x="32" y="294"/>
                    <a:pt x="36" y="291"/>
                  </a:cubicBezTo>
                  <a:cubicBezTo>
                    <a:pt x="123" y="204"/>
                    <a:pt x="211" y="117"/>
                    <a:pt x="298" y="30"/>
                  </a:cubicBezTo>
                  <a:cubicBezTo>
                    <a:pt x="309" y="18"/>
                    <a:pt x="297" y="1"/>
                    <a:pt x="284"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63" name="Google Shape;543;p24">
            <a:extLst>
              <a:ext uri="{FF2B5EF4-FFF2-40B4-BE49-F238E27FC236}">
                <a16:creationId xmlns:a16="http://schemas.microsoft.com/office/drawing/2014/main" id="{C2DB8940-2450-86E0-DF73-80CD4ACBF69F}"/>
              </a:ext>
            </a:extLst>
          </p:cNvPr>
          <p:cNvGrpSpPr/>
          <p:nvPr/>
        </p:nvGrpSpPr>
        <p:grpSpPr>
          <a:xfrm>
            <a:off x="8516335" y="6201244"/>
            <a:ext cx="1134400" cy="653719"/>
            <a:chOff x="6625736" y="4095721"/>
            <a:chExt cx="850800" cy="490240"/>
          </a:xfrm>
        </p:grpSpPr>
        <p:sp>
          <p:nvSpPr>
            <p:cNvPr id="164" name="Google Shape;544;p24">
              <a:extLst>
                <a:ext uri="{FF2B5EF4-FFF2-40B4-BE49-F238E27FC236}">
                  <a16:creationId xmlns:a16="http://schemas.microsoft.com/office/drawing/2014/main" id="{A210A9D2-6F26-75FD-53CC-B77B2D5ADFE5}"/>
                </a:ext>
              </a:extLst>
            </p:cNvPr>
            <p:cNvSpPr/>
            <p:nvPr/>
          </p:nvSpPr>
          <p:spPr>
            <a:xfrm>
              <a:off x="7028650" y="4095721"/>
              <a:ext cx="10969" cy="21569"/>
            </a:xfrm>
            <a:custGeom>
              <a:avLst/>
              <a:gdLst/>
              <a:ahLst/>
              <a:cxnLst/>
              <a:rect l="l" t="t" r="r" b="b"/>
              <a:pathLst>
                <a:path w="30" h="59" extrusionOk="0">
                  <a:moveTo>
                    <a:pt x="1" y="0"/>
                  </a:moveTo>
                  <a:lnTo>
                    <a:pt x="1" y="58"/>
                  </a:lnTo>
                  <a:lnTo>
                    <a:pt x="30" y="58"/>
                  </a:lnTo>
                  <a:lnTo>
                    <a:pt x="30"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5" name="Google Shape;545;p24">
              <a:extLst>
                <a:ext uri="{FF2B5EF4-FFF2-40B4-BE49-F238E27FC236}">
                  <a16:creationId xmlns:a16="http://schemas.microsoft.com/office/drawing/2014/main" id="{7885FDAD-C2EB-56AD-9E80-608DB451C533}"/>
                </a:ext>
              </a:extLst>
            </p:cNvPr>
            <p:cNvSpPr/>
            <p:nvPr/>
          </p:nvSpPr>
          <p:spPr>
            <a:xfrm>
              <a:off x="7046566" y="4143246"/>
              <a:ext cx="81533" cy="76406"/>
            </a:xfrm>
            <a:custGeom>
              <a:avLst/>
              <a:gdLst/>
              <a:ahLst/>
              <a:cxnLst/>
              <a:rect l="l" t="t" r="r" b="b"/>
              <a:pathLst>
                <a:path w="223" h="209" extrusionOk="0">
                  <a:moveTo>
                    <a:pt x="0" y="1"/>
                  </a:moveTo>
                  <a:lnTo>
                    <a:pt x="0" y="209"/>
                  </a:lnTo>
                  <a:lnTo>
                    <a:pt x="223" y="209"/>
                  </a:lnTo>
                  <a:lnTo>
                    <a:pt x="22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6" name="Google Shape;546;p24">
              <a:extLst>
                <a:ext uri="{FF2B5EF4-FFF2-40B4-BE49-F238E27FC236}">
                  <a16:creationId xmlns:a16="http://schemas.microsoft.com/office/drawing/2014/main" id="{C9A53A8B-0D8D-7338-0621-2BE74875AE4E}"/>
                </a:ext>
              </a:extLst>
            </p:cNvPr>
            <p:cNvSpPr/>
            <p:nvPr/>
          </p:nvSpPr>
          <p:spPr>
            <a:xfrm>
              <a:off x="6977463" y="4143246"/>
              <a:ext cx="69468" cy="76406"/>
            </a:xfrm>
            <a:custGeom>
              <a:avLst/>
              <a:gdLst/>
              <a:ahLst/>
              <a:cxnLst/>
              <a:rect l="l" t="t" r="r" b="b"/>
              <a:pathLst>
                <a:path w="190" h="209" extrusionOk="0">
                  <a:moveTo>
                    <a:pt x="1" y="1"/>
                  </a:moveTo>
                  <a:lnTo>
                    <a:pt x="1" y="209"/>
                  </a:lnTo>
                  <a:lnTo>
                    <a:pt x="189" y="209"/>
                  </a:lnTo>
                  <a:lnTo>
                    <a:pt x="189"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7" name="Google Shape;547;p24">
              <a:extLst>
                <a:ext uri="{FF2B5EF4-FFF2-40B4-BE49-F238E27FC236}">
                  <a16:creationId xmlns:a16="http://schemas.microsoft.com/office/drawing/2014/main" id="{AC3C7A64-37AE-3848-3E97-375DA35F6679}"/>
                </a:ext>
              </a:extLst>
            </p:cNvPr>
            <p:cNvSpPr/>
            <p:nvPr/>
          </p:nvSpPr>
          <p:spPr>
            <a:xfrm>
              <a:off x="6977463" y="4106323"/>
              <a:ext cx="69468" cy="37289"/>
            </a:xfrm>
            <a:custGeom>
              <a:avLst/>
              <a:gdLst/>
              <a:ahLst/>
              <a:cxnLst/>
              <a:rect l="l" t="t" r="r" b="b"/>
              <a:pathLst>
                <a:path w="190" h="102" extrusionOk="0">
                  <a:moveTo>
                    <a:pt x="97" y="0"/>
                  </a:moveTo>
                  <a:lnTo>
                    <a:pt x="1" y="102"/>
                  </a:lnTo>
                  <a:lnTo>
                    <a:pt x="189" y="102"/>
                  </a:lnTo>
                  <a:lnTo>
                    <a:pt x="97"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8" name="Google Shape;548;p24">
              <a:extLst>
                <a:ext uri="{FF2B5EF4-FFF2-40B4-BE49-F238E27FC236}">
                  <a16:creationId xmlns:a16="http://schemas.microsoft.com/office/drawing/2014/main" id="{0148A13D-62FA-237B-92D1-1F01C77B4769}"/>
                </a:ext>
              </a:extLst>
            </p:cNvPr>
            <p:cNvSpPr/>
            <p:nvPr/>
          </p:nvSpPr>
          <p:spPr>
            <a:xfrm>
              <a:off x="7012929" y="4106323"/>
              <a:ext cx="116998" cy="37289"/>
            </a:xfrm>
            <a:custGeom>
              <a:avLst/>
              <a:gdLst/>
              <a:ahLst/>
              <a:cxnLst/>
              <a:rect l="l" t="t" r="r" b="b"/>
              <a:pathLst>
                <a:path w="320" h="102" extrusionOk="0">
                  <a:moveTo>
                    <a:pt x="0" y="0"/>
                  </a:moveTo>
                  <a:lnTo>
                    <a:pt x="92" y="102"/>
                  </a:lnTo>
                  <a:lnTo>
                    <a:pt x="320" y="102"/>
                  </a:lnTo>
                  <a:lnTo>
                    <a:pt x="228" y="0"/>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69" name="Google Shape;549;p24">
              <a:extLst>
                <a:ext uri="{FF2B5EF4-FFF2-40B4-BE49-F238E27FC236}">
                  <a16:creationId xmlns:a16="http://schemas.microsoft.com/office/drawing/2014/main" id="{DEAB9641-6A73-2320-0734-1CE63F0FF53E}"/>
                </a:ext>
              </a:extLst>
            </p:cNvPr>
            <p:cNvSpPr/>
            <p:nvPr/>
          </p:nvSpPr>
          <p:spPr>
            <a:xfrm>
              <a:off x="6795384" y="4166278"/>
              <a:ext cx="85189" cy="141844"/>
            </a:xfrm>
            <a:custGeom>
              <a:avLst/>
              <a:gdLst/>
              <a:ahLst/>
              <a:cxnLst/>
              <a:rect l="l" t="t" r="r" b="b"/>
              <a:pathLst>
                <a:path w="233" h="388" extrusionOk="0">
                  <a:moveTo>
                    <a:pt x="117" y="1"/>
                  </a:moveTo>
                  <a:lnTo>
                    <a:pt x="0" y="122"/>
                  </a:lnTo>
                  <a:lnTo>
                    <a:pt x="0" y="388"/>
                  </a:lnTo>
                  <a:lnTo>
                    <a:pt x="233" y="388"/>
                  </a:lnTo>
                  <a:lnTo>
                    <a:pt x="233" y="122"/>
                  </a:lnTo>
                  <a:lnTo>
                    <a:pt x="117"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0" name="Google Shape;550;p24">
              <a:extLst>
                <a:ext uri="{FF2B5EF4-FFF2-40B4-BE49-F238E27FC236}">
                  <a16:creationId xmlns:a16="http://schemas.microsoft.com/office/drawing/2014/main" id="{EC0C78C8-0869-F387-7E06-0231CD4010CB}"/>
                </a:ext>
              </a:extLst>
            </p:cNvPr>
            <p:cNvSpPr/>
            <p:nvPr/>
          </p:nvSpPr>
          <p:spPr>
            <a:xfrm>
              <a:off x="6837796" y="4166278"/>
              <a:ext cx="187929" cy="44600"/>
            </a:xfrm>
            <a:custGeom>
              <a:avLst/>
              <a:gdLst/>
              <a:ahLst/>
              <a:cxnLst/>
              <a:rect l="l" t="t" r="r" b="b"/>
              <a:pathLst>
                <a:path w="514" h="122" extrusionOk="0">
                  <a:moveTo>
                    <a:pt x="1" y="1"/>
                  </a:moveTo>
                  <a:lnTo>
                    <a:pt x="117" y="122"/>
                  </a:lnTo>
                  <a:lnTo>
                    <a:pt x="513" y="122"/>
                  </a:lnTo>
                  <a:lnTo>
                    <a:pt x="402"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1" name="Google Shape;551;p24">
              <a:extLst>
                <a:ext uri="{FF2B5EF4-FFF2-40B4-BE49-F238E27FC236}">
                  <a16:creationId xmlns:a16="http://schemas.microsoft.com/office/drawing/2014/main" id="{2E5F2BD8-216C-6C70-FB12-8F3B8BF67696}"/>
                </a:ext>
              </a:extLst>
            </p:cNvPr>
            <p:cNvSpPr/>
            <p:nvPr/>
          </p:nvSpPr>
          <p:spPr>
            <a:xfrm>
              <a:off x="6880208" y="4210513"/>
              <a:ext cx="145517" cy="97609"/>
            </a:xfrm>
            <a:custGeom>
              <a:avLst/>
              <a:gdLst/>
              <a:ahLst/>
              <a:cxnLst/>
              <a:rect l="l" t="t" r="r" b="b"/>
              <a:pathLst>
                <a:path w="398" h="267" extrusionOk="0">
                  <a:moveTo>
                    <a:pt x="1" y="1"/>
                  </a:moveTo>
                  <a:lnTo>
                    <a:pt x="1" y="267"/>
                  </a:lnTo>
                  <a:lnTo>
                    <a:pt x="397" y="267"/>
                  </a:lnTo>
                  <a:lnTo>
                    <a:pt x="397"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2" name="Google Shape;552;p24">
              <a:extLst>
                <a:ext uri="{FF2B5EF4-FFF2-40B4-BE49-F238E27FC236}">
                  <a16:creationId xmlns:a16="http://schemas.microsoft.com/office/drawing/2014/main" id="{3954FC35-CE33-15FC-5CC9-62B7ECC17495}"/>
                </a:ext>
              </a:extLst>
            </p:cNvPr>
            <p:cNvSpPr/>
            <p:nvPr/>
          </p:nvSpPr>
          <p:spPr>
            <a:xfrm>
              <a:off x="7025360" y="4166278"/>
              <a:ext cx="85189" cy="141844"/>
            </a:xfrm>
            <a:custGeom>
              <a:avLst/>
              <a:gdLst/>
              <a:ahLst/>
              <a:cxnLst/>
              <a:rect l="l" t="t" r="r" b="b"/>
              <a:pathLst>
                <a:path w="233" h="388" extrusionOk="0">
                  <a:moveTo>
                    <a:pt x="116" y="1"/>
                  </a:moveTo>
                  <a:lnTo>
                    <a:pt x="0" y="122"/>
                  </a:lnTo>
                  <a:lnTo>
                    <a:pt x="0" y="388"/>
                  </a:lnTo>
                  <a:lnTo>
                    <a:pt x="232" y="388"/>
                  </a:lnTo>
                  <a:lnTo>
                    <a:pt x="232" y="122"/>
                  </a:lnTo>
                  <a:lnTo>
                    <a:pt x="116"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3" name="Google Shape;553;p24">
              <a:extLst>
                <a:ext uri="{FF2B5EF4-FFF2-40B4-BE49-F238E27FC236}">
                  <a16:creationId xmlns:a16="http://schemas.microsoft.com/office/drawing/2014/main" id="{DAE28784-040A-93E4-2C00-527A4E93A388}"/>
                </a:ext>
              </a:extLst>
            </p:cNvPr>
            <p:cNvSpPr/>
            <p:nvPr/>
          </p:nvSpPr>
          <p:spPr>
            <a:xfrm>
              <a:off x="7067772" y="4166278"/>
              <a:ext cx="187929" cy="44600"/>
            </a:xfrm>
            <a:custGeom>
              <a:avLst/>
              <a:gdLst/>
              <a:ahLst/>
              <a:cxnLst/>
              <a:rect l="l" t="t" r="r" b="b"/>
              <a:pathLst>
                <a:path w="514" h="122" extrusionOk="0">
                  <a:moveTo>
                    <a:pt x="0" y="1"/>
                  </a:moveTo>
                  <a:lnTo>
                    <a:pt x="116" y="122"/>
                  </a:lnTo>
                  <a:lnTo>
                    <a:pt x="513" y="122"/>
                  </a:lnTo>
                  <a:lnTo>
                    <a:pt x="402"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4" name="Google Shape;554;p24">
              <a:extLst>
                <a:ext uri="{FF2B5EF4-FFF2-40B4-BE49-F238E27FC236}">
                  <a16:creationId xmlns:a16="http://schemas.microsoft.com/office/drawing/2014/main" id="{903E178E-3BB6-1AC6-75B9-4BEC98C65721}"/>
                </a:ext>
              </a:extLst>
            </p:cNvPr>
            <p:cNvSpPr/>
            <p:nvPr/>
          </p:nvSpPr>
          <p:spPr>
            <a:xfrm>
              <a:off x="7110184" y="4210513"/>
              <a:ext cx="145517" cy="97609"/>
            </a:xfrm>
            <a:custGeom>
              <a:avLst/>
              <a:gdLst/>
              <a:ahLst/>
              <a:cxnLst/>
              <a:rect l="l" t="t" r="r" b="b"/>
              <a:pathLst>
                <a:path w="398" h="267" extrusionOk="0">
                  <a:moveTo>
                    <a:pt x="0" y="1"/>
                  </a:moveTo>
                  <a:lnTo>
                    <a:pt x="0" y="267"/>
                  </a:lnTo>
                  <a:lnTo>
                    <a:pt x="397" y="267"/>
                  </a:lnTo>
                  <a:lnTo>
                    <a:pt x="397"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5" name="Google Shape;555;p24">
              <a:extLst>
                <a:ext uri="{FF2B5EF4-FFF2-40B4-BE49-F238E27FC236}">
                  <a16:creationId xmlns:a16="http://schemas.microsoft.com/office/drawing/2014/main" id="{0EB6A561-1276-C977-03D9-507B6162353F}"/>
                </a:ext>
              </a:extLst>
            </p:cNvPr>
            <p:cNvSpPr/>
            <p:nvPr/>
          </p:nvSpPr>
          <p:spPr>
            <a:xfrm>
              <a:off x="6625736" y="4244146"/>
              <a:ext cx="113342" cy="341815"/>
            </a:xfrm>
            <a:custGeom>
              <a:avLst/>
              <a:gdLst/>
              <a:ahLst/>
              <a:cxnLst/>
              <a:rect l="l" t="t" r="r" b="b"/>
              <a:pathLst>
                <a:path w="310" h="935" extrusionOk="0">
                  <a:moveTo>
                    <a:pt x="155" y="1"/>
                  </a:moveTo>
                  <a:lnTo>
                    <a:pt x="0" y="165"/>
                  </a:lnTo>
                  <a:lnTo>
                    <a:pt x="0" y="934"/>
                  </a:lnTo>
                  <a:lnTo>
                    <a:pt x="310" y="934"/>
                  </a:lnTo>
                  <a:lnTo>
                    <a:pt x="310" y="165"/>
                  </a:lnTo>
                  <a:lnTo>
                    <a:pt x="155"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6" name="Google Shape;556;p24">
              <a:extLst>
                <a:ext uri="{FF2B5EF4-FFF2-40B4-BE49-F238E27FC236}">
                  <a16:creationId xmlns:a16="http://schemas.microsoft.com/office/drawing/2014/main" id="{39DC90A9-25D9-6F30-5B9D-487EA5543494}"/>
                </a:ext>
              </a:extLst>
            </p:cNvPr>
            <p:cNvSpPr/>
            <p:nvPr/>
          </p:nvSpPr>
          <p:spPr>
            <a:xfrm>
              <a:off x="6682042" y="4244146"/>
              <a:ext cx="249718" cy="60320"/>
            </a:xfrm>
            <a:custGeom>
              <a:avLst/>
              <a:gdLst/>
              <a:ahLst/>
              <a:cxnLst/>
              <a:rect l="l" t="t" r="r" b="b"/>
              <a:pathLst>
                <a:path w="683" h="165" extrusionOk="0">
                  <a:moveTo>
                    <a:pt x="1" y="1"/>
                  </a:moveTo>
                  <a:lnTo>
                    <a:pt x="156" y="165"/>
                  </a:lnTo>
                  <a:lnTo>
                    <a:pt x="683" y="165"/>
                  </a:lnTo>
                  <a:lnTo>
                    <a:pt x="533"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7" name="Google Shape;557;p24">
              <a:extLst>
                <a:ext uri="{FF2B5EF4-FFF2-40B4-BE49-F238E27FC236}">
                  <a16:creationId xmlns:a16="http://schemas.microsoft.com/office/drawing/2014/main" id="{0DB31C57-276C-A2DB-9D09-6F5A18A7A0B5}"/>
                </a:ext>
              </a:extLst>
            </p:cNvPr>
            <p:cNvSpPr/>
            <p:nvPr/>
          </p:nvSpPr>
          <p:spPr>
            <a:xfrm>
              <a:off x="6738713" y="4304101"/>
              <a:ext cx="193047" cy="281860"/>
            </a:xfrm>
            <a:custGeom>
              <a:avLst/>
              <a:gdLst/>
              <a:ahLst/>
              <a:cxnLst/>
              <a:rect l="l" t="t" r="r" b="b"/>
              <a:pathLst>
                <a:path w="528" h="771" extrusionOk="0">
                  <a:moveTo>
                    <a:pt x="1" y="1"/>
                  </a:moveTo>
                  <a:lnTo>
                    <a:pt x="1" y="770"/>
                  </a:lnTo>
                  <a:lnTo>
                    <a:pt x="528" y="770"/>
                  </a:lnTo>
                  <a:lnTo>
                    <a:pt x="528"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8" name="Google Shape;558;p24">
              <a:extLst>
                <a:ext uri="{FF2B5EF4-FFF2-40B4-BE49-F238E27FC236}">
                  <a16:creationId xmlns:a16="http://schemas.microsoft.com/office/drawing/2014/main" id="{B5C84A28-CC73-1D50-8F10-8691EAE10E38}"/>
                </a:ext>
              </a:extLst>
            </p:cNvPr>
            <p:cNvSpPr/>
            <p:nvPr/>
          </p:nvSpPr>
          <p:spPr>
            <a:xfrm>
              <a:off x="7014757" y="4228426"/>
              <a:ext cx="16087" cy="35461"/>
            </a:xfrm>
            <a:custGeom>
              <a:avLst/>
              <a:gdLst/>
              <a:ahLst/>
              <a:cxnLst/>
              <a:rect l="l" t="t" r="r" b="b"/>
              <a:pathLst>
                <a:path w="44" h="97" extrusionOk="0">
                  <a:moveTo>
                    <a:pt x="0" y="0"/>
                  </a:moveTo>
                  <a:lnTo>
                    <a:pt x="0" y="97"/>
                  </a:lnTo>
                  <a:lnTo>
                    <a:pt x="44" y="97"/>
                  </a:lnTo>
                  <a:lnTo>
                    <a:pt x="44"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79" name="Google Shape;559;p24">
              <a:extLst>
                <a:ext uri="{FF2B5EF4-FFF2-40B4-BE49-F238E27FC236}">
                  <a16:creationId xmlns:a16="http://schemas.microsoft.com/office/drawing/2014/main" id="{D06814E9-A486-9DCD-3933-A0B3179FE260}"/>
                </a:ext>
              </a:extLst>
            </p:cNvPr>
            <p:cNvSpPr/>
            <p:nvPr/>
          </p:nvSpPr>
          <p:spPr>
            <a:xfrm>
              <a:off x="7042910" y="4305929"/>
              <a:ext cx="133086" cy="126124"/>
            </a:xfrm>
            <a:custGeom>
              <a:avLst/>
              <a:gdLst/>
              <a:ahLst/>
              <a:cxnLst/>
              <a:rect l="l" t="t" r="r" b="b"/>
              <a:pathLst>
                <a:path w="364" h="345" extrusionOk="0">
                  <a:moveTo>
                    <a:pt x="1" y="1"/>
                  </a:moveTo>
                  <a:lnTo>
                    <a:pt x="1" y="344"/>
                  </a:lnTo>
                  <a:lnTo>
                    <a:pt x="363" y="344"/>
                  </a:lnTo>
                  <a:lnTo>
                    <a:pt x="3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0" name="Google Shape;560;p24">
              <a:extLst>
                <a:ext uri="{FF2B5EF4-FFF2-40B4-BE49-F238E27FC236}">
                  <a16:creationId xmlns:a16="http://schemas.microsoft.com/office/drawing/2014/main" id="{29919958-B1EF-54FC-2894-ABC01AD6849F}"/>
                </a:ext>
              </a:extLst>
            </p:cNvPr>
            <p:cNvSpPr/>
            <p:nvPr/>
          </p:nvSpPr>
          <p:spPr>
            <a:xfrm>
              <a:off x="6929933" y="4305929"/>
              <a:ext cx="113342" cy="126124"/>
            </a:xfrm>
            <a:custGeom>
              <a:avLst/>
              <a:gdLst/>
              <a:ahLst/>
              <a:cxnLst/>
              <a:rect l="l" t="t" r="r" b="b"/>
              <a:pathLst>
                <a:path w="310" h="345" extrusionOk="0">
                  <a:moveTo>
                    <a:pt x="0" y="1"/>
                  </a:moveTo>
                  <a:lnTo>
                    <a:pt x="0" y="344"/>
                  </a:lnTo>
                  <a:lnTo>
                    <a:pt x="310" y="344"/>
                  </a:lnTo>
                  <a:lnTo>
                    <a:pt x="310"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1" name="Google Shape;561;p24">
              <a:extLst>
                <a:ext uri="{FF2B5EF4-FFF2-40B4-BE49-F238E27FC236}">
                  <a16:creationId xmlns:a16="http://schemas.microsoft.com/office/drawing/2014/main" id="{8015EA78-8F76-7478-A5FF-E2ED2E6D03DE}"/>
                </a:ext>
              </a:extLst>
            </p:cNvPr>
            <p:cNvSpPr/>
            <p:nvPr/>
          </p:nvSpPr>
          <p:spPr>
            <a:xfrm>
              <a:off x="6929933" y="4245974"/>
              <a:ext cx="113342" cy="60320"/>
            </a:xfrm>
            <a:custGeom>
              <a:avLst/>
              <a:gdLst/>
              <a:ahLst/>
              <a:cxnLst/>
              <a:rect l="l" t="t" r="r" b="b"/>
              <a:pathLst>
                <a:path w="310" h="165" extrusionOk="0">
                  <a:moveTo>
                    <a:pt x="155" y="0"/>
                  </a:moveTo>
                  <a:lnTo>
                    <a:pt x="0" y="165"/>
                  </a:lnTo>
                  <a:lnTo>
                    <a:pt x="310" y="165"/>
                  </a:lnTo>
                  <a:lnTo>
                    <a:pt x="155"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2" name="Google Shape;562;p24">
              <a:extLst>
                <a:ext uri="{FF2B5EF4-FFF2-40B4-BE49-F238E27FC236}">
                  <a16:creationId xmlns:a16="http://schemas.microsoft.com/office/drawing/2014/main" id="{C536B84C-9567-6FD3-DEB0-E21470B314F2}"/>
                </a:ext>
              </a:extLst>
            </p:cNvPr>
            <p:cNvSpPr/>
            <p:nvPr/>
          </p:nvSpPr>
          <p:spPr>
            <a:xfrm>
              <a:off x="6986238" y="4245974"/>
              <a:ext cx="189757" cy="60320"/>
            </a:xfrm>
            <a:custGeom>
              <a:avLst/>
              <a:gdLst/>
              <a:ahLst/>
              <a:cxnLst/>
              <a:rect l="l" t="t" r="r" b="b"/>
              <a:pathLst>
                <a:path w="519" h="165" extrusionOk="0">
                  <a:moveTo>
                    <a:pt x="1" y="0"/>
                  </a:moveTo>
                  <a:lnTo>
                    <a:pt x="156" y="165"/>
                  </a:lnTo>
                  <a:lnTo>
                    <a:pt x="518" y="165"/>
                  </a:lnTo>
                  <a:lnTo>
                    <a:pt x="373" y="0"/>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3" name="Google Shape;563;p24">
              <a:extLst>
                <a:ext uri="{FF2B5EF4-FFF2-40B4-BE49-F238E27FC236}">
                  <a16:creationId xmlns:a16="http://schemas.microsoft.com/office/drawing/2014/main" id="{6159A8F3-BFAD-CD59-3B57-B64328E7288D}"/>
                </a:ext>
              </a:extLst>
            </p:cNvPr>
            <p:cNvSpPr/>
            <p:nvPr/>
          </p:nvSpPr>
          <p:spPr>
            <a:xfrm>
              <a:off x="7258626" y="4229888"/>
              <a:ext cx="14625" cy="33999"/>
            </a:xfrm>
            <a:custGeom>
              <a:avLst/>
              <a:gdLst/>
              <a:ahLst/>
              <a:cxnLst/>
              <a:rect l="l" t="t" r="r" b="b"/>
              <a:pathLst>
                <a:path w="40" h="93" extrusionOk="0">
                  <a:moveTo>
                    <a:pt x="1" y="1"/>
                  </a:moveTo>
                  <a:lnTo>
                    <a:pt x="1" y="93"/>
                  </a:lnTo>
                  <a:lnTo>
                    <a:pt x="39" y="93"/>
                  </a:lnTo>
                  <a:lnTo>
                    <a:pt x="39"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4" name="Google Shape;564;p24">
              <a:extLst>
                <a:ext uri="{FF2B5EF4-FFF2-40B4-BE49-F238E27FC236}">
                  <a16:creationId xmlns:a16="http://schemas.microsoft.com/office/drawing/2014/main" id="{8FA7CCFD-99CF-324F-D187-4059EF1CAFB9}"/>
                </a:ext>
              </a:extLst>
            </p:cNvPr>
            <p:cNvSpPr/>
            <p:nvPr/>
          </p:nvSpPr>
          <p:spPr>
            <a:xfrm>
              <a:off x="7287144" y="4305929"/>
              <a:ext cx="132720" cy="126124"/>
            </a:xfrm>
            <a:custGeom>
              <a:avLst/>
              <a:gdLst/>
              <a:ahLst/>
              <a:cxnLst/>
              <a:rect l="l" t="t" r="r" b="b"/>
              <a:pathLst>
                <a:path w="363" h="345" extrusionOk="0">
                  <a:moveTo>
                    <a:pt x="0" y="1"/>
                  </a:moveTo>
                  <a:lnTo>
                    <a:pt x="0" y="344"/>
                  </a:lnTo>
                  <a:lnTo>
                    <a:pt x="363" y="344"/>
                  </a:lnTo>
                  <a:lnTo>
                    <a:pt x="3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5" name="Google Shape;565;p24">
              <a:extLst>
                <a:ext uri="{FF2B5EF4-FFF2-40B4-BE49-F238E27FC236}">
                  <a16:creationId xmlns:a16="http://schemas.microsoft.com/office/drawing/2014/main" id="{56425D36-0EE1-0393-4CF6-A1F510A7F103}"/>
                </a:ext>
              </a:extLst>
            </p:cNvPr>
            <p:cNvSpPr/>
            <p:nvPr/>
          </p:nvSpPr>
          <p:spPr>
            <a:xfrm>
              <a:off x="7173802" y="4305929"/>
              <a:ext cx="113708" cy="126124"/>
            </a:xfrm>
            <a:custGeom>
              <a:avLst/>
              <a:gdLst/>
              <a:ahLst/>
              <a:cxnLst/>
              <a:rect l="l" t="t" r="r" b="b"/>
              <a:pathLst>
                <a:path w="311" h="345" extrusionOk="0">
                  <a:moveTo>
                    <a:pt x="1" y="1"/>
                  </a:moveTo>
                  <a:lnTo>
                    <a:pt x="1" y="344"/>
                  </a:lnTo>
                  <a:lnTo>
                    <a:pt x="310" y="344"/>
                  </a:lnTo>
                  <a:lnTo>
                    <a:pt x="310"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6" name="Google Shape;566;p24">
              <a:extLst>
                <a:ext uri="{FF2B5EF4-FFF2-40B4-BE49-F238E27FC236}">
                  <a16:creationId xmlns:a16="http://schemas.microsoft.com/office/drawing/2014/main" id="{2949EB6C-EA84-5DF8-49F6-6686D9CB4EC2}"/>
                </a:ext>
              </a:extLst>
            </p:cNvPr>
            <p:cNvSpPr/>
            <p:nvPr/>
          </p:nvSpPr>
          <p:spPr>
            <a:xfrm>
              <a:off x="7173802" y="4245974"/>
              <a:ext cx="113708" cy="60320"/>
            </a:xfrm>
            <a:custGeom>
              <a:avLst/>
              <a:gdLst/>
              <a:ahLst/>
              <a:cxnLst/>
              <a:rect l="l" t="t" r="r" b="b"/>
              <a:pathLst>
                <a:path w="311" h="165" extrusionOk="0">
                  <a:moveTo>
                    <a:pt x="155" y="0"/>
                  </a:moveTo>
                  <a:lnTo>
                    <a:pt x="1" y="165"/>
                  </a:lnTo>
                  <a:lnTo>
                    <a:pt x="310" y="165"/>
                  </a:lnTo>
                  <a:lnTo>
                    <a:pt x="155"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7" name="Google Shape;567;p24">
              <a:extLst>
                <a:ext uri="{FF2B5EF4-FFF2-40B4-BE49-F238E27FC236}">
                  <a16:creationId xmlns:a16="http://schemas.microsoft.com/office/drawing/2014/main" id="{BE8F43A4-46BE-C100-7216-431062E5E52A}"/>
                </a:ext>
              </a:extLst>
            </p:cNvPr>
            <p:cNvSpPr/>
            <p:nvPr/>
          </p:nvSpPr>
          <p:spPr>
            <a:xfrm>
              <a:off x="7230473" y="4245974"/>
              <a:ext cx="189391" cy="60320"/>
            </a:xfrm>
            <a:custGeom>
              <a:avLst/>
              <a:gdLst/>
              <a:ahLst/>
              <a:cxnLst/>
              <a:rect l="l" t="t" r="r" b="b"/>
              <a:pathLst>
                <a:path w="518" h="165" extrusionOk="0">
                  <a:moveTo>
                    <a:pt x="0" y="0"/>
                  </a:moveTo>
                  <a:lnTo>
                    <a:pt x="155" y="165"/>
                  </a:lnTo>
                  <a:lnTo>
                    <a:pt x="518" y="165"/>
                  </a:lnTo>
                  <a:lnTo>
                    <a:pt x="368"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8" name="Google Shape;568;p24">
              <a:extLst>
                <a:ext uri="{FF2B5EF4-FFF2-40B4-BE49-F238E27FC236}">
                  <a16:creationId xmlns:a16="http://schemas.microsoft.com/office/drawing/2014/main" id="{27CC82D8-8CE9-39B8-9921-09873C7643A8}"/>
                </a:ext>
              </a:extLst>
            </p:cNvPr>
            <p:cNvSpPr/>
            <p:nvPr/>
          </p:nvSpPr>
          <p:spPr>
            <a:xfrm>
              <a:off x="6788437" y="4348336"/>
              <a:ext cx="141861" cy="235797"/>
            </a:xfrm>
            <a:custGeom>
              <a:avLst/>
              <a:gdLst/>
              <a:ahLst/>
              <a:cxnLst/>
              <a:rect l="l" t="t" r="r" b="b"/>
              <a:pathLst>
                <a:path w="388" h="645" extrusionOk="0">
                  <a:moveTo>
                    <a:pt x="194" y="1"/>
                  </a:moveTo>
                  <a:lnTo>
                    <a:pt x="0" y="209"/>
                  </a:lnTo>
                  <a:lnTo>
                    <a:pt x="0" y="644"/>
                  </a:lnTo>
                  <a:lnTo>
                    <a:pt x="387" y="644"/>
                  </a:lnTo>
                  <a:lnTo>
                    <a:pt x="387" y="209"/>
                  </a:lnTo>
                  <a:lnTo>
                    <a:pt x="194"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89" name="Google Shape;569;p24">
              <a:extLst>
                <a:ext uri="{FF2B5EF4-FFF2-40B4-BE49-F238E27FC236}">
                  <a16:creationId xmlns:a16="http://schemas.microsoft.com/office/drawing/2014/main" id="{DDF66551-CC59-D90F-493A-888DEBBC8B29}"/>
                </a:ext>
              </a:extLst>
            </p:cNvPr>
            <p:cNvSpPr/>
            <p:nvPr/>
          </p:nvSpPr>
          <p:spPr>
            <a:xfrm>
              <a:off x="6859002" y="4348336"/>
              <a:ext cx="313336" cy="76406"/>
            </a:xfrm>
            <a:custGeom>
              <a:avLst/>
              <a:gdLst/>
              <a:ahLst/>
              <a:cxnLst/>
              <a:rect l="l" t="t" r="r" b="b"/>
              <a:pathLst>
                <a:path w="857" h="209" extrusionOk="0">
                  <a:moveTo>
                    <a:pt x="1" y="1"/>
                  </a:moveTo>
                  <a:lnTo>
                    <a:pt x="194" y="209"/>
                  </a:lnTo>
                  <a:lnTo>
                    <a:pt x="857" y="209"/>
                  </a:lnTo>
                  <a:lnTo>
                    <a:pt x="668"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0" name="Google Shape;570;p24">
              <a:extLst>
                <a:ext uri="{FF2B5EF4-FFF2-40B4-BE49-F238E27FC236}">
                  <a16:creationId xmlns:a16="http://schemas.microsoft.com/office/drawing/2014/main" id="{7F0C10AD-111E-2EA7-ACF1-939D4D0C1A76}"/>
                </a:ext>
              </a:extLst>
            </p:cNvPr>
            <p:cNvSpPr/>
            <p:nvPr/>
          </p:nvSpPr>
          <p:spPr>
            <a:xfrm>
              <a:off x="6929933" y="4424376"/>
              <a:ext cx="242406" cy="159757"/>
            </a:xfrm>
            <a:custGeom>
              <a:avLst/>
              <a:gdLst/>
              <a:ahLst/>
              <a:cxnLst/>
              <a:rect l="l" t="t" r="r" b="b"/>
              <a:pathLst>
                <a:path w="663" h="437" extrusionOk="0">
                  <a:moveTo>
                    <a:pt x="0" y="1"/>
                  </a:moveTo>
                  <a:lnTo>
                    <a:pt x="0" y="436"/>
                  </a:lnTo>
                  <a:lnTo>
                    <a:pt x="663" y="436"/>
                  </a:lnTo>
                  <a:lnTo>
                    <a:pt x="6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1" name="Google Shape;571;p24">
              <a:extLst>
                <a:ext uri="{FF2B5EF4-FFF2-40B4-BE49-F238E27FC236}">
                  <a16:creationId xmlns:a16="http://schemas.microsoft.com/office/drawing/2014/main" id="{90A3BBFE-0F80-3F6D-CB12-34A1F483DD95}"/>
                </a:ext>
              </a:extLst>
            </p:cNvPr>
            <p:cNvSpPr/>
            <p:nvPr/>
          </p:nvSpPr>
          <p:spPr>
            <a:xfrm>
              <a:off x="6832678" y="4497126"/>
              <a:ext cx="40949" cy="87007"/>
            </a:xfrm>
            <a:custGeom>
              <a:avLst/>
              <a:gdLst/>
              <a:ahLst/>
              <a:cxnLst/>
              <a:rect l="l" t="t" r="r" b="b"/>
              <a:pathLst>
                <a:path w="112" h="238" extrusionOk="0">
                  <a:moveTo>
                    <a:pt x="56" y="0"/>
                  </a:moveTo>
                  <a:cubicBezTo>
                    <a:pt x="28" y="0"/>
                    <a:pt x="0" y="20"/>
                    <a:pt x="5" y="58"/>
                  </a:cubicBezTo>
                  <a:lnTo>
                    <a:pt x="5" y="237"/>
                  </a:lnTo>
                  <a:lnTo>
                    <a:pt x="106" y="237"/>
                  </a:lnTo>
                  <a:lnTo>
                    <a:pt x="106" y="58"/>
                  </a:lnTo>
                  <a:cubicBezTo>
                    <a:pt x="111" y="20"/>
                    <a:pt x="83" y="0"/>
                    <a:pt x="5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2" name="Google Shape;572;p24">
              <a:extLst>
                <a:ext uri="{FF2B5EF4-FFF2-40B4-BE49-F238E27FC236}">
                  <a16:creationId xmlns:a16="http://schemas.microsoft.com/office/drawing/2014/main" id="{FEBDAAC2-9C15-A9DD-8831-FA7DD988835E}"/>
                </a:ext>
              </a:extLst>
            </p:cNvPr>
            <p:cNvSpPr/>
            <p:nvPr/>
          </p:nvSpPr>
          <p:spPr>
            <a:xfrm>
              <a:off x="7099581" y="4507728"/>
              <a:ext cx="37293" cy="65804"/>
            </a:xfrm>
            <a:custGeom>
              <a:avLst/>
              <a:gdLst/>
              <a:ahLst/>
              <a:cxnLst/>
              <a:rect l="l" t="t" r="r" b="b"/>
              <a:pathLst>
                <a:path w="102" h="180" extrusionOk="0">
                  <a:moveTo>
                    <a:pt x="15" y="0"/>
                  </a:moveTo>
                  <a:cubicBezTo>
                    <a:pt x="5" y="0"/>
                    <a:pt x="0" y="10"/>
                    <a:pt x="0" y="20"/>
                  </a:cubicBezTo>
                  <a:lnTo>
                    <a:pt x="0" y="165"/>
                  </a:lnTo>
                  <a:cubicBezTo>
                    <a:pt x="0" y="170"/>
                    <a:pt x="5" y="179"/>
                    <a:pt x="15" y="179"/>
                  </a:cubicBezTo>
                  <a:lnTo>
                    <a:pt x="87" y="179"/>
                  </a:lnTo>
                  <a:cubicBezTo>
                    <a:pt x="97" y="179"/>
                    <a:pt x="102" y="170"/>
                    <a:pt x="102" y="165"/>
                  </a:cubicBezTo>
                  <a:lnTo>
                    <a:pt x="102" y="20"/>
                  </a:lnTo>
                  <a:cubicBezTo>
                    <a:pt x="102" y="10"/>
                    <a:pt x="97" y="0"/>
                    <a:pt x="87"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3" name="Google Shape;573;p24">
              <a:extLst>
                <a:ext uri="{FF2B5EF4-FFF2-40B4-BE49-F238E27FC236}">
                  <a16:creationId xmlns:a16="http://schemas.microsoft.com/office/drawing/2014/main" id="{C9B51C62-0E26-BDF7-81D2-C9B87F9A2DF3}"/>
                </a:ext>
              </a:extLst>
            </p:cNvPr>
            <p:cNvSpPr/>
            <p:nvPr/>
          </p:nvSpPr>
          <p:spPr>
            <a:xfrm>
              <a:off x="7037791" y="4507728"/>
              <a:ext cx="39121" cy="65804"/>
            </a:xfrm>
            <a:custGeom>
              <a:avLst/>
              <a:gdLst/>
              <a:ahLst/>
              <a:cxnLst/>
              <a:rect l="l" t="t" r="r" b="b"/>
              <a:pathLst>
                <a:path w="107" h="180" extrusionOk="0">
                  <a:moveTo>
                    <a:pt x="19" y="0"/>
                  </a:moveTo>
                  <a:cubicBezTo>
                    <a:pt x="10" y="0"/>
                    <a:pt x="0" y="10"/>
                    <a:pt x="0" y="20"/>
                  </a:cubicBezTo>
                  <a:lnTo>
                    <a:pt x="0" y="165"/>
                  </a:lnTo>
                  <a:cubicBezTo>
                    <a:pt x="0" y="170"/>
                    <a:pt x="10" y="179"/>
                    <a:pt x="19" y="179"/>
                  </a:cubicBezTo>
                  <a:lnTo>
                    <a:pt x="92" y="179"/>
                  </a:lnTo>
                  <a:cubicBezTo>
                    <a:pt x="102" y="179"/>
                    <a:pt x="107" y="170"/>
                    <a:pt x="107" y="165"/>
                  </a:cubicBezTo>
                  <a:lnTo>
                    <a:pt x="107" y="20"/>
                  </a:lnTo>
                  <a:cubicBezTo>
                    <a:pt x="107" y="10"/>
                    <a:pt x="102" y="0"/>
                    <a:pt x="92"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4" name="Google Shape;574;p24">
              <a:extLst>
                <a:ext uri="{FF2B5EF4-FFF2-40B4-BE49-F238E27FC236}">
                  <a16:creationId xmlns:a16="http://schemas.microsoft.com/office/drawing/2014/main" id="{D00F65CE-BEE6-4E48-88BD-227059C7F69F}"/>
                </a:ext>
              </a:extLst>
            </p:cNvPr>
            <p:cNvSpPr/>
            <p:nvPr/>
          </p:nvSpPr>
          <p:spPr>
            <a:xfrm>
              <a:off x="6977463" y="4507728"/>
              <a:ext cx="39487" cy="65804"/>
            </a:xfrm>
            <a:custGeom>
              <a:avLst/>
              <a:gdLst/>
              <a:ahLst/>
              <a:cxnLst/>
              <a:rect l="l" t="t" r="r" b="b"/>
              <a:pathLst>
                <a:path w="108" h="180" extrusionOk="0">
                  <a:moveTo>
                    <a:pt x="15" y="0"/>
                  </a:moveTo>
                  <a:cubicBezTo>
                    <a:pt x="5" y="0"/>
                    <a:pt x="1" y="10"/>
                    <a:pt x="1" y="20"/>
                  </a:cubicBezTo>
                  <a:lnTo>
                    <a:pt x="1" y="165"/>
                  </a:lnTo>
                  <a:cubicBezTo>
                    <a:pt x="1" y="170"/>
                    <a:pt x="5" y="179"/>
                    <a:pt x="15" y="179"/>
                  </a:cubicBezTo>
                  <a:lnTo>
                    <a:pt x="88" y="179"/>
                  </a:lnTo>
                  <a:cubicBezTo>
                    <a:pt x="97" y="179"/>
                    <a:pt x="107" y="170"/>
                    <a:pt x="107" y="165"/>
                  </a:cubicBezTo>
                  <a:lnTo>
                    <a:pt x="107" y="20"/>
                  </a:lnTo>
                  <a:cubicBezTo>
                    <a:pt x="107" y="10"/>
                    <a:pt x="97" y="0"/>
                    <a:pt x="88"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5" name="Google Shape;575;p24">
              <a:extLst>
                <a:ext uri="{FF2B5EF4-FFF2-40B4-BE49-F238E27FC236}">
                  <a16:creationId xmlns:a16="http://schemas.microsoft.com/office/drawing/2014/main" id="{D63EF444-2BA0-3310-7B7F-4B27A0DB29C4}"/>
                </a:ext>
              </a:extLst>
            </p:cNvPr>
            <p:cNvSpPr/>
            <p:nvPr/>
          </p:nvSpPr>
          <p:spPr>
            <a:xfrm>
              <a:off x="7099581" y="4434978"/>
              <a:ext cx="37293" cy="64342"/>
            </a:xfrm>
            <a:custGeom>
              <a:avLst/>
              <a:gdLst/>
              <a:ahLst/>
              <a:cxnLst/>
              <a:rect l="l" t="t" r="r" b="b"/>
              <a:pathLst>
                <a:path w="102" h="176" extrusionOk="0">
                  <a:moveTo>
                    <a:pt x="15" y="1"/>
                  </a:moveTo>
                  <a:cubicBezTo>
                    <a:pt x="5" y="1"/>
                    <a:pt x="0" y="6"/>
                    <a:pt x="0" y="15"/>
                  </a:cubicBezTo>
                  <a:lnTo>
                    <a:pt x="0" y="161"/>
                  </a:lnTo>
                  <a:cubicBezTo>
                    <a:pt x="0" y="170"/>
                    <a:pt x="5" y="175"/>
                    <a:pt x="15" y="175"/>
                  </a:cubicBezTo>
                  <a:lnTo>
                    <a:pt x="87" y="175"/>
                  </a:lnTo>
                  <a:cubicBezTo>
                    <a:pt x="97" y="175"/>
                    <a:pt x="102" y="170"/>
                    <a:pt x="102" y="161"/>
                  </a:cubicBezTo>
                  <a:lnTo>
                    <a:pt x="102" y="15"/>
                  </a:lnTo>
                  <a:cubicBezTo>
                    <a:pt x="102" y="6"/>
                    <a:pt x="97" y="1"/>
                    <a:pt x="87"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6" name="Google Shape;576;p24">
              <a:extLst>
                <a:ext uri="{FF2B5EF4-FFF2-40B4-BE49-F238E27FC236}">
                  <a16:creationId xmlns:a16="http://schemas.microsoft.com/office/drawing/2014/main" id="{6337AE6E-7477-D069-AAC7-E27BB94DAC48}"/>
                </a:ext>
              </a:extLst>
            </p:cNvPr>
            <p:cNvSpPr/>
            <p:nvPr/>
          </p:nvSpPr>
          <p:spPr>
            <a:xfrm>
              <a:off x="7037791" y="4434978"/>
              <a:ext cx="39121" cy="64342"/>
            </a:xfrm>
            <a:custGeom>
              <a:avLst/>
              <a:gdLst/>
              <a:ahLst/>
              <a:cxnLst/>
              <a:rect l="l" t="t" r="r" b="b"/>
              <a:pathLst>
                <a:path w="107" h="176" extrusionOk="0">
                  <a:moveTo>
                    <a:pt x="19" y="1"/>
                  </a:moveTo>
                  <a:cubicBezTo>
                    <a:pt x="10" y="1"/>
                    <a:pt x="0" y="6"/>
                    <a:pt x="0" y="15"/>
                  </a:cubicBezTo>
                  <a:lnTo>
                    <a:pt x="0" y="161"/>
                  </a:lnTo>
                  <a:cubicBezTo>
                    <a:pt x="0" y="170"/>
                    <a:pt x="10" y="175"/>
                    <a:pt x="19" y="175"/>
                  </a:cubicBezTo>
                  <a:lnTo>
                    <a:pt x="92" y="175"/>
                  </a:lnTo>
                  <a:cubicBezTo>
                    <a:pt x="102" y="175"/>
                    <a:pt x="107" y="170"/>
                    <a:pt x="107" y="161"/>
                  </a:cubicBezTo>
                  <a:lnTo>
                    <a:pt x="107" y="15"/>
                  </a:lnTo>
                  <a:cubicBezTo>
                    <a:pt x="107" y="6"/>
                    <a:pt x="102" y="1"/>
                    <a:pt x="92"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7" name="Google Shape;577;p24">
              <a:extLst>
                <a:ext uri="{FF2B5EF4-FFF2-40B4-BE49-F238E27FC236}">
                  <a16:creationId xmlns:a16="http://schemas.microsoft.com/office/drawing/2014/main" id="{7F3AD02E-20F1-D41E-67B0-89510CD94638}"/>
                </a:ext>
              </a:extLst>
            </p:cNvPr>
            <p:cNvSpPr/>
            <p:nvPr/>
          </p:nvSpPr>
          <p:spPr>
            <a:xfrm>
              <a:off x="6977463" y="4434978"/>
              <a:ext cx="39487" cy="64342"/>
            </a:xfrm>
            <a:custGeom>
              <a:avLst/>
              <a:gdLst/>
              <a:ahLst/>
              <a:cxnLst/>
              <a:rect l="l" t="t" r="r" b="b"/>
              <a:pathLst>
                <a:path w="108" h="176" extrusionOk="0">
                  <a:moveTo>
                    <a:pt x="15" y="1"/>
                  </a:moveTo>
                  <a:cubicBezTo>
                    <a:pt x="5" y="1"/>
                    <a:pt x="1" y="6"/>
                    <a:pt x="1" y="15"/>
                  </a:cubicBezTo>
                  <a:lnTo>
                    <a:pt x="1" y="161"/>
                  </a:lnTo>
                  <a:cubicBezTo>
                    <a:pt x="1" y="170"/>
                    <a:pt x="5" y="175"/>
                    <a:pt x="15" y="175"/>
                  </a:cubicBezTo>
                  <a:lnTo>
                    <a:pt x="88" y="175"/>
                  </a:lnTo>
                  <a:cubicBezTo>
                    <a:pt x="97" y="175"/>
                    <a:pt x="107" y="170"/>
                    <a:pt x="107" y="161"/>
                  </a:cubicBezTo>
                  <a:lnTo>
                    <a:pt x="107" y="15"/>
                  </a:lnTo>
                  <a:cubicBezTo>
                    <a:pt x="107" y="6"/>
                    <a:pt x="97" y="1"/>
                    <a:pt x="88"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8" name="Google Shape;578;p24">
              <a:extLst>
                <a:ext uri="{FF2B5EF4-FFF2-40B4-BE49-F238E27FC236}">
                  <a16:creationId xmlns:a16="http://schemas.microsoft.com/office/drawing/2014/main" id="{F2A6F160-D83E-FF0F-C0D9-8CAF0010CA2C}"/>
                </a:ext>
              </a:extLst>
            </p:cNvPr>
            <p:cNvSpPr/>
            <p:nvPr/>
          </p:nvSpPr>
          <p:spPr>
            <a:xfrm>
              <a:off x="7274713" y="4327132"/>
              <a:ext cx="21572" cy="48256"/>
            </a:xfrm>
            <a:custGeom>
              <a:avLst/>
              <a:gdLst/>
              <a:ahLst/>
              <a:cxnLst/>
              <a:rect l="l" t="t" r="r" b="b"/>
              <a:pathLst>
                <a:path w="59" h="132" extrusionOk="0">
                  <a:moveTo>
                    <a:pt x="0" y="1"/>
                  </a:moveTo>
                  <a:lnTo>
                    <a:pt x="0" y="131"/>
                  </a:lnTo>
                  <a:lnTo>
                    <a:pt x="58" y="131"/>
                  </a:lnTo>
                  <a:lnTo>
                    <a:pt x="58"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99" name="Google Shape;579;p24">
              <a:extLst>
                <a:ext uri="{FF2B5EF4-FFF2-40B4-BE49-F238E27FC236}">
                  <a16:creationId xmlns:a16="http://schemas.microsoft.com/office/drawing/2014/main" id="{87F8F166-8C47-3CA1-711F-FF98140CB2B4}"/>
                </a:ext>
              </a:extLst>
            </p:cNvPr>
            <p:cNvSpPr/>
            <p:nvPr/>
          </p:nvSpPr>
          <p:spPr>
            <a:xfrm>
              <a:off x="7311641" y="4426204"/>
              <a:ext cx="164895" cy="157929"/>
            </a:xfrm>
            <a:custGeom>
              <a:avLst/>
              <a:gdLst/>
              <a:ahLst/>
              <a:cxnLst/>
              <a:rect l="l" t="t" r="r" b="b"/>
              <a:pathLst>
                <a:path w="451" h="432" extrusionOk="0">
                  <a:moveTo>
                    <a:pt x="1" y="1"/>
                  </a:moveTo>
                  <a:lnTo>
                    <a:pt x="1" y="431"/>
                  </a:lnTo>
                  <a:lnTo>
                    <a:pt x="451" y="431"/>
                  </a:lnTo>
                  <a:lnTo>
                    <a:pt x="451"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0" name="Google Shape;580;p24">
              <a:extLst>
                <a:ext uri="{FF2B5EF4-FFF2-40B4-BE49-F238E27FC236}">
                  <a16:creationId xmlns:a16="http://schemas.microsoft.com/office/drawing/2014/main" id="{E83C02F6-52F2-E560-B3BF-E2FDF0F305CB}"/>
                </a:ext>
              </a:extLst>
            </p:cNvPr>
            <p:cNvSpPr/>
            <p:nvPr/>
          </p:nvSpPr>
          <p:spPr>
            <a:xfrm>
              <a:off x="7170146" y="4426204"/>
              <a:ext cx="141861" cy="157929"/>
            </a:xfrm>
            <a:custGeom>
              <a:avLst/>
              <a:gdLst/>
              <a:ahLst/>
              <a:cxnLst/>
              <a:rect l="l" t="t" r="r" b="b"/>
              <a:pathLst>
                <a:path w="388" h="432" extrusionOk="0">
                  <a:moveTo>
                    <a:pt x="1" y="1"/>
                  </a:moveTo>
                  <a:lnTo>
                    <a:pt x="1" y="431"/>
                  </a:lnTo>
                  <a:lnTo>
                    <a:pt x="388" y="431"/>
                  </a:lnTo>
                  <a:lnTo>
                    <a:pt x="388"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1" name="Google Shape;581;p24">
              <a:extLst>
                <a:ext uri="{FF2B5EF4-FFF2-40B4-BE49-F238E27FC236}">
                  <a16:creationId xmlns:a16="http://schemas.microsoft.com/office/drawing/2014/main" id="{6D59E4ED-AE34-8E85-2599-764D77D2D5D5}"/>
                </a:ext>
              </a:extLst>
            </p:cNvPr>
            <p:cNvSpPr/>
            <p:nvPr/>
          </p:nvSpPr>
          <p:spPr>
            <a:xfrm>
              <a:off x="7170146" y="4351992"/>
              <a:ext cx="141861" cy="74578"/>
            </a:xfrm>
            <a:custGeom>
              <a:avLst/>
              <a:gdLst/>
              <a:ahLst/>
              <a:cxnLst/>
              <a:rect l="l" t="t" r="r" b="b"/>
              <a:pathLst>
                <a:path w="388" h="204" extrusionOk="0">
                  <a:moveTo>
                    <a:pt x="194" y="1"/>
                  </a:moveTo>
                  <a:lnTo>
                    <a:pt x="1" y="204"/>
                  </a:lnTo>
                  <a:lnTo>
                    <a:pt x="388" y="204"/>
                  </a:lnTo>
                  <a:lnTo>
                    <a:pt x="194"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2" name="Google Shape;582;p24">
              <a:extLst>
                <a:ext uri="{FF2B5EF4-FFF2-40B4-BE49-F238E27FC236}">
                  <a16:creationId xmlns:a16="http://schemas.microsoft.com/office/drawing/2014/main" id="{01CF37B5-3C7E-FF4A-D93B-E6A3B19A3CA7}"/>
                </a:ext>
              </a:extLst>
            </p:cNvPr>
            <p:cNvSpPr/>
            <p:nvPr/>
          </p:nvSpPr>
          <p:spPr>
            <a:xfrm>
              <a:off x="7241076" y="4351992"/>
              <a:ext cx="235459" cy="74578"/>
            </a:xfrm>
            <a:custGeom>
              <a:avLst/>
              <a:gdLst/>
              <a:ahLst/>
              <a:cxnLst/>
              <a:rect l="l" t="t" r="r" b="b"/>
              <a:pathLst>
                <a:path w="644" h="204" extrusionOk="0">
                  <a:moveTo>
                    <a:pt x="0" y="1"/>
                  </a:moveTo>
                  <a:lnTo>
                    <a:pt x="194" y="204"/>
                  </a:lnTo>
                  <a:lnTo>
                    <a:pt x="644" y="204"/>
                  </a:lnTo>
                  <a:lnTo>
                    <a:pt x="460" y="1"/>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3" name="Google Shape;583;p24">
              <a:extLst>
                <a:ext uri="{FF2B5EF4-FFF2-40B4-BE49-F238E27FC236}">
                  <a16:creationId xmlns:a16="http://schemas.microsoft.com/office/drawing/2014/main" id="{D0C9BE88-D3D5-560C-70C0-88E95FBFDD44}"/>
                </a:ext>
              </a:extLst>
            </p:cNvPr>
            <p:cNvSpPr/>
            <p:nvPr/>
          </p:nvSpPr>
          <p:spPr>
            <a:xfrm>
              <a:off x="7212558" y="4497126"/>
              <a:ext cx="51918" cy="87007"/>
            </a:xfrm>
            <a:custGeom>
              <a:avLst/>
              <a:gdLst/>
              <a:ahLst/>
              <a:cxnLst/>
              <a:rect l="l" t="t" r="r" b="b"/>
              <a:pathLst>
                <a:path w="142" h="238" extrusionOk="0">
                  <a:moveTo>
                    <a:pt x="71" y="0"/>
                  </a:moveTo>
                  <a:cubicBezTo>
                    <a:pt x="36" y="0"/>
                    <a:pt x="1" y="24"/>
                    <a:pt x="6" y="73"/>
                  </a:cubicBezTo>
                  <a:lnTo>
                    <a:pt x="6" y="237"/>
                  </a:lnTo>
                  <a:lnTo>
                    <a:pt x="136" y="237"/>
                  </a:lnTo>
                  <a:lnTo>
                    <a:pt x="136" y="73"/>
                  </a:lnTo>
                  <a:cubicBezTo>
                    <a:pt x="141" y="24"/>
                    <a:pt x="106" y="0"/>
                    <a:pt x="71"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4" name="Google Shape;584;p24">
              <a:extLst>
                <a:ext uri="{FF2B5EF4-FFF2-40B4-BE49-F238E27FC236}">
                  <a16:creationId xmlns:a16="http://schemas.microsoft.com/office/drawing/2014/main" id="{61DBB9F6-3F48-C856-26C2-D55AFAF5C613}"/>
                </a:ext>
              </a:extLst>
            </p:cNvPr>
            <p:cNvSpPr/>
            <p:nvPr/>
          </p:nvSpPr>
          <p:spPr>
            <a:xfrm>
              <a:off x="7403777" y="4507728"/>
              <a:ext cx="39121" cy="65804"/>
            </a:xfrm>
            <a:custGeom>
              <a:avLst/>
              <a:gdLst/>
              <a:ahLst/>
              <a:cxnLst/>
              <a:rect l="l" t="t" r="r" b="b"/>
              <a:pathLst>
                <a:path w="107" h="180" extrusionOk="0">
                  <a:moveTo>
                    <a:pt x="15" y="0"/>
                  </a:moveTo>
                  <a:cubicBezTo>
                    <a:pt x="5" y="0"/>
                    <a:pt x="0" y="10"/>
                    <a:pt x="0" y="20"/>
                  </a:cubicBezTo>
                  <a:lnTo>
                    <a:pt x="0" y="165"/>
                  </a:lnTo>
                  <a:cubicBezTo>
                    <a:pt x="0" y="170"/>
                    <a:pt x="5" y="179"/>
                    <a:pt x="15" y="179"/>
                  </a:cubicBezTo>
                  <a:lnTo>
                    <a:pt x="92" y="179"/>
                  </a:lnTo>
                  <a:cubicBezTo>
                    <a:pt x="97" y="179"/>
                    <a:pt x="107" y="170"/>
                    <a:pt x="107" y="165"/>
                  </a:cubicBezTo>
                  <a:lnTo>
                    <a:pt x="107" y="20"/>
                  </a:lnTo>
                  <a:cubicBezTo>
                    <a:pt x="107" y="10"/>
                    <a:pt x="97" y="0"/>
                    <a:pt x="92"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5" name="Google Shape;585;p24">
              <a:extLst>
                <a:ext uri="{FF2B5EF4-FFF2-40B4-BE49-F238E27FC236}">
                  <a16:creationId xmlns:a16="http://schemas.microsoft.com/office/drawing/2014/main" id="{915FE91D-08FE-9AAB-5560-DD93EDC5B405}"/>
                </a:ext>
              </a:extLst>
            </p:cNvPr>
            <p:cNvSpPr/>
            <p:nvPr/>
          </p:nvSpPr>
          <p:spPr>
            <a:xfrm>
              <a:off x="7343450" y="4507728"/>
              <a:ext cx="37659" cy="65804"/>
            </a:xfrm>
            <a:custGeom>
              <a:avLst/>
              <a:gdLst/>
              <a:ahLst/>
              <a:cxnLst/>
              <a:rect l="l" t="t" r="r" b="b"/>
              <a:pathLst>
                <a:path w="103" h="180" extrusionOk="0">
                  <a:moveTo>
                    <a:pt x="15" y="0"/>
                  </a:moveTo>
                  <a:cubicBezTo>
                    <a:pt x="6" y="0"/>
                    <a:pt x="1" y="10"/>
                    <a:pt x="1" y="20"/>
                  </a:cubicBezTo>
                  <a:lnTo>
                    <a:pt x="1" y="165"/>
                  </a:lnTo>
                  <a:cubicBezTo>
                    <a:pt x="1" y="170"/>
                    <a:pt x="6" y="179"/>
                    <a:pt x="15" y="179"/>
                  </a:cubicBezTo>
                  <a:lnTo>
                    <a:pt x="88" y="179"/>
                  </a:lnTo>
                  <a:cubicBezTo>
                    <a:pt x="98" y="179"/>
                    <a:pt x="102" y="170"/>
                    <a:pt x="102" y="165"/>
                  </a:cubicBezTo>
                  <a:lnTo>
                    <a:pt x="102" y="20"/>
                  </a:lnTo>
                  <a:cubicBezTo>
                    <a:pt x="102" y="10"/>
                    <a:pt x="98" y="0"/>
                    <a:pt x="88"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6" name="Google Shape;586;p24">
              <a:extLst>
                <a:ext uri="{FF2B5EF4-FFF2-40B4-BE49-F238E27FC236}">
                  <a16:creationId xmlns:a16="http://schemas.microsoft.com/office/drawing/2014/main" id="{9EFE0A6C-CB34-1259-F0DE-1AC8EF7B3A90}"/>
                </a:ext>
              </a:extLst>
            </p:cNvPr>
            <p:cNvSpPr/>
            <p:nvPr/>
          </p:nvSpPr>
          <p:spPr>
            <a:xfrm>
              <a:off x="7403777" y="4434978"/>
              <a:ext cx="39121" cy="64342"/>
            </a:xfrm>
            <a:custGeom>
              <a:avLst/>
              <a:gdLst/>
              <a:ahLst/>
              <a:cxnLst/>
              <a:rect l="l" t="t" r="r" b="b"/>
              <a:pathLst>
                <a:path w="107" h="176" extrusionOk="0">
                  <a:moveTo>
                    <a:pt x="15" y="1"/>
                  </a:moveTo>
                  <a:cubicBezTo>
                    <a:pt x="5" y="1"/>
                    <a:pt x="0" y="6"/>
                    <a:pt x="0" y="15"/>
                  </a:cubicBezTo>
                  <a:lnTo>
                    <a:pt x="0" y="161"/>
                  </a:lnTo>
                  <a:cubicBezTo>
                    <a:pt x="0" y="170"/>
                    <a:pt x="5" y="175"/>
                    <a:pt x="15" y="175"/>
                  </a:cubicBezTo>
                  <a:lnTo>
                    <a:pt x="92" y="175"/>
                  </a:lnTo>
                  <a:cubicBezTo>
                    <a:pt x="97" y="175"/>
                    <a:pt x="107" y="170"/>
                    <a:pt x="107" y="161"/>
                  </a:cubicBezTo>
                  <a:lnTo>
                    <a:pt x="107" y="15"/>
                  </a:lnTo>
                  <a:cubicBezTo>
                    <a:pt x="107" y="6"/>
                    <a:pt x="97" y="1"/>
                    <a:pt x="92"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07" name="Google Shape;587;p24">
              <a:extLst>
                <a:ext uri="{FF2B5EF4-FFF2-40B4-BE49-F238E27FC236}">
                  <a16:creationId xmlns:a16="http://schemas.microsoft.com/office/drawing/2014/main" id="{4FBB97D7-F0E9-C79C-F476-2980C21493A1}"/>
                </a:ext>
              </a:extLst>
            </p:cNvPr>
            <p:cNvSpPr/>
            <p:nvPr/>
          </p:nvSpPr>
          <p:spPr>
            <a:xfrm>
              <a:off x="7343450" y="4434978"/>
              <a:ext cx="37659" cy="64342"/>
            </a:xfrm>
            <a:custGeom>
              <a:avLst/>
              <a:gdLst/>
              <a:ahLst/>
              <a:cxnLst/>
              <a:rect l="l" t="t" r="r" b="b"/>
              <a:pathLst>
                <a:path w="103" h="176" extrusionOk="0">
                  <a:moveTo>
                    <a:pt x="15" y="1"/>
                  </a:moveTo>
                  <a:cubicBezTo>
                    <a:pt x="6" y="1"/>
                    <a:pt x="1" y="6"/>
                    <a:pt x="1" y="15"/>
                  </a:cubicBezTo>
                  <a:lnTo>
                    <a:pt x="1" y="161"/>
                  </a:lnTo>
                  <a:cubicBezTo>
                    <a:pt x="1" y="170"/>
                    <a:pt x="6" y="175"/>
                    <a:pt x="15" y="175"/>
                  </a:cubicBezTo>
                  <a:lnTo>
                    <a:pt x="88" y="175"/>
                  </a:lnTo>
                  <a:cubicBezTo>
                    <a:pt x="98" y="175"/>
                    <a:pt x="102" y="170"/>
                    <a:pt x="102" y="161"/>
                  </a:cubicBezTo>
                  <a:lnTo>
                    <a:pt x="102" y="15"/>
                  </a:lnTo>
                  <a:cubicBezTo>
                    <a:pt x="102" y="6"/>
                    <a:pt x="98" y="1"/>
                    <a:pt x="88"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208" name="Google Shape;588;p24">
            <a:extLst>
              <a:ext uri="{FF2B5EF4-FFF2-40B4-BE49-F238E27FC236}">
                <a16:creationId xmlns:a16="http://schemas.microsoft.com/office/drawing/2014/main" id="{63162ACF-99D5-C329-E04E-AEA769078D1C}"/>
              </a:ext>
            </a:extLst>
          </p:cNvPr>
          <p:cNvGrpSpPr/>
          <p:nvPr/>
        </p:nvGrpSpPr>
        <p:grpSpPr>
          <a:xfrm>
            <a:off x="10775968" y="6219814"/>
            <a:ext cx="336408" cy="704335"/>
            <a:chOff x="2975347" y="4014549"/>
            <a:chExt cx="252306" cy="528251"/>
          </a:xfrm>
        </p:grpSpPr>
        <p:sp>
          <p:nvSpPr>
            <p:cNvPr id="209" name="Google Shape;589;p24">
              <a:extLst>
                <a:ext uri="{FF2B5EF4-FFF2-40B4-BE49-F238E27FC236}">
                  <a16:creationId xmlns:a16="http://schemas.microsoft.com/office/drawing/2014/main" id="{825A5C9C-A11B-4E48-71DD-CE9BFF9CEC57}"/>
                </a:ext>
              </a:extLst>
            </p:cNvPr>
            <p:cNvSpPr/>
            <p:nvPr/>
          </p:nvSpPr>
          <p:spPr>
            <a:xfrm>
              <a:off x="2975347" y="4014549"/>
              <a:ext cx="252306" cy="397976"/>
            </a:xfrm>
            <a:custGeom>
              <a:avLst/>
              <a:gdLst/>
              <a:ahLst/>
              <a:cxnLst/>
              <a:rect l="l" t="t" r="r" b="b"/>
              <a:pathLst>
                <a:path w="1164" h="1836" extrusionOk="0">
                  <a:moveTo>
                    <a:pt x="598" y="0"/>
                  </a:moveTo>
                  <a:cubicBezTo>
                    <a:pt x="240" y="0"/>
                    <a:pt x="22" y="363"/>
                    <a:pt x="95" y="682"/>
                  </a:cubicBezTo>
                  <a:cubicBezTo>
                    <a:pt x="138" y="900"/>
                    <a:pt x="124" y="1122"/>
                    <a:pt x="56" y="1330"/>
                  </a:cubicBezTo>
                  <a:cubicBezTo>
                    <a:pt x="33" y="1401"/>
                    <a:pt x="0" y="1835"/>
                    <a:pt x="545" y="1835"/>
                  </a:cubicBezTo>
                  <a:cubicBezTo>
                    <a:pt x="562" y="1835"/>
                    <a:pt x="580" y="1834"/>
                    <a:pt x="598" y="1833"/>
                  </a:cubicBezTo>
                  <a:cubicBezTo>
                    <a:pt x="598" y="1833"/>
                    <a:pt x="614" y="1835"/>
                    <a:pt x="641" y="1835"/>
                  </a:cubicBezTo>
                  <a:cubicBezTo>
                    <a:pt x="770" y="1835"/>
                    <a:pt x="1148" y="1795"/>
                    <a:pt x="1140" y="1330"/>
                  </a:cubicBezTo>
                  <a:cubicBezTo>
                    <a:pt x="1130" y="774"/>
                    <a:pt x="1111" y="687"/>
                    <a:pt x="1140" y="493"/>
                  </a:cubicBezTo>
                  <a:cubicBezTo>
                    <a:pt x="1164" y="300"/>
                    <a:pt x="956" y="5"/>
                    <a:pt x="598" y="0"/>
                  </a:cubicBez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0" name="Google Shape;590;p24">
              <a:extLst>
                <a:ext uri="{FF2B5EF4-FFF2-40B4-BE49-F238E27FC236}">
                  <a16:creationId xmlns:a16="http://schemas.microsoft.com/office/drawing/2014/main" id="{E9108B15-E2E2-8D66-67B8-04345979CEFB}"/>
                </a:ext>
              </a:extLst>
            </p:cNvPr>
            <p:cNvSpPr/>
            <p:nvPr/>
          </p:nvSpPr>
          <p:spPr>
            <a:xfrm>
              <a:off x="3100634" y="4121630"/>
              <a:ext cx="8670" cy="421170"/>
            </a:xfrm>
            <a:custGeom>
              <a:avLst/>
              <a:gdLst/>
              <a:ahLst/>
              <a:cxnLst/>
              <a:rect l="l" t="t" r="r" b="b"/>
              <a:pathLst>
                <a:path w="40" h="1943" extrusionOk="0">
                  <a:moveTo>
                    <a:pt x="20" y="1"/>
                  </a:moveTo>
                  <a:cubicBezTo>
                    <a:pt x="10" y="1"/>
                    <a:pt x="1" y="7"/>
                    <a:pt x="1" y="19"/>
                  </a:cubicBezTo>
                  <a:lnTo>
                    <a:pt x="1" y="1925"/>
                  </a:lnTo>
                  <a:cubicBezTo>
                    <a:pt x="1" y="1937"/>
                    <a:pt x="10" y="1943"/>
                    <a:pt x="20" y="1943"/>
                  </a:cubicBezTo>
                  <a:cubicBezTo>
                    <a:pt x="30" y="1943"/>
                    <a:pt x="39" y="1937"/>
                    <a:pt x="39" y="1925"/>
                  </a:cubicBezTo>
                  <a:lnTo>
                    <a:pt x="39" y="19"/>
                  </a:lnTo>
                  <a:cubicBezTo>
                    <a:pt x="39" y="7"/>
                    <a:pt x="30" y="1"/>
                    <a:pt x="20"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1" name="Google Shape;591;p24">
              <a:extLst>
                <a:ext uri="{FF2B5EF4-FFF2-40B4-BE49-F238E27FC236}">
                  <a16:creationId xmlns:a16="http://schemas.microsoft.com/office/drawing/2014/main" id="{05CDE717-A6EA-CE18-E942-D67DA1A3A7F4}"/>
                </a:ext>
              </a:extLst>
            </p:cNvPr>
            <p:cNvSpPr/>
            <p:nvPr/>
          </p:nvSpPr>
          <p:spPr>
            <a:xfrm>
              <a:off x="3047528" y="4202266"/>
              <a:ext cx="62209" cy="59826"/>
            </a:xfrm>
            <a:custGeom>
              <a:avLst/>
              <a:gdLst/>
              <a:ahLst/>
              <a:cxnLst/>
              <a:rect l="l" t="t" r="r" b="b"/>
              <a:pathLst>
                <a:path w="287" h="276" extrusionOk="0">
                  <a:moveTo>
                    <a:pt x="25" y="0"/>
                  </a:moveTo>
                  <a:cubicBezTo>
                    <a:pt x="11" y="0"/>
                    <a:pt x="1" y="18"/>
                    <a:pt x="9" y="29"/>
                  </a:cubicBezTo>
                  <a:lnTo>
                    <a:pt x="250" y="271"/>
                  </a:lnTo>
                  <a:cubicBezTo>
                    <a:pt x="255" y="274"/>
                    <a:pt x="259" y="275"/>
                    <a:pt x="263" y="275"/>
                  </a:cubicBezTo>
                  <a:cubicBezTo>
                    <a:pt x="277" y="275"/>
                    <a:pt x="287" y="258"/>
                    <a:pt x="279" y="247"/>
                  </a:cubicBezTo>
                  <a:lnTo>
                    <a:pt x="38" y="5"/>
                  </a:lnTo>
                  <a:cubicBezTo>
                    <a:pt x="33" y="2"/>
                    <a:pt x="29" y="0"/>
                    <a:pt x="25" y="0"/>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2" name="Google Shape;592;p24">
              <a:extLst>
                <a:ext uri="{FF2B5EF4-FFF2-40B4-BE49-F238E27FC236}">
                  <a16:creationId xmlns:a16="http://schemas.microsoft.com/office/drawing/2014/main" id="{084973EF-C260-36D8-ABBC-30BDDFED482F}"/>
                </a:ext>
              </a:extLst>
            </p:cNvPr>
            <p:cNvSpPr/>
            <p:nvPr/>
          </p:nvSpPr>
          <p:spPr>
            <a:xfrm>
              <a:off x="3100200" y="4262960"/>
              <a:ext cx="66978" cy="64162"/>
            </a:xfrm>
            <a:custGeom>
              <a:avLst/>
              <a:gdLst/>
              <a:ahLst/>
              <a:cxnLst/>
              <a:rect l="l" t="t" r="r" b="b"/>
              <a:pathLst>
                <a:path w="309" h="296" extrusionOk="0">
                  <a:moveTo>
                    <a:pt x="284" y="1"/>
                  </a:moveTo>
                  <a:cubicBezTo>
                    <a:pt x="280" y="1"/>
                    <a:pt x="277" y="2"/>
                    <a:pt x="273" y="5"/>
                  </a:cubicBezTo>
                  <a:lnTo>
                    <a:pt x="12" y="267"/>
                  </a:lnTo>
                  <a:cubicBezTo>
                    <a:pt x="1" y="278"/>
                    <a:pt x="10" y="295"/>
                    <a:pt x="24" y="295"/>
                  </a:cubicBezTo>
                  <a:cubicBezTo>
                    <a:pt x="28" y="295"/>
                    <a:pt x="32" y="294"/>
                    <a:pt x="36" y="291"/>
                  </a:cubicBezTo>
                  <a:cubicBezTo>
                    <a:pt x="123" y="204"/>
                    <a:pt x="211" y="117"/>
                    <a:pt x="298" y="30"/>
                  </a:cubicBezTo>
                  <a:cubicBezTo>
                    <a:pt x="309" y="18"/>
                    <a:pt x="297" y="1"/>
                    <a:pt x="284" y="1"/>
                  </a:cubicBezTo>
                  <a:close/>
                </a:path>
              </a:pathLst>
            </a:custGeom>
            <a:solidFill>
              <a:srgbClr val="233D7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213" name="Google Shape;593;p24">
            <a:extLst>
              <a:ext uri="{FF2B5EF4-FFF2-40B4-BE49-F238E27FC236}">
                <a16:creationId xmlns:a16="http://schemas.microsoft.com/office/drawing/2014/main" id="{040DD281-EF25-F6A7-E85E-2239BBAF1A4A}"/>
              </a:ext>
            </a:extLst>
          </p:cNvPr>
          <p:cNvGrpSpPr/>
          <p:nvPr/>
        </p:nvGrpSpPr>
        <p:grpSpPr>
          <a:xfrm>
            <a:off x="2548617" y="6201244"/>
            <a:ext cx="1134400" cy="653719"/>
            <a:chOff x="6625736" y="4095721"/>
            <a:chExt cx="850800" cy="490240"/>
          </a:xfrm>
        </p:grpSpPr>
        <p:sp>
          <p:nvSpPr>
            <p:cNvPr id="214" name="Google Shape;594;p24">
              <a:extLst>
                <a:ext uri="{FF2B5EF4-FFF2-40B4-BE49-F238E27FC236}">
                  <a16:creationId xmlns:a16="http://schemas.microsoft.com/office/drawing/2014/main" id="{7C648D4A-7907-B67E-B272-981737FA1F0E}"/>
                </a:ext>
              </a:extLst>
            </p:cNvPr>
            <p:cNvSpPr/>
            <p:nvPr/>
          </p:nvSpPr>
          <p:spPr>
            <a:xfrm>
              <a:off x="7028650" y="4095721"/>
              <a:ext cx="10969" cy="21569"/>
            </a:xfrm>
            <a:custGeom>
              <a:avLst/>
              <a:gdLst/>
              <a:ahLst/>
              <a:cxnLst/>
              <a:rect l="l" t="t" r="r" b="b"/>
              <a:pathLst>
                <a:path w="30" h="59" extrusionOk="0">
                  <a:moveTo>
                    <a:pt x="1" y="0"/>
                  </a:moveTo>
                  <a:lnTo>
                    <a:pt x="1" y="58"/>
                  </a:lnTo>
                  <a:lnTo>
                    <a:pt x="30" y="58"/>
                  </a:lnTo>
                  <a:lnTo>
                    <a:pt x="30"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5" name="Google Shape;595;p24">
              <a:extLst>
                <a:ext uri="{FF2B5EF4-FFF2-40B4-BE49-F238E27FC236}">
                  <a16:creationId xmlns:a16="http://schemas.microsoft.com/office/drawing/2014/main" id="{2E7ED5F9-936B-081C-16BF-2322B6BE6AD6}"/>
                </a:ext>
              </a:extLst>
            </p:cNvPr>
            <p:cNvSpPr/>
            <p:nvPr/>
          </p:nvSpPr>
          <p:spPr>
            <a:xfrm>
              <a:off x="7046566" y="4143246"/>
              <a:ext cx="81533" cy="76406"/>
            </a:xfrm>
            <a:custGeom>
              <a:avLst/>
              <a:gdLst/>
              <a:ahLst/>
              <a:cxnLst/>
              <a:rect l="l" t="t" r="r" b="b"/>
              <a:pathLst>
                <a:path w="223" h="209" extrusionOk="0">
                  <a:moveTo>
                    <a:pt x="0" y="1"/>
                  </a:moveTo>
                  <a:lnTo>
                    <a:pt x="0" y="209"/>
                  </a:lnTo>
                  <a:lnTo>
                    <a:pt x="223" y="209"/>
                  </a:lnTo>
                  <a:lnTo>
                    <a:pt x="22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6" name="Google Shape;596;p24">
              <a:extLst>
                <a:ext uri="{FF2B5EF4-FFF2-40B4-BE49-F238E27FC236}">
                  <a16:creationId xmlns:a16="http://schemas.microsoft.com/office/drawing/2014/main" id="{A57B7B05-535F-F9E4-D249-9BAD06A53C4A}"/>
                </a:ext>
              </a:extLst>
            </p:cNvPr>
            <p:cNvSpPr/>
            <p:nvPr/>
          </p:nvSpPr>
          <p:spPr>
            <a:xfrm>
              <a:off x="6977463" y="4143246"/>
              <a:ext cx="69468" cy="76406"/>
            </a:xfrm>
            <a:custGeom>
              <a:avLst/>
              <a:gdLst/>
              <a:ahLst/>
              <a:cxnLst/>
              <a:rect l="l" t="t" r="r" b="b"/>
              <a:pathLst>
                <a:path w="190" h="209" extrusionOk="0">
                  <a:moveTo>
                    <a:pt x="1" y="1"/>
                  </a:moveTo>
                  <a:lnTo>
                    <a:pt x="1" y="209"/>
                  </a:lnTo>
                  <a:lnTo>
                    <a:pt x="189" y="209"/>
                  </a:lnTo>
                  <a:lnTo>
                    <a:pt x="189"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7" name="Google Shape;597;p24">
              <a:extLst>
                <a:ext uri="{FF2B5EF4-FFF2-40B4-BE49-F238E27FC236}">
                  <a16:creationId xmlns:a16="http://schemas.microsoft.com/office/drawing/2014/main" id="{1983EC1A-1524-2A93-1650-06359CE0A390}"/>
                </a:ext>
              </a:extLst>
            </p:cNvPr>
            <p:cNvSpPr/>
            <p:nvPr/>
          </p:nvSpPr>
          <p:spPr>
            <a:xfrm>
              <a:off x="6977463" y="4106323"/>
              <a:ext cx="69468" cy="37289"/>
            </a:xfrm>
            <a:custGeom>
              <a:avLst/>
              <a:gdLst/>
              <a:ahLst/>
              <a:cxnLst/>
              <a:rect l="l" t="t" r="r" b="b"/>
              <a:pathLst>
                <a:path w="190" h="102" extrusionOk="0">
                  <a:moveTo>
                    <a:pt x="97" y="0"/>
                  </a:moveTo>
                  <a:lnTo>
                    <a:pt x="1" y="102"/>
                  </a:lnTo>
                  <a:lnTo>
                    <a:pt x="189" y="102"/>
                  </a:lnTo>
                  <a:lnTo>
                    <a:pt x="97"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8" name="Google Shape;598;p24">
              <a:extLst>
                <a:ext uri="{FF2B5EF4-FFF2-40B4-BE49-F238E27FC236}">
                  <a16:creationId xmlns:a16="http://schemas.microsoft.com/office/drawing/2014/main" id="{97D3CAE3-2D6C-2B46-2908-7B0A0A9CC140}"/>
                </a:ext>
              </a:extLst>
            </p:cNvPr>
            <p:cNvSpPr/>
            <p:nvPr/>
          </p:nvSpPr>
          <p:spPr>
            <a:xfrm>
              <a:off x="7012929" y="4106323"/>
              <a:ext cx="116998" cy="37289"/>
            </a:xfrm>
            <a:custGeom>
              <a:avLst/>
              <a:gdLst/>
              <a:ahLst/>
              <a:cxnLst/>
              <a:rect l="l" t="t" r="r" b="b"/>
              <a:pathLst>
                <a:path w="320" h="102" extrusionOk="0">
                  <a:moveTo>
                    <a:pt x="0" y="0"/>
                  </a:moveTo>
                  <a:lnTo>
                    <a:pt x="92" y="102"/>
                  </a:lnTo>
                  <a:lnTo>
                    <a:pt x="320" y="102"/>
                  </a:lnTo>
                  <a:lnTo>
                    <a:pt x="228" y="0"/>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19" name="Google Shape;599;p24">
              <a:extLst>
                <a:ext uri="{FF2B5EF4-FFF2-40B4-BE49-F238E27FC236}">
                  <a16:creationId xmlns:a16="http://schemas.microsoft.com/office/drawing/2014/main" id="{9E3D34E0-90D4-BE59-4C34-CF971BB10F86}"/>
                </a:ext>
              </a:extLst>
            </p:cNvPr>
            <p:cNvSpPr/>
            <p:nvPr/>
          </p:nvSpPr>
          <p:spPr>
            <a:xfrm>
              <a:off x="6795384" y="4166278"/>
              <a:ext cx="85189" cy="141844"/>
            </a:xfrm>
            <a:custGeom>
              <a:avLst/>
              <a:gdLst/>
              <a:ahLst/>
              <a:cxnLst/>
              <a:rect l="l" t="t" r="r" b="b"/>
              <a:pathLst>
                <a:path w="233" h="388" extrusionOk="0">
                  <a:moveTo>
                    <a:pt x="117" y="1"/>
                  </a:moveTo>
                  <a:lnTo>
                    <a:pt x="0" y="122"/>
                  </a:lnTo>
                  <a:lnTo>
                    <a:pt x="0" y="388"/>
                  </a:lnTo>
                  <a:lnTo>
                    <a:pt x="233" y="388"/>
                  </a:lnTo>
                  <a:lnTo>
                    <a:pt x="233" y="122"/>
                  </a:lnTo>
                  <a:lnTo>
                    <a:pt x="117"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0" name="Google Shape;600;p24">
              <a:extLst>
                <a:ext uri="{FF2B5EF4-FFF2-40B4-BE49-F238E27FC236}">
                  <a16:creationId xmlns:a16="http://schemas.microsoft.com/office/drawing/2014/main" id="{ACC49E4F-C467-5B5B-5C78-450C2B621EA0}"/>
                </a:ext>
              </a:extLst>
            </p:cNvPr>
            <p:cNvSpPr/>
            <p:nvPr/>
          </p:nvSpPr>
          <p:spPr>
            <a:xfrm>
              <a:off x="6837796" y="4166278"/>
              <a:ext cx="187929" cy="44600"/>
            </a:xfrm>
            <a:custGeom>
              <a:avLst/>
              <a:gdLst/>
              <a:ahLst/>
              <a:cxnLst/>
              <a:rect l="l" t="t" r="r" b="b"/>
              <a:pathLst>
                <a:path w="514" h="122" extrusionOk="0">
                  <a:moveTo>
                    <a:pt x="1" y="1"/>
                  </a:moveTo>
                  <a:lnTo>
                    <a:pt x="117" y="122"/>
                  </a:lnTo>
                  <a:lnTo>
                    <a:pt x="513" y="122"/>
                  </a:lnTo>
                  <a:lnTo>
                    <a:pt x="402"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1" name="Google Shape;601;p24">
              <a:extLst>
                <a:ext uri="{FF2B5EF4-FFF2-40B4-BE49-F238E27FC236}">
                  <a16:creationId xmlns:a16="http://schemas.microsoft.com/office/drawing/2014/main" id="{5814CA10-510E-FFAF-3945-7265AC94E3B3}"/>
                </a:ext>
              </a:extLst>
            </p:cNvPr>
            <p:cNvSpPr/>
            <p:nvPr/>
          </p:nvSpPr>
          <p:spPr>
            <a:xfrm>
              <a:off x="6880208" y="4210513"/>
              <a:ext cx="145517" cy="97609"/>
            </a:xfrm>
            <a:custGeom>
              <a:avLst/>
              <a:gdLst/>
              <a:ahLst/>
              <a:cxnLst/>
              <a:rect l="l" t="t" r="r" b="b"/>
              <a:pathLst>
                <a:path w="398" h="267" extrusionOk="0">
                  <a:moveTo>
                    <a:pt x="1" y="1"/>
                  </a:moveTo>
                  <a:lnTo>
                    <a:pt x="1" y="267"/>
                  </a:lnTo>
                  <a:lnTo>
                    <a:pt x="397" y="267"/>
                  </a:lnTo>
                  <a:lnTo>
                    <a:pt x="397"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2" name="Google Shape;602;p24">
              <a:extLst>
                <a:ext uri="{FF2B5EF4-FFF2-40B4-BE49-F238E27FC236}">
                  <a16:creationId xmlns:a16="http://schemas.microsoft.com/office/drawing/2014/main" id="{C97F8FE7-09DE-398D-563C-DDEC630CF27C}"/>
                </a:ext>
              </a:extLst>
            </p:cNvPr>
            <p:cNvSpPr/>
            <p:nvPr/>
          </p:nvSpPr>
          <p:spPr>
            <a:xfrm>
              <a:off x="7025360" y="4166278"/>
              <a:ext cx="85189" cy="141844"/>
            </a:xfrm>
            <a:custGeom>
              <a:avLst/>
              <a:gdLst/>
              <a:ahLst/>
              <a:cxnLst/>
              <a:rect l="l" t="t" r="r" b="b"/>
              <a:pathLst>
                <a:path w="233" h="388" extrusionOk="0">
                  <a:moveTo>
                    <a:pt x="116" y="1"/>
                  </a:moveTo>
                  <a:lnTo>
                    <a:pt x="0" y="122"/>
                  </a:lnTo>
                  <a:lnTo>
                    <a:pt x="0" y="388"/>
                  </a:lnTo>
                  <a:lnTo>
                    <a:pt x="232" y="388"/>
                  </a:lnTo>
                  <a:lnTo>
                    <a:pt x="232" y="122"/>
                  </a:lnTo>
                  <a:lnTo>
                    <a:pt x="116"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3" name="Google Shape;603;p24">
              <a:extLst>
                <a:ext uri="{FF2B5EF4-FFF2-40B4-BE49-F238E27FC236}">
                  <a16:creationId xmlns:a16="http://schemas.microsoft.com/office/drawing/2014/main" id="{F0261329-CA65-AEAD-CD22-83548C4D0F86}"/>
                </a:ext>
              </a:extLst>
            </p:cNvPr>
            <p:cNvSpPr/>
            <p:nvPr/>
          </p:nvSpPr>
          <p:spPr>
            <a:xfrm>
              <a:off x="7067772" y="4166278"/>
              <a:ext cx="187929" cy="44600"/>
            </a:xfrm>
            <a:custGeom>
              <a:avLst/>
              <a:gdLst/>
              <a:ahLst/>
              <a:cxnLst/>
              <a:rect l="l" t="t" r="r" b="b"/>
              <a:pathLst>
                <a:path w="514" h="122" extrusionOk="0">
                  <a:moveTo>
                    <a:pt x="0" y="1"/>
                  </a:moveTo>
                  <a:lnTo>
                    <a:pt x="116" y="122"/>
                  </a:lnTo>
                  <a:lnTo>
                    <a:pt x="513" y="122"/>
                  </a:lnTo>
                  <a:lnTo>
                    <a:pt x="402"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4" name="Google Shape;604;p24">
              <a:extLst>
                <a:ext uri="{FF2B5EF4-FFF2-40B4-BE49-F238E27FC236}">
                  <a16:creationId xmlns:a16="http://schemas.microsoft.com/office/drawing/2014/main" id="{57938101-1F2C-9154-86CC-B0CB51BBA7F8}"/>
                </a:ext>
              </a:extLst>
            </p:cNvPr>
            <p:cNvSpPr/>
            <p:nvPr/>
          </p:nvSpPr>
          <p:spPr>
            <a:xfrm>
              <a:off x="7110184" y="4210513"/>
              <a:ext cx="145517" cy="97609"/>
            </a:xfrm>
            <a:custGeom>
              <a:avLst/>
              <a:gdLst/>
              <a:ahLst/>
              <a:cxnLst/>
              <a:rect l="l" t="t" r="r" b="b"/>
              <a:pathLst>
                <a:path w="398" h="267" extrusionOk="0">
                  <a:moveTo>
                    <a:pt x="0" y="1"/>
                  </a:moveTo>
                  <a:lnTo>
                    <a:pt x="0" y="267"/>
                  </a:lnTo>
                  <a:lnTo>
                    <a:pt x="397" y="267"/>
                  </a:lnTo>
                  <a:lnTo>
                    <a:pt x="397"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5" name="Google Shape;605;p24">
              <a:extLst>
                <a:ext uri="{FF2B5EF4-FFF2-40B4-BE49-F238E27FC236}">
                  <a16:creationId xmlns:a16="http://schemas.microsoft.com/office/drawing/2014/main" id="{9B71002C-D888-4AE7-0053-692163A5A295}"/>
                </a:ext>
              </a:extLst>
            </p:cNvPr>
            <p:cNvSpPr/>
            <p:nvPr/>
          </p:nvSpPr>
          <p:spPr>
            <a:xfrm>
              <a:off x="6625736" y="4244146"/>
              <a:ext cx="113342" cy="341815"/>
            </a:xfrm>
            <a:custGeom>
              <a:avLst/>
              <a:gdLst/>
              <a:ahLst/>
              <a:cxnLst/>
              <a:rect l="l" t="t" r="r" b="b"/>
              <a:pathLst>
                <a:path w="310" h="935" extrusionOk="0">
                  <a:moveTo>
                    <a:pt x="155" y="1"/>
                  </a:moveTo>
                  <a:lnTo>
                    <a:pt x="0" y="165"/>
                  </a:lnTo>
                  <a:lnTo>
                    <a:pt x="0" y="934"/>
                  </a:lnTo>
                  <a:lnTo>
                    <a:pt x="310" y="934"/>
                  </a:lnTo>
                  <a:lnTo>
                    <a:pt x="310" y="165"/>
                  </a:lnTo>
                  <a:lnTo>
                    <a:pt x="155"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6" name="Google Shape;606;p24">
              <a:extLst>
                <a:ext uri="{FF2B5EF4-FFF2-40B4-BE49-F238E27FC236}">
                  <a16:creationId xmlns:a16="http://schemas.microsoft.com/office/drawing/2014/main" id="{7E570D28-3DF4-F248-92C5-F293FD904146}"/>
                </a:ext>
              </a:extLst>
            </p:cNvPr>
            <p:cNvSpPr/>
            <p:nvPr/>
          </p:nvSpPr>
          <p:spPr>
            <a:xfrm>
              <a:off x="6682042" y="4244146"/>
              <a:ext cx="249718" cy="60320"/>
            </a:xfrm>
            <a:custGeom>
              <a:avLst/>
              <a:gdLst/>
              <a:ahLst/>
              <a:cxnLst/>
              <a:rect l="l" t="t" r="r" b="b"/>
              <a:pathLst>
                <a:path w="683" h="165" extrusionOk="0">
                  <a:moveTo>
                    <a:pt x="1" y="1"/>
                  </a:moveTo>
                  <a:lnTo>
                    <a:pt x="156" y="165"/>
                  </a:lnTo>
                  <a:lnTo>
                    <a:pt x="683" y="165"/>
                  </a:lnTo>
                  <a:lnTo>
                    <a:pt x="533"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7" name="Google Shape;607;p24">
              <a:extLst>
                <a:ext uri="{FF2B5EF4-FFF2-40B4-BE49-F238E27FC236}">
                  <a16:creationId xmlns:a16="http://schemas.microsoft.com/office/drawing/2014/main" id="{211DE202-F50B-BE58-C1E6-DA27799F3F82}"/>
                </a:ext>
              </a:extLst>
            </p:cNvPr>
            <p:cNvSpPr/>
            <p:nvPr/>
          </p:nvSpPr>
          <p:spPr>
            <a:xfrm>
              <a:off x="6738713" y="4304101"/>
              <a:ext cx="193047" cy="281860"/>
            </a:xfrm>
            <a:custGeom>
              <a:avLst/>
              <a:gdLst/>
              <a:ahLst/>
              <a:cxnLst/>
              <a:rect l="l" t="t" r="r" b="b"/>
              <a:pathLst>
                <a:path w="528" h="771" extrusionOk="0">
                  <a:moveTo>
                    <a:pt x="1" y="1"/>
                  </a:moveTo>
                  <a:lnTo>
                    <a:pt x="1" y="770"/>
                  </a:lnTo>
                  <a:lnTo>
                    <a:pt x="528" y="770"/>
                  </a:lnTo>
                  <a:lnTo>
                    <a:pt x="528"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8" name="Google Shape;608;p24">
              <a:extLst>
                <a:ext uri="{FF2B5EF4-FFF2-40B4-BE49-F238E27FC236}">
                  <a16:creationId xmlns:a16="http://schemas.microsoft.com/office/drawing/2014/main" id="{46458F9F-E5B3-3E43-2F2D-2344C443865F}"/>
                </a:ext>
              </a:extLst>
            </p:cNvPr>
            <p:cNvSpPr/>
            <p:nvPr/>
          </p:nvSpPr>
          <p:spPr>
            <a:xfrm>
              <a:off x="7014757" y="4228426"/>
              <a:ext cx="16087" cy="35461"/>
            </a:xfrm>
            <a:custGeom>
              <a:avLst/>
              <a:gdLst/>
              <a:ahLst/>
              <a:cxnLst/>
              <a:rect l="l" t="t" r="r" b="b"/>
              <a:pathLst>
                <a:path w="44" h="97" extrusionOk="0">
                  <a:moveTo>
                    <a:pt x="0" y="0"/>
                  </a:moveTo>
                  <a:lnTo>
                    <a:pt x="0" y="97"/>
                  </a:lnTo>
                  <a:lnTo>
                    <a:pt x="44" y="97"/>
                  </a:lnTo>
                  <a:lnTo>
                    <a:pt x="44"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29" name="Google Shape;609;p24">
              <a:extLst>
                <a:ext uri="{FF2B5EF4-FFF2-40B4-BE49-F238E27FC236}">
                  <a16:creationId xmlns:a16="http://schemas.microsoft.com/office/drawing/2014/main" id="{7682C6E9-15E9-F3AC-4813-8DEDEE9A87A4}"/>
                </a:ext>
              </a:extLst>
            </p:cNvPr>
            <p:cNvSpPr/>
            <p:nvPr/>
          </p:nvSpPr>
          <p:spPr>
            <a:xfrm>
              <a:off x="7042910" y="4305929"/>
              <a:ext cx="133086" cy="126124"/>
            </a:xfrm>
            <a:custGeom>
              <a:avLst/>
              <a:gdLst/>
              <a:ahLst/>
              <a:cxnLst/>
              <a:rect l="l" t="t" r="r" b="b"/>
              <a:pathLst>
                <a:path w="364" h="345" extrusionOk="0">
                  <a:moveTo>
                    <a:pt x="1" y="1"/>
                  </a:moveTo>
                  <a:lnTo>
                    <a:pt x="1" y="344"/>
                  </a:lnTo>
                  <a:lnTo>
                    <a:pt x="363" y="344"/>
                  </a:lnTo>
                  <a:lnTo>
                    <a:pt x="3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0" name="Google Shape;610;p24">
              <a:extLst>
                <a:ext uri="{FF2B5EF4-FFF2-40B4-BE49-F238E27FC236}">
                  <a16:creationId xmlns:a16="http://schemas.microsoft.com/office/drawing/2014/main" id="{504AE173-0B02-5E88-D0A5-59177A3F81B1}"/>
                </a:ext>
              </a:extLst>
            </p:cNvPr>
            <p:cNvSpPr/>
            <p:nvPr/>
          </p:nvSpPr>
          <p:spPr>
            <a:xfrm>
              <a:off x="6929933" y="4305929"/>
              <a:ext cx="113342" cy="126124"/>
            </a:xfrm>
            <a:custGeom>
              <a:avLst/>
              <a:gdLst/>
              <a:ahLst/>
              <a:cxnLst/>
              <a:rect l="l" t="t" r="r" b="b"/>
              <a:pathLst>
                <a:path w="310" h="345" extrusionOk="0">
                  <a:moveTo>
                    <a:pt x="0" y="1"/>
                  </a:moveTo>
                  <a:lnTo>
                    <a:pt x="0" y="344"/>
                  </a:lnTo>
                  <a:lnTo>
                    <a:pt x="310" y="344"/>
                  </a:lnTo>
                  <a:lnTo>
                    <a:pt x="310"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1" name="Google Shape;611;p24">
              <a:extLst>
                <a:ext uri="{FF2B5EF4-FFF2-40B4-BE49-F238E27FC236}">
                  <a16:creationId xmlns:a16="http://schemas.microsoft.com/office/drawing/2014/main" id="{161EF7CD-FF09-2F8E-05F8-5A7BA3B4D703}"/>
                </a:ext>
              </a:extLst>
            </p:cNvPr>
            <p:cNvSpPr/>
            <p:nvPr/>
          </p:nvSpPr>
          <p:spPr>
            <a:xfrm>
              <a:off x="6929933" y="4245974"/>
              <a:ext cx="113342" cy="60320"/>
            </a:xfrm>
            <a:custGeom>
              <a:avLst/>
              <a:gdLst/>
              <a:ahLst/>
              <a:cxnLst/>
              <a:rect l="l" t="t" r="r" b="b"/>
              <a:pathLst>
                <a:path w="310" h="165" extrusionOk="0">
                  <a:moveTo>
                    <a:pt x="155" y="0"/>
                  </a:moveTo>
                  <a:lnTo>
                    <a:pt x="0" y="165"/>
                  </a:lnTo>
                  <a:lnTo>
                    <a:pt x="310" y="165"/>
                  </a:lnTo>
                  <a:lnTo>
                    <a:pt x="155"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2" name="Google Shape;612;p24">
              <a:extLst>
                <a:ext uri="{FF2B5EF4-FFF2-40B4-BE49-F238E27FC236}">
                  <a16:creationId xmlns:a16="http://schemas.microsoft.com/office/drawing/2014/main" id="{275FDAF6-2EA7-C3E5-8D36-B10687A5465D}"/>
                </a:ext>
              </a:extLst>
            </p:cNvPr>
            <p:cNvSpPr/>
            <p:nvPr/>
          </p:nvSpPr>
          <p:spPr>
            <a:xfrm>
              <a:off x="6986238" y="4245974"/>
              <a:ext cx="189757" cy="60320"/>
            </a:xfrm>
            <a:custGeom>
              <a:avLst/>
              <a:gdLst/>
              <a:ahLst/>
              <a:cxnLst/>
              <a:rect l="l" t="t" r="r" b="b"/>
              <a:pathLst>
                <a:path w="519" h="165" extrusionOk="0">
                  <a:moveTo>
                    <a:pt x="1" y="0"/>
                  </a:moveTo>
                  <a:lnTo>
                    <a:pt x="156" y="165"/>
                  </a:lnTo>
                  <a:lnTo>
                    <a:pt x="518" y="165"/>
                  </a:lnTo>
                  <a:lnTo>
                    <a:pt x="373" y="0"/>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3" name="Google Shape;613;p24">
              <a:extLst>
                <a:ext uri="{FF2B5EF4-FFF2-40B4-BE49-F238E27FC236}">
                  <a16:creationId xmlns:a16="http://schemas.microsoft.com/office/drawing/2014/main" id="{CEC0E6B7-208F-EDDE-F64F-DDA526D7CEEA}"/>
                </a:ext>
              </a:extLst>
            </p:cNvPr>
            <p:cNvSpPr/>
            <p:nvPr/>
          </p:nvSpPr>
          <p:spPr>
            <a:xfrm>
              <a:off x="7258626" y="4229888"/>
              <a:ext cx="14625" cy="33999"/>
            </a:xfrm>
            <a:custGeom>
              <a:avLst/>
              <a:gdLst/>
              <a:ahLst/>
              <a:cxnLst/>
              <a:rect l="l" t="t" r="r" b="b"/>
              <a:pathLst>
                <a:path w="40" h="93" extrusionOk="0">
                  <a:moveTo>
                    <a:pt x="1" y="1"/>
                  </a:moveTo>
                  <a:lnTo>
                    <a:pt x="1" y="93"/>
                  </a:lnTo>
                  <a:lnTo>
                    <a:pt x="39" y="93"/>
                  </a:lnTo>
                  <a:lnTo>
                    <a:pt x="39"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4" name="Google Shape;614;p24">
              <a:extLst>
                <a:ext uri="{FF2B5EF4-FFF2-40B4-BE49-F238E27FC236}">
                  <a16:creationId xmlns:a16="http://schemas.microsoft.com/office/drawing/2014/main" id="{F513F081-971F-4CBE-654E-C123136FE566}"/>
                </a:ext>
              </a:extLst>
            </p:cNvPr>
            <p:cNvSpPr/>
            <p:nvPr/>
          </p:nvSpPr>
          <p:spPr>
            <a:xfrm>
              <a:off x="7287144" y="4305929"/>
              <a:ext cx="132720" cy="126124"/>
            </a:xfrm>
            <a:custGeom>
              <a:avLst/>
              <a:gdLst/>
              <a:ahLst/>
              <a:cxnLst/>
              <a:rect l="l" t="t" r="r" b="b"/>
              <a:pathLst>
                <a:path w="363" h="345" extrusionOk="0">
                  <a:moveTo>
                    <a:pt x="0" y="1"/>
                  </a:moveTo>
                  <a:lnTo>
                    <a:pt x="0" y="344"/>
                  </a:lnTo>
                  <a:lnTo>
                    <a:pt x="363" y="344"/>
                  </a:lnTo>
                  <a:lnTo>
                    <a:pt x="3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5" name="Google Shape;615;p24">
              <a:extLst>
                <a:ext uri="{FF2B5EF4-FFF2-40B4-BE49-F238E27FC236}">
                  <a16:creationId xmlns:a16="http://schemas.microsoft.com/office/drawing/2014/main" id="{72BA4D84-D691-17D9-6F7D-7048564F34BB}"/>
                </a:ext>
              </a:extLst>
            </p:cNvPr>
            <p:cNvSpPr/>
            <p:nvPr/>
          </p:nvSpPr>
          <p:spPr>
            <a:xfrm>
              <a:off x="7173802" y="4305929"/>
              <a:ext cx="113708" cy="126124"/>
            </a:xfrm>
            <a:custGeom>
              <a:avLst/>
              <a:gdLst/>
              <a:ahLst/>
              <a:cxnLst/>
              <a:rect l="l" t="t" r="r" b="b"/>
              <a:pathLst>
                <a:path w="311" h="345" extrusionOk="0">
                  <a:moveTo>
                    <a:pt x="1" y="1"/>
                  </a:moveTo>
                  <a:lnTo>
                    <a:pt x="1" y="344"/>
                  </a:lnTo>
                  <a:lnTo>
                    <a:pt x="310" y="344"/>
                  </a:lnTo>
                  <a:lnTo>
                    <a:pt x="310"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6" name="Google Shape;616;p24">
              <a:extLst>
                <a:ext uri="{FF2B5EF4-FFF2-40B4-BE49-F238E27FC236}">
                  <a16:creationId xmlns:a16="http://schemas.microsoft.com/office/drawing/2014/main" id="{75B26F68-4221-E20C-CD41-C10442AAE1C5}"/>
                </a:ext>
              </a:extLst>
            </p:cNvPr>
            <p:cNvSpPr/>
            <p:nvPr/>
          </p:nvSpPr>
          <p:spPr>
            <a:xfrm>
              <a:off x="7173802" y="4245974"/>
              <a:ext cx="113708" cy="60320"/>
            </a:xfrm>
            <a:custGeom>
              <a:avLst/>
              <a:gdLst/>
              <a:ahLst/>
              <a:cxnLst/>
              <a:rect l="l" t="t" r="r" b="b"/>
              <a:pathLst>
                <a:path w="311" h="165" extrusionOk="0">
                  <a:moveTo>
                    <a:pt x="155" y="0"/>
                  </a:moveTo>
                  <a:lnTo>
                    <a:pt x="1" y="165"/>
                  </a:lnTo>
                  <a:lnTo>
                    <a:pt x="310" y="165"/>
                  </a:lnTo>
                  <a:lnTo>
                    <a:pt x="155" y="0"/>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7" name="Google Shape;617;p24">
              <a:extLst>
                <a:ext uri="{FF2B5EF4-FFF2-40B4-BE49-F238E27FC236}">
                  <a16:creationId xmlns:a16="http://schemas.microsoft.com/office/drawing/2014/main" id="{CCBD2063-27BA-C1BC-4618-268E1D9FD317}"/>
                </a:ext>
              </a:extLst>
            </p:cNvPr>
            <p:cNvSpPr/>
            <p:nvPr/>
          </p:nvSpPr>
          <p:spPr>
            <a:xfrm>
              <a:off x="7230473" y="4245974"/>
              <a:ext cx="189391" cy="60320"/>
            </a:xfrm>
            <a:custGeom>
              <a:avLst/>
              <a:gdLst/>
              <a:ahLst/>
              <a:cxnLst/>
              <a:rect l="l" t="t" r="r" b="b"/>
              <a:pathLst>
                <a:path w="518" h="165" extrusionOk="0">
                  <a:moveTo>
                    <a:pt x="0" y="0"/>
                  </a:moveTo>
                  <a:lnTo>
                    <a:pt x="155" y="165"/>
                  </a:lnTo>
                  <a:lnTo>
                    <a:pt x="518" y="165"/>
                  </a:lnTo>
                  <a:lnTo>
                    <a:pt x="368" y="0"/>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8" name="Google Shape;618;p24">
              <a:extLst>
                <a:ext uri="{FF2B5EF4-FFF2-40B4-BE49-F238E27FC236}">
                  <a16:creationId xmlns:a16="http://schemas.microsoft.com/office/drawing/2014/main" id="{44FAD9B3-F1CF-66AB-36D7-CC36E90C52F1}"/>
                </a:ext>
              </a:extLst>
            </p:cNvPr>
            <p:cNvSpPr/>
            <p:nvPr/>
          </p:nvSpPr>
          <p:spPr>
            <a:xfrm>
              <a:off x="6788437" y="4348336"/>
              <a:ext cx="141861" cy="235797"/>
            </a:xfrm>
            <a:custGeom>
              <a:avLst/>
              <a:gdLst/>
              <a:ahLst/>
              <a:cxnLst/>
              <a:rect l="l" t="t" r="r" b="b"/>
              <a:pathLst>
                <a:path w="388" h="645" extrusionOk="0">
                  <a:moveTo>
                    <a:pt x="194" y="1"/>
                  </a:moveTo>
                  <a:lnTo>
                    <a:pt x="0" y="209"/>
                  </a:lnTo>
                  <a:lnTo>
                    <a:pt x="0" y="644"/>
                  </a:lnTo>
                  <a:lnTo>
                    <a:pt x="387" y="644"/>
                  </a:lnTo>
                  <a:lnTo>
                    <a:pt x="387" y="209"/>
                  </a:lnTo>
                  <a:lnTo>
                    <a:pt x="194"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39" name="Google Shape;619;p24">
              <a:extLst>
                <a:ext uri="{FF2B5EF4-FFF2-40B4-BE49-F238E27FC236}">
                  <a16:creationId xmlns:a16="http://schemas.microsoft.com/office/drawing/2014/main" id="{A43B79B9-8ABB-9505-2169-6EA4033B5594}"/>
                </a:ext>
              </a:extLst>
            </p:cNvPr>
            <p:cNvSpPr/>
            <p:nvPr/>
          </p:nvSpPr>
          <p:spPr>
            <a:xfrm>
              <a:off x="6859002" y="4348336"/>
              <a:ext cx="313336" cy="76406"/>
            </a:xfrm>
            <a:custGeom>
              <a:avLst/>
              <a:gdLst/>
              <a:ahLst/>
              <a:cxnLst/>
              <a:rect l="l" t="t" r="r" b="b"/>
              <a:pathLst>
                <a:path w="857" h="209" extrusionOk="0">
                  <a:moveTo>
                    <a:pt x="1" y="1"/>
                  </a:moveTo>
                  <a:lnTo>
                    <a:pt x="194" y="209"/>
                  </a:lnTo>
                  <a:lnTo>
                    <a:pt x="857" y="209"/>
                  </a:lnTo>
                  <a:lnTo>
                    <a:pt x="668"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0" name="Google Shape;620;p24">
              <a:extLst>
                <a:ext uri="{FF2B5EF4-FFF2-40B4-BE49-F238E27FC236}">
                  <a16:creationId xmlns:a16="http://schemas.microsoft.com/office/drawing/2014/main" id="{AD91C835-3686-84C3-D735-CEA4604B6267}"/>
                </a:ext>
              </a:extLst>
            </p:cNvPr>
            <p:cNvSpPr/>
            <p:nvPr/>
          </p:nvSpPr>
          <p:spPr>
            <a:xfrm>
              <a:off x="6929933" y="4424376"/>
              <a:ext cx="242406" cy="159757"/>
            </a:xfrm>
            <a:custGeom>
              <a:avLst/>
              <a:gdLst/>
              <a:ahLst/>
              <a:cxnLst/>
              <a:rect l="l" t="t" r="r" b="b"/>
              <a:pathLst>
                <a:path w="663" h="437" extrusionOk="0">
                  <a:moveTo>
                    <a:pt x="0" y="1"/>
                  </a:moveTo>
                  <a:lnTo>
                    <a:pt x="0" y="436"/>
                  </a:lnTo>
                  <a:lnTo>
                    <a:pt x="663" y="436"/>
                  </a:lnTo>
                  <a:lnTo>
                    <a:pt x="663"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1" name="Google Shape;621;p24">
              <a:extLst>
                <a:ext uri="{FF2B5EF4-FFF2-40B4-BE49-F238E27FC236}">
                  <a16:creationId xmlns:a16="http://schemas.microsoft.com/office/drawing/2014/main" id="{722A129D-4CE0-C403-6C3B-5E49066BBB8C}"/>
                </a:ext>
              </a:extLst>
            </p:cNvPr>
            <p:cNvSpPr/>
            <p:nvPr/>
          </p:nvSpPr>
          <p:spPr>
            <a:xfrm>
              <a:off x="6832678" y="4497126"/>
              <a:ext cx="40949" cy="87007"/>
            </a:xfrm>
            <a:custGeom>
              <a:avLst/>
              <a:gdLst/>
              <a:ahLst/>
              <a:cxnLst/>
              <a:rect l="l" t="t" r="r" b="b"/>
              <a:pathLst>
                <a:path w="112" h="238" extrusionOk="0">
                  <a:moveTo>
                    <a:pt x="56" y="0"/>
                  </a:moveTo>
                  <a:cubicBezTo>
                    <a:pt x="28" y="0"/>
                    <a:pt x="0" y="20"/>
                    <a:pt x="5" y="58"/>
                  </a:cubicBezTo>
                  <a:lnTo>
                    <a:pt x="5" y="237"/>
                  </a:lnTo>
                  <a:lnTo>
                    <a:pt x="106" y="237"/>
                  </a:lnTo>
                  <a:lnTo>
                    <a:pt x="106" y="58"/>
                  </a:lnTo>
                  <a:cubicBezTo>
                    <a:pt x="111" y="20"/>
                    <a:pt x="83" y="0"/>
                    <a:pt x="56"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2" name="Google Shape;622;p24">
              <a:extLst>
                <a:ext uri="{FF2B5EF4-FFF2-40B4-BE49-F238E27FC236}">
                  <a16:creationId xmlns:a16="http://schemas.microsoft.com/office/drawing/2014/main" id="{E5D74550-16FD-5A6F-38D4-B8AE81989A9F}"/>
                </a:ext>
              </a:extLst>
            </p:cNvPr>
            <p:cNvSpPr/>
            <p:nvPr/>
          </p:nvSpPr>
          <p:spPr>
            <a:xfrm>
              <a:off x="7099581" y="4507728"/>
              <a:ext cx="37293" cy="65804"/>
            </a:xfrm>
            <a:custGeom>
              <a:avLst/>
              <a:gdLst/>
              <a:ahLst/>
              <a:cxnLst/>
              <a:rect l="l" t="t" r="r" b="b"/>
              <a:pathLst>
                <a:path w="102" h="180" extrusionOk="0">
                  <a:moveTo>
                    <a:pt x="15" y="0"/>
                  </a:moveTo>
                  <a:cubicBezTo>
                    <a:pt x="5" y="0"/>
                    <a:pt x="0" y="10"/>
                    <a:pt x="0" y="20"/>
                  </a:cubicBezTo>
                  <a:lnTo>
                    <a:pt x="0" y="165"/>
                  </a:lnTo>
                  <a:cubicBezTo>
                    <a:pt x="0" y="170"/>
                    <a:pt x="5" y="179"/>
                    <a:pt x="15" y="179"/>
                  </a:cubicBezTo>
                  <a:lnTo>
                    <a:pt x="87" y="179"/>
                  </a:lnTo>
                  <a:cubicBezTo>
                    <a:pt x="97" y="179"/>
                    <a:pt x="102" y="170"/>
                    <a:pt x="102" y="165"/>
                  </a:cubicBezTo>
                  <a:lnTo>
                    <a:pt x="102" y="20"/>
                  </a:lnTo>
                  <a:cubicBezTo>
                    <a:pt x="102" y="10"/>
                    <a:pt x="97" y="0"/>
                    <a:pt x="87"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3" name="Google Shape;623;p24">
              <a:extLst>
                <a:ext uri="{FF2B5EF4-FFF2-40B4-BE49-F238E27FC236}">
                  <a16:creationId xmlns:a16="http://schemas.microsoft.com/office/drawing/2014/main" id="{46877CD1-CA01-2C97-FB51-F400194AA6F8}"/>
                </a:ext>
              </a:extLst>
            </p:cNvPr>
            <p:cNvSpPr/>
            <p:nvPr/>
          </p:nvSpPr>
          <p:spPr>
            <a:xfrm>
              <a:off x="7037791" y="4507728"/>
              <a:ext cx="39121" cy="65804"/>
            </a:xfrm>
            <a:custGeom>
              <a:avLst/>
              <a:gdLst/>
              <a:ahLst/>
              <a:cxnLst/>
              <a:rect l="l" t="t" r="r" b="b"/>
              <a:pathLst>
                <a:path w="107" h="180" extrusionOk="0">
                  <a:moveTo>
                    <a:pt x="19" y="0"/>
                  </a:moveTo>
                  <a:cubicBezTo>
                    <a:pt x="10" y="0"/>
                    <a:pt x="0" y="10"/>
                    <a:pt x="0" y="20"/>
                  </a:cubicBezTo>
                  <a:lnTo>
                    <a:pt x="0" y="165"/>
                  </a:lnTo>
                  <a:cubicBezTo>
                    <a:pt x="0" y="170"/>
                    <a:pt x="10" y="179"/>
                    <a:pt x="19" y="179"/>
                  </a:cubicBezTo>
                  <a:lnTo>
                    <a:pt x="92" y="179"/>
                  </a:lnTo>
                  <a:cubicBezTo>
                    <a:pt x="102" y="179"/>
                    <a:pt x="107" y="170"/>
                    <a:pt x="107" y="165"/>
                  </a:cubicBezTo>
                  <a:lnTo>
                    <a:pt x="107" y="20"/>
                  </a:lnTo>
                  <a:cubicBezTo>
                    <a:pt x="107" y="10"/>
                    <a:pt x="102" y="0"/>
                    <a:pt x="92"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4" name="Google Shape;624;p24">
              <a:extLst>
                <a:ext uri="{FF2B5EF4-FFF2-40B4-BE49-F238E27FC236}">
                  <a16:creationId xmlns:a16="http://schemas.microsoft.com/office/drawing/2014/main" id="{93EF42A2-92B2-49F8-AB4F-3A199601ACC0}"/>
                </a:ext>
              </a:extLst>
            </p:cNvPr>
            <p:cNvSpPr/>
            <p:nvPr/>
          </p:nvSpPr>
          <p:spPr>
            <a:xfrm>
              <a:off x="6977463" y="4507728"/>
              <a:ext cx="39487" cy="65804"/>
            </a:xfrm>
            <a:custGeom>
              <a:avLst/>
              <a:gdLst/>
              <a:ahLst/>
              <a:cxnLst/>
              <a:rect l="l" t="t" r="r" b="b"/>
              <a:pathLst>
                <a:path w="108" h="180" extrusionOk="0">
                  <a:moveTo>
                    <a:pt x="15" y="0"/>
                  </a:moveTo>
                  <a:cubicBezTo>
                    <a:pt x="5" y="0"/>
                    <a:pt x="1" y="10"/>
                    <a:pt x="1" y="20"/>
                  </a:cubicBezTo>
                  <a:lnTo>
                    <a:pt x="1" y="165"/>
                  </a:lnTo>
                  <a:cubicBezTo>
                    <a:pt x="1" y="170"/>
                    <a:pt x="5" y="179"/>
                    <a:pt x="15" y="179"/>
                  </a:cubicBezTo>
                  <a:lnTo>
                    <a:pt x="88" y="179"/>
                  </a:lnTo>
                  <a:cubicBezTo>
                    <a:pt x="97" y="179"/>
                    <a:pt x="107" y="170"/>
                    <a:pt x="107" y="165"/>
                  </a:cubicBezTo>
                  <a:lnTo>
                    <a:pt x="107" y="20"/>
                  </a:lnTo>
                  <a:cubicBezTo>
                    <a:pt x="107" y="10"/>
                    <a:pt x="97" y="0"/>
                    <a:pt x="88"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5" name="Google Shape;625;p24">
              <a:extLst>
                <a:ext uri="{FF2B5EF4-FFF2-40B4-BE49-F238E27FC236}">
                  <a16:creationId xmlns:a16="http://schemas.microsoft.com/office/drawing/2014/main" id="{49FE762F-82E2-0F3D-B4B3-C57CF5D00A25}"/>
                </a:ext>
              </a:extLst>
            </p:cNvPr>
            <p:cNvSpPr/>
            <p:nvPr/>
          </p:nvSpPr>
          <p:spPr>
            <a:xfrm>
              <a:off x="7099581" y="4434978"/>
              <a:ext cx="37293" cy="64342"/>
            </a:xfrm>
            <a:custGeom>
              <a:avLst/>
              <a:gdLst/>
              <a:ahLst/>
              <a:cxnLst/>
              <a:rect l="l" t="t" r="r" b="b"/>
              <a:pathLst>
                <a:path w="102" h="176" extrusionOk="0">
                  <a:moveTo>
                    <a:pt x="15" y="1"/>
                  </a:moveTo>
                  <a:cubicBezTo>
                    <a:pt x="5" y="1"/>
                    <a:pt x="0" y="6"/>
                    <a:pt x="0" y="15"/>
                  </a:cubicBezTo>
                  <a:lnTo>
                    <a:pt x="0" y="161"/>
                  </a:lnTo>
                  <a:cubicBezTo>
                    <a:pt x="0" y="170"/>
                    <a:pt x="5" y="175"/>
                    <a:pt x="15" y="175"/>
                  </a:cubicBezTo>
                  <a:lnTo>
                    <a:pt x="87" y="175"/>
                  </a:lnTo>
                  <a:cubicBezTo>
                    <a:pt x="97" y="175"/>
                    <a:pt x="102" y="170"/>
                    <a:pt x="102" y="161"/>
                  </a:cubicBezTo>
                  <a:lnTo>
                    <a:pt x="102" y="15"/>
                  </a:lnTo>
                  <a:cubicBezTo>
                    <a:pt x="102" y="6"/>
                    <a:pt x="97" y="1"/>
                    <a:pt x="87"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6" name="Google Shape;626;p24">
              <a:extLst>
                <a:ext uri="{FF2B5EF4-FFF2-40B4-BE49-F238E27FC236}">
                  <a16:creationId xmlns:a16="http://schemas.microsoft.com/office/drawing/2014/main" id="{94B24695-C779-0D2B-8214-5C4DB7D6EF0B}"/>
                </a:ext>
              </a:extLst>
            </p:cNvPr>
            <p:cNvSpPr/>
            <p:nvPr/>
          </p:nvSpPr>
          <p:spPr>
            <a:xfrm>
              <a:off x="7037791" y="4434978"/>
              <a:ext cx="39121" cy="64342"/>
            </a:xfrm>
            <a:custGeom>
              <a:avLst/>
              <a:gdLst/>
              <a:ahLst/>
              <a:cxnLst/>
              <a:rect l="l" t="t" r="r" b="b"/>
              <a:pathLst>
                <a:path w="107" h="176" extrusionOk="0">
                  <a:moveTo>
                    <a:pt x="19" y="1"/>
                  </a:moveTo>
                  <a:cubicBezTo>
                    <a:pt x="10" y="1"/>
                    <a:pt x="0" y="6"/>
                    <a:pt x="0" y="15"/>
                  </a:cubicBezTo>
                  <a:lnTo>
                    <a:pt x="0" y="161"/>
                  </a:lnTo>
                  <a:cubicBezTo>
                    <a:pt x="0" y="170"/>
                    <a:pt x="10" y="175"/>
                    <a:pt x="19" y="175"/>
                  </a:cubicBezTo>
                  <a:lnTo>
                    <a:pt x="92" y="175"/>
                  </a:lnTo>
                  <a:cubicBezTo>
                    <a:pt x="102" y="175"/>
                    <a:pt x="107" y="170"/>
                    <a:pt x="107" y="161"/>
                  </a:cubicBezTo>
                  <a:lnTo>
                    <a:pt x="107" y="15"/>
                  </a:lnTo>
                  <a:cubicBezTo>
                    <a:pt x="107" y="6"/>
                    <a:pt x="102" y="1"/>
                    <a:pt x="92"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7" name="Google Shape;627;p24">
              <a:extLst>
                <a:ext uri="{FF2B5EF4-FFF2-40B4-BE49-F238E27FC236}">
                  <a16:creationId xmlns:a16="http://schemas.microsoft.com/office/drawing/2014/main" id="{56E3B10E-BF5B-0B01-E17F-176BB0A35E56}"/>
                </a:ext>
              </a:extLst>
            </p:cNvPr>
            <p:cNvSpPr/>
            <p:nvPr/>
          </p:nvSpPr>
          <p:spPr>
            <a:xfrm>
              <a:off x="6977463" y="4434978"/>
              <a:ext cx="39487" cy="64342"/>
            </a:xfrm>
            <a:custGeom>
              <a:avLst/>
              <a:gdLst/>
              <a:ahLst/>
              <a:cxnLst/>
              <a:rect l="l" t="t" r="r" b="b"/>
              <a:pathLst>
                <a:path w="108" h="176" extrusionOk="0">
                  <a:moveTo>
                    <a:pt x="15" y="1"/>
                  </a:moveTo>
                  <a:cubicBezTo>
                    <a:pt x="5" y="1"/>
                    <a:pt x="1" y="6"/>
                    <a:pt x="1" y="15"/>
                  </a:cubicBezTo>
                  <a:lnTo>
                    <a:pt x="1" y="161"/>
                  </a:lnTo>
                  <a:cubicBezTo>
                    <a:pt x="1" y="170"/>
                    <a:pt x="5" y="175"/>
                    <a:pt x="15" y="175"/>
                  </a:cubicBezTo>
                  <a:lnTo>
                    <a:pt x="88" y="175"/>
                  </a:lnTo>
                  <a:cubicBezTo>
                    <a:pt x="97" y="175"/>
                    <a:pt x="107" y="170"/>
                    <a:pt x="107" y="161"/>
                  </a:cubicBezTo>
                  <a:lnTo>
                    <a:pt x="107" y="15"/>
                  </a:lnTo>
                  <a:cubicBezTo>
                    <a:pt x="107" y="6"/>
                    <a:pt x="97" y="1"/>
                    <a:pt x="88"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8" name="Google Shape;628;p24">
              <a:extLst>
                <a:ext uri="{FF2B5EF4-FFF2-40B4-BE49-F238E27FC236}">
                  <a16:creationId xmlns:a16="http://schemas.microsoft.com/office/drawing/2014/main" id="{C16F3F47-20A0-CFE4-512B-6877251AAD2D}"/>
                </a:ext>
              </a:extLst>
            </p:cNvPr>
            <p:cNvSpPr/>
            <p:nvPr/>
          </p:nvSpPr>
          <p:spPr>
            <a:xfrm>
              <a:off x="7274713" y="4327132"/>
              <a:ext cx="21572" cy="48256"/>
            </a:xfrm>
            <a:custGeom>
              <a:avLst/>
              <a:gdLst/>
              <a:ahLst/>
              <a:cxnLst/>
              <a:rect l="l" t="t" r="r" b="b"/>
              <a:pathLst>
                <a:path w="59" h="132" extrusionOk="0">
                  <a:moveTo>
                    <a:pt x="0" y="1"/>
                  </a:moveTo>
                  <a:lnTo>
                    <a:pt x="0" y="131"/>
                  </a:lnTo>
                  <a:lnTo>
                    <a:pt x="58" y="131"/>
                  </a:lnTo>
                  <a:lnTo>
                    <a:pt x="58" y="1"/>
                  </a:ln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49" name="Google Shape;629;p24">
              <a:extLst>
                <a:ext uri="{FF2B5EF4-FFF2-40B4-BE49-F238E27FC236}">
                  <a16:creationId xmlns:a16="http://schemas.microsoft.com/office/drawing/2014/main" id="{A2A09C92-CD5D-FC1B-651C-C14CEBCBD99F}"/>
                </a:ext>
              </a:extLst>
            </p:cNvPr>
            <p:cNvSpPr/>
            <p:nvPr/>
          </p:nvSpPr>
          <p:spPr>
            <a:xfrm>
              <a:off x="7311641" y="4426204"/>
              <a:ext cx="164895" cy="157929"/>
            </a:xfrm>
            <a:custGeom>
              <a:avLst/>
              <a:gdLst/>
              <a:ahLst/>
              <a:cxnLst/>
              <a:rect l="l" t="t" r="r" b="b"/>
              <a:pathLst>
                <a:path w="451" h="432" extrusionOk="0">
                  <a:moveTo>
                    <a:pt x="1" y="1"/>
                  </a:moveTo>
                  <a:lnTo>
                    <a:pt x="1" y="431"/>
                  </a:lnTo>
                  <a:lnTo>
                    <a:pt x="451" y="431"/>
                  </a:lnTo>
                  <a:lnTo>
                    <a:pt x="451" y="1"/>
                  </a:lnTo>
                  <a:close/>
                </a:path>
              </a:pathLst>
            </a:custGeom>
            <a:solidFill>
              <a:srgbClr val="5D82C0"/>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0" name="Google Shape;630;p24">
              <a:extLst>
                <a:ext uri="{FF2B5EF4-FFF2-40B4-BE49-F238E27FC236}">
                  <a16:creationId xmlns:a16="http://schemas.microsoft.com/office/drawing/2014/main" id="{941DD3ED-F11B-4A69-2752-E71044F9C039}"/>
                </a:ext>
              </a:extLst>
            </p:cNvPr>
            <p:cNvSpPr/>
            <p:nvPr/>
          </p:nvSpPr>
          <p:spPr>
            <a:xfrm>
              <a:off x="7170146" y="4426204"/>
              <a:ext cx="141861" cy="157929"/>
            </a:xfrm>
            <a:custGeom>
              <a:avLst/>
              <a:gdLst/>
              <a:ahLst/>
              <a:cxnLst/>
              <a:rect l="l" t="t" r="r" b="b"/>
              <a:pathLst>
                <a:path w="388" h="432" extrusionOk="0">
                  <a:moveTo>
                    <a:pt x="1" y="1"/>
                  </a:moveTo>
                  <a:lnTo>
                    <a:pt x="1" y="431"/>
                  </a:lnTo>
                  <a:lnTo>
                    <a:pt x="388" y="431"/>
                  </a:lnTo>
                  <a:lnTo>
                    <a:pt x="388"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1" name="Google Shape;631;p24">
              <a:extLst>
                <a:ext uri="{FF2B5EF4-FFF2-40B4-BE49-F238E27FC236}">
                  <a16:creationId xmlns:a16="http://schemas.microsoft.com/office/drawing/2014/main" id="{8C9A8CDB-0830-105E-0D63-25F879A1BC8D}"/>
                </a:ext>
              </a:extLst>
            </p:cNvPr>
            <p:cNvSpPr/>
            <p:nvPr/>
          </p:nvSpPr>
          <p:spPr>
            <a:xfrm>
              <a:off x="7170146" y="4351992"/>
              <a:ext cx="141861" cy="74578"/>
            </a:xfrm>
            <a:custGeom>
              <a:avLst/>
              <a:gdLst/>
              <a:ahLst/>
              <a:cxnLst/>
              <a:rect l="l" t="t" r="r" b="b"/>
              <a:pathLst>
                <a:path w="388" h="204" extrusionOk="0">
                  <a:moveTo>
                    <a:pt x="194" y="1"/>
                  </a:moveTo>
                  <a:lnTo>
                    <a:pt x="1" y="204"/>
                  </a:lnTo>
                  <a:lnTo>
                    <a:pt x="388" y="204"/>
                  </a:lnTo>
                  <a:lnTo>
                    <a:pt x="194" y="1"/>
                  </a:ln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2" name="Google Shape;632;p24">
              <a:extLst>
                <a:ext uri="{FF2B5EF4-FFF2-40B4-BE49-F238E27FC236}">
                  <a16:creationId xmlns:a16="http://schemas.microsoft.com/office/drawing/2014/main" id="{C1B4B4E0-8107-71B1-A900-CD85993CA544}"/>
                </a:ext>
              </a:extLst>
            </p:cNvPr>
            <p:cNvSpPr/>
            <p:nvPr/>
          </p:nvSpPr>
          <p:spPr>
            <a:xfrm>
              <a:off x="7241076" y="4351992"/>
              <a:ext cx="235459" cy="74578"/>
            </a:xfrm>
            <a:custGeom>
              <a:avLst/>
              <a:gdLst/>
              <a:ahLst/>
              <a:cxnLst/>
              <a:rect l="l" t="t" r="r" b="b"/>
              <a:pathLst>
                <a:path w="644" h="204" extrusionOk="0">
                  <a:moveTo>
                    <a:pt x="0" y="1"/>
                  </a:moveTo>
                  <a:lnTo>
                    <a:pt x="194" y="204"/>
                  </a:lnTo>
                  <a:lnTo>
                    <a:pt x="644" y="204"/>
                  </a:lnTo>
                  <a:lnTo>
                    <a:pt x="460" y="1"/>
                  </a:lnTo>
                  <a:close/>
                </a:path>
              </a:pathLst>
            </a:custGeom>
            <a:solidFill>
              <a:srgbClr val="AFC7E7"/>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3" name="Google Shape;633;p24">
              <a:extLst>
                <a:ext uri="{FF2B5EF4-FFF2-40B4-BE49-F238E27FC236}">
                  <a16:creationId xmlns:a16="http://schemas.microsoft.com/office/drawing/2014/main" id="{48DFEC1D-48F1-B203-C139-55593E1D8328}"/>
                </a:ext>
              </a:extLst>
            </p:cNvPr>
            <p:cNvSpPr/>
            <p:nvPr/>
          </p:nvSpPr>
          <p:spPr>
            <a:xfrm>
              <a:off x="7212558" y="4497126"/>
              <a:ext cx="51918" cy="87007"/>
            </a:xfrm>
            <a:custGeom>
              <a:avLst/>
              <a:gdLst/>
              <a:ahLst/>
              <a:cxnLst/>
              <a:rect l="l" t="t" r="r" b="b"/>
              <a:pathLst>
                <a:path w="142" h="238" extrusionOk="0">
                  <a:moveTo>
                    <a:pt x="71" y="0"/>
                  </a:moveTo>
                  <a:cubicBezTo>
                    <a:pt x="36" y="0"/>
                    <a:pt x="1" y="24"/>
                    <a:pt x="6" y="73"/>
                  </a:cubicBezTo>
                  <a:lnTo>
                    <a:pt x="6" y="237"/>
                  </a:lnTo>
                  <a:lnTo>
                    <a:pt x="136" y="237"/>
                  </a:lnTo>
                  <a:lnTo>
                    <a:pt x="136" y="73"/>
                  </a:lnTo>
                  <a:cubicBezTo>
                    <a:pt x="141" y="24"/>
                    <a:pt x="106" y="0"/>
                    <a:pt x="71" y="0"/>
                  </a:cubicBezTo>
                  <a:close/>
                </a:path>
              </a:pathLst>
            </a:custGeom>
            <a:solidFill>
              <a:srgbClr val="233C76"/>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4" name="Google Shape;634;p24">
              <a:extLst>
                <a:ext uri="{FF2B5EF4-FFF2-40B4-BE49-F238E27FC236}">
                  <a16:creationId xmlns:a16="http://schemas.microsoft.com/office/drawing/2014/main" id="{9E663672-34FC-9E6D-A202-305107A0B9E2}"/>
                </a:ext>
              </a:extLst>
            </p:cNvPr>
            <p:cNvSpPr/>
            <p:nvPr/>
          </p:nvSpPr>
          <p:spPr>
            <a:xfrm>
              <a:off x="7403777" y="4507728"/>
              <a:ext cx="39121" cy="65804"/>
            </a:xfrm>
            <a:custGeom>
              <a:avLst/>
              <a:gdLst/>
              <a:ahLst/>
              <a:cxnLst/>
              <a:rect l="l" t="t" r="r" b="b"/>
              <a:pathLst>
                <a:path w="107" h="180" extrusionOk="0">
                  <a:moveTo>
                    <a:pt x="15" y="0"/>
                  </a:moveTo>
                  <a:cubicBezTo>
                    <a:pt x="5" y="0"/>
                    <a:pt x="0" y="10"/>
                    <a:pt x="0" y="20"/>
                  </a:cubicBezTo>
                  <a:lnTo>
                    <a:pt x="0" y="165"/>
                  </a:lnTo>
                  <a:cubicBezTo>
                    <a:pt x="0" y="170"/>
                    <a:pt x="5" y="179"/>
                    <a:pt x="15" y="179"/>
                  </a:cubicBezTo>
                  <a:lnTo>
                    <a:pt x="92" y="179"/>
                  </a:lnTo>
                  <a:cubicBezTo>
                    <a:pt x="97" y="179"/>
                    <a:pt x="107" y="170"/>
                    <a:pt x="107" y="165"/>
                  </a:cubicBezTo>
                  <a:lnTo>
                    <a:pt x="107" y="20"/>
                  </a:lnTo>
                  <a:cubicBezTo>
                    <a:pt x="107" y="10"/>
                    <a:pt x="97" y="0"/>
                    <a:pt x="92"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5" name="Google Shape;635;p24">
              <a:extLst>
                <a:ext uri="{FF2B5EF4-FFF2-40B4-BE49-F238E27FC236}">
                  <a16:creationId xmlns:a16="http://schemas.microsoft.com/office/drawing/2014/main" id="{69CEDA54-45DA-1F12-D33B-1CD32DCF6EF5}"/>
                </a:ext>
              </a:extLst>
            </p:cNvPr>
            <p:cNvSpPr/>
            <p:nvPr/>
          </p:nvSpPr>
          <p:spPr>
            <a:xfrm>
              <a:off x="7343450" y="4507728"/>
              <a:ext cx="37659" cy="65804"/>
            </a:xfrm>
            <a:custGeom>
              <a:avLst/>
              <a:gdLst/>
              <a:ahLst/>
              <a:cxnLst/>
              <a:rect l="l" t="t" r="r" b="b"/>
              <a:pathLst>
                <a:path w="103" h="180" extrusionOk="0">
                  <a:moveTo>
                    <a:pt x="15" y="0"/>
                  </a:moveTo>
                  <a:cubicBezTo>
                    <a:pt x="6" y="0"/>
                    <a:pt x="1" y="10"/>
                    <a:pt x="1" y="20"/>
                  </a:cubicBezTo>
                  <a:lnTo>
                    <a:pt x="1" y="165"/>
                  </a:lnTo>
                  <a:cubicBezTo>
                    <a:pt x="1" y="170"/>
                    <a:pt x="6" y="179"/>
                    <a:pt x="15" y="179"/>
                  </a:cubicBezTo>
                  <a:lnTo>
                    <a:pt x="88" y="179"/>
                  </a:lnTo>
                  <a:cubicBezTo>
                    <a:pt x="98" y="179"/>
                    <a:pt x="102" y="170"/>
                    <a:pt x="102" y="165"/>
                  </a:cubicBezTo>
                  <a:lnTo>
                    <a:pt x="102" y="20"/>
                  </a:lnTo>
                  <a:cubicBezTo>
                    <a:pt x="102" y="10"/>
                    <a:pt x="98" y="0"/>
                    <a:pt x="88" y="0"/>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6" name="Google Shape;636;p24">
              <a:extLst>
                <a:ext uri="{FF2B5EF4-FFF2-40B4-BE49-F238E27FC236}">
                  <a16:creationId xmlns:a16="http://schemas.microsoft.com/office/drawing/2014/main" id="{1C55084C-70A5-CB00-A54F-8537141936CC}"/>
                </a:ext>
              </a:extLst>
            </p:cNvPr>
            <p:cNvSpPr/>
            <p:nvPr/>
          </p:nvSpPr>
          <p:spPr>
            <a:xfrm>
              <a:off x="7403777" y="4434978"/>
              <a:ext cx="39121" cy="64342"/>
            </a:xfrm>
            <a:custGeom>
              <a:avLst/>
              <a:gdLst/>
              <a:ahLst/>
              <a:cxnLst/>
              <a:rect l="l" t="t" r="r" b="b"/>
              <a:pathLst>
                <a:path w="107" h="176" extrusionOk="0">
                  <a:moveTo>
                    <a:pt x="15" y="1"/>
                  </a:moveTo>
                  <a:cubicBezTo>
                    <a:pt x="5" y="1"/>
                    <a:pt x="0" y="6"/>
                    <a:pt x="0" y="15"/>
                  </a:cubicBezTo>
                  <a:lnTo>
                    <a:pt x="0" y="161"/>
                  </a:lnTo>
                  <a:cubicBezTo>
                    <a:pt x="0" y="170"/>
                    <a:pt x="5" y="175"/>
                    <a:pt x="15" y="175"/>
                  </a:cubicBezTo>
                  <a:lnTo>
                    <a:pt x="92" y="175"/>
                  </a:lnTo>
                  <a:cubicBezTo>
                    <a:pt x="97" y="175"/>
                    <a:pt x="107" y="170"/>
                    <a:pt x="107" y="161"/>
                  </a:cubicBezTo>
                  <a:lnTo>
                    <a:pt x="107" y="15"/>
                  </a:lnTo>
                  <a:cubicBezTo>
                    <a:pt x="107" y="6"/>
                    <a:pt x="97" y="1"/>
                    <a:pt x="92"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7" name="Google Shape;637;p24">
              <a:extLst>
                <a:ext uri="{FF2B5EF4-FFF2-40B4-BE49-F238E27FC236}">
                  <a16:creationId xmlns:a16="http://schemas.microsoft.com/office/drawing/2014/main" id="{F8B55EE2-B176-3129-669C-9C4FACD6143E}"/>
                </a:ext>
              </a:extLst>
            </p:cNvPr>
            <p:cNvSpPr/>
            <p:nvPr/>
          </p:nvSpPr>
          <p:spPr>
            <a:xfrm>
              <a:off x="7343450" y="4434978"/>
              <a:ext cx="37659" cy="64342"/>
            </a:xfrm>
            <a:custGeom>
              <a:avLst/>
              <a:gdLst/>
              <a:ahLst/>
              <a:cxnLst/>
              <a:rect l="l" t="t" r="r" b="b"/>
              <a:pathLst>
                <a:path w="103" h="176" extrusionOk="0">
                  <a:moveTo>
                    <a:pt x="15" y="1"/>
                  </a:moveTo>
                  <a:cubicBezTo>
                    <a:pt x="6" y="1"/>
                    <a:pt x="1" y="6"/>
                    <a:pt x="1" y="15"/>
                  </a:cubicBezTo>
                  <a:lnTo>
                    <a:pt x="1" y="161"/>
                  </a:lnTo>
                  <a:cubicBezTo>
                    <a:pt x="1" y="170"/>
                    <a:pt x="6" y="175"/>
                    <a:pt x="15" y="175"/>
                  </a:cubicBezTo>
                  <a:lnTo>
                    <a:pt x="88" y="175"/>
                  </a:lnTo>
                  <a:cubicBezTo>
                    <a:pt x="98" y="175"/>
                    <a:pt x="102" y="170"/>
                    <a:pt x="102" y="161"/>
                  </a:cubicBezTo>
                  <a:lnTo>
                    <a:pt x="102" y="15"/>
                  </a:lnTo>
                  <a:cubicBezTo>
                    <a:pt x="102" y="6"/>
                    <a:pt x="98" y="1"/>
                    <a:pt x="88" y="1"/>
                  </a:cubicBezTo>
                  <a:close/>
                </a:path>
              </a:pathLst>
            </a:custGeom>
            <a:solidFill>
              <a:srgbClr val="4363A9"/>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sp>
        <p:nvSpPr>
          <p:cNvPr id="258" name="Google Shape;638;p24">
            <a:extLst>
              <a:ext uri="{FF2B5EF4-FFF2-40B4-BE49-F238E27FC236}">
                <a16:creationId xmlns:a16="http://schemas.microsoft.com/office/drawing/2014/main" id="{1C061978-38F1-F72A-E1E1-8D9D742F0C9E}"/>
              </a:ext>
            </a:extLst>
          </p:cNvPr>
          <p:cNvSpPr/>
          <p:nvPr/>
        </p:nvSpPr>
        <p:spPr>
          <a:xfrm>
            <a:off x="3151425" y="4979763"/>
            <a:ext cx="134264" cy="115843"/>
          </a:xfrm>
          <a:custGeom>
            <a:avLst/>
            <a:gdLst/>
            <a:ahLst/>
            <a:cxnLst/>
            <a:rect l="l" t="t" r="r" b="b"/>
            <a:pathLst>
              <a:path w="707" h="610" extrusionOk="0">
                <a:moveTo>
                  <a:pt x="306" y="1"/>
                </a:moveTo>
                <a:cubicBezTo>
                  <a:pt x="150" y="1"/>
                  <a:pt x="1" y="122"/>
                  <a:pt x="1" y="305"/>
                </a:cubicBezTo>
                <a:cubicBezTo>
                  <a:pt x="5" y="469"/>
                  <a:pt x="141" y="605"/>
                  <a:pt x="305" y="609"/>
                </a:cubicBezTo>
                <a:cubicBezTo>
                  <a:pt x="576" y="609"/>
                  <a:pt x="707" y="281"/>
                  <a:pt x="518" y="92"/>
                </a:cubicBezTo>
                <a:cubicBezTo>
                  <a:pt x="457" y="29"/>
                  <a:pt x="381" y="1"/>
                  <a:pt x="306" y="1"/>
                </a:cubicBezTo>
                <a:close/>
              </a:path>
            </a:pathLst>
          </a:custGeom>
          <a:solidFill>
            <a:srgbClr val="6880BE"/>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59" name="Google Shape;639;p24">
            <a:extLst>
              <a:ext uri="{FF2B5EF4-FFF2-40B4-BE49-F238E27FC236}">
                <a16:creationId xmlns:a16="http://schemas.microsoft.com/office/drawing/2014/main" id="{97F93A67-244B-30DE-9A51-9180647F60A2}"/>
              </a:ext>
            </a:extLst>
          </p:cNvPr>
          <p:cNvSpPr/>
          <p:nvPr/>
        </p:nvSpPr>
        <p:spPr>
          <a:xfrm>
            <a:off x="2340981" y="4487776"/>
            <a:ext cx="154584" cy="132555"/>
          </a:xfrm>
          <a:custGeom>
            <a:avLst/>
            <a:gdLst/>
            <a:ahLst/>
            <a:cxnLst/>
            <a:rect l="l" t="t" r="r" b="b"/>
            <a:pathLst>
              <a:path w="814" h="698" extrusionOk="0">
                <a:moveTo>
                  <a:pt x="465" y="93"/>
                </a:moveTo>
                <a:cubicBezTo>
                  <a:pt x="605" y="93"/>
                  <a:pt x="721" y="209"/>
                  <a:pt x="721" y="349"/>
                </a:cubicBezTo>
                <a:cubicBezTo>
                  <a:pt x="721" y="502"/>
                  <a:pt x="596" y="605"/>
                  <a:pt x="465" y="605"/>
                </a:cubicBezTo>
                <a:cubicBezTo>
                  <a:pt x="402" y="605"/>
                  <a:pt x="338" y="581"/>
                  <a:pt x="286" y="528"/>
                </a:cubicBezTo>
                <a:cubicBezTo>
                  <a:pt x="121" y="368"/>
                  <a:pt x="238" y="93"/>
                  <a:pt x="465" y="93"/>
                </a:cubicBezTo>
                <a:close/>
                <a:moveTo>
                  <a:pt x="463" y="1"/>
                </a:moveTo>
                <a:cubicBezTo>
                  <a:pt x="377" y="1"/>
                  <a:pt x="290" y="32"/>
                  <a:pt x="218" y="102"/>
                </a:cubicBezTo>
                <a:cubicBezTo>
                  <a:pt x="1" y="320"/>
                  <a:pt x="155" y="697"/>
                  <a:pt x="465" y="697"/>
                </a:cubicBezTo>
                <a:cubicBezTo>
                  <a:pt x="658" y="697"/>
                  <a:pt x="813" y="542"/>
                  <a:pt x="813" y="349"/>
                </a:cubicBezTo>
                <a:cubicBezTo>
                  <a:pt x="813" y="139"/>
                  <a:pt x="642" y="1"/>
                  <a:pt x="463" y="1"/>
                </a:cubicBezTo>
                <a:close/>
              </a:path>
            </a:pathLst>
          </a:custGeom>
          <a:solidFill>
            <a:srgbClr val="C78A97"/>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260" name="Google Shape;640;p24">
            <a:extLst>
              <a:ext uri="{FF2B5EF4-FFF2-40B4-BE49-F238E27FC236}">
                <a16:creationId xmlns:a16="http://schemas.microsoft.com/office/drawing/2014/main" id="{8D8EE1EA-1DFF-CB5D-0145-61D685E125B9}"/>
              </a:ext>
            </a:extLst>
          </p:cNvPr>
          <p:cNvSpPr/>
          <p:nvPr/>
        </p:nvSpPr>
        <p:spPr>
          <a:xfrm>
            <a:off x="8516341" y="4625540"/>
            <a:ext cx="126857" cy="109956"/>
          </a:xfrm>
          <a:custGeom>
            <a:avLst/>
            <a:gdLst/>
            <a:ahLst/>
            <a:cxnLst/>
            <a:rect l="l" t="t" r="r" b="b"/>
            <a:pathLst>
              <a:path w="668" h="579" extrusionOk="0">
                <a:moveTo>
                  <a:pt x="382" y="94"/>
                </a:moveTo>
                <a:cubicBezTo>
                  <a:pt x="489" y="94"/>
                  <a:pt x="580" y="182"/>
                  <a:pt x="580" y="288"/>
                </a:cubicBezTo>
                <a:cubicBezTo>
                  <a:pt x="580" y="406"/>
                  <a:pt x="482" y="484"/>
                  <a:pt x="380" y="484"/>
                </a:cubicBezTo>
                <a:cubicBezTo>
                  <a:pt x="331" y="484"/>
                  <a:pt x="282" y="467"/>
                  <a:pt x="242" y="428"/>
                </a:cubicBezTo>
                <a:cubicBezTo>
                  <a:pt x="121" y="302"/>
                  <a:pt x="208" y="94"/>
                  <a:pt x="382" y="94"/>
                </a:cubicBezTo>
                <a:close/>
                <a:moveTo>
                  <a:pt x="379" y="1"/>
                </a:moveTo>
                <a:cubicBezTo>
                  <a:pt x="308" y="1"/>
                  <a:pt x="237" y="27"/>
                  <a:pt x="179" y="85"/>
                </a:cubicBezTo>
                <a:cubicBezTo>
                  <a:pt x="0" y="269"/>
                  <a:pt x="126" y="578"/>
                  <a:pt x="382" y="578"/>
                </a:cubicBezTo>
                <a:cubicBezTo>
                  <a:pt x="542" y="578"/>
                  <a:pt x="668" y="448"/>
                  <a:pt x="668" y="288"/>
                </a:cubicBezTo>
                <a:cubicBezTo>
                  <a:pt x="668" y="115"/>
                  <a:pt x="526" y="1"/>
                  <a:pt x="379" y="1"/>
                </a:cubicBezTo>
                <a:close/>
              </a:path>
            </a:pathLst>
          </a:custGeom>
          <a:solidFill>
            <a:srgbClr val="C78A97"/>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nvGrpSpPr>
          <p:cNvPr id="261" name="Google Shape;641;p24">
            <a:extLst>
              <a:ext uri="{FF2B5EF4-FFF2-40B4-BE49-F238E27FC236}">
                <a16:creationId xmlns:a16="http://schemas.microsoft.com/office/drawing/2014/main" id="{7D29DD7F-8901-1AE8-1C26-DD27676B3E42}"/>
              </a:ext>
            </a:extLst>
          </p:cNvPr>
          <p:cNvGrpSpPr/>
          <p:nvPr/>
        </p:nvGrpSpPr>
        <p:grpSpPr>
          <a:xfrm>
            <a:off x="9853732" y="4131734"/>
            <a:ext cx="904016" cy="2699941"/>
            <a:chOff x="7462859" y="635000"/>
            <a:chExt cx="1326314" cy="3958085"/>
          </a:xfrm>
        </p:grpSpPr>
        <p:grpSp>
          <p:nvGrpSpPr>
            <p:cNvPr id="262" name="Google Shape;642;p24">
              <a:extLst>
                <a:ext uri="{FF2B5EF4-FFF2-40B4-BE49-F238E27FC236}">
                  <a16:creationId xmlns:a16="http://schemas.microsoft.com/office/drawing/2014/main" id="{D5A4652F-5E3F-C384-25B4-AB4D50621BA1}"/>
                </a:ext>
              </a:extLst>
            </p:cNvPr>
            <p:cNvGrpSpPr/>
            <p:nvPr/>
          </p:nvGrpSpPr>
          <p:grpSpPr>
            <a:xfrm>
              <a:off x="7462859" y="635000"/>
              <a:ext cx="1326314" cy="3958085"/>
              <a:chOff x="-2405225" y="-1911776"/>
              <a:chExt cx="160150" cy="477926"/>
            </a:xfrm>
          </p:grpSpPr>
          <p:sp>
            <p:nvSpPr>
              <p:cNvPr id="268" name="Google Shape;643;p24">
                <a:extLst>
                  <a:ext uri="{FF2B5EF4-FFF2-40B4-BE49-F238E27FC236}">
                    <a16:creationId xmlns:a16="http://schemas.microsoft.com/office/drawing/2014/main" id="{67380CD2-3F41-FCBF-D32F-803D36DE378B}"/>
                  </a:ext>
                </a:extLst>
              </p:cNvPr>
              <p:cNvSpPr/>
              <p:nvPr/>
            </p:nvSpPr>
            <p:spPr>
              <a:xfrm>
                <a:off x="-2362775" y="-1826525"/>
                <a:ext cx="75250" cy="305250"/>
              </a:xfrm>
              <a:custGeom>
                <a:avLst/>
                <a:gdLst/>
                <a:ahLst/>
                <a:cxnLst/>
                <a:rect l="l" t="t" r="r" b="b"/>
                <a:pathLst>
                  <a:path w="3010" h="12210" extrusionOk="0">
                    <a:moveTo>
                      <a:pt x="915" y="1"/>
                    </a:moveTo>
                    <a:cubicBezTo>
                      <a:pt x="625" y="1"/>
                      <a:pt x="392" y="238"/>
                      <a:pt x="392" y="528"/>
                    </a:cubicBezTo>
                    <a:lnTo>
                      <a:pt x="1" y="12209"/>
                    </a:lnTo>
                    <a:lnTo>
                      <a:pt x="3009" y="12200"/>
                    </a:lnTo>
                    <a:lnTo>
                      <a:pt x="2584" y="528"/>
                    </a:lnTo>
                    <a:cubicBezTo>
                      <a:pt x="2584" y="238"/>
                      <a:pt x="2424" y="1"/>
                      <a:pt x="2134"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9" name="Google Shape;644;p24">
                <a:extLst>
                  <a:ext uri="{FF2B5EF4-FFF2-40B4-BE49-F238E27FC236}">
                    <a16:creationId xmlns:a16="http://schemas.microsoft.com/office/drawing/2014/main" id="{F95DBB84-A006-2688-F6BC-650FF765C31F}"/>
                  </a:ext>
                </a:extLst>
              </p:cNvPr>
              <p:cNvSpPr/>
              <p:nvPr/>
            </p:nvSpPr>
            <p:spPr>
              <a:xfrm>
                <a:off x="-2355875" y="-1748650"/>
                <a:ext cx="60725" cy="19500"/>
              </a:xfrm>
              <a:custGeom>
                <a:avLst/>
                <a:gdLst/>
                <a:ahLst/>
                <a:cxnLst/>
                <a:rect l="l" t="t" r="r" b="b"/>
                <a:pathLst>
                  <a:path w="2429" h="780" extrusionOk="0">
                    <a:moveTo>
                      <a:pt x="29" y="1"/>
                    </a:moveTo>
                    <a:lnTo>
                      <a:pt x="0" y="780"/>
                    </a:lnTo>
                    <a:lnTo>
                      <a:pt x="2429" y="780"/>
                    </a:lnTo>
                    <a:lnTo>
                      <a:pt x="2400"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0" name="Google Shape;645;p24">
                <a:extLst>
                  <a:ext uri="{FF2B5EF4-FFF2-40B4-BE49-F238E27FC236}">
                    <a16:creationId xmlns:a16="http://schemas.microsoft.com/office/drawing/2014/main" id="{79CE4A1D-3327-2837-4B60-068DE1A2D556}"/>
                  </a:ext>
                </a:extLst>
              </p:cNvPr>
              <p:cNvSpPr/>
              <p:nvPr/>
            </p:nvSpPr>
            <p:spPr>
              <a:xfrm>
                <a:off x="-2354075" y="-1792550"/>
                <a:ext cx="57000" cy="9825"/>
              </a:xfrm>
              <a:custGeom>
                <a:avLst/>
                <a:gdLst/>
                <a:ahLst/>
                <a:cxnLst/>
                <a:rect l="l" t="t" r="r" b="b"/>
                <a:pathLst>
                  <a:path w="2280" h="393" extrusionOk="0">
                    <a:moveTo>
                      <a:pt x="15" y="1"/>
                    </a:moveTo>
                    <a:lnTo>
                      <a:pt x="1" y="393"/>
                    </a:lnTo>
                    <a:lnTo>
                      <a:pt x="2279" y="393"/>
                    </a:lnTo>
                    <a:lnTo>
                      <a:pt x="2265"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1" name="Google Shape;646;p24">
                <a:extLst>
                  <a:ext uri="{FF2B5EF4-FFF2-40B4-BE49-F238E27FC236}">
                    <a16:creationId xmlns:a16="http://schemas.microsoft.com/office/drawing/2014/main" id="{D2F07AE5-5964-1587-6C5A-37E33FF56187}"/>
                  </a:ext>
                </a:extLst>
              </p:cNvPr>
              <p:cNvSpPr/>
              <p:nvPr/>
            </p:nvSpPr>
            <p:spPr>
              <a:xfrm>
                <a:off x="-2362175" y="-1559525"/>
                <a:ext cx="73675" cy="19500"/>
              </a:xfrm>
              <a:custGeom>
                <a:avLst/>
                <a:gdLst/>
                <a:ahLst/>
                <a:cxnLst/>
                <a:rect l="l" t="t" r="r" b="b"/>
                <a:pathLst>
                  <a:path w="2947" h="780" extrusionOk="0">
                    <a:moveTo>
                      <a:pt x="25" y="1"/>
                    </a:moveTo>
                    <a:lnTo>
                      <a:pt x="1" y="780"/>
                    </a:lnTo>
                    <a:lnTo>
                      <a:pt x="2947" y="780"/>
                    </a:lnTo>
                    <a:lnTo>
                      <a:pt x="2918"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2" name="Google Shape;647;p24">
                <a:extLst>
                  <a:ext uri="{FF2B5EF4-FFF2-40B4-BE49-F238E27FC236}">
                    <a16:creationId xmlns:a16="http://schemas.microsoft.com/office/drawing/2014/main" id="{6AC78635-B43C-55ED-284B-1382554A11B1}"/>
                  </a:ext>
                </a:extLst>
              </p:cNvPr>
              <p:cNvSpPr/>
              <p:nvPr/>
            </p:nvSpPr>
            <p:spPr>
              <a:xfrm>
                <a:off x="-2339200" y="-1695075"/>
                <a:ext cx="25800" cy="101475"/>
              </a:xfrm>
              <a:custGeom>
                <a:avLst/>
                <a:gdLst/>
                <a:ahLst/>
                <a:cxnLst/>
                <a:rect l="l" t="t" r="r" b="b"/>
                <a:pathLst>
                  <a:path w="1032" h="4059" extrusionOk="0">
                    <a:moveTo>
                      <a:pt x="514" y="1"/>
                    </a:moveTo>
                    <a:cubicBezTo>
                      <a:pt x="228" y="1"/>
                      <a:pt x="1" y="228"/>
                      <a:pt x="1" y="513"/>
                    </a:cubicBezTo>
                    <a:lnTo>
                      <a:pt x="1" y="3551"/>
                    </a:lnTo>
                    <a:cubicBezTo>
                      <a:pt x="1" y="3832"/>
                      <a:pt x="228" y="4059"/>
                      <a:pt x="514" y="4059"/>
                    </a:cubicBezTo>
                    <a:lnTo>
                      <a:pt x="523" y="4059"/>
                    </a:lnTo>
                    <a:cubicBezTo>
                      <a:pt x="804" y="4059"/>
                      <a:pt x="1031" y="3832"/>
                      <a:pt x="1031" y="3551"/>
                    </a:cubicBezTo>
                    <a:lnTo>
                      <a:pt x="1031" y="513"/>
                    </a:lnTo>
                    <a:cubicBezTo>
                      <a:pt x="1031" y="228"/>
                      <a:pt x="804" y="1"/>
                      <a:pt x="523" y="1"/>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3" name="Google Shape;648;p24">
                <a:extLst>
                  <a:ext uri="{FF2B5EF4-FFF2-40B4-BE49-F238E27FC236}">
                    <a16:creationId xmlns:a16="http://schemas.microsoft.com/office/drawing/2014/main" id="{B36739B6-8ABD-674F-0318-B9263558D2E4}"/>
                  </a:ext>
                </a:extLst>
              </p:cNvPr>
              <p:cNvSpPr/>
              <p:nvPr/>
            </p:nvSpPr>
            <p:spPr>
              <a:xfrm>
                <a:off x="-2405225" y="-1521550"/>
                <a:ext cx="160150" cy="87700"/>
              </a:xfrm>
              <a:custGeom>
                <a:avLst/>
                <a:gdLst/>
                <a:ahLst/>
                <a:cxnLst/>
                <a:rect l="l" t="t" r="r" b="b"/>
                <a:pathLst>
                  <a:path w="6406" h="3508" extrusionOk="0">
                    <a:moveTo>
                      <a:pt x="4698" y="1"/>
                    </a:moveTo>
                    <a:lnTo>
                      <a:pt x="1689" y="10"/>
                    </a:lnTo>
                    <a:cubicBezTo>
                      <a:pt x="1350" y="707"/>
                      <a:pt x="736" y="2710"/>
                      <a:pt x="1" y="3508"/>
                    </a:cubicBezTo>
                    <a:lnTo>
                      <a:pt x="369" y="3508"/>
                    </a:lnTo>
                    <a:lnTo>
                      <a:pt x="1660" y="3503"/>
                    </a:lnTo>
                    <a:cubicBezTo>
                      <a:pt x="1660" y="3503"/>
                      <a:pt x="1723" y="2637"/>
                      <a:pt x="2115" y="1994"/>
                    </a:cubicBezTo>
                    <a:cubicBezTo>
                      <a:pt x="2312" y="1673"/>
                      <a:pt x="2746" y="1511"/>
                      <a:pt x="3180" y="1511"/>
                    </a:cubicBezTo>
                    <a:cubicBezTo>
                      <a:pt x="3609" y="1511"/>
                      <a:pt x="4039" y="1669"/>
                      <a:pt x="4238" y="1989"/>
                    </a:cubicBezTo>
                    <a:cubicBezTo>
                      <a:pt x="4635" y="2632"/>
                      <a:pt x="4746" y="3488"/>
                      <a:pt x="4746" y="3488"/>
                    </a:cubicBezTo>
                    <a:lnTo>
                      <a:pt x="6038" y="3483"/>
                    </a:lnTo>
                    <a:lnTo>
                      <a:pt x="6405" y="3483"/>
                    </a:lnTo>
                    <a:cubicBezTo>
                      <a:pt x="5660" y="2690"/>
                      <a:pt x="5046" y="692"/>
                      <a:pt x="4698"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4" name="Google Shape;649;p24">
                <a:extLst>
                  <a:ext uri="{FF2B5EF4-FFF2-40B4-BE49-F238E27FC236}">
                    <a16:creationId xmlns:a16="http://schemas.microsoft.com/office/drawing/2014/main" id="{52E9E1E0-E959-AC58-C5BD-84DBBA60353D}"/>
                  </a:ext>
                </a:extLst>
              </p:cNvPr>
              <p:cNvSpPr/>
              <p:nvPr/>
            </p:nvSpPr>
            <p:spPr>
              <a:xfrm>
                <a:off x="-2331200" y="-1831600"/>
                <a:ext cx="12350" cy="4250"/>
              </a:xfrm>
              <a:custGeom>
                <a:avLst/>
                <a:gdLst/>
                <a:ahLst/>
                <a:cxnLst/>
                <a:rect l="l" t="t" r="r" b="b"/>
                <a:pathLst>
                  <a:path w="494" h="170" extrusionOk="0">
                    <a:moveTo>
                      <a:pt x="489" y="1"/>
                    </a:moveTo>
                    <a:cubicBezTo>
                      <a:pt x="469" y="5"/>
                      <a:pt x="450" y="10"/>
                      <a:pt x="431" y="10"/>
                    </a:cubicBezTo>
                    <a:lnTo>
                      <a:pt x="58" y="10"/>
                    </a:lnTo>
                    <a:cubicBezTo>
                      <a:pt x="39" y="10"/>
                      <a:pt x="20" y="10"/>
                      <a:pt x="0" y="5"/>
                    </a:cubicBezTo>
                    <a:lnTo>
                      <a:pt x="0" y="170"/>
                    </a:lnTo>
                    <a:lnTo>
                      <a:pt x="494" y="170"/>
                    </a:lnTo>
                    <a:cubicBezTo>
                      <a:pt x="489" y="102"/>
                      <a:pt x="489" y="44"/>
                      <a:pt x="489"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5" name="Google Shape;650;p24">
                <a:extLst>
                  <a:ext uri="{FF2B5EF4-FFF2-40B4-BE49-F238E27FC236}">
                    <a16:creationId xmlns:a16="http://schemas.microsoft.com/office/drawing/2014/main" id="{7DB57B70-5C2C-F5B9-EBE4-103EDC56B6A2}"/>
                  </a:ext>
                </a:extLst>
              </p:cNvPr>
              <p:cNvSpPr/>
              <p:nvPr/>
            </p:nvSpPr>
            <p:spPr>
              <a:xfrm>
                <a:off x="-2331575" y="-1856375"/>
                <a:ext cx="12975" cy="13075"/>
              </a:xfrm>
              <a:custGeom>
                <a:avLst/>
                <a:gdLst/>
                <a:ahLst/>
                <a:cxnLst/>
                <a:rect l="l" t="t" r="r" b="b"/>
                <a:pathLst>
                  <a:path w="519" h="523" extrusionOk="0">
                    <a:moveTo>
                      <a:pt x="1" y="0"/>
                    </a:moveTo>
                    <a:lnTo>
                      <a:pt x="5" y="522"/>
                    </a:lnTo>
                    <a:cubicBezTo>
                      <a:pt x="25" y="518"/>
                      <a:pt x="49" y="513"/>
                      <a:pt x="68" y="513"/>
                    </a:cubicBezTo>
                    <a:lnTo>
                      <a:pt x="441" y="513"/>
                    </a:lnTo>
                    <a:cubicBezTo>
                      <a:pt x="465" y="513"/>
                      <a:pt x="489" y="518"/>
                      <a:pt x="513" y="522"/>
                    </a:cubicBezTo>
                    <a:lnTo>
                      <a:pt x="518"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6" name="Google Shape;651;p24">
                <a:extLst>
                  <a:ext uri="{FF2B5EF4-FFF2-40B4-BE49-F238E27FC236}">
                    <a16:creationId xmlns:a16="http://schemas.microsoft.com/office/drawing/2014/main" id="{C8D13455-10B0-C5D3-3E51-5D1221DA014B}"/>
                  </a:ext>
                </a:extLst>
              </p:cNvPr>
              <p:cNvSpPr/>
              <p:nvPr/>
            </p:nvSpPr>
            <p:spPr>
              <a:xfrm>
                <a:off x="-2334000" y="-1870775"/>
                <a:ext cx="17700" cy="7525"/>
              </a:xfrm>
              <a:custGeom>
                <a:avLst/>
                <a:gdLst/>
                <a:ahLst/>
                <a:cxnLst/>
                <a:rect l="l" t="t" r="r" b="b"/>
                <a:pathLst>
                  <a:path w="708" h="301" extrusionOk="0">
                    <a:moveTo>
                      <a:pt x="165" y="0"/>
                    </a:moveTo>
                    <a:lnTo>
                      <a:pt x="1" y="300"/>
                    </a:lnTo>
                    <a:lnTo>
                      <a:pt x="707" y="300"/>
                    </a:lnTo>
                    <a:lnTo>
                      <a:pt x="547" y="5"/>
                    </a:lnTo>
                    <a:cubicBezTo>
                      <a:pt x="538" y="10"/>
                      <a:pt x="523" y="15"/>
                      <a:pt x="514" y="15"/>
                    </a:cubicBezTo>
                    <a:lnTo>
                      <a:pt x="214" y="15"/>
                    </a:lnTo>
                    <a:cubicBezTo>
                      <a:pt x="194" y="15"/>
                      <a:pt x="180" y="10"/>
                      <a:pt x="165" y="0"/>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7" name="Google Shape;652;p24">
                <a:extLst>
                  <a:ext uri="{FF2B5EF4-FFF2-40B4-BE49-F238E27FC236}">
                    <a16:creationId xmlns:a16="http://schemas.microsoft.com/office/drawing/2014/main" id="{F5499A4F-5053-3625-175D-C0F2541E723D}"/>
                  </a:ext>
                </a:extLst>
              </p:cNvPr>
              <p:cNvSpPr/>
              <p:nvPr/>
            </p:nvSpPr>
            <p:spPr>
              <a:xfrm>
                <a:off x="-2334100" y="-1863050"/>
                <a:ext cx="25" cy="150"/>
              </a:xfrm>
              <a:custGeom>
                <a:avLst/>
                <a:gdLst/>
                <a:ahLst/>
                <a:cxnLst/>
                <a:rect l="l" t="t" r="r" b="b"/>
                <a:pathLst>
                  <a:path w="1" h="6" extrusionOk="0">
                    <a:moveTo>
                      <a:pt x="0" y="6"/>
                    </a:moveTo>
                    <a:lnTo>
                      <a:pt x="0" y="6"/>
                    </a:lnTo>
                    <a:lnTo>
                      <a:pt x="0" y="1"/>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8" name="Google Shape;653;p24">
                <a:extLst>
                  <a:ext uri="{FF2B5EF4-FFF2-40B4-BE49-F238E27FC236}">
                    <a16:creationId xmlns:a16="http://schemas.microsoft.com/office/drawing/2014/main" id="{BFFB010B-A33C-C21D-3794-5F2580A39FCD}"/>
                  </a:ext>
                </a:extLst>
              </p:cNvPr>
              <p:cNvSpPr/>
              <p:nvPr/>
            </p:nvSpPr>
            <p:spPr>
              <a:xfrm>
                <a:off x="-2335325" y="-1827375"/>
                <a:ext cx="4150" cy="2575"/>
              </a:xfrm>
              <a:custGeom>
                <a:avLst/>
                <a:gdLst/>
                <a:ahLst/>
                <a:cxnLst/>
                <a:rect l="l" t="t" r="r" b="b"/>
                <a:pathLst>
                  <a:path w="166" h="103" extrusionOk="0">
                    <a:moveTo>
                      <a:pt x="68" y="1"/>
                    </a:moveTo>
                    <a:cubicBezTo>
                      <a:pt x="1" y="1"/>
                      <a:pt x="1" y="102"/>
                      <a:pt x="68" y="102"/>
                    </a:cubicBezTo>
                    <a:lnTo>
                      <a:pt x="165" y="102"/>
                    </a:lnTo>
                    <a:lnTo>
                      <a:pt x="165"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9" name="Google Shape;654;p24">
                <a:extLst>
                  <a:ext uri="{FF2B5EF4-FFF2-40B4-BE49-F238E27FC236}">
                    <a16:creationId xmlns:a16="http://schemas.microsoft.com/office/drawing/2014/main" id="{B0337CE9-A375-3729-9E18-4BE34A12B9A3}"/>
                  </a:ext>
                </a:extLst>
              </p:cNvPr>
              <p:cNvSpPr/>
              <p:nvPr/>
            </p:nvSpPr>
            <p:spPr>
              <a:xfrm>
                <a:off x="-2318875" y="-1827375"/>
                <a:ext cx="4500" cy="2575"/>
              </a:xfrm>
              <a:custGeom>
                <a:avLst/>
                <a:gdLst/>
                <a:ahLst/>
                <a:cxnLst/>
                <a:rect l="l" t="t" r="r" b="b"/>
                <a:pathLst>
                  <a:path w="180" h="103" extrusionOk="0">
                    <a:moveTo>
                      <a:pt x="116" y="1"/>
                    </a:moveTo>
                    <a:cubicBezTo>
                      <a:pt x="115" y="1"/>
                      <a:pt x="113" y="1"/>
                      <a:pt x="112" y="1"/>
                    </a:cubicBezTo>
                    <a:lnTo>
                      <a:pt x="1" y="1"/>
                    </a:lnTo>
                    <a:lnTo>
                      <a:pt x="1" y="102"/>
                    </a:lnTo>
                    <a:lnTo>
                      <a:pt x="112" y="102"/>
                    </a:lnTo>
                    <a:cubicBezTo>
                      <a:pt x="178" y="102"/>
                      <a:pt x="179" y="1"/>
                      <a:pt x="116" y="1"/>
                    </a:cubicBez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0" name="Google Shape;655;p24">
                <a:extLst>
                  <a:ext uri="{FF2B5EF4-FFF2-40B4-BE49-F238E27FC236}">
                    <a16:creationId xmlns:a16="http://schemas.microsoft.com/office/drawing/2014/main" id="{FCD93872-8C31-C82A-BEA2-0228F5D94CB3}"/>
                  </a:ext>
                </a:extLst>
              </p:cNvPr>
              <p:cNvSpPr/>
              <p:nvPr/>
            </p:nvSpPr>
            <p:spPr>
              <a:xfrm>
                <a:off x="-2331200" y="-1827375"/>
                <a:ext cx="12225" cy="2575"/>
              </a:xfrm>
              <a:custGeom>
                <a:avLst/>
                <a:gdLst/>
                <a:ahLst/>
                <a:cxnLst/>
                <a:rect l="l" t="t" r="r" b="b"/>
                <a:pathLst>
                  <a:path w="489" h="103" extrusionOk="0">
                    <a:moveTo>
                      <a:pt x="0" y="1"/>
                    </a:moveTo>
                    <a:lnTo>
                      <a:pt x="0" y="102"/>
                    </a:lnTo>
                    <a:lnTo>
                      <a:pt x="489" y="102"/>
                    </a:lnTo>
                    <a:cubicBezTo>
                      <a:pt x="489" y="64"/>
                      <a:pt x="489" y="30"/>
                      <a:pt x="489" y="1"/>
                    </a:cubicBez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1" name="Google Shape;656;p24">
                <a:extLst>
                  <a:ext uri="{FF2B5EF4-FFF2-40B4-BE49-F238E27FC236}">
                    <a16:creationId xmlns:a16="http://schemas.microsoft.com/office/drawing/2014/main" id="{F0D27994-9A6E-C677-722F-E9254FF171D2}"/>
                  </a:ext>
                </a:extLst>
              </p:cNvPr>
              <p:cNvSpPr/>
              <p:nvPr/>
            </p:nvSpPr>
            <p:spPr>
              <a:xfrm>
                <a:off x="-2334100" y="-1862925"/>
                <a:ext cx="2550" cy="6450"/>
              </a:xfrm>
              <a:custGeom>
                <a:avLst/>
                <a:gdLst/>
                <a:ahLst/>
                <a:cxnLst/>
                <a:rect l="l" t="t" r="r" b="b"/>
                <a:pathLst>
                  <a:path w="102" h="258" extrusionOk="0">
                    <a:moveTo>
                      <a:pt x="0" y="1"/>
                    </a:moveTo>
                    <a:lnTo>
                      <a:pt x="0" y="170"/>
                    </a:lnTo>
                    <a:cubicBezTo>
                      <a:pt x="0" y="218"/>
                      <a:pt x="39" y="257"/>
                      <a:pt x="92" y="257"/>
                    </a:cubicBezTo>
                    <a:lnTo>
                      <a:pt x="102" y="257"/>
                    </a:lnTo>
                    <a:lnTo>
                      <a:pt x="102" y="243"/>
                    </a:lnTo>
                    <a:lnTo>
                      <a:pt x="73" y="175"/>
                    </a:lnTo>
                    <a:lnTo>
                      <a:pt x="15" y="40"/>
                    </a:lnTo>
                    <a:lnTo>
                      <a:pt x="0"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2" name="Google Shape;657;p24">
                <a:extLst>
                  <a:ext uri="{FF2B5EF4-FFF2-40B4-BE49-F238E27FC236}">
                    <a16:creationId xmlns:a16="http://schemas.microsoft.com/office/drawing/2014/main" id="{D0B71238-7072-0DCD-F9E0-CBDB0BA20534}"/>
                  </a:ext>
                </a:extLst>
              </p:cNvPr>
              <p:cNvSpPr/>
              <p:nvPr/>
            </p:nvSpPr>
            <p:spPr>
              <a:xfrm>
                <a:off x="-2334100" y="-1863275"/>
                <a:ext cx="250" cy="250"/>
              </a:xfrm>
              <a:custGeom>
                <a:avLst/>
                <a:gdLst/>
                <a:ahLst/>
                <a:cxnLst/>
                <a:rect l="l" t="t" r="r" b="b"/>
                <a:pathLst>
                  <a:path w="10" h="10" extrusionOk="0">
                    <a:moveTo>
                      <a:pt x="0" y="0"/>
                    </a:moveTo>
                    <a:lnTo>
                      <a:pt x="0" y="10"/>
                    </a:lnTo>
                    <a:lnTo>
                      <a:pt x="10"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3" name="Google Shape;658;p24">
                <a:extLst>
                  <a:ext uri="{FF2B5EF4-FFF2-40B4-BE49-F238E27FC236}">
                    <a16:creationId xmlns:a16="http://schemas.microsoft.com/office/drawing/2014/main" id="{DA885272-3092-159C-47F6-64018C4E2938}"/>
                  </a:ext>
                </a:extLst>
              </p:cNvPr>
              <p:cNvSpPr/>
              <p:nvPr/>
            </p:nvSpPr>
            <p:spPr>
              <a:xfrm>
                <a:off x="-2318625" y="-1863275"/>
                <a:ext cx="2675" cy="6925"/>
              </a:xfrm>
              <a:custGeom>
                <a:avLst/>
                <a:gdLst/>
                <a:ahLst/>
                <a:cxnLst/>
                <a:rect l="l" t="t" r="r" b="b"/>
                <a:pathLst>
                  <a:path w="107" h="277" extrusionOk="0">
                    <a:moveTo>
                      <a:pt x="97" y="0"/>
                    </a:moveTo>
                    <a:lnTo>
                      <a:pt x="102" y="15"/>
                    </a:lnTo>
                    <a:lnTo>
                      <a:pt x="58" y="121"/>
                    </a:lnTo>
                    <a:lnTo>
                      <a:pt x="29" y="189"/>
                    </a:lnTo>
                    <a:lnTo>
                      <a:pt x="0" y="261"/>
                    </a:lnTo>
                    <a:lnTo>
                      <a:pt x="0" y="276"/>
                    </a:lnTo>
                    <a:lnTo>
                      <a:pt x="20" y="276"/>
                    </a:lnTo>
                    <a:cubicBezTo>
                      <a:pt x="68" y="276"/>
                      <a:pt x="107" y="232"/>
                      <a:pt x="107" y="184"/>
                    </a:cubicBezTo>
                    <a:lnTo>
                      <a:pt x="107"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4" name="Google Shape;659;p24">
                <a:extLst>
                  <a:ext uri="{FF2B5EF4-FFF2-40B4-BE49-F238E27FC236}">
                    <a16:creationId xmlns:a16="http://schemas.microsoft.com/office/drawing/2014/main" id="{0FB6B564-FB51-93EF-3C1F-B9A060CFB819}"/>
                  </a:ext>
                </a:extLst>
              </p:cNvPr>
              <p:cNvSpPr/>
              <p:nvPr/>
            </p:nvSpPr>
            <p:spPr>
              <a:xfrm>
                <a:off x="-2334100" y="-1863275"/>
                <a:ext cx="18025" cy="3050"/>
              </a:xfrm>
              <a:custGeom>
                <a:avLst/>
                <a:gdLst/>
                <a:ahLst/>
                <a:cxnLst/>
                <a:rect l="l" t="t" r="r" b="b"/>
                <a:pathLst>
                  <a:path w="721" h="122" extrusionOk="0">
                    <a:moveTo>
                      <a:pt x="10" y="0"/>
                    </a:moveTo>
                    <a:lnTo>
                      <a:pt x="0" y="10"/>
                    </a:lnTo>
                    <a:lnTo>
                      <a:pt x="0" y="15"/>
                    </a:lnTo>
                    <a:lnTo>
                      <a:pt x="15" y="54"/>
                    </a:lnTo>
                    <a:lnTo>
                      <a:pt x="705" y="54"/>
                    </a:lnTo>
                    <a:lnTo>
                      <a:pt x="721" y="15"/>
                    </a:lnTo>
                    <a:lnTo>
                      <a:pt x="716" y="0"/>
                    </a:lnTo>
                    <a:close/>
                    <a:moveTo>
                      <a:pt x="705" y="54"/>
                    </a:moveTo>
                    <a:lnTo>
                      <a:pt x="677" y="121"/>
                    </a:lnTo>
                    <a:lnTo>
                      <a:pt x="706" y="54"/>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5" name="Google Shape;660;p24">
                <a:extLst>
                  <a:ext uri="{FF2B5EF4-FFF2-40B4-BE49-F238E27FC236}">
                    <a16:creationId xmlns:a16="http://schemas.microsoft.com/office/drawing/2014/main" id="{93E22F09-A6ED-662A-1E74-70BA5527DA35}"/>
                  </a:ext>
                </a:extLst>
              </p:cNvPr>
              <p:cNvSpPr/>
              <p:nvPr/>
            </p:nvSpPr>
            <p:spPr>
              <a:xfrm>
                <a:off x="-2332300" y="-1858575"/>
                <a:ext cx="14425" cy="2225"/>
              </a:xfrm>
              <a:custGeom>
                <a:avLst/>
                <a:gdLst/>
                <a:ahLst/>
                <a:cxnLst/>
                <a:rect l="l" t="t" r="r" b="b"/>
                <a:pathLst>
                  <a:path w="577" h="89" extrusionOk="0">
                    <a:moveTo>
                      <a:pt x="1" y="1"/>
                    </a:moveTo>
                    <a:lnTo>
                      <a:pt x="30" y="73"/>
                    </a:lnTo>
                    <a:lnTo>
                      <a:pt x="30" y="88"/>
                    </a:lnTo>
                    <a:lnTo>
                      <a:pt x="547" y="88"/>
                    </a:lnTo>
                    <a:lnTo>
                      <a:pt x="547" y="73"/>
                    </a:lnTo>
                    <a:lnTo>
                      <a:pt x="576"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6" name="Google Shape;661;p24">
                <a:extLst>
                  <a:ext uri="{FF2B5EF4-FFF2-40B4-BE49-F238E27FC236}">
                    <a16:creationId xmlns:a16="http://schemas.microsoft.com/office/drawing/2014/main" id="{8E3B5F13-3C3C-DCCF-4A42-83C8B87986AA}"/>
                  </a:ext>
                </a:extLst>
              </p:cNvPr>
              <p:cNvSpPr/>
              <p:nvPr/>
            </p:nvSpPr>
            <p:spPr>
              <a:xfrm>
                <a:off x="-2317900" y="-1860250"/>
                <a:ext cx="750" cy="1700"/>
              </a:xfrm>
              <a:custGeom>
                <a:avLst/>
                <a:gdLst/>
                <a:ahLst/>
                <a:cxnLst/>
                <a:rect l="l" t="t" r="r" b="b"/>
                <a:pathLst>
                  <a:path w="30" h="68" extrusionOk="0">
                    <a:moveTo>
                      <a:pt x="29" y="0"/>
                    </a:moveTo>
                    <a:lnTo>
                      <a:pt x="0" y="68"/>
                    </a:lnTo>
                    <a:lnTo>
                      <a:pt x="0" y="68"/>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7" name="Google Shape;662;p24">
                <a:extLst>
                  <a:ext uri="{FF2B5EF4-FFF2-40B4-BE49-F238E27FC236}">
                    <a16:creationId xmlns:a16="http://schemas.microsoft.com/office/drawing/2014/main" id="{EBE2146D-1AC2-BF60-D302-C965BC71909F}"/>
                  </a:ext>
                </a:extLst>
              </p:cNvPr>
              <p:cNvSpPr/>
              <p:nvPr/>
            </p:nvSpPr>
            <p:spPr>
              <a:xfrm>
                <a:off x="-2333750" y="-1861950"/>
                <a:ext cx="1475" cy="3400"/>
              </a:xfrm>
              <a:custGeom>
                <a:avLst/>
                <a:gdLst/>
                <a:ahLst/>
                <a:cxnLst/>
                <a:rect l="l" t="t" r="r" b="b"/>
                <a:pathLst>
                  <a:path w="59" h="136" extrusionOk="0">
                    <a:moveTo>
                      <a:pt x="59" y="136"/>
                    </a:moveTo>
                    <a:lnTo>
                      <a:pt x="59" y="136"/>
                    </a:lnTo>
                    <a:lnTo>
                      <a:pt x="1"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8" name="Google Shape;663;p24">
                <a:extLst>
                  <a:ext uri="{FF2B5EF4-FFF2-40B4-BE49-F238E27FC236}">
                    <a16:creationId xmlns:a16="http://schemas.microsoft.com/office/drawing/2014/main" id="{71388750-608F-832A-0883-CF2F940EBADC}"/>
                  </a:ext>
                </a:extLst>
              </p:cNvPr>
              <p:cNvSpPr/>
              <p:nvPr/>
            </p:nvSpPr>
            <p:spPr>
              <a:xfrm>
                <a:off x="-2333750" y="-1861950"/>
                <a:ext cx="17325" cy="3400"/>
              </a:xfrm>
              <a:custGeom>
                <a:avLst/>
                <a:gdLst/>
                <a:ahLst/>
                <a:cxnLst/>
                <a:rect l="l" t="t" r="r" b="b"/>
                <a:pathLst>
                  <a:path w="693" h="136" extrusionOk="0">
                    <a:moveTo>
                      <a:pt x="1" y="1"/>
                    </a:moveTo>
                    <a:lnTo>
                      <a:pt x="59" y="136"/>
                    </a:lnTo>
                    <a:lnTo>
                      <a:pt x="634" y="136"/>
                    </a:lnTo>
                    <a:lnTo>
                      <a:pt x="663" y="68"/>
                    </a:lnTo>
                    <a:lnTo>
                      <a:pt x="692"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9" name="Google Shape;664;p24">
                <a:extLst>
                  <a:ext uri="{FF2B5EF4-FFF2-40B4-BE49-F238E27FC236}">
                    <a16:creationId xmlns:a16="http://schemas.microsoft.com/office/drawing/2014/main" id="{C71E4B27-927B-C535-8B87-2C9A0B27E83B}"/>
                  </a:ext>
                </a:extLst>
              </p:cNvPr>
              <p:cNvSpPr/>
              <p:nvPr/>
            </p:nvSpPr>
            <p:spPr>
              <a:xfrm>
                <a:off x="-2330600" y="-1874275"/>
                <a:ext cx="12125" cy="3650"/>
              </a:xfrm>
              <a:custGeom>
                <a:avLst/>
                <a:gdLst/>
                <a:ahLst/>
                <a:cxnLst/>
                <a:rect l="l" t="t" r="r" b="b"/>
                <a:pathLst>
                  <a:path w="485" h="146" extrusionOk="0">
                    <a:moveTo>
                      <a:pt x="78" y="0"/>
                    </a:moveTo>
                    <a:cubicBezTo>
                      <a:pt x="34" y="0"/>
                      <a:pt x="0" y="34"/>
                      <a:pt x="0" y="78"/>
                    </a:cubicBezTo>
                    <a:cubicBezTo>
                      <a:pt x="0" y="102"/>
                      <a:pt x="15" y="126"/>
                      <a:pt x="34" y="140"/>
                    </a:cubicBezTo>
                    <a:lnTo>
                      <a:pt x="34" y="136"/>
                    </a:lnTo>
                    <a:lnTo>
                      <a:pt x="407" y="136"/>
                    </a:lnTo>
                    <a:lnTo>
                      <a:pt x="411" y="145"/>
                    </a:lnTo>
                    <a:cubicBezTo>
                      <a:pt x="484" y="107"/>
                      <a:pt x="455" y="0"/>
                      <a:pt x="378" y="0"/>
                    </a:cubicBezTo>
                    <a:lnTo>
                      <a:pt x="271" y="0"/>
                    </a:lnTo>
                    <a:lnTo>
                      <a:pt x="271" y="39"/>
                    </a:lnTo>
                    <a:lnTo>
                      <a:pt x="199" y="39"/>
                    </a:lnTo>
                    <a:lnTo>
                      <a:pt x="199" y="0"/>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0" name="Google Shape;665;p24">
                <a:extLst>
                  <a:ext uri="{FF2B5EF4-FFF2-40B4-BE49-F238E27FC236}">
                    <a16:creationId xmlns:a16="http://schemas.microsoft.com/office/drawing/2014/main" id="{062AADCF-92C8-704B-92A6-C891FCC60E31}"/>
                  </a:ext>
                </a:extLst>
              </p:cNvPr>
              <p:cNvSpPr/>
              <p:nvPr/>
            </p:nvSpPr>
            <p:spPr>
              <a:xfrm>
                <a:off x="-2329750" y="-1870900"/>
                <a:ext cx="9450" cy="500"/>
              </a:xfrm>
              <a:custGeom>
                <a:avLst/>
                <a:gdLst/>
                <a:ahLst/>
                <a:cxnLst/>
                <a:rect l="l" t="t" r="r" b="b"/>
                <a:pathLst>
                  <a:path w="378" h="20" extrusionOk="0">
                    <a:moveTo>
                      <a:pt x="0" y="1"/>
                    </a:moveTo>
                    <a:lnTo>
                      <a:pt x="0" y="5"/>
                    </a:lnTo>
                    <a:cubicBezTo>
                      <a:pt x="15" y="15"/>
                      <a:pt x="29" y="20"/>
                      <a:pt x="49" y="20"/>
                    </a:cubicBezTo>
                    <a:lnTo>
                      <a:pt x="344" y="20"/>
                    </a:lnTo>
                    <a:cubicBezTo>
                      <a:pt x="353" y="20"/>
                      <a:pt x="368" y="15"/>
                      <a:pt x="377" y="10"/>
                    </a:cubicBezTo>
                    <a:lnTo>
                      <a:pt x="373"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1" name="Google Shape;666;p24">
                <a:extLst>
                  <a:ext uri="{FF2B5EF4-FFF2-40B4-BE49-F238E27FC236}">
                    <a16:creationId xmlns:a16="http://schemas.microsoft.com/office/drawing/2014/main" id="{BA4FE832-056E-30B9-68C3-DB0CB4677D90}"/>
                  </a:ext>
                </a:extLst>
              </p:cNvPr>
              <p:cNvSpPr/>
              <p:nvPr/>
            </p:nvSpPr>
            <p:spPr>
              <a:xfrm>
                <a:off x="-2325650" y="-1911776"/>
                <a:ext cx="1851" cy="39698"/>
              </a:xfrm>
              <a:custGeom>
                <a:avLst/>
                <a:gdLst/>
                <a:ahLst/>
                <a:cxnLst/>
                <a:rect l="l" t="t" r="r" b="b"/>
                <a:pathLst>
                  <a:path w="74" h="1501" extrusionOk="0">
                    <a:moveTo>
                      <a:pt x="1" y="1"/>
                    </a:moveTo>
                    <a:lnTo>
                      <a:pt x="1" y="1500"/>
                    </a:lnTo>
                    <a:lnTo>
                      <a:pt x="73" y="1500"/>
                    </a:lnTo>
                    <a:lnTo>
                      <a:pt x="73"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2" name="Google Shape;667;p24">
                <a:extLst>
                  <a:ext uri="{FF2B5EF4-FFF2-40B4-BE49-F238E27FC236}">
                    <a16:creationId xmlns:a16="http://schemas.microsoft.com/office/drawing/2014/main" id="{1F2FB70E-5DDF-BAD2-6E20-71D40B2B6081}"/>
                  </a:ext>
                </a:extLst>
              </p:cNvPr>
              <p:cNvSpPr/>
              <p:nvPr/>
            </p:nvSpPr>
            <p:spPr>
              <a:xfrm>
                <a:off x="-2325650" y="-1874275"/>
                <a:ext cx="1850" cy="850"/>
              </a:xfrm>
              <a:custGeom>
                <a:avLst/>
                <a:gdLst/>
                <a:ahLst/>
                <a:cxnLst/>
                <a:rect l="l" t="t" r="r" b="b"/>
                <a:pathLst>
                  <a:path w="74" h="34" extrusionOk="0">
                    <a:moveTo>
                      <a:pt x="1" y="0"/>
                    </a:moveTo>
                    <a:lnTo>
                      <a:pt x="1" y="34"/>
                    </a:lnTo>
                    <a:lnTo>
                      <a:pt x="73" y="34"/>
                    </a:lnTo>
                    <a:lnTo>
                      <a:pt x="73" y="0"/>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3" name="Google Shape;668;p24">
                <a:extLst>
                  <a:ext uri="{FF2B5EF4-FFF2-40B4-BE49-F238E27FC236}">
                    <a16:creationId xmlns:a16="http://schemas.microsoft.com/office/drawing/2014/main" id="{E6C4F976-465E-158C-A880-34194D5B75FB}"/>
                  </a:ext>
                </a:extLst>
              </p:cNvPr>
              <p:cNvSpPr/>
              <p:nvPr/>
            </p:nvSpPr>
            <p:spPr>
              <a:xfrm>
                <a:off x="-2319000" y="-1843325"/>
                <a:ext cx="6325" cy="11750"/>
              </a:xfrm>
              <a:custGeom>
                <a:avLst/>
                <a:gdLst/>
                <a:ahLst/>
                <a:cxnLst/>
                <a:rect l="l" t="t" r="r" b="b"/>
                <a:pathLst>
                  <a:path w="253" h="470" extrusionOk="0">
                    <a:moveTo>
                      <a:pt x="10" y="0"/>
                    </a:moveTo>
                    <a:lnTo>
                      <a:pt x="6" y="373"/>
                    </a:lnTo>
                    <a:cubicBezTo>
                      <a:pt x="6" y="373"/>
                      <a:pt x="1" y="407"/>
                      <a:pt x="1" y="470"/>
                    </a:cubicBezTo>
                    <a:cubicBezTo>
                      <a:pt x="247" y="416"/>
                      <a:pt x="252" y="63"/>
                      <a:pt x="10" y="0"/>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4" name="Google Shape;669;p24">
                <a:extLst>
                  <a:ext uri="{FF2B5EF4-FFF2-40B4-BE49-F238E27FC236}">
                    <a16:creationId xmlns:a16="http://schemas.microsoft.com/office/drawing/2014/main" id="{2D146966-E79E-2534-47AD-D6523CA9815D}"/>
                  </a:ext>
                </a:extLst>
              </p:cNvPr>
              <p:cNvSpPr/>
              <p:nvPr/>
            </p:nvSpPr>
            <p:spPr>
              <a:xfrm>
                <a:off x="-2337750" y="-1843325"/>
                <a:ext cx="6575" cy="11875"/>
              </a:xfrm>
              <a:custGeom>
                <a:avLst/>
                <a:gdLst/>
                <a:ahLst/>
                <a:cxnLst/>
                <a:rect l="l" t="t" r="r" b="b"/>
                <a:pathLst>
                  <a:path w="263" h="475" extrusionOk="0">
                    <a:moveTo>
                      <a:pt x="252" y="0"/>
                    </a:moveTo>
                    <a:cubicBezTo>
                      <a:pt x="1" y="58"/>
                      <a:pt x="6" y="421"/>
                      <a:pt x="262" y="474"/>
                    </a:cubicBezTo>
                    <a:lnTo>
                      <a:pt x="262" y="373"/>
                    </a:lnTo>
                    <a:lnTo>
                      <a:pt x="252"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5" name="Google Shape;670;p24">
                <a:extLst>
                  <a:ext uri="{FF2B5EF4-FFF2-40B4-BE49-F238E27FC236}">
                    <a16:creationId xmlns:a16="http://schemas.microsoft.com/office/drawing/2014/main" id="{03676748-DE93-3917-30FA-A8C2D21DA763}"/>
                  </a:ext>
                </a:extLst>
              </p:cNvPr>
              <p:cNvSpPr/>
              <p:nvPr/>
            </p:nvSpPr>
            <p:spPr>
              <a:xfrm>
                <a:off x="-2331200" y="-1843575"/>
                <a:ext cx="12350" cy="12250"/>
              </a:xfrm>
              <a:custGeom>
                <a:avLst/>
                <a:gdLst/>
                <a:ahLst/>
                <a:cxnLst/>
                <a:rect l="l" t="t" r="r" b="b"/>
                <a:pathLst>
                  <a:path w="494" h="490" extrusionOk="0">
                    <a:moveTo>
                      <a:pt x="58" y="1"/>
                    </a:moveTo>
                    <a:cubicBezTo>
                      <a:pt x="39" y="1"/>
                      <a:pt x="20" y="6"/>
                      <a:pt x="0" y="10"/>
                    </a:cubicBezTo>
                    <a:lnTo>
                      <a:pt x="5" y="383"/>
                    </a:lnTo>
                    <a:lnTo>
                      <a:pt x="5" y="484"/>
                    </a:lnTo>
                    <a:cubicBezTo>
                      <a:pt x="20" y="489"/>
                      <a:pt x="39" y="489"/>
                      <a:pt x="58" y="489"/>
                    </a:cubicBezTo>
                    <a:lnTo>
                      <a:pt x="426" y="489"/>
                    </a:lnTo>
                    <a:cubicBezTo>
                      <a:pt x="445" y="489"/>
                      <a:pt x="469" y="484"/>
                      <a:pt x="489" y="480"/>
                    </a:cubicBezTo>
                    <a:lnTo>
                      <a:pt x="489" y="383"/>
                    </a:lnTo>
                    <a:lnTo>
                      <a:pt x="494" y="10"/>
                    </a:lnTo>
                    <a:cubicBezTo>
                      <a:pt x="469" y="6"/>
                      <a:pt x="445" y="1"/>
                      <a:pt x="426" y="1"/>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
          <p:nvSpPr>
            <p:cNvPr id="263" name="Google Shape;671;p24">
              <a:extLst>
                <a:ext uri="{FF2B5EF4-FFF2-40B4-BE49-F238E27FC236}">
                  <a16:creationId xmlns:a16="http://schemas.microsoft.com/office/drawing/2014/main" id="{2652D5CE-FC77-40F6-1CAE-482E201C788E}"/>
                </a:ext>
              </a:extLst>
            </p:cNvPr>
            <p:cNvSpPr/>
            <p:nvPr/>
          </p:nvSpPr>
          <p:spPr>
            <a:xfrm>
              <a:off x="8034813" y="1197800"/>
              <a:ext cx="182400" cy="103200"/>
            </a:xfrm>
            <a:prstGeom prst="roundRect">
              <a:avLst>
                <a:gd name="adj" fmla="val 50000"/>
              </a:avLst>
            </a:pr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4" name="Google Shape;672;p24">
              <a:extLst>
                <a:ext uri="{FF2B5EF4-FFF2-40B4-BE49-F238E27FC236}">
                  <a16:creationId xmlns:a16="http://schemas.microsoft.com/office/drawing/2014/main" id="{ADB0586E-3F63-FB8E-7EC5-8528ABEBB8EE}"/>
                </a:ext>
              </a:extLst>
            </p:cNvPr>
            <p:cNvSpPr/>
            <p:nvPr/>
          </p:nvSpPr>
          <p:spPr>
            <a:xfrm>
              <a:off x="8053925" y="1036850"/>
              <a:ext cx="148200" cy="57000"/>
            </a:xfrm>
            <a:prstGeom prst="roundRect">
              <a:avLst>
                <a:gd name="adj" fmla="val 26710"/>
              </a:avLst>
            </a:pr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5" name="Google Shape;673;p24">
              <a:extLst>
                <a:ext uri="{FF2B5EF4-FFF2-40B4-BE49-F238E27FC236}">
                  <a16:creationId xmlns:a16="http://schemas.microsoft.com/office/drawing/2014/main" id="{3BB352AC-0CD6-D80A-4451-767E5E4AD287}"/>
                </a:ext>
              </a:extLst>
            </p:cNvPr>
            <p:cNvSpPr/>
            <p:nvPr/>
          </p:nvSpPr>
          <p:spPr>
            <a:xfrm>
              <a:off x="8039463" y="1333125"/>
              <a:ext cx="173100" cy="21600"/>
            </a:xfrm>
            <a:prstGeom prst="roundRect">
              <a:avLst>
                <a:gd name="adj" fmla="val 50000"/>
              </a:avLst>
            </a:pr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6" name="Google Shape;674;p24">
              <a:extLst>
                <a:ext uri="{FF2B5EF4-FFF2-40B4-BE49-F238E27FC236}">
                  <a16:creationId xmlns:a16="http://schemas.microsoft.com/office/drawing/2014/main" id="{2A230EEF-427C-067B-79BA-AF34F4AF9438}"/>
                </a:ext>
              </a:extLst>
            </p:cNvPr>
            <p:cNvSpPr/>
            <p:nvPr/>
          </p:nvSpPr>
          <p:spPr>
            <a:xfrm>
              <a:off x="8080925" y="944000"/>
              <a:ext cx="94200" cy="32100"/>
            </a:xfrm>
            <a:prstGeom prst="roundRect">
              <a:avLst>
                <a:gd name="adj" fmla="val 50000"/>
              </a:avLst>
            </a:pr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7" name="Google Shape;675;p24">
              <a:extLst>
                <a:ext uri="{FF2B5EF4-FFF2-40B4-BE49-F238E27FC236}">
                  <a16:creationId xmlns:a16="http://schemas.microsoft.com/office/drawing/2014/main" id="{1B543F94-09CA-0A82-34EF-DDD921B4A95C}"/>
                </a:ext>
              </a:extLst>
            </p:cNvPr>
            <p:cNvSpPr/>
            <p:nvPr/>
          </p:nvSpPr>
          <p:spPr>
            <a:xfrm>
              <a:off x="7819345" y="3792175"/>
              <a:ext cx="600200" cy="108275"/>
            </a:xfrm>
            <a:custGeom>
              <a:avLst/>
              <a:gdLst/>
              <a:ahLst/>
              <a:cxnLst/>
              <a:rect l="l" t="t" r="r" b="b"/>
              <a:pathLst>
                <a:path w="519" h="523" extrusionOk="0">
                  <a:moveTo>
                    <a:pt x="1" y="0"/>
                  </a:moveTo>
                  <a:lnTo>
                    <a:pt x="5" y="522"/>
                  </a:lnTo>
                  <a:cubicBezTo>
                    <a:pt x="25" y="518"/>
                    <a:pt x="49" y="513"/>
                    <a:pt x="68" y="513"/>
                  </a:cubicBezTo>
                  <a:lnTo>
                    <a:pt x="441" y="513"/>
                  </a:lnTo>
                  <a:cubicBezTo>
                    <a:pt x="465" y="513"/>
                    <a:pt x="489" y="518"/>
                    <a:pt x="513" y="522"/>
                  </a:cubicBezTo>
                  <a:lnTo>
                    <a:pt x="518"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
        <p:nvSpPr>
          <p:cNvPr id="296" name="Rectangle 295">
            <a:extLst>
              <a:ext uri="{FF2B5EF4-FFF2-40B4-BE49-F238E27FC236}">
                <a16:creationId xmlns:a16="http://schemas.microsoft.com/office/drawing/2014/main" id="{61F45D57-3F6C-FA2E-9815-6FC3A9D1E71F}"/>
              </a:ext>
            </a:extLst>
          </p:cNvPr>
          <p:cNvSpPr/>
          <p:nvPr/>
        </p:nvSpPr>
        <p:spPr>
          <a:xfrm>
            <a:off x="1867646" y="1928054"/>
            <a:ext cx="9164097" cy="4932601"/>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7" name="Rectangle 296">
            <a:extLst>
              <a:ext uri="{FF2B5EF4-FFF2-40B4-BE49-F238E27FC236}">
                <a16:creationId xmlns:a16="http://schemas.microsoft.com/office/drawing/2014/main" id="{124F09FA-E4BB-4311-9982-160C0A87D779}"/>
              </a:ext>
            </a:extLst>
          </p:cNvPr>
          <p:cNvSpPr/>
          <p:nvPr/>
        </p:nvSpPr>
        <p:spPr>
          <a:xfrm>
            <a:off x="2548617" y="2352329"/>
            <a:ext cx="7955543" cy="4464684"/>
          </a:xfrm>
          <a:prstGeom prst="rect">
            <a:avLst/>
          </a:prstGeom>
        </p:spPr>
        <p:txBody>
          <a:bodyPr wrap="square">
            <a:spAutoFit/>
          </a:bodyPr>
          <a:lstStyle/>
          <a:p>
            <a:pPr algn="r">
              <a:lnSpc>
                <a:spcPct val="150000"/>
              </a:lnSpc>
            </a:pPr>
            <a:r>
              <a:rPr lang="vi-VN" sz="2400" dirty="0">
                <a:solidFill>
                  <a:schemeClr val="accent1">
                    <a:lumMod val="50000"/>
                  </a:schemeClr>
                </a:solidFill>
              </a:rPr>
              <a:t>Địa điểm, thời gian viết thư</a:t>
            </a:r>
            <a:endParaRPr lang="en-US" sz="2400" dirty="0">
              <a:solidFill>
                <a:schemeClr val="accent1">
                  <a:lumMod val="50000"/>
                </a:schemeClr>
              </a:solidFill>
            </a:endParaRPr>
          </a:p>
          <a:p>
            <a:pPr algn="just">
              <a:lnSpc>
                <a:spcPct val="150000"/>
              </a:lnSpc>
            </a:pPr>
            <a:r>
              <a:rPr lang="vi-VN" sz="2400" b="1" dirty="0">
                <a:solidFill>
                  <a:schemeClr val="accent1">
                    <a:lumMod val="50000"/>
                  </a:schemeClr>
                </a:solidFill>
              </a:rPr>
              <a:t>1. </a:t>
            </a:r>
            <a:r>
              <a:rPr lang="vi-VN" sz="2400" dirty="0">
                <a:solidFill>
                  <a:schemeClr val="accent1">
                    <a:lumMod val="50000"/>
                  </a:schemeClr>
                </a:solidFill>
              </a:rPr>
              <a:t>Lời chào</a:t>
            </a:r>
            <a:endParaRPr lang="en-US" sz="2400" dirty="0">
              <a:solidFill>
                <a:schemeClr val="accent1">
                  <a:lumMod val="50000"/>
                </a:schemeClr>
              </a:solidFill>
            </a:endParaRPr>
          </a:p>
          <a:p>
            <a:pPr algn="just">
              <a:lnSpc>
                <a:spcPct val="150000"/>
              </a:lnSpc>
            </a:pPr>
            <a:r>
              <a:rPr lang="vi-VN" sz="2400" b="1" dirty="0">
                <a:solidFill>
                  <a:schemeClr val="accent1">
                    <a:lumMod val="50000"/>
                  </a:schemeClr>
                </a:solidFill>
              </a:rPr>
              <a:t>2. </a:t>
            </a:r>
            <a:r>
              <a:rPr lang="vi-VN" sz="2400" dirty="0">
                <a:solidFill>
                  <a:schemeClr val="accent1">
                    <a:lumMod val="50000"/>
                  </a:schemeClr>
                </a:solidFill>
              </a:rPr>
              <a:t>Lời tự giới thiệu (nếu cần)</a:t>
            </a:r>
            <a:endParaRPr lang="en-US" sz="2400" dirty="0">
              <a:solidFill>
                <a:schemeClr val="accent1">
                  <a:lumMod val="50000"/>
                </a:schemeClr>
              </a:solidFill>
            </a:endParaRPr>
          </a:p>
          <a:p>
            <a:pPr algn="just">
              <a:lnSpc>
                <a:spcPct val="150000"/>
              </a:lnSpc>
            </a:pPr>
            <a:r>
              <a:rPr lang="en-US" sz="2400" dirty="0">
                <a:solidFill>
                  <a:schemeClr val="accent1">
                    <a:lumMod val="50000"/>
                  </a:schemeClr>
                </a:solidFill>
              </a:rPr>
              <a:t>     </a:t>
            </a:r>
            <a:r>
              <a:rPr lang="vi-VN" sz="2400" dirty="0">
                <a:solidFill>
                  <a:schemeClr val="accent1">
                    <a:lumMod val="50000"/>
                  </a:schemeClr>
                </a:solidFill>
              </a:rPr>
              <a:t>Lí do viết thư</a:t>
            </a:r>
            <a:endParaRPr lang="en-US" sz="2400" dirty="0">
              <a:solidFill>
                <a:schemeClr val="accent1">
                  <a:lumMod val="50000"/>
                </a:schemeClr>
              </a:solidFill>
            </a:endParaRPr>
          </a:p>
          <a:p>
            <a:pPr algn="just">
              <a:lnSpc>
                <a:spcPct val="150000"/>
              </a:lnSpc>
            </a:pPr>
            <a:r>
              <a:rPr lang="vi-VN" sz="2400" b="1" dirty="0">
                <a:solidFill>
                  <a:schemeClr val="accent1">
                    <a:lumMod val="50000"/>
                  </a:schemeClr>
                </a:solidFill>
              </a:rPr>
              <a:t>3. </a:t>
            </a:r>
            <a:r>
              <a:rPr lang="vi-VN" sz="2400" dirty="0">
                <a:solidFill>
                  <a:schemeClr val="accent1">
                    <a:lumMod val="50000"/>
                  </a:schemeClr>
                </a:solidFill>
              </a:rPr>
              <a:t>Lời thăm hỏi</a:t>
            </a:r>
            <a:endParaRPr lang="en-US" sz="2400" dirty="0">
              <a:solidFill>
                <a:schemeClr val="accent1">
                  <a:lumMod val="50000"/>
                </a:schemeClr>
              </a:solidFill>
            </a:endParaRPr>
          </a:p>
          <a:p>
            <a:pPr algn="just">
              <a:lnSpc>
                <a:spcPct val="150000"/>
              </a:lnSpc>
            </a:pPr>
            <a:r>
              <a:rPr lang="vi-VN" sz="2400" b="1" dirty="0">
                <a:solidFill>
                  <a:schemeClr val="accent1">
                    <a:lumMod val="50000"/>
                  </a:schemeClr>
                </a:solidFill>
              </a:rPr>
              <a:t>4. </a:t>
            </a:r>
            <a:r>
              <a:rPr lang="vi-VN" sz="2400" dirty="0">
                <a:solidFill>
                  <a:schemeClr val="accent1">
                    <a:lumMod val="50000"/>
                  </a:schemeClr>
                </a:solidFill>
              </a:rPr>
              <a:t>Thông tin về tình hình bản thân</a:t>
            </a:r>
            <a:endParaRPr lang="en-US" sz="2400" dirty="0">
              <a:solidFill>
                <a:schemeClr val="accent1">
                  <a:lumMod val="50000"/>
                </a:schemeClr>
              </a:solidFill>
            </a:endParaRPr>
          </a:p>
          <a:p>
            <a:pPr algn="just">
              <a:lnSpc>
                <a:spcPct val="150000"/>
              </a:lnSpc>
            </a:pPr>
            <a:r>
              <a:rPr lang="vi-VN" sz="2400" b="1" dirty="0">
                <a:solidFill>
                  <a:schemeClr val="accent1">
                    <a:lumMod val="50000"/>
                  </a:schemeClr>
                </a:solidFill>
              </a:rPr>
              <a:t>5. </a:t>
            </a:r>
            <a:r>
              <a:rPr lang="vi-VN" sz="2400" dirty="0">
                <a:solidFill>
                  <a:schemeClr val="accent1">
                    <a:lumMod val="50000"/>
                  </a:schemeClr>
                </a:solidFill>
              </a:rPr>
              <a:t>Lời chúc</a:t>
            </a:r>
            <a:endParaRPr lang="en-US" sz="2400" dirty="0">
              <a:solidFill>
                <a:schemeClr val="accent1">
                  <a:lumMod val="50000"/>
                </a:schemeClr>
              </a:solidFill>
            </a:endParaRPr>
          </a:p>
          <a:p>
            <a:pPr algn="r">
              <a:lnSpc>
                <a:spcPct val="150000"/>
              </a:lnSpc>
            </a:pPr>
            <a:r>
              <a:rPr lang="vi-VN" sz="2400" dirty="0">
                <a:solidFill>
                  <a:schemeClr val="accent1">
                    <a:lumMod val="50000"/>
                  </a:schemeClr>
                </a:solidFill>
              </a:rPr>
              <a:t>Chữ kí và tên của người gửi thư</a:t>
            </a:r>
            <a:endParaRPr lang="en-US" sz="2400" dirty="0">
              <a:solidFill>
                <a:schemeClr val="accent1">
                  <a:lumMod val="50000"/>
                </a:schemeClr>
              </a:solidFill>
            </a:endParaRPr>
          </a:p>
        </p:txBody>
      </p:sp>
      <p:sp>
        <p:nvSpPr>
          <p:cNvPr id="298" name="Rectangle 297">
            <a:extLst>
              <a:ext uri="{FF2B5EF4-FFF2-40B4-BE49-F238E27FC236}">
                <a16:creationId xmlns:a16="http://schemas.microsoft.com/office/drawing/2014/main" id="{E457ABFB-C364-BCE4-BF3E-BF3C52DB29B2}"/>
              </a:ext>
            </a:extLst>
          </p:cNvPr>
          <p:cNvSpPr/>
          <p:nvPr/>
        </p:nvSpPr>
        <p:spPr>
          <a:xfrm>
            <a:off x="3411970" y="1823850"/>
            <a:ext cx="6249147" cy="478999"/>
          </a:xfrm>
          <a:prstGeom prst="rect">
            <a:avLst/>
          </a:prstGeom>
          <a:solidFill>
            <a:schemeClr val="accent2">
              <a:lumMod val="20000"/>
              <a:lumOff val="8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50000"/>
              </a:lnSpc>
              <a:spcAft>
                <a:spcPts val="800"/>
              </a:spcAft>
            </a:pPr>
            <a:r>
              <a:rPr lang="en-US" sz="2800" b="1" dirty="0" err="1">
                <a:solidFill>
                  <a:schemeClr val="bg1"/>
                </a:solidFill>
              </a:rPr>
              <a:t>Cấu</a:t>
            </a:r>
            <a:r>
              <a:rPr lang="en-US" sz="2800" b="1" dirty="0">
                <a:solidFill>
                  <a:schemeClr val="bg1"/>
                </a:solidFill>
              </a:rPr>
              <a:t> </a:t>
            </a:r>
            <a:r>
              <a:rPr lang="en-US" sz="2800" b="1" dirty="0" err="1">
                <a:solidFill>
                  <a:schemeClr val="bg1"/>
                </a:solidFill>
              </a:rPr>
              <a:t>tạo</a:t>
            </a:r>
            <a:r>
              <a:rPr lang="en-US" sz="2800" b="1" dirty="0">
                <a:solidFill>
                  <a:schemeClr val="bg1"/>
                </a:solidFill>
              </a:rPr>
              <a:t> </a:t>
            </a:r>
            <a:r>
              <a:rPr lang="en-US" sz="2800" b="1" dirty="0" err="1">
                <a:solidFill>
                  <a:schemeClr val="bg1"/>
                </a:solidFill>
              </a:rPr>
              <a:t>của</a:t>
            </a:r>
            <a:r>
              <a:rPr lang="en-US" sz="2800" b="1" dirty="0">
                <a:solidFill>
                  <a:schemeClr val="bg1"/>
                </a:solidFill>
              </a:rPr>
              <a:t> </a:t>
            </a:r>
            <a:r>
              <a:rPr lang="en-US" sz="2800" b="1" dirty="0" err="1">
                <a:solidFill>
                  <a:schemeClr val="bg1"/>
                </a:solidFill>
              </a:rPr>
              <a:t>bức</a:t>
            </a:r>
            <a:r>
              <a:rPr lang="en-US" sz="2800" b="1" dirty="0">
                <a:solidFill>
                  <a:schemeClr val="bg1"/>
                </a:solidFill>
              </a:rPr>
              <a:t> </a:t>
            </a:r>
            <a:r>
              <a:rPr lang="en-US" sz="2800" b="1" dirty="0" err="1">
                <a:solidFill>
                  <a:schemeClr val="bg1"/>
                </a:solidFill>
              </a:rPr>
              <a:t>thư</a:t>
            </a:r>
            <a:endParaRPr lang="vi-VN" sz="2800" b="1" dirty="0">
              <a:solidFill>
                <a:schemeClr val="bg1"/>
              </a:solidFill>
            </a:endParaRPr>
          </a:p>
        </p:txBody>
      </p:sp>
      <p:sp>
        <p:nvSpPr>
          <p:cNvPr id="299" name="Rectangle 298">
            <a:extLst>
              <a:ext uri="{FF2B5EF4-FFF2-40B4-BE49-F238E27FC236}">
                <a16:creationId xmlns:a16="http://schemas.microsoft.com/office/drawing/2014/main" id="{7685D224-FAA5-7F08-1B8A-69A3132CB48F}"/>
              </a:ext>
            </a:extLst>
          </p:cNvPr>
          <p:cNvSpPr/>
          <p:nvPr/>
        </p:nvSpPr>
        <p:spPr>
          <a:xfrm>
            <a:off x="3505569" y="1284273"/>
            <a:ext cx="6249146" cy="584775"/>
          </a:xfrm>
          <a:prstGeom prst="rect">
            <a:avLst/>
          </a:prstGeom>
        </p:spPr>
        <p:txBody>
          <a:bodyPr wrap="square">
            <a:spAutoFit/>
          </a:bodyPr>
          <a:lstStyle/>
          <a:p>
            <a:pPr algn="ctr"/>
            <a:r>
              <a:rPr lang="vi-VN" sz="3200" b="1" dirty="0">
                <a:solidFill>
                  <a:schemeClr val="accent1">
                    <a:lumMod val="50000"/>
                  </a:schemeClr>
                </a:solidFill>
                <a:sym typeface="Playfair Display ExtraBold"/>
              </a:rPr>
              <a:t>RÚT RA</a:t>
            </a:r>
            <a:r>
              <a:rPr lang="en-US" sz="3200" b="1" dirty="0">
                <a:solidFill>
                  <a:schemeClr val="accent1">
                    <a:lumMod val="50000"/>
                  </a:schemeClr>
                </a:solidFill>
                <a:sym typeface="Playfair Display ExtraBold"/>
              </a:rPr>
              <a:t> </a:t>
            </a:r>
            <a:r>
              <a:rPr lang="vi-VN" sz="3200" b="1" dirty="0">
                <a:solidFill>
                  <a:schemeClr val="accent1">
                    <a:lumMod val="50000"/>
                  </a:schemeClr>
                </a:solidFill>
                <a:sym typeface="Playfair Display ExtraBold"/>
              </a:rPr>
              <a:t>BÀI HỌC</a:t>
            </a:r>
          </a:p>
        </p:txBody>
      </p:sp>
    </p:spTree>
    <p:extLst>
      <p:ext uri="{BB962C8B-B14F-4D97-AF65-F5344CB8AC3E}">
        <p14:creationId xmlns:p14="http://schemas.microsoft.com/office/powerpoint/2010/main" val="23798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9"/>
                                        </p:tgtEl>
                                        <p:attrNameLst>
                                          <p:attrName>style.visibility</p:attrName>
                                        </p:attrNameLst>
                                      </p:cBhvr>
                                      <p:to>
                                        <p:strVal val="visible"/>
                                      </p:to>
                                    </p:set>
                                    <p:anim calcmode="lin" valueType="num">
                                      <p:cBhvr>
                                        <p:cTn id="7" dur="500" fill="hold"/>
                                        <p:tgtEl>
                                          <p:spTgt spid="299"/>
                                        </p:tgtEl>
                                        <p:attrNameLst>
                                          <p:attrName>ppt_w</p:attrName>
                                        </p:attrNameLst>
                                      </p:cBhvr>
                                      <p:tavLst>
                                        <p:tav tm="0">
                                          <p:val>
                                            <p:fltVal val="0"/>
                                          </p:val>
                                        </p:tav>
                                        <p:tav tm="100000">
                                          <p:val>
                                            <p:strVal val="#ppt_w"/>
                                          </p:val>
                                        </p:tav>
                                      </p:tavLst>
                                    </p:anim>
                                    <p:anim calcmode="lin" valueType="num">
                                      <p:cBhvr>
                                        <p:cTn id="8" dur="500" fill="hold"/>
                                        <p:tgtEl>
                                          <p:spTgt spid="299"/>
                                        </p:tgtEl>
                                        <p:attrNameLst>
                                          <p:attrName>ppt_h</p:attrName>
                                        </p:attrNameLst>
                                      </p:cBhvr>
                                      <p:tavLst>
                                        <p:tav tm="0">
                                          <p:val>
                                            <p:fltVal val="0"/>
                                          </p:val>
                                        </p:tav>
                                        <p:tav tm="100000">
                                          <p:val>
                                            <p:strVal val="#ppt_h"/>
                                          </p:val>
                                        </p:tav>
                                      </p:tavLst>
                                    </p:anim>
                                    <p:animEffect transition="in" filter="fade">
                                      <p:cBhvr>
                                        <p:cTn id="9" dur="500"/>
                                        <p:tgtEl>
                                          <p:spTgt spid="299"/>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98"/>
                                        </p:tgtEl>
                                        <p:attrNameLst>
                                          <p:attrName>style.visibility</p:attrName>
                                        </p:attrNameLst>
                                      </p:cBhvr>
                                      <p:to>
                                        <p:strVal val="visible"/>
                                      </p:to>
                                    </p:set>
                                    <p:animEffect transition="in" filter="barn(inVertical)">
                                      <p:cBhvr>
                                        <p:cTn id="14" dur="500"/>
                                        <p:tgtEl>
                                          <p:spTgt spid="29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7"/>
                                        </p:tgtEl>
                                        <p:attrNameLst>
                                          <p:attrName>style.visibility</p:attrName>
                                        </p:attrNameLst>
                                      </p:cBhvr>
                                      <p:to>
                                        <p:strVal val="visible"/>
                                      </p:to>
                                    </p:set>
                                    <p:animEffect transition="in" filter="fade">
                                      <p:cBhvr>
                                        <p:cTn id="19" dur="500"/>
                                        <p:tgtEl>
                                          <p:spTgt spid="29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6"/>
                                        </p:tgtEl>
                                        <p:attrNameLst>
                                          <p:attrName>style.visibility</p:attrName>
                                        </p:attrNameLst>
                                      </p:cBhvr>
                                      <p:to>
                                        <p:strVal val="visible"/>
                                      </p:to>
                                    </p:set>
                                    <p:animEffect transition="in" filter="fade">
                                      <p:cBhvr>
                                        <p:cTn id="22" dur="500"/>
                                        <p:tgtEl>
                                          <p:spTgt spid="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 grpId="0" animBg="1"/>
      <p:bldP spid="297" grpId="0"/>
      <p:bldP spid="298" grpId="0" animBg="1"/>
      <p:bldP spid="29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A9872FC-07BB-0E0D-61ED-C2188ADDD16F}"/>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A403C94-2206-0227-574A-83947F94A21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AD9B1B4F-047D-EFFF-8059-6220F6D10BB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oogle Shape;1063;p14">
            <a:extLst>
              <a:ext uri="{FF2B5EF4-FFF2-40B4-BE49-F238E27FC236}">
                <a16:creationId xmlns:a16="http://schemas.microsoft.com/office/drawing/2014/main" id="{F4C17A22-D98D-03CF-BBA8-F4FB6371A311}"/>
              </a:ext>
            </a:extLst>
          </p:cNvPr>
          <p:cNvGrpSpPr/>
          <p:nvPr/>
        </p:nvGrpSpPr>
        <p:grpSpPr>
          <a:xfrm>
            <a:off x="397692" y="2423766"/>
            <a:ext cx="11396613" cy="4291607"/>
            <a:chOff x="4086" y="213550"/>
            <a:chExt cx="8547460" cy="3942428"/>
          </a:xfrm>
        </p:grpSpPr>
        <p:sp>
          <p:nvSpPr>
            <p:cNvPr id="6" name="Google Shape;1064;p14">
              <a:extLst>
                <a:ext uri="{FF2B5EF4-FFF2-40B4-BE49-F238E27FC236}">
                  <a16:creationId xmlns:a16="http://schemas.microsoft.com/office/drawing/2014/main" id="{BC42CA9B-CB83-971E-DF41-371FAA69E329}"/>
                </a:ext>
              </a:extLst>
            </p:cNvPr>
            <p:cNvSpPr/>
            <p:nvPr/>
          </p:nvSpPr>
          <p:spPr>
            <a:xfrm>
              <a:off x="4086" y="213550"/>
              <a:ext cx="3599285" cy="567349"/>
            </a:xfrm>
            <a:prstGeom prst="roundRect">
              <a:avLst>
                <a:gd name="adj" fmla="val 10000"/>
              </a:avLst>
            </a:prstGeom>
            <a:solidFill>
              <a:srgbClr val="AFC7E7"/>
            </a:solidFill>
            <a:ln w="25400" cap="flat" cmpd="sng">
              <a:solidFill>
                <a:srgbClr val="FDF5F1"/>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25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1065;p14">
              <a:extLst>
                <a:ext uri="{FF2B5EF4-FFF2-40B4-BE49-F238E27FC236}">
                  <a16:creationId xmlns:a16="http://schemas.microsoft.com/office/drawing/2014/main" id="{2FA8BCF4-C513-040A-ED6A-AEE081607EB4}"/>
                </a:ext>
              </a:extLst>
            </p:cNvPr>
            <p:cNvSpPr txBox="1"/>
            <p:nvPr/>
          </p:nvSpPr>
          <p:spPr>
            <a:xfrm>
              <a:off x="20703" y="230167"/>
              <a:ext cx="3566051" cy="534115"/>
            </a:xfrm>
            <a:prstGeom prst="rect">
              <a:avLst/>
            </a:prstGeom>
            <a:noFill/>
            <a:ln>
              <a:noFill/>
            </a:ln>
          </p:spPr>
          <p:txBody>
            <a:bodyPr spcFirstLastPara="1" wrap="square" lIns="43167" tIns="28767" rIns="43167" bIns="28767"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Tx/>
                <a:buFont typeface="Arial"/>
                <a:buNone/>
                <a:tabLst/>
                <a:defRPr/>
              </a:pPr>
              <a:r>
                <a:rPr kumimoji="0" lang="pt-BR" sz="2000" b="1" i="0" u="none" strike="noStrike" kern="0" cap="none" spc="0" normalizeH="0" baseline="0" noProof="0" dirty="0">
                  <a:ln>
                    <a:noFill/>
                  </a:ln>
                  <a:solidFill>
                    <a:srgbClr val="333289"/>
                  </a:solidFill>
                  <a:effectLst/>
                  <a:uLnTx/>
                  <a:uFillTx/>
                  <a:latin typeface="UTM Avo" panose="02040603050506020204" pitchFamily="18" charset="0"/>
                  <a:cs typeface="Arial"/>
                  <a:sym typeface="Arial"/>
                </a:rPr>
                <a:t>a) Em viết thư thăm hỏi ai? </a:t>
              </a:r>
            </a:p>
          </p:txBody>
        </p:sp>
        <p:sp>
          <p:nvSpPr>
            <p:cNvPr id="9" name="Google Shape;1066;p14">
              <a:extLst>
                <a:ext uri="{FF2B5EF4-FFF2-40B4-BE49-F238E27FC236}">
                  <a16:creationId xmlns:a16="http://schemas.microsoft.com/office/drawing/2014/main" id="{4202F0C3-0BD4-6BA2-00A5-71898908C5F5}"/>
                </a:ext>
              </a:extLst>
            </p:cNvPr>
            <p:cNvSpPr/>
            <p:nvPr/>
          </p:nvSpPr>
          <p:spPr>
            <a:xfrm>
              <a:off x="364014" y="780900"/>
              <a:ext cx="359928" cy="679113"/>
            </a:xfrm>
            <a:custGeom>
              <a:avLst/>
              <a:gdLst/>
              <a:ahLst/>
              <a:cxnLst/>
              <a:rect l="l" t="t" r="r" b="b"/>
              <a:pathLst>
                <a:path w="120000" h="120000" extrusionOk="0">
                  <a:moveTo>
                    <a:pt x="0" y="0"/>
                  </a:moveTo>
                  <a:lnTo>
                    <a:pt x="0" y="120000"/>
                  </a:lnTo>
                  <a:lnTo>
                    <a:pt x="120000" y="120000"/>
                  </a:lnTo>
                </a:path>
              </a:pathLst>
            </a:custGeom>
            <a:noFill/>
            <a:ln w="25400" cap="flat" cmpd="sng">
              <a:solidFill>
                <a:srgbClr val="8A9DB7"/>
              </a:solidFill>
              <a:prstDash val="solid"/>
              <a:round/>
              <a:headEnd type="none" w="sm" len="sm"/>
              <a:tailEnd type="none" w="sm" len="sm"/>
            </a:ln>
          </p:spPr>
          <p:txBody>
            <a:bodyPr/>
            <a:lstStyle/>
            <a:p>
              <a:endParaRPr lang="en-US"/>
            </a:p>
          </p:txBody>
        </p:sp>
        <p:sp>
          <p:nvSpPr>
            <p:cNvPr id="10" name="Google Shape;1067;p14">
              <a:extLst>
                <a:ext uri="{FF2B5EF4-FFF2-40B4-BE49-F238E27FC236}">
                  <a16:creationId xmlns:a16="http://schemas.microsoft.com/office/drawing/2014/main" id="{39CF388C-26A0-5349-41BD-0063F6D296ED}"/>
                </a:ext>
              </a:extLst>
            </p:cNvPr>
            <p:cNvSpPr/>
            <p:nvPr/>
          </p:nvSpPr>
          <p:spPr>
            <a:xfrm>
              <a:off x="723943" y="1007271"/>
              <a:ext cx="3058525" cy="905485"/>
            </a:xfrm>
            <a:prstGeom prst="roundRect">
              <a:avLst>
                <a:gd name="adj" fmla="val 10000"/>
              </a:avLst>
            </a:prstGeom>
            <a:solidFill>
              <a:srgbClr val="FDF5F1">
                <a:alpha val="89803"/>
              </a:srgbClr>
            </a:solidFill>
            <a:ln w="25400" cap="flat" cmpd="sng">
              <a:solidFill>
                <a:srgbClr val="AFC7E7"/>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25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1068;p14">
              <a:extLst>
                <a:ext uri="{FF2B5EF4-FFF2-40B4-BE49-F238E27FC236}">
                  <a16:creationId xmlns:a16="http://schemas.microsoft.com/office/drawing/2014/main" id="{AC932A61-DAED-F093-551F-B0DBFAB20F73}"/>
                </a:ext>
              </a:extLst>
            </p:cNvPr>
            <p:cNvSpPr txBox="1"/>
            <p:nvPr/>
          </p:nvSpPr>
          <p:spPr>
            <a:xfrm>
              <a:off x="750464" y="1033792"/>
              <a:ext cx="3005483" cy="852443"/>
            </a:xfrm>
            <a:prstGeom prst="rect">
              <a:avLst/>
            </a:prstGeom>
            <a:noFill/>
            <a:ln>
              <a:noFill/>
            </a:ln>
          </p:spPr>
          <p:txBody>
            <a:bodyPr spcFirstLastPara="1" wrap="square" lIns="43167" tIns="28767" rIns="43167" bIns="28767"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Thăm hỏi người thân (hoặc thầy cô, bạn bè). </a:t>
              </a:r>
            </a:p>
          </p:txBody>
        </p:sp>
        <p:sp>
          <p:nvSpPr>
            <p:cNvPr id="12" name="Google Shape;1069;p14">
              <a:extLst>
                <a:ext uri="{FF2B5EF4-FFF2-40B4-BE49-F238E27FC236}">
                  <a16:creationId xmlns:a16="http://schemas.microsoft.com/office/drawing/2014/main" id="{DE7EE832-50ED-53B3-BADE-A6DB679B22A1}"/>
                </a:ext>
              </a:extLst>
            </p:cNvPr>
            <p:cNvSpPr/>
            <p:nvPr/>
          </p:nvSpPr>
          <p:spPr>
            <a:xfrm>
              <a:off x="364014" y="780900"/>
              <a:ext cx="359928" cy="2366652"/>
            </a:xfrm>
            <a:custGeom>
              <a:avLst/>
              <a:gdLst/>
              <a:ahLst/>
              <a:cxnLst/>
              <a:rect l="l" t="t" r="r" b="b"/>
              <a:pathLst>
                <a:path w="120000" h="120000" extrusionOk="0">
                  <a:moveTo>
                    <a:pt x="0" y="0"/>
                  </a:moveTo>
                  <a:lnTo>
                    <a:pt x="0" y="120000"/>
                  </a:lnTo>
                  <a:lnTo>
                    <a:pt x="120000" y="120000"/>
                  </a:lnTo>
                </a:path>
              </a:pathLst>
            </a:custGeom>
            <a:noFill/>
            <a:ln w="25400" cap="flat" cmpd="sng">
              <a:solidFill>
                <a:srgbClr val="8A9DB7"/>
              </a:solidFill>
              <a:prstDash val="solid"/>
              <a:round/>
              <a:headEnd type="none" w="sm" len="sm"/>
              <a:tailEnd type="none" w="sm" len="sm"/>
            </a:ln>
          </p:spPr>
          <p:txBody>
            <a:bodyPr/>
            <a:lstStyle/>
            <a:p>
              <a:endParaRPr lang="en-US"/>
            </a:p>
          </p:txBody>
        </p:sp>
        <p:sp>
          <p:nvSpPr>
            <p:cNvPr id="13" name="Google Shape;1070;p14">
              <a:extLst>
                <a:ext uri="{FF2B5EF4-FFF2-40B4-BE49-F238E27FC236}">
                  <a16:creationId xmlns:a16="http://schemas.microsoft.com/office/drawing/2014/main" id="{84DC4F9C-D95D-C530-AD88-ABB62E06BE77}"/>
                </a:ext>
              </a:extLst>
            </p:cNvPr>
            <p:cNvSpPr/>
            <p:nvPr/>
          </p:nvSpPr>
          <p:spPr>
            <a:xfrm>
              <a:off x="723943" y="2139128"/>
              <a:ext cx="3168879" cy="2016850"/>
            </a:xfrm>
            <a:prstGeom prst="roundRect">
              <a:avLst>
                <a:gd name="adj" fmla="val 10000"/>
              </a:avLst>
            </a:prstGeom>
            <a:solidFill>
              <a:srgbClr val="FDF5F1">
                <a:alpha val="89803"/>
              </a:srgbClr>
            </a:solidFill>
            <a:ln w="25400" cap="flat" cmpd="sng">
              <a:solidFill>
                <a:srgbClr val="AFC7E7"/>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25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071;p14">
              <a:extLst>
                <a:ext uri="{FF2B5EF4-FFF2-40B4-BE49-F238E27FC236}">
                  <a16:creationId xmlns:a16="http://schemas.microsoft.com/office/drawing/2014/main" id="{BC02FEB5-B8EE-DFE0-04A1-528116F15EB9}"/>
                </a:ext>
              </a:extLst>
            </p:cNvPr>
            <p:cNvSpPr txBox="1"/>
            <p:nvPr/>
          </p:nvSpPr>
          <p:spPr>
            <a:xfrm>
              <a:off x="783015" y="2198200"/>
              <a:ext cx="3050735" cy="1898706"/>
            </a:xfrm>
            <a:prstGeom prst="rect">
              <a:avLst/>
            </a:prstGeom>
            <a:noFill/>
            <a:ln>
              <a:noFill/>
            </a:ln>
          </p:spPr>
          <p:txBody>
            <a:bodyPr spcFirstLastPara="1" wrap="square" lIns="43167" tIns="28767" rIns="43167" bIns="28767" anchor="ctr" anchorCtr="0">
              <a:noAutofit/>
            </a:bodyPr>
            <a:lstStyle/>
            <a:p>
              <a:pPr marL="0" marR="0" lvl="0" indent="0" algn="just" defTabSz="914400" eaLnBrk="1" fontAlgn="auto" latinLnBrk="0" hangingPunct="1">
                <a:lnSpc>
                  <a:spcPct val="125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Thăm hỏi một người chưa quen (cô hoặc chú bộ đội, một thầy thuốc, một vận động viên, một nhạc sĩ, một bạn nhỏ cùng lứa tuổi với em). </a:t>
              </a:r>
            </a:p>
          </p:txBody>
        </p:sp>
        <p:sp>
          <p:nvSpPr>
            <p:cNvPr id="15" name="Google Shape;1072;p14">
              <a:extLst>
                <a:ext uri="{FF2B5EF4-FFF2-40B4-BE49-F238E27FC236}">
                  <a16:creationId xmlns:a16="http://schemas.microsoft.com/office/drawing/2014/main" id="{66B92D3E-0433-A101-0108-D716FBA86759}"/>
                </a:ext>
              </a:extLst>
            </p:cNvPr>
            <p:cNvSpPr/>
            <p:nvPr/>
          </p:nvSpPr>
          <p:spPr>
            <a:xfrm>
              <a:off x="3890138" y="222886"/>
              <a:ext cx="3953836" cy="567349"/>
            </a:xfrm>
            <a:prstGeom prst="roundRect">
              <a:avLst>
                <a:gd name="adj" fmla="val 10000"/>
              </a:avLst>
            </a:prstGeom>
            <a:solidFill>
              <a:srgbClr val="AFC7E7"/>
            </a:solidFill>
            <a:ln w="25400" cap="flat" cmpd="sng">
              <a:solidFill>
                <a:srgbClr val="FDF5F1"/>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25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073;p14">
              <a:extLst>
                <a:ext uri="{FF2B5EF4-FFF2-40B4-BE49-F238E27FC236}">
                  <a16:creationId xmlns:a16="http://schemas.microsoft.com/office/drawing/2014/main" id="{D2F43E3F-49E2-3701-7A4F-8E608828899F}"/>
                </a:ext>
              </a:extLst>
            </p:cNvPr>
            <p:cNvSpPr txBox="1"/>
            <p:nvPr/>
          </p:nvSpPr>
          <p:spPr>
            <a:xfrm>
              <a:off x="3906755" y="239503"/>
              <a:ext cx="3920602" cy="534115"/>
            </a:xfrm>
            <a:prstGeom prst="rect">
              <a:avLst/>
            </a:prstGeom>
            <a:noFill/>
            <a:ln>
              <a:noFill/>
            </a:ln>
          </p:spPr>
          <p:txBody>
            <a:bodyPr spcFirstLastPara="1" wrap="square" lIns="43167" tIns="28767" rIns="43167" bIns="28767"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Tx/>
                <a:buFont typeface="Arial"/>
                <a:buNone/>
                <a:tabLst/>
                <a:defRPr/>
              </a:pPr>
              <a:r>
                <a:rPr kumimoji="0" lang="vi-VN" sz="2000" b="1" i="0" u="none" strike="noStrike" kern="0" cap="none" spc="0" normalizeH="0" baseline="0" noProof="0" dirty="0">
                  <a:ln>
                    <a:noFill/>
                  </a:ln>
                  <a:solidFill>
                    <a:srgbClr val="333289"/>
                  </a:solidFill>
                  <a:effectLst/>
                  <a:uLnTx/>
                  <a:uFillTx/>
                  <a:latin typeface="UTM Avo" panose="02040603050506020204" pitchFamily="18" charset="0"/>
                  <a:cs typeface="Arial"/>
                  <a:sym typeface="Arial"/>
                </a:rPr>
                <a:t>b) Vì sao em viết thư cho người đó? </a:t>
              </a:r>
            </a:p>
          </p:txBody>
        </p:sp>
        <p:sp>
          <p:nvSpPr>
            <p:cNvPr id="17" name="Google Shape;1074;p14">
              <a:extLst>
                <a:ext uri="{FF2B5EF4-FFF2-40B4-BE49-F238E27FC236}">
                  <a16:creationId xmlns:a16="http://schemas.microsoft.com/office/drawing/2014/main" id="{71DA6BB9-5565-3938-74F4-F8A6612EB90B}"/>
                </a:ext>
              </a:extLst>
            </p:cNvPr>
            <p:cNvSpPr/>
            <p:nvPr/>
          </p:nvSpPr>
          <p:spPr>
            <a:xfrm>
              <a:off x="4285522" y="790235"/>
              <a:ext cx="561359" cy="669778"/>
            </a:xfrm>
            <a:custGeom>
              <a:avLst/>
              <a:gdLst/>
              <a:ahLst/>
              <a:cxnLst/>
              <a:rect l="l" t="t" r="r" b="b"/>
              <a:pathLst>
                <a:path w="120000" h="120000" extrusionOk="0">
                  <a:moveTo>
                    <a:pt x="0" y="0"/>
                  </a:moveTo>
                  <a:lnTo>
                    <a:pt x="0" y="120000"/>
                  </a:lnTo>
                  <a:lnTo>
                    <a:pt x="120000" y="120000"/>
                  </a:lnTo>
                </a:path>
              </a:pathLst>
            </a:custGeom>
            <a:noFill/>
            <a:ln w="25400" cap="flat" cmpd="sng">
              <a:solidFill>
                <a:srgbClr val="8A9DB7"/>
              </a:solidFill>
              <a:prstDash val="solid"/>
              <a:round/>
              <a:headEnd type="none" w="sm" len="sm"/>
              <a:tailEnd type="none" w="sm" len="sm"/>
            </a:ln>
          </p:spPr>
          <p:txBody>
            <a:bodyPr/>
            <a:lstStyle/>
            <a:p>
              <a:endParaRPr lang="en-US"/>
            </a:p>
          </p:txBody>
        </p:sp>
        <p:sp>
          <p:nvSpPr>
            <p:cNvPr id="18" name="Google Shape;1075;p14">
              <a:extLst>
                <a:ext uri="{FF2B5EF4-FFF2-40B4-BE49-F238E27FC236}">
                  <a16:creationId xmlns:a16="http://schemas.microsoft.com/office/drawing/2014/main" id="{A54A5925-CC3B-0A0E-43AC-8B80C0D00621}"/>
                </a:ext>
              </a:extLst>
            </p:cNvPr>
            <p:cNvSpPr/>
            <p:nvPr/>
          </p:nvSpPr>
          <p:spPr>
            <a:xfrm>
              <a:off x="4846881" y="1007271"/>
              <a:ext cx="3704665" cy="905485"/>
            </a:xfrm>
            <a:prstGeom prst="roundRect">
              <a:avLst>
                <a:gd name="adj" fmla="val 10000"/>
              </a:avLst>
            </a:prstGeom>
            <a:solidFill>
              <a:srgbClr val="FDF5F1">
                <a:alpha val="89803"/>
              </a:srgbClr>
            </a:solidFill>
            <a:ln w="25400" cap="flat" cmpd="sng">
              <a:solidFill>
                <a:srgbClr val="AFC7E7"/>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25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1076;p14">
              <a:extLst>
                <a:ext uri="{FF2B5EF4-FFF2-40B4-BE49-F238E27FC236}">
                  <a16:creationId xmlns:a16="http://schemas.microsoft.com/office/drawing/2014/main" id="{A3B1E5F4-B37F-E781-C118-9E5588A6756E}"/>
                </a:ext>
              </a:extLst>
            </p:cNvPr>
            <p:cNvSpPr txBox="1"/>
            <p:nvPr/>
          </p:nvSpPr>
          <p:spPr>
            <a:xfrm>
              <a:off x="4873402" y="1033792"/>
              <a:ext cx="3651623" cy="852443"/>
            </a:xfrm>
            <a:prstGeom prst="rect">
              <a:avLst/>
            </a:prstGeom>
            <a:noFill/>
            <a:ln>
              <a:noFill/>
            </a:ln>
          </p:spPr>
          <p:txBody>
            <a:bodyPr spcFirstLastPara="1" wrap="square" lIns="43167" tIns="28767" rIns="43167" bIns="28767"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Vì người đó mới có chuyện vui </a:t>
              </a:r>
            </a:p>
            <a:p>
              <a:pPr marL="0" marR="0" lvl="0" indent="0" algn="ctr" defTabSz="914400" eaLnBrk="1" fontAlgn="auto" latinLnBrk="0" hangingPunct="1">
                <a:lnSpc>
                  <a:spcPct val="125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(hoặc chuyện buồn). </a:t>
              </a:r>
            </a:p>
          </p:txBody>
        </p:sp>
        <p:sp>
          <p:nvSpPr>
            <p:cNvPr id="20" name="Google Shape;1077;p14">
              <a:extLst>
                <a:ext uri="{FF2B5EF4-FFF2-40B4-BE49-F238E27FC236}">
                  <a16:creationId xmlns:a16="http://schemas.microsoft.com/office/drawing/2014/main" id="{2FCB0510-8C0C-029A-828D-AC2F6D859457}"/>
                </a:ext>
              </a:extLst>
            </p:cNvPr>
            <p:cNvSpPr/>
            <p:nvPr/>
          </p:nvSpPr>
          <p:spPr>
            <a:xfrm>
              <a:off x="4285522" y="790235"/>
              <a:ext cx="561359" cy="1671711"/>
            </a:xfrm>
            <a:custGeom>
              <a:avLst/>
              <a:gdLst/>
              <a:ahLst/>
              <a:cxnLst/>
              <a:rect l="l" t="t" r="r" b="b"/>
              <a:pathLst>
                <a:path w="120000" h="120000" extrusionOk="0">
                  <a:moveTo>
                    <a:pt x="0" y="0"/>
                  </a:moveTo>
                  <a:lnTo>
                    <a:pt x="0" y="120000"/>
                  </a:lnTo>
                  <a:lnTo>
                    <a:pt x="120000" y="120000"/>
                  </a:lnTo>
                </a:path>
              </a:pathLst>
            </a:custGeom>
            <a:noFill/>
            <a:ln w="25400" cap="flat" cmpd="sng">
              <a:solidFill>
                <a:srgbClr val="8A9DB7"/>
              </a:solidFill>
              <a:prstDash val="solid"/>
              <a:round/>
              <a:headEnd type="none" w="sm" len="sm"/>
              <a:tailEnd type="none" w="sm" len="sm"/>
            </a:ln>
          </p:spPr>
          <p:txBody>
            <a:bodyPr/>
            <a:lstStyle/>
            <a:p>
              <a:endParaRPr lang="en-US"/>
            </a:p>
          </p:txBody>
        </p:sp>
        <p:sp>
          <p:nvSpPr>
            <p:cNvPr id="21" name="Google Shape;1078;p14">
              <a:extLst>
                <a:ext uri="{FF2B5EF4-FFF2-40B4-BE49-F238E27FC236}">
                  <a16:creationId xmlns:a16="http://schemas.microsoft.com/office/drawing/2014/main" id="{4CF68D88-62E9-349D-DDA3-D1B4360C244D}"/>
                </a:ext>
              </a:extLst>
            </p:cNvPr>
            <p:cNvSpPr/>
            <p:nvPr/>
          </p:nvSpPr>
          <p:spPr>
            <a:xfrm>
              <a:off x="4846881" y="2139128"/>
              <a:ext cx="3661202" cy="645638"/>
            </a:xfrm>
            <a:prstGeom prst="roundRect">
              <a:avLst>
                <a:gd name="adj" fmla="val 10000"/>
              </a:avLst>
            </a:prstGeom>
            <a:solidFill>
              <a:srgbClr val="FDF5F1">
                <a:alpha val="89803"/>
              </a:srgbClr>
            </a:solidFill>
            <a:ln w="25400" cap="flat" cmpd="sng">
              <a:solidFill>
                <a:srgbClr val="AFC7E7"/>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25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079;p14">
              <a:extLst>
                <a:ext uri="{FF2B5EF4-FFF2-40B4-BE49-F238E27FC236}">
                  <a16:creationId xmlns:a16="http://schemas.microsoft.com/office/drawing/2014/main" id="{402B8A6A-7CDA-C027-D04E-DC8D9F1E81F1}"/>
                </a:ext>
              </a:extLst>
            </p:cNvPr>
            <p:cNvSpPr txBox="1"/>
            <p:nvPr/>
          </p:nvSpPr>
          <p:spPr>
            <a:xfrm>
              <a:off x="4865791" y="2158038"/>
              <a:ext cx="3623382" cy="607818"/>
            </a:xfrm>
            <a:prstGeom prst="rect">
              <a:avLst/>
            </a:prstGeom>
            <a:noFill/>
            <a:ln>
              <a:noFill/>
            </a:ln>
          </p:spPr>
          <p:txBody>
            <a:bodyPr spcFirstLastPara="1" wrap="square" lIns="43167" tIns="28767" rIns="43167" bIns="28767"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Vì người đó mới viết thư cho em. </a:t>
              </a:r>
            </a:p>
          </p:txBody>
        </p:sp>
        <p:sp>
          <p:nvSpPr>
            <p:cNvPr id="23" name="Google Shape;1080;p14">
              <a:extLst>
                <a:ext uri="{FF2B5EF4-FFF2-40B4-BE49-F238E27FC236}">
                  <a16:creationId xmlns:a16="http://schemas.microsoft.com/office/drawing/2014/main" id="{7C6C8630-EF84-022E-1BE0-1DF6703B74BE}"/>
                </a:ext>
              </a:extLst>
            </p:cNvPr>
            <p:cNvSpPr/>
            <p:nvPr/>
          </p:nvSpPr>
          <p:spPr>
            <a:xfrm>
              <a:off x="4285522" y="790235"/>
              <a:ext cx="561359" cy="2543720"/>
            </a:xfrm>
            <a:custGeom>
              <a:avLst/>
              <a:gdLst/>
              <a:ahLst/>
              <a:cxnLst/>
              <a:rect l="l" t="t" r="r" b="b"/>
              <a:pathLst>
                <a:path w="120000" h="120000" extrusionOk="0">
                  <a:moveTo>
                    <a:pt x="0" y="0"/>
                  </a:moveTo>
                  <a:lnTo>
                    <a:pt x="0" y="120000"/>
                  </a:lnTo>
                  <a:lnTo>
                    <a:pt x="120000" y="120000"/>
                  </a:lnTo>
                </a:path>
              </a:pathLst>
            </a:custGeom>
            <a:noFill/>
            <a:ln w="25400" cap="flat" cmpd="sng">
              <a:solidFill>
                <a:srgbClr val="8A9DB7"/>
              </a:solidFill>
              <a:prstDash val="solid"/>
              <a:round/>
              <a:headEnd type="none" w="sm" len="sm"/>
              <a:tailEnd type="none" w="sm" len="sm"/>
            </a:ln>
          </p:spPr>
          <p:txBody>
            <a:bodyPr/>
            <a:lstStyle/>
            <a:p>
              <a:endParaRPr lang="en-US"/>
            </a:p>
          </p:txBody>
        </p:sp>
        <p:sp>
          <p:nvSpPr>
            <p:cNvPr id="24" name="Google Shape;1081;p14">
              <a:extLst>
                <a:ext uri="{FF2B5EF4-FFF2-40B4-BE49-F238E27FC236}">
                  <a16:creationId xmlns:a16="http://schemas.microsoft.com/office/drawing/2014/main" id="{103A6A35-CF0C-CB26-3C44-978661FA7143}"/>
                </a:ext>
              </a:extLst>
            </p:cNvPr>
            <p:cNvSpPr/>
            <p:nvPr/>
          </p:nvSpPr>
          <p:spPr>
            <a:xfrm>
              <a:off x="4846881" y="3011137"/>
              <a:ext cx="3696552" cy="645638"/>
            </a:xfrm>
            <a:prstGeom prst="roundRect">
              <a:avLst>
                <a:gd name="adj" fmla="val 10000"/>
              </a:avLst>
            </a:prstGeom>
            <a:solidFill>
              <a:srgbClr val="FDF5F1">
                <a:alpha val="89803"/>
              </a:srgbClr>
            </a:solidFill>
            <a:ln w="25400" cap="flat" cmpd="sng">
              <a:solidFill>
                <a:srgbClr val="AFC7E7"/>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25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1082;p14">
              <a:extLst>
                <a:ext uri="{FF2B5EF4-FFF2-40B4-BE49-F238E27FC236}">
                  <a16:creationId xmlns:a16="http://schemas.microsoft.com/office/drawing/2014/main" id="{0D8F3CA0-95FC-D2F9-5E0C-931E01E62D3D}"/>
                </a:ext>
              </a:extLst>
            </p:cNvPr>
            <p:cNvSpPr txBox="1"/>
            <p:nvPr/>
          </p:nvSpPr>
          <p:spPr>
            <a:xfrm>
              <a:off x="4865791" y="3030047"/>
              <a:ext cx="3658732" cy="607818"/>
            </a:xfrm>
            <a:prstGeom prst="rect">
              <a:avLst/>
            </a:prstGeom>
            <a:noFill/>
            <a:ln>
              <a:noFill/>
            </a:ln>
          </p:spPr>
          <p:txBody>
            <a:bodyPr spcFirstLastPara="1" wrap="square" lIns="43167" tIns="28767" rIns="43167" bIns="28767" anchor="ctr" anchorCtr="0">
              <a:noAutofit/>
            </a:bodyPr>
            <a:lstStyle/>
            <a:p>
              <a:pPr marL="0" marR="0" lvl="0" indent="0" algn="ctr" defTabSz="914400" eaLnBrk="1" fontAlgn="auto" latinLnBrk="0" hangingPunct="1">
                <a:lnSpc>
                  <a:spcPct val="125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Vì đã lâu em chưa gặp người đó.</a:t>
              </a:r>
            </a:p>
          </p:txBody>
        </p:sp>
      </p:grpSp>
      <p:sp>
        <p:nvSpPr>
          <p:cNvPr id="26" name="Google Shape;976;p7">
            <a:extLst>
              <a:ext uri="{FF2B5EF4-FFF2-40B4-BE49-F238E27FC236}">
                <a16:creationId xmlns:a16="http://schemas.microsoft.com/office/drawing/2014/main" id="{C65288DF-4CFA-03FA-6253-A47EB79FFA9E}"/>
              </a:ext>
            </a:extLst>
          </p:cNvPr>
          <p:cNvSpPr/>
          <p:nvPr/>
        </p:nvSpPr>
        <p:spPr>
          <a:xfrm>
            <a:off x="4357062" y="1189118"/>
            <a:ext cx="3477875" cy="661665"/>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vi-VN" sz="2800" b="1" kern="0" dirty="0">
                <a:solidFill>
                  <a:srgbClr val="1E2E58"/>
                </a:solidFill>
                <a:latin typeface="UTM Avo" panose="02040603050506020204" pitchFamily="18" charset="0"/>
                <a:cs typeface="Arial"/>
                <a:sym typeface="Arial"/>
              </a:rPr>
              <a:t>LUYỆN TẬP</a:t>
            </a:r>
          </a:p>
        </p:txBody>
      </p:sp>
      <p:sp>
        <p:nvSpPr>
          <p:cNvPr id="2" name="Google Shape;976;p7">
            <a:extLst>
              <a:ext uri="{FF2B5EF4-FFF2-40B4-BE49-F238E27FC236}">
                <a16:creationId xmlns:a16="http://schemas.microsoft.com/office/drawing/2014/main" id="{A5672538-87E6-37FF-0748-67870504EACA}"/>
              </a:ext>
            </a:extLst>
          </p:cNvPr>
          <p:cNvSpPr/>
          <p:nvPr/>
        </p:nvSpPr>
        <p:spPr>
          <a:xfrm>
            <a:off x="612845" y="1693196"/>
            <a:ext cx="11313449" cy="661665"/>
          </a:xfrm>
          <a:prstGeom prst="rect">
            <a:avLst/>
          </a:prstGeom>
          <a:noFill/>
          <a:ln>
            <a:noFill/>
          </a:ln>
        </p:spPr>
        <p:txBody>
          <a:bodyPr spcFirstLastPara="1" wrap="square" lIns="121900" tIns="60933" rIns="121900" bIns="60933" anchor="t" anchorCtr="0">
            <a:spAutoFit/>
          </a:bodyPr>
          <a:lstStyle/>
          <a:p>
            <a:pPr algn="ctr">
              <a:lnSpc>
                <a:spcPct val="125000"/>
              </a:lnSpc>
              <a:buClr>
                <a:srgbClr val="000000"/>
              </a:buClr>
            </a:pPr>
            <a:r>
              <a:rPr lang="en-US" sz="2800" b="1" kern="0" dirty="0">
                <a:solidFill>
                  <a:srgbClr val="1E2E58"/>
                </a:solidFill>
                <a:latin typeface="UTM Avo" panose="02040603050506020204" pitchFamily="18" charset="0"/>
                <a:cs typeface="Arial"/>
                <a:sym typeface="Arial"/>
              </a:rPr>
              <a:t>Trao </a:t>
            </a:r>
            <a:r>
              <a:rPr lang="en-US" sz="2800" b="1" kern="0" dirty="0" err="1">
                <a:solidFill>
                  <a:srgbClr val="1E2E58"/>
                </a:solidFill>
                <a:latin typeface="UTM Avo" panose="02040603050506020204" pitchFamily="18" charset="0"/>
                <a:cs typeface="Arial"/>
                <a:sym typeface="Arial"/>
              </a:rPr>
              <a:t>đổi</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với</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bạn</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để</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chuẩn</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bị</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viết</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một</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bức</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thư</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thăm</a:t>
            </a:r>
            <a:r>
              <a:rPr lang="en-US" sz="2800" b="1" kern="0" dirty="0">
                <a:solidFill>
                  <a:srgbClr val="1E2E58"/>
                </a:solidFill>
                <a:latin typeface="UTM Avo" panose="02040603050506020204" pitchFamily="18" charset="0"/>
                <a:cs typeface="Arial"/>
                <a:sym typeface="Arial"/>
              </a:rPr>
              <a:t> </a:t>
            </a:r>
            <a:r>
              <a:rPr lang="en-US" sz="2800" b="1" kern="0" dirty="0" err="1">
                <a:solidFill>
                  <a:srgbClr val="1E2E58"/>
                </a:solidFill>
                <a:latin typeface="UTM Avo" panose="02040603050506020204" pitchFamily="18" charset="0"/>
                <a:cs typeface="Arial"/>
                <a:sym typeface="Arial"/>
              </a:rPr>
              <a:t>hỏi</a:t>
            </a:r>
            <a:r>
              <a:rPr lang="en-US" sz="2800" b="1" kern="0" dirty="0">
                <a:solidFill>
                  <a:srgbClr val="1E2E58"/>
                </a:solidFill>
                <a:latin typeface="UTM Avo" panose="02040603050506020204" pitchFamily="18" charset="0"/>
                <a:cs typeface="Arial"/>
                <a:sym typeface="Arial"/>
              </a:rPr>
              <a:t>.</a:t>
            </a:r>
            <a:endParaRPr lang="vi-VN" sz="2800" b="1" kern="0" dirty="0">
              <a:solidFill>
                <a:srgbClr val="1E2E58"/>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87;p15">
            <a:extLst>
              <a:ext uri="{FF2B5EF4-FFF2-40B4-BE49-F238E27FC236}">
                <a16:creationId xmlns:a16="http://schemas.microsoft.com/office/drawing/2014/main" id="{1DA512AA-1A47-A74C-7763-051EC9D09790}"/>
              </a:ext>
            </a:extLst>
          </p:cNvPr>
          <p:cNvSpPr/>
          <p:nvPr/>
        </p:nvSpPr>
        <p:spPr>
          <a:xfrm>
            <a:off x="10778029" y="1683276"/>
            <a:ext cx="163177" cy="166928"/>
          </a:xfrm>
          <a:custGeom>
            <a:avLst/>
            <a:gdLst/>
            <a:ahLst/>
            <a:cxnLst/>
            <a:rect l="l" t="t" r="r" b="b"/>
            <a:pathLst>
              <a:path w="1021" h="879" extrusionOk="0">
                <a:moveTo>
                  <a:pt x="586" y="95"/>
                </a:moveTo>
                <a:cubicBezTo>
                  <a:pt x="774" y="95"/>
                  <a:pt x="934" y="250"/>
                  <a:pt x="934" y="439"/>
                </a:cubicBezTo>
                <a:cubicBezTo>
                  <a:pt x="934" y="648"/>
                  <a:pt x="761" y="787"/>
                  <a:pt x="581" y="787"/>
                </a:cubicBezTo>
                <a:cubicBezTo>
                  <a:pt x="496" y="787"/>
                  <a:pt x="409" y="756"/>
                  <a:pt x="339" y="685"/>
                </a:cubicBezTo>
                <a:cubicBezTo>
                  <a:pt x="121" y="468"/>
                  <a:pt x="276" y="95"/>
                  <a:pt x="586" y="95"/>
                </a:cubicBezTo>
                <a:close/>
                <a:moveTo>
                  <a:pt x="580" y="1"/>
                </a:moveTo>
                <a:cubicBezTo>
                  <a:pt x="474" y="1"/>
                  <a:pt x="365" y="40"/>
                  <a:pt x="276" y="129"/>
                </a:cubicBezTo>
                <a:cubicBezTo>
                  <a:pt x="0" y="405"/>
                  <a:pt x="194" y="879"/>
                  <a:pt x="586" y="879"/>
                </a:cubicBezTo>
                <a:cubicBezTo>
                  <a:pt x="827" y="879"/>
                  <a:pt x="1021" y="680"/>
                  <a:pt x="1021" y="439"/>
                </a:cubicBezTo>
                <a:cubicBezTo>
                  <a:pt x="1021" y="176"/>
                  <a:pt x="805" y="1"/>
                  <a:pt x="580" y="1"/>
                </a:cubicBezTo>
                <a:close/>
              </a:path>
            </a:pathLst>
          </a:custGeom>
          <a:solidFill>
            <a:srgbClr val="C78A97"/>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sp>
        <p:nvSpPr>
          <p:cNvPr id="3" name="Google Shape;1088;p15">
            <a:extLst>
              <a:ext uri="{FF2B5EF4-FFF2-40B4-BE49-F238E27FC236}">
                <a16:creationId xmlns:a16="http://schemas.microsoft.com/office/drawing/2014/main" id="{25D3D998-4D87-306B-53EE-760A4DFB2265}"/>
              </a:ext>
            </a:extLst>
          </p:cNvPr>
          <p:cNvSpPr/>
          <p:nvPr/>
        </p:nvSpPr>
        <p:spPr>
          <a:xfrm>
            <a:off x="2072066" y="4487917"/>
            <a:ext cx="125386" cy="113225"/>
          </a:xfrm>
          <a:custGeom>
            <a:avLst/>
            <a:gdLst/>
            <a:ahLst/>
            <a:cxnLst/>
            <a:rect l="l" t="t" r="r" b="b"/>
            <a:pathLst>
              <a:path w="959" h="822" extrusionOk="0">
                <a:moveTo>
                  <a:pt x="547" y="96"/>
                </a:moveTo>
                <a:cubicBezTo>
                  <a:pt x="721" y="96"/>
                  <a:pt x="867" y="236"/>
                  <a:pt x="867" y="410"/>
                </a:cubicBezTo>
                <a:cubicBezTo>
                  <a:pt x="867" y="603"/>
                  <a:pt x="709" y="730"/>
                  <a:pt x="546" y="730"/>
                </a:cubicBezTo>
                <a:cubicBezTo>
                  <a:pt x="468" y="730"/>
                  <a:pt x="389" y="701"/>
                  <a:pt x="325" y="637"/>
                </a:cubicBezTo>
                <a:cubicBezTo>
                  <a:pt x="126" y="434"/>
                  <a:pt x="267" y="96"/>
                  <a:pt x="547" y="96"/>
                </a:cubicBezTo>
                <a:close/>
                <a:moveTo>
                  <a:pt x="546" y="0"/>
                </a:moveTo>
                <a:cubicBezTo>
                  <a:pt x="446" y="0"/>
                  <a:pt x="344" y="37"/>
                  <a:pt x="262" y="120"/>
                </a:cubicBezTo>
                <a:cubicBezTo>
                  <a:pt x="1" y="381"/>
                  <a:pt x="185" y="821"/>
                  <a:pt x="547" y="821"/>
                </a:cubicBezTo>
                <a:cubicBezTo>
                  <a:pt x="775" y="816"/>
                  <a:pt x="958" y="637"/>
                  <a:pt x="958" y="410"/>
                </a:cubicBezTo>
                <a:cubicBezTo>
                  <a:pt x="958" y="164"/>
                  <a:pt x="756" y="0"/>
                  <a:pt x="546" y="0"/>
                </a:cubicBezTo>
                <a:close/>
              </a:path>
            </a:pathLst>
          </a:custGeom>
          <a:solidFill>
            <a:srgbClr val="C78A97"/>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sp>
        <p:nvSpPr>
          <p:cNvPr id="4" name="Google Shape;1089;p15">
            <a:extLst>
              <a:ext uri="{FF2B5EF4-FFF2-40B4-BE49-F238E27FC236}">
                <a16:creationId xmlns:a16="http://schemas.microsoft.com/office/drawing/2014/main" id="{2DABE5E7-707B-CA43-1519-927F3C5914C5}"/>
              </a:ext>
            </a:extLst>
          </p:cNvPr>
          <p:cNvSpPr/>
          <p:nvPr/>
        </p:nvSpPr>
        <p:spPr>
          <a:xfrm>
            <a:off x="2112900" y="4057327"/>
            <a:ext cx="84552" cy="97869"/>
          </a:xfrm>
          <a:custGeom>
            <a:avLst/>
            <a:gdLst/>
            <a:ahLst/>
            <a:cxnLst/>
            <a:rect l="l" t="t" r="r" b="b"/>
            <a:pathLst>
              <a:path w="930" h="906" extrusionOk="0">
                <a:moveTo>
                  <a:pt x="465" y="1"/>
                </a:moveTo>
                <a:cubicBezTo>
                  <a:pt x="228" y="1"/>
                  <a:pt x="1" y="209"/>
                  <a:pt x="11" y="451"/>
                </a:cubicBezTo>
                <a:cubicBezTo>
                  <a:pt x="15" y="702"/>
                  <a:pt x="219" y="901"/>
                  <a:pt x="465" y="906"/>
                </a:cubicBezTo>
                <a:cubicBezTo>
                  <a:pt x="702" y="906"/>
                  <a:pt x="930" y="698"/>
                  <a:pt x="920" y="451"/>
                </a:cubicBezTo>
                <a:cubicBezTo>
                  <a:pt x="915" y="204"/>
                  <a:pt x="712" y="1"/>
                  <a:pt x="465" y="1"/>
                </a:cubicBezTo>
                <a:close/>
              </a:path>
            </a:pathLst>
          </a:custGeom>
          <a:solidFill>
            <a:srgbClr val="6880BE"/>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sp>
        <p:nvSpPr>
          <p:cNvPr id="5" name="Google Shape;1090;p15">
            <a:extLst>
              <a:ext uri="{FF2B5EF4-FFF2-40B4-BE49-F238E27FC236}">
                <a16:creationId xmlns:a16="http://schemas.microsoft.com/office/drawing/2014/main" id="{15228D62-0F51-8F7E-8F62-32495203180C}"/>
              </a:ext>
            </a:extLst>
          </p:cNvPr>
          <p:cNvSpPr/>
          <p:nvPr/>
        </p:nvSpPr>
        <p:spPr>
          <a:xfrm>
            <a:off x="11039734" y="1997164"/>
            <a:ext cx="122113" cy="115843"/>
          </a:xfrm>
          <a:custGeom>
            <a:avLst/>
            <a:gdLst/>
            <a:ahLst/>
            <a:cxnLst/>
            <a:rect l="l" t="t" r="r" b="b"/>
            <a:pathLst>
              <a:path w="707" h="610" extrusionOk="0">
                <a:moveTo>
                  <a:pt x="306" y="1"/>
                </a:moveTo>
                <a:cubicBezTo>
                  <a:pt x="150" y="1"/>
                  <a:pt x="1" y="122"/>
                  <a:pt x="1" y="305"/>
                </a:cubicBezTo>
                <a:cubicBezTo>
                  <a:pt x="5" y="469"/>
                  <a:pt x="141" y="605"/>
                  <a:pt x="305" y="609"/>
                </a:cubicBezTo>
                <a:cubicBezTo>
                  <a:pt x="576" y="609"/>
                  <a:pt x="707" y="281"/>
                  <a:pt x="518" y="92"/>
                </a:cubicBezTo>
                <a:cubicBezTo>
                  <a:pt x="457" y="29"/>
                  <a:pt x="381" y="1"/>
                  <a:pt x="306" y="1"/>
                </a:cubicBezTo>
                <a:close/>
              </a:path>
            </a:pathLst>
          </a:custGeom>
          <a:solidFill>
            <a:srgbClr val="6880BE"/>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sp>
        <p:nvSpPr>
          <p:cNvPr id="6" name="Google Shape;1091;p15">
            <a:extLst>
              <a:ext uri="{FF2B5EF4-FFF2-40B4-BE49-F238E27FC236}">
                <a16:creationId xmlns:a16="http://schemas.microsoft.com/office/drawing/2014/main" id="{77A456B9-40EA-EF51-08A2-DE9413C0B0CC}"/>
              </a:ext>
            </a:extLst>
          </p:cNvPr>
          <p:cNvSpPr/>
          <p:nvPr/>
        </p:nvSpPr>
        <p:spPr>
          <a:xfrm>
            <a:off x="11013058" y="2414506"/>
            <a:ext cx="170649" cy="195793"/>
          </a:xfrm>
          <a:custGeom>
            <a:avLst/>
            <a:gdLst/>
            <a:ahLst/>
            <a:cxnLst/>
            <a:rect l="l" t="t" r="r" b="b"/>
            <a:pathLst>
              <a:path w="988" h="1031" extrusionOk="0">
                <a:moveTo>
                  <a:pt x="484" y="0"/>
                </a:moveTo>
                <a:lnTo>
                  <a:pt x="357" y="367"/>
                </a:lnTo>
                <a:lnTo>
                  <a:pt x="357" y="367"/>
                </a:lnTo>
                <a:lnTo>
                  <a:pt x="0" y="363"/>
                </a:lnTo>
                <a:lnTo>
                  <a:pt x="0" y="363"/>
                </a:lnTo>
                <a:cubicBezTo>
                  <a:pt x="0" y="363"/>
                  <a:pt x="123" y="462"/>
                  <a:pt x="280" y="589"/>
                </a:cubicBezTo>
                <a:lnTo>
                  <a:pt x="280" y="589"/>
                </a:lnTo>
                <a:lnTo>
                  <a:pt x="136" y="1006"/>
                </a:lnTo>
                <a:lnTo>
                  <a:pt x="136" y="1006"/>
                </a:lnTo>
                <a:lnTo>
                  <a:pt x="482" y="749"/>
                </a:lnTo>
                <a:lnTo>
                  <a:pt x="482" y="749"/>
                </a:lnTo>
                <a:cubicBezTo>
                  <a:pt x="611" y="851"/>
                  <a:pt x="740" y="953"/>
                  <a:pt x="835" y="1024"/>
                </a:cubicBezTo>
                <a:lnTo>
                  <a:pt x="835" y="1024"/>
                </a:lnTo>
                <a:lnTo>
                  <a:pt x="688" y="595"/>
                </a:lnTo>
                <a:lnTo>
                  <a:pt x="688" y="595"/>
                </a:lnTo>
                <a:lnTo>
                  <a:pt x="987" y="373"/>
                </a:lnTo>
                <a:lnTo>
                  <a:pt x="611" y="369"/>
                </a:lnTo>
                <a:lnTo>
                  <a:pt x="611" y="369"/>
                </a:lnTo>
                <a:lnTo>
                  <a:pt x="484" y="0"/>
                </a:lnTo>
                <a:close/>
                <a:moveTo>
                  <a:pt x="835" y="1024"/>
                </a:moveTo>
                <a:lnTo>
                  <a:pt x="837" y="1031"/>
                </a:lnTo>
                <a:lnTo>
                  <a:pt x="837" y="1026"/>
                </a:lnTo>
                <a:cubicBezTo>
                  <a:pt x="837" y="1025"/>
                  <a:pt x="836" y="1025"/>
                  <a:pt x="835" y="1024"/>
                </a:cubicBezTo>
                <a:close/>
              </a:path>
            </a:pathLst>
          </a:custGeom>
          <a:solidFill>
            <a:srgbClr val="F4C7CA"/>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sp>
        <p:nvSpPr>
          <p:cNvPr id="7" name="Google Shape;1092;p15">
            <a:extLst>
              <a:ext uri="{FF2B5EF4-FFF2-40B4-BE49-F238E27FC236}">
                <a16:creationId xmlns:a16="http://schemas.microsoft.com/office/drawing/2014/main" id="{223ED27D-F262-2518-8837-DE3B66F189FF}"/>
              </a:ext>
            </a:extLst>
          </p:cNvPr>
          <p:cNvSpPr/>
          <p:nvPr/>
        </p:nvSpPr>
        <p:spPr>
          <a:xfrm>
            <a:off x="1171459" y="5011977"/>
            <a:ext cx="200703" cy="229787"/>
          </a:xfrm>
          <a:custGeom>
            <a:avLst/>
            <a:gdLst/>
            <a:ahLst/>
            <a:cxnLst/>
            <a:rect l="l" t="t" r="r" b="b"/>
            <a:pathLst>
              <a:path w="1162" h="1210" extrusionOk="0">
                <a:moveTo>
                  <a:pt x="595" y="1"/>
                </a:moveTo>
                <a:lnTo>
                  <a:pt x="449" y="432"/>
                </a:lnTo>
                <a:lnTo>
                  <a:pt x="449" y="432"/>
                </a:lnTo>
                <a:lnTo>
                  <a:pt x="0" y="436"/>
                </a:lnTo>
                <a:lnTo>
                  <a:pt x="357" y="702"/>
                </a:lnTo>
                <a:lnTo>
                  <a:pt x="357" y="702"/>
                </a:lnTo>
                <a:lnTo>
                  <a:pt x="184" y="1210"/>
                </a:lnTo>
                <a:cubicBezTo>
                  <a:pt x="294" y="1125"/>
                  <a:pt x="447" y="1004"/>
                  <a:pt x="599" y="882"/>
                </a:cubicBezTo>
                <a:lnTo>
                  <a:pt x="599" y="882"/>
                </a:lnTo>
                <a:lnTo>
                  <a:pt x="1006" y="1186"/>
                </a:lnTo>
                <a:lnTo>
                  <a:pt x="835" y="691"/>
                </a:lnTo>
                <a:lnTo>
                  <a:pt x="835" y="691"/>
                </a:lnTo>
                <a:cubicBezTo>
                  <a:pt x="1019" y="543"/>
                  <a:pt x="1161" y="426"/>
                  <a:pt x="1161" y="426"/>
                </a:cubicBezTo>
                <a:lnTo>
                  <a:pt x="1161" y="426"/>
                </a:lnTo>
                <a:lnTo>
                  <a:pt x="744" y="430"/>
                </a:lnTo>
                <a:lnTo>
                  <a:pt x="744" y="430"/>
                </a:lnTo>
                <a:lnTo>
                  <a:pt x="595" y="1"/>
                </a:lnTo>
                <a:close/>
              </a:path>
            </a:pathLst>
          </a:custGeom>
          <a:solidFill>
            <a:srgbClr val="F4C7CA"/>
          </a:solidFill>
          <a:ln>
            <a:noFill/>
          </a:ln>
        </p:spPr>
        <p:txBody>
          <a:bodyPr spcFirstLastPara="1" wrap="square" lIns="121900" tIns="121900" rIns="121900" bIns="121900"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cs typeface="Arial"/>
              <a:sym typeface="Arial"/>
            </a:endParaRPr>
          </a:p>
        </p:txBody>
      </p:sp>
      <p:sp>
        <p:nvSpPr>
          <p:cNvPr id="8" name="Google Shape;1093;p15">
            <a:extLst>
              <a:ext uri="{FF2B5EF4-FFF2-40B4-BE49-F238E27FC236}">
                <a16:creationId xmlns:a16="http://schemas.microsoft.com/office/drawing/2014/main" id="{DA5CACDC-46CF-3AA2-5AD0-33D9E1DB6C60}"/>
              </a:ext>
            </a:extLst>
          </p:cNvPr>
          <p:cNvSpPr/>
          <p:nvPr/>
        </p:nvSpPr>
        <p:spPr>
          <a:xfrm>
            <a:off x="2424124" y="3133299"/>
            <a:ext cx="7654800" cy="1564194"/>
          </a:xfrm>
          <a:prstGeom prst="rect">
            <a:avLst/>
          </a:prstGeom>
          <a:solidFill>
            <a:srgbClr val="FFFFFF"/>
          </a:solidFill>
          <a:ln w="25400" cap="flat" cmpd="sng">
            <a:solidFill>
              <a:srgbClr val="7F91A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800" kern="0" dirty="0">
                <a:solidFill>
                  <a:schemeClr val="bg1"/>
                </a:solidFill>
                <a:latin typeface="UTM Avo" panose="02040603050506020204" pitchFamily="18" charset="0"/>
                <a:cs typeface="Arial"/>
                <a:sym typeface="Arial"/>
              </a:rPr>
              <a:t>Chuẩn bị bài</a:t>
            </a:r>
          </a:p>
          <a:p>
            <a:pPr algn="ctr">
              <a:buClr>
                <a:srgbClr val="000000"/>
              </a:buClr>
              <a:buFont typeface="Arial"/>
              <a:buNone/>
            </a:pPr>
            <a:r>
              <a:rPr lang="vi-VN" sz="2800" b="1" i="1" kern="0" dirty="0">
                <a:solidFill>
                  <a:schemeClr val="bg1"/>
                </a:solidFill>
                <a:latin typeface="UTM Avo" panose="02040603050506020204" pitchFamily="18" charset="0"/>
                <a:cs typeface="Arial"/>
                <a:sym typeface="Arial"/>
              </a:rPr>
              <a:t>Bài đọc 3: Chọn đường</a:t>
            </a:r>
          </a:p>
        </p:txBody>
      </p:sp>
      <p:sp>
        <p:nvSpPr>
          <p:cNvPr id="11" name="Google Shape;1096;p15">
            <a:extLst>
              <a:ext uri="{FF2B5EF4-FFF2-40B4-BE49-F238E27FC236}">
                <a16:creationId xmlns:a16="http://schemas.microsoft.com/office/drawing/2014/main" id="{BD4AF632-2EA2-8C10-9E95-C7C4D785A5AD}"/>
              </a:ext>
            </a:extLst>
          </p:cNvPr>
          <p:cNvSpPr/>
          <p:nvPr/>
        </p:nvSpPr>
        <p:spPr>
          <a:xfrm>
            <a:off x="2424124" y="1946555"/>
            <a:ext cx="7654976" cy="935902"/>
          </a:xfrm>
          <a:prstGeom prst="rect">
            <a:avLst/>
          </a:prstGeom>
          <a:solidFill>
            <a:srgbClr val="FFFFFF"/>
          </a:solidFill>
          <a:ln w="25400" cap="flat" cmpd="sng">
            <a:solidFill>
              <a:srgbClr val="7F91A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800" kern="0">
                <a:solidFill>
                  <a:schemeClr val="bg1"/>
                </a:solidFill>
                <a:latin typeface="UTM Avo" panose="02040603050506020204" pitchFamily="18" charset="0"/>
                <a:cs typeface="Arial"/>
                <a:sym typeface="Arial"/>
              </a:rPr>
              <a:t>Hoàn thành bức thư thăm hỏi</a:t>
            </a:r>
            <a:endParaRPr lang="vi-VN" sz="2800" kern="0" dirty="0">
              <a:solidFill>
                <a:schemeClr val="bg1"/>
              </a:solidFill>
              <a:latin typeface="UTM Avo" panose="02040603050506020204" pitchFamily="18" charset="0"/>
              <a:cs typeface="Arial"/>
              <a:sym typeface="Arial"/>
            </a:endParaRPr>
          </a:p>
        </p:txBody>
      </p:sp>
      <p:grpSp>
        <p:nvGrpSpPr>
          <p:cNvPr id="16" name="Google Shape;22;p19">
            <a:extLst>
              <a:ext uri="{FF2B5EF4-FFF2-40B4-BE49-F238E27FC236}">
                <a16:creationId xmlns:a16="http://schemas.microsoft.com/office/drawing/2014/main" id="{17CEF41C-A7EE-8173-0413-2113949B4402}"/>
              </a:ext>
            </a:extLst>
          </p:cNvPr>
          <p:cNvGrpSpPr/>
          <p:nvPr/>
        </p:nvGrpSpPr>
        <p:grpSpPr>
          <a:xfrm>
            <a:off x="9960842" y="1997164"/>
            <a:ext cx="1634373" cy="4876888"/>
            <a:chOff x="7462859" y="635000"/>
            <a:chExt cx="1326314" cy="3958085"/>
          </a:xfrm>
        </p:grpSpPr>
        <p:grpSp>
          <p:nvGrpSpPr>
            <p:cNvPr id="17" name="Google Shape;23;p19">
              <a:extLst>
                <a:ext uri="{FF2B5EF4-FFF2-40B4-BE49-F238E27FC236}">
                  <a16:creationId xmlns:a16="http://schemas.microsoft.com/office/drawing/2014/main" id="{A69084C0-9F26-29A3-7A28-6CB0D665E686}"/>
                </a:ext>
              </a:extLst>
            </p:cNvPr>
            <p:cNvGrpSpPr/>
            <p:nvPr/>
          </p:nvGrpSpPr>
          <p:grpSpPr>
            <a:xfrm>
              <a:off x="7462859" y="635000"/>
              <a:ext cx="1326314" cy="3958085"/>
              <a:chOff x="-2405225" y="-1911776"/>
              <a:chExt cx="160150" cy="477926"/>
            </a:xfrm>
          </p:grpSpPr>
          <p:sp>
            <p:nvSpPr>
              <p:cNvPr id="23" name="Google Shape;24;p19">
                <a:extLst>
                  <a:ext uri="{FF2B5EF4-FFF2-40B4-BE49-F238E27FC236}">
                    <a16:creationId xmlns:a16="http://schemas.microsoft.com/office/drawing/2014/main" id="{9CE2BB2B-DE13-9C17-1973-F17976ACF003}"/>
                  </a:ext>
                </a:extLst>
              </p:cNvPr>
              <p:cNvSpPr/>
              <p:nvPr/>
            </p:nvSpPr>
            <p:spPr>
              <a:xfrm>
                <a:off x="-2362775" y="-1826525"/>
                <a:ext cx="75250" cy="305250"/>
              </a:xfrm>
              <a:custGeom>
                <a:avLst/>
                <a:gdLst/>
                <a:ahLst/>
                <a:cxnLst/>
                <a:rect l="l" t="t" r="r" b="b"/>
                <a:pathLst>
                  <a:path w="3010" h="12210" extrusionOk="0">
                    <a:moveTo>
                      <a:pt x="915" y="1"/>
                    </a:moveTo>
                    <a:cubicBezTo>
                      <a:pt x="625" y="1"/>
                      <a:pt x="392" y="238"/>
                      <a:pt x="392" y="528"/>
                    </a:cubicBezTo>
                    <a:lnTo>
                      <a:pt x="1" y="12209"/>
                    </a:lnTo>
                    <a:lnTo>
                      <a:pt x="3009" y="12200"/>
                    </a:lnTo>
                    <a:lnTo>
                      <a:pt x="2584" y="528"/>
                    </a:lnTo>
                    <a:cubicBezTo>
                      <a:pt x="2584" y="238"/>
                      <a:pt x="2424" y="1"/>
                      <a:pt x="2134"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4" name="Google Shape;25;p19">
                <a:extLst>
                  <a:ext uri="{FF2B5EF4-FFF2-40B4-BE49-F238E27FC236}">
                    <a16:creationId xmlns:a16="http://schemas.microsoft.com/office/drawing/2014/main" id="{9C0CD0A4-2E4C-5D92-75B8-CBA81D3E09D4}"/>
                  </a:ext>
                </a:extLst>
              </p:cNvPr>
              <p:cNvSpPr/>
              <p:nvPr/>
            </p:nvSpPr>
            <p:spPr>
              <a:xfrm>
                <a:off x="-2355875" y="-1748650"/>
                <a:ext cx="60725" cy="19500"/>
              </a:xfrm>
              <a:custGeom>
                <a:avLst/>
                <a:gdLst/>
                <a:ahLst/>
                <a:cxnLst/>
                <a:rect l="l" t="t" r="r" b="b"/>
                <a:pathLst>
                  <a:path w="2429" h="780" extrusionOk="0">
                    <a:moveTo>
                      <a:pt x="29" y="1"/>
                    </a:moveTo>
                    <a:lnTo>
                      <a:pt x="0" y="780"/>
                    </a:lnTo>
                    <a:lnTo>
                      <a:pt x="2429" y="780"/>
                    </a:lnTo>
                    <a:lnTo>
                      <a:pt x="2400"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5" name="Google Shape;26;p19">
                <a:extLst>
                  <a:ext uri="{FF2B5EF4-FFF2-40B4-BE49-F238E27FC236}">
                    <a16:creationId xmlns:a16="http://schemas.microsoft.com/office/drawing/2014/main" id="{79B9431A-E3D1-AFDF-AD24-4F14DA21E88A}"/>
                  </a:ext>
                </a:extLst>
              </p:cNvPr>
              <p:cNvSpPr/>
              <p:nvPr/>
            </p:nvSpPr>
            <p:spPr>
              <a:xfrm>
                <a:off x="-2354075" y="-1792550"/>
                <a:ext cx="57000" cy="9825"/>
              </a:xfrm>
              <a:custGeom>
                <a:avLst/>
                <a:gdLst/>
                <a:ahLst/>
                <a:cxnLst/>
                <a:rect l="l" t="t" r="r" b="b"/>
                <a:pathLst>
                  <a:path w="2280" h="393" extrusionOk="0">
                    <a:moveTo>
                      <a:pt x="15" y="1"/>
                    </a:moveTo>
                    <a:lnTo>
                      <a:pt x="1" y="393"/>
                    </a:lnTo>
                    <a:lnTo>
                      <a:pt x="2279" y="393"/>
                    </a:lnTo>
                    <a:lnTo>
                      <a:pt x="2265"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 name="Google Shape;27;p19">
                <a:extLst>
                  <a:ext uri="{FF2B5EF4-FFF2-40B4-BE49-F238E27FC236}">
                    <a16:creationId xmlns:a16="http://schemas.microsoft.com/office/drawing/2014/main" id="{78E683CF-57D6-765F-30DF-BE97AB079E6A}"/>
                  </a:ext>
                </a:extLst>
              </p:cNvPr>
              <p:cNvSpPr/>
              <p:nvPr/>
            </p:nvSpPr>
            <p:spPr>
              <a:xfrm>
                <a:off x="-2362175" y="-1559525"/>
                <a:ext cx="73675" cy="19500"/>
              </a:xfrm>
              <a:custGeom>
                <a:avLst/>
                <a:gdLst/>
                <a:ahLst/>
                <a:cxnLst/>
                <a:rect l="l" t="t" r="r" b="b"/>
                <a:pathLst>
                  <a:path w="2947" h="780" extrusionOk="0">
                    <a:moveTo>
                      <a:pt x="25" y="1"/>
                    </a:moveTo>
                    <a:lnTo>
                      <a:pt x="1" y="780"/>
                    </a:lnTo>
                    <a:lnTo>
                      <a:pt x="2947" y="780"/>
                    </a:lnTo>
                    <a:lnTo>
                      <a:pt x="2918"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 name="Google Shape;28;p19">
                <a:extLst>
                  <a:ext uri="{FF2B5EF4-FFF2-40B4-BE49-F238E27FC236}">
                    <a16:creationId xmlns:a16="http://schemas.microsoft.com/office/drawing/2014/main" id="{A5607C8F-48A1-AE18-2D01-E20CF86D7327}"/>
                  </a:ext>
                </a:extLst>
              </p:cNvPr>
              <p:cNvSpPr/>
              <p:nvPr/>
            </p:nvSpPr>
            <p:spPr>
              <a:xfrm>
                <a:off x="-2339200" y="-1695075"/>
                <a:ext cx="25800" cy="101475"/>
              </a:xfrm>
              <a:custGeom>
                <a:avLst/>
                <a:gdLst/>
                <a:ahLst/>
                <a:cxnLst/>
                <a:rect l="l" t="t" r="r" b="b"/>
                <a:pathLst>
                  <a:path w="1032" h="4059" extrusionOk="0">
                    <a:moveTo>
                      <a:pt x="514" y="1"/>
                    </a:moveTo>
                    <a:cubicBezTo>
                      <a:pt x="228" y="1"/>
                      <a:pt x="1" y="228"/>
                      <a:pt x="1" y="513"/>
                    </a:cubicBezTo>
                    <a:lnTo>
                      <a:pt x="1" y="3551"/>
                    </a:lnTo>
                    <a:cubicBezTo>
                      <a:pt x="1" y="3832"/>
                      <a:pt x="228" y="4059"/>
                      <a:pt x="514" y="4059"/>
                    </a:cubicBezTo>
                    <a:lnTo>
                      <a:pt x="523" y="4059"/>
                    </a:lnTo>
                    <a:cubicBezTo>
                      <a:pt x="804" y="4059"/>
                      <a:pt x="1031" y="3832"/>
                      <a:pt x="1031" y="3551"/>
                    </a:cubicBezTo>
                    <a:lnTo>
                      <a:pt x="1031" y="513"/>
                    </a:lnTo>
                    <a:cubicBezTo>
                      <a:pt x="1031" y="228"/>
                      <a:pt x="804" y="1"/>
                      <a:pt x="523" y="1"/>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 name="Google Shape;29;p19">
                <a:extLst>
                  <a:ext uri="{FF2B5EF4-FFF2-40B4-BE49-F238E27FC236}">
                    <a16:creationId xmlns:a16="http://schemas.microsoft.com/office/drawing/2014/main" id="{E2928A40-F091-A70B-B23D-5BEE459BE728}"/>
                  </a:ext>
                </a:extLst>
              </p:cNvPr>
              <p:cNvSpPr/>
              <p:nvPr/>
            </p:nvSpPr>
            <p:spPr>
              <a:xfrm>
                <a:off x="-2405225" y="-1521550"/>
                <a:ext cx="160150" cy="87700"/>
              </a:xfrm>
              <a:custGeom>
                <a:avLst/>
                <a:gdLst/>
                <a:ahLst/>
                <a:cxnLst/>
                <a:rect l="l" t="t" r="r" b="b"/>
                <a:pathLst>
                  <a:path w="6406" h="3508" extrusionOk="0">
                    <a:moveTo>
                      <a:pt x="4698" y="1"/>
                    </a:moveTo>
                    <a:lnTo>
                      <a:pt x="1689" y="10"/>
                    </a:lnTo>
                    <a:cubicBezTo>
                      <a:pt x="1350" y="707"/>
                      <a:pt x="736" y="2710"/>
                      <a:pt x="1" y="3508"/>
                    </a:cubicBezTo>
                    <a:lnTo>
                      <a:pt x="369" y="3508"/>
                    </a:lnTo>
                    <a:lnTo>
                      <a:pt x="1660" y="3503"/>
                    </a:lnTo>
                    <a:cubicBezTo>
                      <a:pt x="1660" y="3503"/>
                      <a:pt x="1723" y="2637"/>
                      <a:pt x="2115" y="1994"/>
                    </a:cubicBezTo>
                    <a:cubicBezTo>
                      <a:pt x="2312" y="1673"/>
                      <a:pt x="2746" y="1511"/>
                      <a:pt x="3180" y="1511"/>
                    </a:cubicBezTo>
                    <a:cubicBezTo>
                      <a:pt x="3609" y="1511"/>
                      <a:pt x="4039" y="1669"/>
                      <a:pt x="4238" y="1989"/>
                    </a:cubicBezTo>
                    <a:cubicBezTo>
                      <a:pt x="4635" y="2632"/>
                      <a:pt x="4746" y="3488"/>
                      <a:pt x="4746" y="3488"/>
                    </a:cubicBezTo>
                    <a:lnTo>
                      <a:pt x="6038" y="3483"/>
                    </a:lnTo>
                    <a:lnTo>
                      <a:pt x="6405" y="3483"/>
                    </a:lnTo>
                    <a:cubicBezTo>
                      <a:pt x="5660" y="2690"/>
                      <a:pt x="5046" y="692"/>
                      <a:pt x="4698"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 name="Google Shape;30;p19">
                <a:extLst>
                  <a:ext uri="{FF2B5EF4-FFF2-40B4-BE49-F238E27FC236}">
                    <a16:creationId xmlns:a16="http://schemas.microsoft.com/office/drawing/2014/main" id="{CCB5B473-E415-2F5C-961A-980AFBB21BFB}"/>
                  </a:ext>
                </a:extLst>
              </p:cNvPr>
              <p:cNvSpPr/>
              <p:nvPr/>
            </p:nvSpPr>
            <p:spPr>
              <a:xfrm>
                <a:off x="-2331200" y="-1831600"/>
                <a:ext cx="12350" cy="4250"/>
              </a:xfrm>
              <a:custGeom>
                <a:avLst/>
                <a:gdLst/>
                <a:ahLst/>
                <a:cxnLst/>
                <a:rect l="l" t="t" r="r" b="b"/>
                <a:pathLst>
                  <a:path w="494" h="170" extrusionOk="0">
                    <a:moveTo>
                      <a:pt x="489" y="1"/>
                    </a:moveTo>
                    <a:cubicBezTo>
                      <a:pt x="469" y="5"/>
                      <a:pt x="450" y="10"/>
                      <a:pt x="431" y="10"/>
                    </a:cubicBezTo>
                    <a:lnTo>
                      <a:pt x="58" y="10"/>
                    </a:lnTo>
                    <a:cubicBezTo>
                      <a:pt x="39" y="10"/>
                      <a:pt x="20" y="10"/>
                      <a:pt x="0" y="5"/>
                    </a:cubicBezTo>
                    <a:lnTo>
                      <a:pt x="0" y="170"/>
                    </a:lnTo>
                    <a:lnTo>
                      <a:pt x="494" y="170"/>
                    </a:lnTo>
                    <a:cubicBezTo>
                      <a:pt x="489" y="102"/>
                      <a:pt x="489" y="44"/>
                      <a:pt x="489" y="1"/>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0" name="Google Shape;31;p19">
                <a:extLst>
                  <a:ext uri="{FF2B5EF4-FFF2-40B4-BE49-F238E27FC236}">
                    <a16:creationId xmlns:a16="http://schemas.microsoft.com/office/drawing/2014/main" id="{473A097C-C838-F53D-2DBE-771235777FED}"/>
                  </a:ext>
                </a:extLst>
              </p:cNvPr>
              <p:cNvSpPr/>
              <p:nvPr/>
            </p:nvSpPr>
            <p:spPr>
              <a:xfrm>
                <a:off x="-2331575" y="-1856375"/>
                <a:ext cx="12975" cy="13075"/>
              </a:xfrm>
              <a:custGeom>
                <a:avLst/>
                <a:gdLst/>
                <a:ahLst/>
                <a:cxnLst/>
                <a:rect l="l" t="t" r="r" b="b"/>
                <a:pathLst>
                  <a:path w="519" h="523" extrusionOk="0">
                    <a:moveTo>
                      <a:pt x="1" y="0"/>
                    </a:moveTo>
                    <a:lnTo>
                      <a:pt x="5" y="522"/>
                    </a:lnTo>
                    <a:cubicBezTo>
                      <a:pt x="25" y="518"/>
                      <a:pt x="49" y="513"/>
                      <a:pt x="68" y="513"/>
                    </a:cubicBezTo>
                    <a:lnTo>
                      <a:pt x="441" y="513"/>
                    </a:lnTo>
                    <a:cubicBezTo>
                      <a:pt x="465" y="513"/>
                      <a:pt x="489" y="518"/>
                      <a:pt x="513" y="522"/>
                    </a:cubicBezTo>
                    <a:lnTo>
                      <a:pt x="518"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1" name="Google Shape;32;p19">
                <a:extLst>
                  <a:ext uri="{FF2B5EF4-FFF2-40B4-BE49-F238E27FC236}">
                    <a16:creationId xmlns:a16="http://schemas.microsoft.com/office/drawing/2014/main" id="{8A91F06A-5DD0-0FF1-E4DD-3164E2054BC9}"/>
                  </a:ext>
                </a:extLst>
              </p:cNvPr>
              <p:cNvSpPr/>
              <p:nvPr/>
            </p:nvSpPr>
            <p:spPr>
              <a:xfrm>
                <a:off x="-2334000" y="-1870775"/>
                <a:ext cx="17700" cy="7525"/>
              </a:xfrm>
              <a:custGeom>
                <a:avLst/>
                <a:gdLst/>
                <a:ahLst/>
                <a:cxnLst/>
                <a:rect l="l" t="t" r="r" b="b"/>
                <a:pathLst>
                  <a:path w="708" h="301" extrusionOk="0">
                    <a:moveTo>
                      <a:pt x="165" y="0"/>
                    </a:moveTo>
                    <a:lnTo>
                      <a:pt x="1" y="300"/>
                    </a:lnTo>
                    <a:lnTo>
                      <a:pt x="707" y="300"/>
                    </a:lnTo>
                    <a:lnTo>
                      <a:pt x="547" y="5"/>
                    </a:lnTo>
                    <a:cubicBezTo>
                      <a:pt x="538" y="10"/>
                      <a:pt x="523" y="15"/>
                      <a:pt x="514" y="15"/>
                    </a:cubicBezTo>
                    <a:lnTo>
                      <a:pt x="214" y="15"/>
                    </a:lnTo>
                    <a:cubicBezTo>
                      <a:pt x="194" y="15"/>
                      <a:pt x="180" y="10"/>
                      <a:pt x="165" y="0"/>
                    </a:cubicBez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2" name="Google Shape;33;p19">
                <a:extLst>
                  <a:ext uri="{FF2B5EF4-FFF2-40B4-BE49-F238E27FC236}">
                    <a16:creationId xmlns:a16="http://schemas.microsoft.com/office/drawing/2014/main" id="{73AFE394-E397-3D25-A180-466674F084EA}"/>
                  </a:ext>
                </a:extLst>
              </p:cNvPr>
              <p:cNvSpPr/>
              <p:nvPr/>
            </p:nvSpPr>
            <p:spPr>
              <a:xfrm>
                <a:off x="-2334100" y="-1863050"/>
                <a:ext cx="25" cy="150"/>
              </a:xfrm>
              <a:custGeom>
                <a:avLst/>
                <a:gdLst/>
                <a:ahLst/>
                <a:cxnLst/>
                <a:rect l="l" t="t" r="r" b="b"/>
                <a:pathLst>
                  <a:path w="1" h="6" extrusionOk="0">
                    <a:moveTo>
                      <a:pt x="0" y="6"/>
                    </a:moveTo>
                    <a:lnTo>
                      <a:pt x="0" y="6"/>
                    </a:lnTo>
                    <a:lnTo>
                      <a:pt x="0" y="1"/>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3" name="Google Shape;34;p19">
                <a:extLst>
                  <a:ext uri="{FF2B5EF4-FFF2-40B4-BE49-F238E27FC236}">
                    <a16:creationId xmlns:a16="http://schemas.microsoft.com/office/drawing/2014/main" id="{4416E934-86B5-50C3-052F-870191EA480D}"/>
                  </a:ext>
                </a:extLst>
              </p:cNvPr>
              <p:cNvSpPr/>
              <p:nvPr/>
            </p:nvSpPr>
            <p:spPr>
              <a:xfrm>
                <a:off x="-2335325" y="-1827375"/>
                <a:ext cx="4150" cy="2575"/>
              </a:xfrm>
              <a:custGeom>
                <a:avLst/>
                <a:gdLst/>
                <a:ahLst/>
                <a:cxnLst/>
                <a:rect l="l" t="t" r="r" b="b"/>
                <a:pathLst>
                  <a:path w="166" h="103" extrusionOk="0">
                    <a:moveTo>
                      <a:pt x="68" y="1"/>
                    </a:moveTo>
                    <a:cubicBezTo>
                      <a:pt x="1" y="1"/>
                      <a:pt x="1" y="102"/>
                      <a:pt x="68" y="102"/>
                    </a:cubicBezTo>
                    <a:lnTo>
                      <a:pt x="165" y="102"/>
                    </a:lnTo>
                    <a:lnTo>
                      <a:pt x="165"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4" name="Google Shape;35;p19">
                <a:extLst>
                  <a:ext uri="{FF2B5EF4-FFF2-40B4-BE49-F238E27FC236}">
                    <a16:creationId xmlns:a16="http://schemas.microsoft.com/office/drawing/2014/main" id="{6123EED1-1DD6-1CBF-9E4A-0B9F4099E7C8}"/>
                  </a:ext>
                </a:extLst>
              </p:cNvPr>
              <p:cNvSpPr/>
              <p:nvPr/>
            </p:nvSpPr>
            <p:spPr>
              <a:xfrm>
                <a:off x="-2318875" y="-1827375"/>
                <a:ext cx="4500" cy="2575"/>
              </a:xfrm>
              <a:custGeom>
                <a:avLst/>
                <a:gdLst/>
                <a:ahLst/>
                <a:cxnLst/>
                <a:rect l="l" t="t" r="r" b="b"/>
                <a:pathLst>
                  <a:path w="180" h="103" extrusionOk="0">
                    <a:moveTo>
                      <a:pt x="116" y="1"/>
                    </a:moveTo>
                    <a:cubicBezTo>
                      <a:pt x="115" y="1"/>
                      <a:pt x="113" y="1"/>
                      <a:pt x="112" y="1"/>
                    </a:cubicBezTo>
                    <a:lnTo>
                      <a:pt x="1" y="1"/>
                    </a:lnTo>
                    <a:lnTo>
                      <a:pt x="1" y="102"/>
                    </a:lnTo>
                    <a:lnTo>
                      <a:pt x="112" y="102"/>
                    </a:lnTo>
                    <a:cubicBezTo>
                      <a:pt x="178" y="102"/>
                      <a:pt x="179" y="1"/>
                      <a:pt x="116" y="1"/>
                    </a:cubicBez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5" name="Google Shape;36;p19">
                <a:extLst>
                  <a:ext uri="{FF2B5EF4-FFF2-40B4-BE49-F238E27FC236}">
                    <a16:creationId xmlns:a16="http://schemas.microsoft.com/office/drawing/2014/main" id="{672DBF64-2BD8-9EE8-0415-8DA9792AD856}"/>
                  </a:ext>
                </a:extLst>
              </p:cNvPr>
              <p:cNvSpPr/>
              <p:nvPr/>
            </p:nvSpPr>
            <p:spPr>
              <a:xfrm>
                <a:off x="-2331200" y="-1827375"/>
                <a:ext cx="12225" cy="2575"/>
              </a:xfrm>
              <a:custGeom>
                <a:avLst/>
                <a:gdLst/>
                <a:ahLst/>
                <a:cxnLst/>
                <a:rect l="l" t="t" r="r" b="b"/>
                <a:pathLst>
                  <a:path w="489" h="103" extrusionOk="0">
                    <a:moveTo>
                      <a:pt x="0" y="1"/>
                    </a:moveTo>
                    <a:lnTo>
                      <a:pt x="0" y="102"/>
                    </a:lnTo>
                    <a:lnTo>
                      <a:pt x="489" y="102"/>
                    </a:lnTo>
                    <a:cubicBezTo>
                      <a:pt x="489" y="64"/>
                      <a:pt x="489" y="30"/>
                      <a:pt x="489" y="1"/>
                    </a:cubicBez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6" name="Google Shape;37;p19">
                <a:extLst>
                  <a:ext uri="{FF2B5EF4-FFF2-40B4-BE49-F238E27FC236}">
                    <a16:creationId xmlns:a16="http://schemas.microsoft.com/office/drawing/2014/main" id="{E40491BB-40E2-6CCE-E336-1C45997D3285}"/>
                  </a:ext>
                </a:extLst>
              </p:cNvPr>
              <p:cNvSpPr/>
              <p:nvPr/>
            </p:nvSpPr>
            <p:spPr>
              <a:xfrm>
                <a:off x="-2334100" y="-1862925"/>
                <a:ext cx="2550" cy="6450"/>
              </a:xfrm>
              <a:custGeom>
                <a:avLst/>
                <a:gdLst/>
                <a:ahLst/>
                <a:cxnLst/>
                <a:rect l="l" t="t" r="r" b="b"/>
                <a:pathLst>
                  <a:path w="102" h="258" extrusionOk="0">
                    <a:moveTo>
                      <a:pt x="0" y="1"/>
                    </a:moveTo>
                    <a:lnTo>
                      <a:pt x="0" y="170"/>
                    </a:lnTo>
                    <a:cubicBezTo>
                      <a:pt x="0" y="218"/>
                      <a:pt x="39" y="257"/>
                      <a:pt x="92" y="257"/>
                    </a:cubicBezTo>
                    <a:lnTo>
                      <a:pt x="102" y="257"/>
                    </a:lnTo>
                    <a:lnTo>
                      <a:pt x="102" y="243"/>
                    </a:lnTo>
                    <a:lnTo>
                      <a:pt x="73" y="175"/>
                    </a:lnTo>
                    <a:lnTo>
                      <a:pt x="15" y="40"/>
                    </a:lnTo>
                    <a:lnTo>
                      <a:pt x="0"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7" name="Google Shape;38;p19">
                <a:extLst>
                  <a:ext uri="{FF2B5EF4-FFF2-40B4-BE49-F238E27FC236}">
                    <a16:creationId xmlns:a16="http://schemas.microsoft.com/office/drawing/2014/main" id="{534964D9-650E-A5AA-780E-C67F2E318ADC}"/>
                  </a:ext>
                </a:extLst>
              </p:cNvPr>
              <p:cNvSpPr/>
              <p:nvPr/>
            </p:nvSpPr>
            <p:spPr>
              <a:xfrm>
                <a:off x="-2334100" y="-1863275"/>
                <a:ext cx="250" cy="250"/>
              </a:xfrm>
              <a:custGeom>
                <a:avLst/>
                <a:gdLst/>
                <a:ahLst/>
                <a:cxnLst/>
                <a:rect l="l" t="t" r="r" b="b"/>
                <a:pathLst>
                  <a:path w="10" h="10" extrusionOk="0">
                    <a:moveTo>
                      <a:pt x="0" y="0"/>
                    </a:moveTo>
                    <a:lnTo>
                      <a:pt x="0" y="10"/>
                    </a:lnTo>
                    <a:lnTo>
                      <a:pt x="10"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8" name="Google Shape;39;p19">
                <a:extLst>
                  <a:ext uri="{FF2B5EF4-FFF2-40B4-BE49-F238E27FC236}">
                    <a16:creationId xmlns:a16="http://schemas.microsoft.com/office/drawing/2014/main" id="{CBE1F1E0-5875-CDDE-B9AF-2D19E1E1C4C0}"/>
                  </a:ext>
                </a:extLst>
              </p:cNvPr>
              <p:cNvSpPr/>
              <p:nvPr/>
            </p:nvSpPr>
            <p:spPr>
              <a:xfrm>
                <a:off x="-2318625" y="-1863275"/>
                <a:ext cx="2675" cy="6925"/>
              </a:xfrm>
              <a:custGeom>
                <a:avLst/>
                <a:gdLst/>
                <a:ahLst/>
                <a:cxnLst/>
                <a:rect l="l" t="t" r="r" b="b"/>
                <a:pathLst>
                  <a:path w="107" h="277" extrusionOk="0">
                    <a:moveTo>
                      <a:pt x="97" y="0"/>
                    </a:moveTo>
                    <a:lnTo>
                      <a:pt x="102" y="15"/>
                    </a:lnTo>
                    <a:lnTo>
                      <a:pt x="58" y="121"/>
                    </a:lnTo>
                    <a:lnTo>
                      <a:pt x="29" y="189"/>
                    </a:lnTo>
                    <a:lnTo>
                      <a:pt x="0" y="261"/>
                    </a:lnTo>
                    <a:lnTo>
                      <a:pt x="0" y="276"/>
                    </a:lnTo>
                    <a:lnTo>
                      <a:pt x="20" y="276"/>
                    </a:lnTo>
                    <a:cubicBezTo>
                      <a:pt x="68" y="276"/>
                      <a:pt x="107" y="232"/>
                      <a:pt x="107" y="184"/>
                    </a:cubicBezTo>
                    <a:lnTo>
                      <a:pt x="107"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9" name="Google Shape;40;p19">
                <a:extLst>
                  <a:ext uri="{FF2B5EF4-FFF2-40B4-BE49-F238E27FC236}">
                    <a16:creationId xmlns:a16="http://schemas.microsoft.com/office/drawing/2014/main" id="{1D1EEB53-B832-E132-52EE-27DC4782BD8A}"/>
                  </a:ext>
                </a:extLst>
              </p:cNvPr>
              <p:cNvSpPr/>
              <p:nvPr/>
            </p:nvSpPr>
            <p:spPr>
              <a:xfrm>
                <a:off x="-2334100" y="-1863275"/>
                <a:ext cx="18025" cy="3050"/>
              </a:xfrm>
              <a:custGeom>
                <a:avLst/>
                <a:gdLst/>
                <a:ahLst/>
                <a:cxnLst/>
                <a:rect l="l" t="t" r="r" b="b"/>
                <a:pathLst>
                  <a:path w="721" h="122" extrusionOk="0">
                    <a:moveTo>
                      <a:pt x="10" y="0"/>
                    </a:moveTo>
                    <a:lnTo>
                      <a:pt x="0" y="10"/>
                    </a:lnTo>
                    <a:lnTo>
                      <a:pt x="0" y="15"/>
                    </a:lnTo>
                    <a:lnTo>
                      <a:pt x="15" y="54"/>
                    </a:lnTo>
                    <a:lnTo>
                      <a:pt x="705" y="54"/>
                    </a:lnTo>
                    <a:lnTo>
                      <a:pt x="721" y="15"/>
                    </a:lnTo>
                    <a:lnTo>
                      <a:pt x="716" y="0"/>
                    </a:lnTo>
                    <a:close/>
                    <a:moveTo>
                      <a:pt x="705" y="54"/>
                    </a:moveTo>
                    <a:lnTo>
                      <a:pt x="677" y="121"/>
                    </a:lnTo>
                    <a:lnTo>
                      <a:pt x="706" y="54"/>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0" name="Google Shape;41;p19">
                <a:extLst>
                  <a:ext uri="{FF2B5EF4-FFF2-40B4-BE49-F238E27FC236}">
                    <a16:creationId xmlns:a16="http://schemas.microsoft.com/office/drawing/2014/main" id="{D2E2C015-70C0-D0BB-0E46-A5521B3A113E}"/>
                  </a:ext>
                </a:extLst>
              </p:cNvPr>
              <p:cNvSpPr/>
              <p:nvPr/>
            </p:nvSpPr>
            <p:spPr>
              <a:xfrm>
                <a:off x="-2332300" y="-1858575"/>
                <a:ext cx="14425" cy="2225"/>
              </a:xfrm>
              <a:custGeom>
                <a:avLst/>
                <a:gdLst/>
                <a:ahLst/>
                <a:cxnLst/>
                <a:rect l="l" t="t" r="r" b="b"/>
                <a:pathLst>
                  <a:path w="577" h="89" extrusionOk="0">
                    <a:moveTo>
                      <a:pt x="1" y="1"/>
                    </a:moveTo>
                    <a:lnTo>
                      <a:pt x="30" y="73"/>
                    </a:lnTo>
                    <a:lnTo>
                      <a:pt x="30" y="88"/>
                    </a:lnTo>
                    <a:lnTo>
                      <a:pt x="547" y="88"/>
                    </a:lnTo>
                    <a:lnTo>
                      <a:pt x="547" y="73"/>
                    </a:lnTo>
                    <a:lnTo>
                      <a:pt x="576"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1" name="Google Shape;42;p19">
                <a:extLst>
                  <a:ext uri="{FF2B5EF4-FFF2-40B4-BE49-F238E27FC236}">
                    <a16:creationId xmlns:a16="http://schemas.microsoft.com/office/drawing/2014/main" id="{09ADBA48-1F3A-7625-33B7-B18EE70346C1}"/>
                  </a:ext>
                </a:extLst>
              </p:cNvPr>
              <p:cNvSpPr/>
              <p:nvPr/>
            </p:nvSpPr>
            <p:spPr>
              <a:xfrm>
                <a:off x="-2317900" y="-1860250"/>
                <a:ext cx="750" cy="1700"/>
              </a:xfrm>
              <a:custGeom>
                <a:avLst/>
                <a:gdLst/>
                <a:ahLst/>
                <a:cxnLst/>
                <a:rect l="l" t="t" r="r" b="b"/>
                <a:pathLst>
                  <a:path w="30" h="68" extrusionOk="0">
                    <a:moveTo>
                      <a:pt x="29" y="0"/>
                    </a:moveTo>
                    <a:lnTo>
                      <a:pt x="0" y="68"/>
                    </a:lnTo>
                    <a:lnTo>
                      <a:pt x="0" y="68"/>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2" name="Google Shape;43;p19">
                <a:extLst>
                  <a:ext uri="{FF2B5EF4-FFF2-40B4-BE49-F238E27FC236}">
                    <a16:creationId xmlns:a16="http://schemas.microsoft.com/office/drawing/2014/main" id="{5165BC56-6286-813D-A714-2A2C89F45CC5}"/>
                  </a:ext>
                </a:extLst>
              </p:cNvPr>
              <p:cNvSpPr/>
              <p:nvPr/>
            </p:nvSpPr>
            <p:spPr>
              <a:xfrm>
                <a:off x="-2333750" y="-1861950"/>
                <a:ext cx="1475" cy="3400"/>
              </a:xfrm>
              <a:custGeom>
                <a:avLst/>
                <a:gdLst/>
                <a:ahLst/>
                <a:cxnLst/>
                <a:rect l="l" t="t" r="r" b="b"/>
                <a:pathLst>
                  <a:path w="59" h="136" extrusionOk="0">
                    <a:moveTo>
                      <a:pt x="59" y="136"/>
                    </a:moveTo>
                    <a:lnTo>
                      <a:pt x="59" y="136"/>
                    </a:lnTo>
                    <a:lnTo>
                      <a:pt x="1"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7" name="Google Shape;44;p19">
                <a:extLst>
                  <a:ext uri="{FF2B5EF4-FFF2-40B4-BE49-F238E27FC236}">
                    <a16:creationId xmlns:a16="http://schemas.microsoft.com/office/drawing/2014/main" id="{4E744693-D01A-B4C3-BD67-A689E006D3D7}"/>
                  </a:ext>
                </a:extLst>
              </p:cNvPr>
              <p:cNvSpPr/>
              <p:nvPr/>
            </p:nvSpPr>
            <p:spPr>
              <a:xfrm>
                <a:off x="-2333750" y="-1861950"/>
                <a:ext cx="17325" cy="3400"/>
              </a:xfrm>
              <a:custGeom>
                <a:avLst/>
                <a:gdLst/>
                <a:ahLst/>
                <a:cxnLst/>
                <a:rect l="l" t="t" r="r" b="b"/>
                <a:pathLst>
                  <a:path w="693" h="136" extrusionOk="0">
                    <a:moveTo>
                      <a:pt x="1" y="1"/>
                    </a:moveTo>
                    <a:lnTo>
                      <a:pt x="59" y="136"/>
                    </a:lnTo>
                    <a:lnTo>
                      <a:pt x="634" y="136"/>
                    </a:lnTo>
                    <a:lnTo>
                      <a:pt x="663" y="68"/>
                    </a:lnTo>
                    <a:lnTo>
                      <a:pt x="692" y="1"/>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8" name="Google Shape;45;p19">
                <a:extLst>
                  <a:ext uri="{FF2B5EF4-FFF2-40B4-BE49-F238E27FC236}">
                    <a16:creationId xmlns:a16="http://schemas.microsoft.com/office/drawing/2014/main" id="{1B1DCEBF-6847-C66E-3278-A0E6F8D37CA3}"/>
                  </a:ext>
                </a:extLst>
              </p:cNvPr>
              <p:cNvSpPr/>
              <p:nvPr/>
            </p:nvSpPr>
            <p:spPr>
              <a:xfrm>
                <a:off x="-2330600" y="-1874275"/>
                <a:ext cx="12125" cy="3650"/>
              </a:xfrm>
              <a:custGeom>
                <a:avLst/>
                <a:gdLst/>
                <a:ahLst/>
                <a:cxnLst/>
                <a:rect l="l" t="t" r="r" b="b"/>
                <a:pathLst>
                  <a:path w="485" h="146" extrusionOk="0">
                    <a:moveTo>
                      <a:pt x="78" y="0"/>
                    </a:moveTo>
                    <a:cubicBezTo>
                      <a:pt x="34" y="0"/>
                      <a:pt x="0" y="34"/>
                      <a:pt x="0" y="78"/>
                    </a:cubicBezTo>
                    <a:cubicBezTo>
                      <a:pt x="0" y="102"/>
                      <a:pt x="15" y="126"/>
                      <a:pt x="34" y="140"/>
                    </a:cubicBezTo>
                    <a:lnTo>
                      <a:pt x="34" y="136"/>
                    </a:lnTo>
                    <a:lnTo>
                      <a:pt x="407" y="136"/>
                    </a:lnTo>
                    <a:lnTo>
                      <a:pt x="411" y="145"/>
                    </a:lnTo>
                    <a:cubicBezTo>
                      <a:pt x="484" y="107"/>
                      <a:pt x="455" y="0"/>
                      <a:pt x="378" y="0"/>
                    </a:cubicBezTo>
                    <a:lnTo>
                      <a:pt x="271" y="0"/>
                    </a:lnTo>
                    <a:lnTo>
                      <a:pt x="271" y="39"/>
                    </a:lnTo>
                    <a:lnTo>
                      <a:pt x="199" y="39"/>
                    </a:lnTo>
                    <a:lnTo>
                      <a:pt x="199" y="0"/>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49" name="Google Shape;46;p19">
                <a:extLst>
                  <a:ext uri="{FF2B5EF4-FFF2-40B4-BE49-F238E27FC236}">
                    <a16:creationId xmlns:a16="http://schemas.microsoft.com/office/drawing/2014/main" id="{9E903E9C-EB4D-D79A-F677-E4370ADBF1CF}"/>
                  </a:ext>
                </a:extLst>
              </p:cNvPr>
              <p:cNvSpPr/>
              <p:nvPr/>
            </p:nvSpPr>
            <p:spPr>
              <a:xfrm>
                <a:off x="-2329750" y="-1870900"/>
                <a:ext cx="9450" cy="500"/>
              </a:xfrm>
              <a:custGeom>
                <a:avLst/>
                <a:gdLst/>
                <a:ahLst/>
                <a:cxnLst/>
                <a:rect l="l" t="t" r="r" b="b"/>
                <a:pathLst>
                  <a:path w="378" h="20" extrusionOk="0">
                    <a:moveTo>
                      <a:pt x="0" y="1"/>
                    </a:moveTo>
                    <a:lnTo>
                      <a:pt x="0" y="5"/>
                    </a:lnTo>
                    <a:cubicBezTo>
                      <a:pt x="15" y="15"/>
                      <a:pt x="29" y="20"/>
                      <a:pt x="49" y="20"/>
                    </a:cubicBezTo>
                    <a:lnTo>
                      <a:pt x="344" y="20"/>
                    </a:lnTo>
                    <a:cubicBezTo>
                      <a:pt x="353" y="20"/>
                      <a:pt x="368" y="15"/>
                      <a:pt x="377" y="10"/>
                    </a:cubicBezTo>
                    <a:lnTo>
                      <a:pt x="373"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0" name="Google Shape;47;p19">
                <a:extLst>
                  <a:ext uri="{FF2B5EF4-FFF2-40B4-BE49-F238E27FC236}">
                    <a16:creationId xmlns:a16="http://schemas.microsoft.com/office/drawing/2014/main" id="{F731178A-EDA8-9175-7002-83DBA9775486}"/>
                  </a:ext>
                </a:extLst>
              </p:cNvPr>
              <p:cNvSpPr/>
              <p:nvPr/>
            </p:nvSpPr>
            <p:spPr>
              <a:xfrm>
                <a:off x="-2325650" y="-1911776"/>
                <a:ext cx="1851" cy="39698"/>
              </a:xfrm>
              <a:custGeom>
                <a:avLst/>
                <a:gdLst/>
                <a:ahLst/>
                <a:cxnLst/>
                <a:rect l="l" t="t" r="r" b="b"/>
                <a:pathLst>
                  <a:path w="74" h="1501" extrusionOk="0">
                    <a:moveTo>
                      <a:pt x="1" y="1"/>
                    </a:moveTo>
                    <a:lnTo>
                      <a:pt x="1" y="1500"/>
                    </a:lnTo>
                    <a:lnTo>
                      <a:pt x="73" y="1500"/>
                    </a:lnTo>
                    <a:lnTo>
                      <a:pt x="73" y="1"/>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1" name="Google Shape;48;p19">
                <a:extLst>
                  <a:ext uri="{FF2B5EF4-FFF2-40B4-BE49-F238E27FC236}">
                    <a16:creationId xmlns:a16="http://schemas.microsoft.com/office/drawing/2014/main" id="{270BDE39-5DE5-A8BD-93AB-59C51BD96297}"/>
                  </a:ext>
                </a:extLst>
              </p:cNvPr>
              <p:cNvSpPr/>
              <p:nvPr/>
            </p:nvSpPr>
            <p:spPr>
              <a:xfrm>
                <a:off x="-2325650" y="-1874275"/>
                <a:ext cx="1850" cy="850"/>
              </a:xfrm>
              <a:custGeom>
                <a:avLst/>
                <a:gdLst/>
                <a:ahLst/>
                <a:cxnLst/>
                <a:rect l="l" t="t" r="r" b="b"/>
                <a:pathLst>
                  <a:path w="74" h="34" extrusionOk="0">
                    <a:moveTo>
                      <a:pt x="1" y="0"/>
                    </a:moveTo>
                    <a:lnTo>
                      <a:pt x="1" y="34"/>
                    </a:lnTo>
                    <a:lnTo>
                      <a:pt x="73" y="34"/>
                    </a:lnTo>
                    <a:lnTo>
                      <a:pt x="73" y="0"/>
                    </a:lnTo>
                    <a:close/>
                  </a:path>
                </a:pathLst>
              </a:cu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2" name="Google Shape;49;p19">
                <a:extLst>
                  <a:ext uri="{FF2B5EF4-FFF2-40B4-BE49-F238E27FC236}">
                    <a16:creationId xmlns:a16="http://schemas.microsoft.com/office/drawing/2014/main" id="{F7773CFA-5FFE-0072-3B74-55CBF702AFD4}"/>
                  </a:ext>
                </a:extLst>
              </p:cNvPr>
              <p:cNvSpPr/>
              <p:nvPr/>
            </p:nvSpPr>
            <p:spPr>
              <a:xfrm>
                <a:off x="-2319000" y="-1843325"/>
                <a:ext cx="6325" cy="11750"/>
              </a:xfrm>
              <a:custGeom>
                <a:avLst/>
                <a:gdLst/>
                <a:ahLst/>
                <a:cxnLst/>
                <a:rect l="l" t="t" r="r" b="b"/>
                <a:pathLst>
                  <a:path w="253" h="470" extrusionOk="0">
                    <a:moveTo>
                      <a:pt x="10" y="0"/>
                    </a:moveTo>
                    <a:lnTo>
                      <a:pt x="6" y="373"/>
                    </a:lnTo>
                    <a:cubicBezTo>
                      <a:pt x="6" y="373"/>
                      <a:pt x="1" y="407"/>
                      <a:pt x="1" y="470"/>
                    </a:cubicBezTo>
                    <a:cubicBezTo>
                      <a:pt x="247" y="416"/>
                      <a:pt x="252" y="63"/>
                      <a:pt x="10" y="0"/>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3" name="Google Shape;50;p19">
                <a:extLst>
                  <a:ext uri="{FF2B5EF4-FFF2-40B4-BE49-F238E27FC236}">
                    <a16:creationId xmlns:a16="http://schemas.microsoft.com/office/drawing/2014/main" id="{9BFEA03D-D90B-2FDA-47D6-C4C346A33440}"/>
                  </a:ext>
                </a:extLst>
              </p:cNvPr>
              <p:cNvSpPr/>
              <p:nvPr/>
            </p:nvSpPr>
            <p:spPr>
              <a:xfrm>
                <a:off x="-2337750" y="-1843325"/>
                <a:ext cx="6575" cy="11875"/>
              </a:xfrm>
              <a:custGeom>
                <a:avLst/>
                <a:gdLst/>
                <a:ahLst/>
                <a:cxnLst/>
                <a:rect l="l" t="t" r="r" b="b"/>
                <a:pathLst>
                  <a:path w="263" h="475" extrusionOk="0">
                    <a:moveTo>
                      <a:pt x="252" y="0"/>
                    </a:moveTo>
                    <a:cubicBezTo>
                      <a:pt x="1" y="58"/>
                      <a:pt x="6" y="421"/>
                      <a:pt x="262" y="474"/>
                    </a:cubicBezTo>
                    <a:lnTo>
                      <a:pt x="262" y="373"/>
                    </a:lnTo>
                    <a:lnTo>
                      <a:pt x="252" y="0"/>
                    </a:ln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4" name="Google Shape;51;p19">
                <a:extLst>
                  <a:ext uri="{FF2B5EF4-FFF2-40B4-BE49-F238E27FC236}">
                    <a16:creationId xmlns:a16="http://schemas.microsoft.com/office/drawing/2014/main" id="{8DD48735-917E-BE64-1CD8-CF172883AA5F}"/>
                  </a:ext>
                </a:extLst>
              </p:cNvPr>
              <p:cNvSpPr/>
              <p:nvPr/>
            </p:nvSpPr>
            <p:spPr>
              <a:xfrm>
                <a:off x="-2331200" y="-1843575"/>
                <a:ext cx="12350" cy="12250"/>
              </a:xfrm>
              <a:custGeom>
                <a:avLst/>
                <a:gdLst/>
                <a:ahLst/>
                <a:cxnLst/>
                <a:rect l="l" t="t" r="r" b="b"/>
                <a:pathLst>
                  <a:path w="494" h="490" extrusionOk="0">
                    <a:moveTo>
                      <a:pt x="58" y="1"/>
                    </a:moveTo>
                    <a:cubicBezTo>
                      <a:pt x="39" y="1"/>
                      <a:pt x="20" y="6"/>
                      <a:pt x="0" y="10"/>
                    </a:cubicBezTo>
                    <a:lnTo>
                      <a:pt x="5" y="383"/>
                    </a:lnTo>
                    <a:lnTo>
                      <a:pt x="5" y="484"/>
                    </a:lnTo>
                    <a:cubicBezTo>
                      <a:pt x="20" y="489"/>
                      <a:pt x="39" y="489"/>
                      <a:pt x="58" y="489"/>
                    </a:cubicBezTo>
                    <a:lnTo>
                      <a:pt x="426" y="489"/>
                    </a:lnTo>
                    <a:cubicBezTo>
                      <a:pt x="445" y="489"/>
                      <a:pt x="469" y="484"/>
                      <a:pt x="489" y="480"/>
                    </a:cubicBezTo>
                    <a:lnTo>
                      <a:pt x="489" y="383"/>
                    </a:lnTo>
                    <a:lnTo>
                      <a:pt x="494" y="10"/>
                    </a:lnTo>
                    <a:cubicBezTo>
                      <a:pt x="469" y="6"/>
                      <a:pt x="445" y="1"/>
                      <a:pt x="426" y="1"/>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
          <p:nvSpPr>
            <p:cNvPr id="18" name="Google Shape;52;p19">
              <a:extLst>
                <a:ext uri="{FF2B5EF4-FFF2-40B4-BE49-F238E27FC236}">
                  <a16:creationId xmlns:a16="http://schemas.microsoft.com/office/drawing/2014/main" id="{36BB1F50-6017-DBF2-42CE-06048AC63F01}"/>
                </a:ext>
              </a:extLst>
            </p:cNvPr>
            <p:cNvSpPr/>
            <p:nvPr/>
          </p:nvSpPr>
          <p:spPr>
            <a:xfrm>
              <a:off x="8034813" y="1197800"/>
              <a:ext cx="182400" cy="103200"/>
            </a:xfrm>
            <a:prstGeom prst="roundRect">
              <a:avLst>
                <a:gd name="adj" fmla="val 50000"/>
              </a:avLst>
            </a:pr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 name="Google Shape;53;p19">
              <a:extLst>
                <a:ext uri="{FF2B5EF4-FFF2-40B4-BE49-F238E27FC236}">
                  <a16:creationId xmlns:a16="http://schemas.microsoft.com/office/drawing/2014/main" id="{4641CA0E-E163-EEA7-46A0-773B0221DD18}"/>
                </a:ext>
              </a:extLst>
            </p:cNvPr>
            <p:cNvSpPr/>
            <p:nvPr/>
          </p:nvSpPr>
          <p:spPr>
            <a:xfrm>
              <a:off x="8053925" y="1036850"/>
              <a:ext cx="148200" cy="57000"/>
            </a:xfrm>
            <a:prstGeom prst="roundRect">
              <a:avLst>
                <a:gd name="adj" fmla="val 26710"/>
              </a:avLst>
            </a:pr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0" name="Google Shape;54;p19">
              <a:extLst>
                <a:ext uri="{FF2B5EF4-FFF2-40B4-BE49-F238E27FC236}">
                  <a16:creationId xmlns:a16="http://schemas.microsoft.com/office/drawing/2014/main" id="{036850C1-1E71-E6F8-C6A0-3BAF4DF94C84}"/>
                </a:ext>
              </a:extLst>
            </p:cNvPr>
            <p:cNvSpPr/>
            <p:nvPr/>
          </p:nvSpPr>
          <p:spPr>
            <a:xfrm>
              <a:off x="8039463" y="1333125"/>
              <a:ext cx="173100" cy="21600"/>
            </a:xfrm>
            <a:prstGeom prst="roundRect">
              <a:avLst>
                <a:gd name="adj" fmla="val 50000"/>
              </a:avLst>
            </a:pr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1" name="Google Shape;55;p19">
              <a:extLst>
                <a:ext uri="{FF2B5EF4-FFF2-40B4-BE49-F238E27FC236}">
                  <a16:creationId xmlns:a16="http://schemas.microsoft.com/office/drawing/2014/main" id="{F5FE978D-21F7-5631-9290-16351BF919FE}"/>
                </a:ext>
              </a:extLst>
            </p:cNvPr>
            <p:cNvSpPr/>
            <p:nvPr/>
          </p:nvSpPr>
          <p:spPr>
            <a:xfrm>
              <a:off x="8080925" y="944000"/>
              <a:ext cx="94200" cy="32100"/>
            </a:xfrm>
            <a:prstGeom prst="roundRect">
              <a:avLst>
                <a:gd name="adj" fmla="val 50000"/>
              </a:avLst>
            </a:prstGeom>
            <a:solidFill>
              <a:srgbClr val="24386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2" name="Google Shape;56;p19">
              <a:extLst>
                <a:ext uri="{FF2B5EF4-FFF2-40B4-BE49-F238E27FC236}">
                  <a16:creationId xmlns:a16="http://schemas.microsoft.com/office/drawing/2014/main" id="{70367C91-797B-FAFF-B154-BFBD9F5EF354}"/>
                </a:ext>
              </a:extLst>
            </p:cNvPr>
            <p:cNvSpPr/>
            <p:nvPr/>
          </p:nvSpPr>
          <p:spPr>
            <a:xfrm>
              <a:off x="7819345" y="3792175"/>
              <a:ext cx="600200" cy="108275"/>
            </a:xfrm>
            <a:custGeom>
              <a:avLst/>
              <a:gdLst/>
              <a:ahLst/>
              <a:cxnLst/>
              <a:rect l="l" t="t" r="r" b="b"/>
              <a:pathLst>
                <a:path w="519" h="523" extrusionOk="0">
                  <a:moveTo>
                    <a:pt x="1" y="0"/>
                  </a:moveTo>
                  <a:lnTo>
                    <a:pt x="5" y="522"/>
                  </a:lnTo>
                  <a:cubicBezTo>
                    <a:pt x="25" y="518"/>
                    <a:pt x="49" y="513"/>
                    <a:pt x="68" y="513"/>
                  </a:cubicBezTo>
                  <a:lnTo>
                    <a:pt x="441" y="513"/>
                  </a:lnTo>
                  <a:cubicBezTo>
                    <a:pt x="465" y="513"/>
                    <a:pt x="489" y="518"/>
                    <a:pt x="513" y="522"/>
                  </a:cubicBezTo>
                  <a:lnTo>
                    <a:pt x="518"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55" name="Google Shape;57;p19">
            <a:extLst>
              <a:ext uri="{FF2B5EF4-FFF2-40B4-BE49-F238E27FC236}">
                <a16:creationId xmlns:a16="http://schemas.microsoft.com/office/drawing/2014/main" id="{285FC1B6-51C4-D066-848D-62A2E42FAF25}"/>
              </a:ext>
            </a:extLst>
          </p:cNvPr>
          <p:cNvGrpSpPr/>
          <p:nvPr/>
        </p:nvGrpSpPr>
        <p:grpSpPr>
          <a:xfrm>
            <a:off x="146324" y="2887234"/>
            <a:ext cx="2380468" cy="4001008"/>
            <a:chOff x="-3487875" y="-1884325"/>
            <a:chExt cx="252400" cy="424225"/>
          </a:xfrm>
        </p:grpSpPr>
        <p:sp>
          <p:nvSpPr>
            <p:cNvPr id="56" name="Google Shape;58;p19">
              <a:extLst>
                <a:ext uri="{FF2B5EF4-FFF2-40B4-BE49-F238E27FC236}">
                  <a16:creationId xmlns:a16="http://schemas.microsoft.com/office/drawing/2014/main" id="{37CD4319-A0A7-5DD6-72DE-7F074411988D}"/>
                </a:ext>
              </a:extLst>
            </p:cNvPr>
            <p:cNvSpPr/>
            <p:nvPr/>
          </p:nvSpPr>
          <p:spPr>
            <a:xfrm>
              <a:off x="-3405525" y="-1829775"/>
              <a:ext cx="84075" cy="369675"/>
            </a:xfrm>
            <a:custGeom>
              <a:avLst/>
              <a:gdLst/>
              <a:ahLst/>
              <a:cxnLst/>
              <a:rect l="l" t="t" r="r" b="b"/>
              <a:pathLst>
                <a:path w="3363" h="14787" extrusionOk="0">
                  <a:moveTo>
                    <a:pt x="746" y="0"/>
                  </a:moveTo>
                  <a:cubicBezTo>
                    <a:pt x="335" y="0"/>
                    <a:pt x="1" y="334"/>
                    <a:pt x="1" y="750"/>
                  </a:cubicBezTo>
                  <a:lnTo>
                    <a:pt x="1" y="14782"/>
                  </a:lnTo>
                  <a:lnTo>
                    <a:pt x="3363" y="14787"/>
                  </a:lnTo>
                  <a:lnTo>
                    <a:pt x="3363" y="750"/>
                  </a:lnTo>
                  <a:cubicBezTo>
                    <a:pt x="3363" y="334"/>
                    <a:pt x="3029" y="0"/>
                    <a:pt x="2613"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7" name="Google Shape;59;p19">
              <a:extLst>
                <a:ext uri="{FF2B5EF4-FFF2-40B4-BE49-F238E27FC236}">
                  <a16:creationId xmlns:a16="http://schemas.microsoft.com/office/drawing/2014/main" id="{6049EE8B-8943-AB60-01D8-BDCCC96CDE8F}"/>
                </a:ext>
              </a:extLst>
            </p:cNvPr>
            <p:cNvSpPr/>
            <p:nvPr/>
          </p:nvSpPr>
          <p:spPr>
            <a:xfrm>
              <a:off x="-3405525" y="-1490100"/>
              <a:ext cx="84075" cy="30000"/>
            </a:xfrm>
            <a:custGeom>
              <a:avLst/>
              <a:gdLst/>
              <a:ahLst/>
              <a:cxnLst/>
              <a:rect l="l" t="t" r="r" b="b"/>
              <a:pathLst>
                <a:path w="3363" h="1200" extrusionOk="0">
                  <a:moveTo>
                    <a:pt x="1" y="0"/>
                  </a:moveTo>
                  <a:lnTo>
                    <a:pt x="1" y="1200"/>
                  </a:lnTo>
                  <a:lnTo>
                    <a:pt x="3363" y="1200"/>
                  </a:lnTo>
                  <a:lnTo>
                    <a:pt x="3363" y="0"/>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8" name="Google Shape;60;p19">
              <a:extLst>
                <a:ext uri="{FF2B5EF4-FFF2-40B4-BE49-F238E27FC236}">
                  <a16:creationId xmlns:a16="http://schemas.microsoft.com/office/drawing/2014/main" id="{9381D442-066F-927A-BC50-1B8A69321155}"/>
                </a:ext>
              </a:extLst>
            </p:cNvPr>
            <p:cNvSpPr/>
            <p:nvPr/>
          </p:nvSpPr>
          <p:spPr>
            <a:xfrm>
              <a:off x="-3405525" y="-1672950"/>
              <a:ext cx="84075" cy="29900"/>
            </a:xfrm>
            <a:custGeom>
              <a:avLst/>
              <a:gdLst/>
              <a:ahLst/>
              <a:cxnLst/>
              <a:rect l="l" t="t" r="r" b="b"/>
              <a:pathLst>
                <a:path w="3363" h="1196" extrusionOk="0">
                  <a:moveTo>
                    <a:pt x="1" y="1"/>
                  </a:moveTo>
                  <a:lnTo>
                    <a:pt x="1" y="1196"/>
                  </a:lnTo>
                  <a:lnTo>
                    <a:pt x="3363" y="1196"/>
                  </a:lnTo>
                  <a:lnTo>
                    <a:pt x="3363" y="1"/>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59" name="Google Shape;61;p19">
              <a:extLst>
                <a:ext uri="{FF2B5EF4-FFF2-40B4-BE49-F238E27FC236}">
                  <a16:creationId xmlns:a16="http://schemas.microsoft.com/office/drawing/2014/main" id="{E6C510F8-8C60-B7F3-0F8F-08757487B5C9}"/>
                </a:ext>
              </a:extLst>
            </p:cNvPr>
            <p:cNvSpPr/>
            <p:nvPr/>
          </p:nvSpPr>
          <p:spPr>
            <a:xfrm>
              <a:off x="-3373225" y="-1624450"/>
              <a:ext cx="25650" cy="102800"/>
            </a:xfrm>
            <a:custGeom>
              <a:avLst/>
              <a:gdLst/>
              <a:ahLst/>
              <a:cxnLst/>
              <a:rect l="l" t="t" r="r" b="b"/>
              <a:pathLst>
                <a:path w="1026" h="4112" extrusionOk="0">
                  <a:moveTo>
                    <a:pt x="513" y="0"/>
                  </a:moveTo>
                  <a:cubicBezTo>
                    <a:pt x="228" y="0"/>
                    <a:pt x="0" y="228"/>
                    <a:pt x="0" y="513"/>
                  </a:cubicBezTo>
                  <a:lnTo>
                    <a:pt x="0" y="3594"/>
                  </a:lnTo>
                  <a:cubicBezTo>
                    <a:pt x="0" y="3880"/>
                    <a:pt x="228" y="4112"/>
                    <a:pt x="513" y="4112"/>
                  </a:cubicBezTo>
                  <a:cubicBezTo>
                    <a:pt x="799" y="4112"/>
                    <a:pt x="1026" y="3880"/>
                    <a:pt x="1026" y="3594"/>
                  </a:cubicBezTo>
                  <a:lnTo>
                    <a:pt x="1026" y="513"/>
                  </a:lnTo>
                  <a:cubicBezTo>
                    <a:pt x="1026" y="228"/>
                    <a:pt x="799" y="0"/>
                    <a:pt x="51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0" name="Google Shape;62;p19">
              <a:extLst>
                <a:ext uri="{FF2B5EF4-FFF2-40B4-BE49-F238E27FC236}">
                  <a16:creationId xmlns:a16="http://schemas.microsoft.com/office/drawing/2014/main" id="{1EE2E34D-23B4-1287-F927-A5AFB1F73E83}"/>
                </a:ext>
              </a:extLst>
            </p:cNvPr>
            <p:cNvSpPr/>
            <p:nvPr/>
          </p:nvSpPr>
          <p:spPr>
            <a:xfrm>
              <a:off x="-3419050" y="-1860025"/>
              <a:ext cx="112725" cy="52025"/>
            </a:xfrm>
            <a:custGeom>
              <a:avLst/>
              <a:gdLst/>
              <a:ahLst/>
              <a:cxnLst/>
              <a:rect l="l" t="t" r="r" b="b"/>
              <a:pathLst>
                <a:path w="4509" h="2081" extrusionOk="0">
                  <a:moveTo>
                    <a:pt x="1611" y="1"/>
                  </a:moveTo>
                  <a:cubicBezTo>
                    <a:pt x="1553" y="238"/>
                    <a:pt x="1456" y="460"/>
                    <a:pt x="1335" y="673"/>
                  </a:cubicBezTo>
                  <a:cubicBezTo>
                    <a:pt x="997" y="1263"/>
                    <a:pt x="484" y="1655"/>
                    <a:pt x="0" y="1757"/>
                  </a:cubicBezTo>
                  <a:lnTo>
                    <a:pt x="0" y="2081"/>
                  </a:lnTo>
                  <a:lnTo>
                    <a:pt x="4508" y="2081"/>
                  </a:lnTo>
                  <a:lnTo>
                    <a:pt x="4508" y="1723"/>
                  </a:lnTo>
                  <a:cubicBezTo>
                    <a:pt x="4015" y="1641"/>
                    <a:pt x="3483" y="1239"/>
                    <a:pt x="3130" y="635"/>
                  </a:cubicBezTo>
                  <a:cubicBezTo>
                    <a:pt x="3014" y="436"/>
                    <a:pt x="2927" y="223"/>
                    <a:pt x="2869" y="1"/>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1" name="Google Shape;63;p19">
              <a:extLst>
                <a:ext uri="{FF2B5EF4-FFF2-40B4-BE49-F238E27FC236}">
                  <a16:creationId xmlns:a16="http://schemas.microsoft.com/office/drawing/2014/main" id="{A73C271B-0D41-E6BE-FE95-BE86C5A8A31A}"/>
                </a:ext>
              </a:extLst>
            </p:cNvPr>
            <p:cNvSpPr/>
            <p:nvPr/>
          </p:nvSpPr>
          <p:spPr>
            <a:xfrm>
              <a:off x="-3384100" y="-1884325"/>
              <a:ext cx="42825" cy="35825"/>
            </a:xfrm>
            <a:custGeom>
              <a:avLst/>
              <a:gdLst/>
              <a:ahLst/>
              <a:cxnLst/>
              <a:rect l="l" t="t" r="r" b="b"/>
              <a:pathLst>
                <a:path w="1713" h="1433" extrusionOk="0">
                  <a:moveTo>
                    <a:pt x="856" y="1"/>
                  </a:moveTo>
                  <a:cubicBezTo>
                    <a:pt x="798" y="1"/>
                    <a:pt x="740" y="30"/>
                    <a:pt x="711" y="78"/>
                  </a:cubicBezTo>
                  <a:cubicBezTo>
                    <a:pt x="469" y="470"/>
                    <a:pt x="0" y="823"/>
                    <a:pt x="0" y="1108"/>
                  </a:cubicBezTo>
                  <a:cubicBezTo>
                    <a:pt x="0" y="1224"/>
                    <a:pt x="34" y="1336"/>
                    <a:pt x="97" y="1432"/>
                  </a:cubicBezTo>
                  <a:lnTo>
                    <a:pt x="1616" y="1432"/>
                  </a:lnTo>
                  <a:cubicBezTo>
                    <a:pt x="1679" y="1336"/>
                    <a:pt x="1708" y="1224"/>
                    <a:pt x="1712" y="1108"/>
                  </a:cubicBezTo>
                  <a:cubicBezTo>
                    <a:pt x="1712" y="823"/>
                    <a:pt x="1243" y="470"/>
                    <a:pt x="1001" y="78"/>
                  </a:cubicBezTo>
                  <a:cubicBezTo>
                    <a:pt x="968" y="30"/>
                    <a:pt x="914" y="1"/>
                    <a:pt x="856" y="1"/>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2" name="Google Shape;64;p19">
              <a:extLst>
                <a:ext uri="{FF2B5EF4-FFF2-40B4-BE49-F238E27FC236}">
                  <a16:creationId xmlns:a16="http://schemas.microsoft.com/office/drawing/2014/main" id="{8BB2F587-8199-EF7D-3139-CE64357764E8}"/>
                </a:ext>
              </a:extLst>
            </p:cNvPr>
            <p:cNvSpPr/>
            <p:nvPr/>
          </p:nvSpPr>
          <p:spPr>
            <a:xfrm>
              <a:off x="-3431750" y="-1814800"/>
              <a:ext cx="137750" cy="10800"/>
            </a:xfrm>
            <a:custGeom>
              <a:avLst/>
              <a:gdLst/>
              <a:ahLst/>
              <a:cxnLst/>
              <a:rect l="l" t="t" r="r" b="b"/>
              <a:pathLst>
                <a:path w="5510" h="432" extrusionOk="0">
                  <a:moveTo>
                    <a:pt x="0" y="1"/>
                  </a:moveTo>
                  <a:lnTo>
                    <a:pt x="0" y="431"/>
                  </a:lnTo>
                  <a:lnTo>
                    <a:pt x="5510" y="431"/>
                  </a:lnTo>
                  <a:lnTo>
                    <a:pt x="5510" y="1"/>
                  </a:ln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3" name="Google Shape;65;p19">
              <a:extLst>
                <a:ext uri="{FF2B5EF4-FFF2-40B4-BE49-F238E27FC236}">
                  <a16:creationId xmlns:a16="http://schemas.microsoft.com/office/drawing/2014/main" id="{258072BC-647A-D65C-639E-3B5B7382815E}"/>
                </a:ext>
              </a:extLst>
            </p:cNvPr>
            <p:cNvSpPr/>
            <p:nvPr/>
          </p:nvSpPr>
          <p:spPr>
            <a:xfrm>
              <a:off x="-3458350" y="-1823975"/>
              <a:ext cx="193375" cy="191875"/>
            </a:xfrm>
            <a:custGeom>
              <a:avLst/>
              <a:gdLst/>
              <a:ahLst/>
              <a:cxnLst/>
              <a:rect l="l" t="t" r="r" b="b"/>
              <a:pathLst>
                <a:path w="7735" h="7675" extrusionOk="0">
                  <a:moveTo>
                    <a:pt x="110" y="0"/>
                  </a:moveTo>
                  <a:cubicBezTo>
                    <a:pt x="51" y="0"/>
                    <a:pt x="1" y="74"/>
                    <a:pt x="53" y="131"/>
                  </a:cubicBezTo>
                  <a:lnTo>
                    <a:pt x="7580" y="7653"/>
                  </a:lnTo>
                  <a:cubicBezTo>
                    <a:pt x="7595" y="7668"/>
                    <a:pt x="7613" y="7675"/>
                    <a:pt x="7630" y="7675"/>
                  </a:cubicBezTo>
                  <a:cubicBezTo>
                    <a:pt x="7686" y="7675"/>
                    <a:pt x="7735" y="7602"/>
                    <a:pt x="7686" y="7546"/>
                  </a:cubicBezTo>
                  <a:lnTo>
                    <a:pt x="160" y="20"/>
                  </a:lnTo>
                  <a:cubicBezTo>
                    <a:pt x="144" y="6"/>
                    <a:pt x="127"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4" name="Google Shape;66;p19">
              <a:extLst>
                <a:ext uri="{FF2B5EF4-FFF2-40B4-BE49-F238E27FC236}">
                  <a16:creationId xmlns:a16="http://schemas.microsoft.com/office/drawing/2014/main" id="{5A9DBBDB-ECB2-DDFD-8F14-53734D3029E9}"/>
                </a:ext>
              </a:extLst>
            </p:cNvPr>
            <p:cNvSpPr/>
            <p:nvPr/>
          </p:nvSpPr>
          <p:spPr>
            <a:xfrm>
              <a:off x="-3458600" y="-1825075"/>
              <a:ext cx="194000" cy="194000"/>
            </a:xfrm>
            <a:custGeom>
              <a:avLst/>
              <a:gdLst/>
              <a:ahLst/>
              <a:cxnLst/>
              <a:rect l="l" t="t" r="r" b="b"/>
              <a:pathLst>
                <a:path w="7760" h="7760" extrusionOk="0">
                  <a:moveTo>
                    <a:pt x="117" y="78"/>
                  </a:moveTo>
                  <a:cubicBezTo>
                    <a:pt x="126" y="78"/>
                    <a:pt x="136" y="83"/>
                    <a:pt x="146" y="93"/>
                  </a:cubicBezTo>
                  <a:lnTo>
                    <a:pt x="7672" y="7619"/>
                  </a:lnTo>
                  <a:cubicBezTo>
                    <a:pt x="7698" y="7645"/>
                    <a:pt x="7672" y="7683"/>
                    <a:pt x="7641" y="7683"/>
                  </a:cubicBezTo>
                  <a:cubicBezTo>
                    <a:pt x="7632" y="7683"/>
                    <a:pt x="7623" y="7680"/>
                    <a:pt x="7614" y="7672"/>
                  </a:cubicBezTo>
                  <a:lnTo>
                    <a:pt x="92" y="146"/>
                  </a:lnTo>
                  <a:cubicBezTo>
                    <a:pt x="73" y="131"/>
                    <a:pt x="73" y="107"/>
                    <a:pt x="92" y="93"/>
                  </a:cubicBezTo>
                  <a:cubicBezTo>
                    <a:pt x="97" y="88"/>
                    <a:pt x="107" y="83"/>
                    <a:pt x="117" y="78"/>
                  </a:cubicBezTo>
                  <a:close/>
                  <a:moveTo>
                    <a:pt x="112" y="1"/>
                  </a:moveTo>
                  <a:cubicBezTo>
                    <a:pt x="54" y="6"/>
                    <a:pt x="5" y="54"/>
                    <a:pt x="1" y="112"/>
                  </a:cubicBezTo>
                  <a:cubicBezTo>
                    <a:pt x="1" y="141"/>
                    <a:pt x="10" y="175"/>
                    <a:pt x="34" y="199"/>
                  </a:cubicBezTo>
                  <a:lnTo>
                    <a:pt x="7561" y="7726"/>
                  </a:lnTo>
                  <a:cubicBezTo>
                    <a:pt x="7580" y="7745"/>
                    <a:pt x="7609" y="7759"/>
                    <a:pt x="7638" y="7759"/>
                  </a:cubicBezTo>
                  <a:lnTo>
                    <a:pt x="7648" y="7755"/>
                  </a:lnTo>
                  <a:cubicBezTo>
                    <a:pt x="7672" y="7755"/>
                    <a:pt x="7701" y="7740"/>
                    <a:pt x="7720" y="7721"/>
                  </a:cubicBezTo>
                  <a:cubicBezTo>
                    <a:pt x="7740" y="7701"/>
                    <a:pt x="7754" y="7677"/>
                    <a:pt x="7754" y="7648"/>
                  </a:cubicBezTo>
                  <a:cubicBezTo>
                    <a:pt x="7759" y="7614"/>
                    <a:pt x="7745" y="7585"/>
                    <a:pt x="7720" y="7561"/>
                  </a:cubicBezTo>
                  <a:lnTo>
                    <a:pt x="194" y="35"/>
                  </a:lnTo>
                  <a:cubicBezTo>
                    <a:pt x="175" y="10"/>
                    <a:pt x="141" y="1"/>
                    <a:pt x="11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5" name="Google Shape;67;p19">
              <a:extLst>
                <a:ext uri="{FF2B5EF4-FFF2-40B4-BE49-F238E27FC236}">
                  <a16:creationId xmlns:a16="http://schemas.microsoft.com/office/drawing/2014/main" id="{3AA68BF6-E3EC-C807-A09E-487A33BC3130}"/>
                </a:ext>
              </a:extLst>
            </p:cNvPr>
            <p:cNvSpPr/>
            <p:nvPr/>
          </p:nvSpPr>
          <p:spPr>
            <a:xfrm>
              <a:off x="-3487375" y="-1853000"/>
              <a:ext cx="61825" cy="60375"/>
            </a:xfrm>
            <a:custGeom>
              <a:avLst/>
              <a:gdLst/>
              <a:ahLst/>
              <a:cxnLst/>
              <a:rect l="l" t="t" r="r" b="b"/>
              <a:pathLst>
                <a:path w="2473" h="2415" extrusionOk="0">
                  <a:moveTo>
                    <a:pt x="2365" y="0"/>
                  </a:moveTo>
                  <a:cubicBezTo>
                    <a:pt x="2349" y="0"/>
                    <a:pt x="2332" y="6"/>
                    <a:pt x="2317" y="20"/>
                  </a:cubicBezTo>
                  <a:lnTo>
                    <a:pt x="54" y="2284"/>
                  </a:lnTo>
                  <a:cubicBezTo>
                    <a:pt x="1" y="2340"/>
                    <a:pt x="51" y="2414"/>
                    <a:pt x="110" y="2414"/>
                  </a:cubicBezTo>
                  <a:cubicBezTo>
                    <a:pt x="127" y="2414"/>
                    <a:pt x="144" y="2409"/>
                    <a:pt x="160" y="2395"/>
                  </a:cubicBezTo>
                  <a:lnTo>
                    <a:pt x="2424" y="131"/>
                  </a:lnTo>
                  <a:cubicBezTo>
                    <a:pt x="2473" y="74"/>
                    <a:pt x="2422" y="0"/>
                    <a:pt x="236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6" name="Google Shape;68;p19">
              <a:extLst>
                <a:ext uri="{FF2B5EF4-FFF2-40B4-BE49-F238E27FC236}">
                  <a16:creationId xmlns:a16="http://schemas.microsoft.com/office/drawing/2014/main" id="{D81044A2-FC75-444E-A8F9-A25326EFFC26}"/>
                </a:ext>
              </a:extLst>
            </p:cNvPr>
            <p:cNvSpPr/>
            <p:nvPr/>
          </p:nvSpPr>
          <p:spPr>
            <a:xfrm>
              <a:off x="-3487875" y="-1854000"/>
              <a:ext cx="63875" cy="62325"/>
            </a:xfrm>
            <a:custGeom>
              <a:avLst/>
              <a:gdLst/>
              <a:ahLst/>
              <a:cxnLst/>
              <a:rect l="l" t="t" r="r" b="b"/>
              <a:pathLst>
                <a:path w="2555" h="2493" extrusionOk="0">
                  <a:moveTo>
                    <a:pt x="2388" y="79"/>
                  </a:moveTo>
                  <a:cubicBezTo>
                    <a:pt x="2401" y="80"/>
                    <a:pt x="2410" y="84"/>
                    <a:pt x="2419" y="89"/>
                  </a:cubicBezTo>
                  <a:cubicBezTo>
                    <a:pt x="2434" y="103"/>
                    <a:pt x="2434" y="128"/>
                    <a:pt x="2419" y="142"/>
                  </a:cubicBezTo>
                  <a:lnTo>
                    <a:pt x="156" y="2406"/>
                  </a:lnTo>
                  <a:cubicBezTo>
                    <a:pt x="147" y="2412"/>
                    <a:pt x="139" y="2415"/>
                    <a:pt x="131" y="2415"/>
                  </a:cubicBezTo>
                  <a:cubicBezTo>
                    <a:pt x="102" y="2415"/>
                    <a:pt x="80" y="2379"/>
                    <a:pt x="103" y="2353"/>
                  </a:cubicBezTo>
                  <a:lnTo>
                    <a:pt x="2366" y="89"/>
                  </a:lnTo>
                  <a:cubicBezTo>
                    <a:pt x="2371" y="84"/>
                    <a:pt x="2379" y="80"/>
                    <a:pt x="2388" y="79"/>
                  </a:cubicBezTo>
                  <a:close/>
                  <a:moveTo>
                    <a:pt x="2392" y="1"/>
                  </a:moveTo>
                  <a:cubicBezTo>
                    <a:pt x="2365" y="1"/>
                    <a:pt x="2338" y="11"/>
                    <a:pt x="2313" y="36"/>
                  </a:cubicBezTo>
                  <a:lnTo>
                    <a:pt x="49" y="2299"/>
                  </a:lnTo>
                  <a:cubicBezTo>
                    <a:pt x="1" y="2343"/>
                    <a:pt x="1" y="2415"/>
                    <a:pt x="49" y="2459"/>
                  </a:cubicBezTo>
                  <a:cubicBezTo>
                    <a:pt x="69" y="2478"/>
                    <a:pt x="103" y="2493"/>
                    <a:pt x="132" y="2493"/>
                  </a:cubicBezTo>
                  <a:cubicBezTo>
                    <a:pt x="161" y="2493"/>
                    <a:pt x="190" y="2483"/>
                    <a:pt x="209" y="2459"/>
                  </a:cubicBezTo>
                  <a:lnTo>
                    <a:pt x="2473" y="195"/>
                  </a:lnTo>
                  <a:cubicBezTo>
                    <a:pt x="2554" y="114"/>
                    <a:pt x="2479" y="1"/>
                    <a:pt x="239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7" name="Google Shape;69;p19">
              <a:extLst>
                <a:ext uri="{FF2B5EF4-FFF2-40B4-BE49-F238E27FC236}">
                  <a16:creationId xmlns:a16="http://schemas.microsoft.com/office/drawing/2014/main" id="{8A17BF45-3D0A-0559-B943-79E92F9FA966}"/>
                </a:ext>
              </a:extLst>
            </p:cNvPr>
            <p:cNvSpPr/>
            <p:nvPr/>
          </p:nvSpPr>
          <p:spPr>
            <a:xfrm>
              <a:off x="-3467975" y="-1833650"/>
              <a:ext cx="56625" cy="55175"/>
            </a:xfrm>
            <a:custGeom>
              <a:avLst/>
              <a:gdLst/>
              <a:ahLst/>
              <a:cxnLst/>
              <a:rect l="l" t="t" r="r" b="b"/>
              <a:pathLst>
                <a:path w="2265" h="2207" extrusionOk="0">
                  <a:moveTo>
                    <a:pt x="2155" y="1"/>
                  </a:moveTo>
                  <a:cubicBezTo>
                    <a:pt x="2137" y="1"/>
                    <a:pt x="2119" y="8"/>
                    <a:pt x="2102" y="25"/>
                  </a:cubicBezTo>
                  <a:lnTo>
                    <a:pt x="56" y="2075"/>
                  </a:lnTo>
                  <a:cubicBezTo>
                    <a:pt x="1" y="2131"/>
                    <a:pt x="50" y="2206"/>
                    <a:pt x="109" y="2206"/>
                  </a:cubicBezTo>
                  <a:cubicBezTo>
                    <a:pt x="127" y="2206"/>
                    <a:pt x="146" y="2199"/>
                    <a:pt x="163" y="2182"/>
                  </a:cubicBezTo>
                  <a:lnTo>
                    <a:pt x="2209" y="136"/>
                  </a:lnTo>
                  <a:cubicBezTo>
                    <a:pt x="2265" y="80"/>
                    <a:pt x="2214" y="1"/>
                    <a:pt x="215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8" name="Google Shape;70;p19">
              <a:extLst>
                <a:ext uri="{FF2B5EF4-FFF2-40B4-BE49-F238E27FC236}">
                  <a16:creationId xmlns:a16="http://schemas.microsoft.com/office/drawing/2014/main" id="{9605E513-C78D-3314-F7EE-077AC1466EF7}"/>
                </a:ext>
              </a:extLst>
            </p:cNvPr>
            <p:cNvSpPr/>
            <p:nvPr/>
          </p:nvSpPr>
          <p:spPr>
            <a:xfrm>
              <a:off x="-3468400" y="-1834550"/>
              <a:ext cx="57350" cy="57025"/>
            </a:xfrm>
            <a:custGeom>
              <a:avLst/>
              <a:gdLst/>
              <a:ahLst/>
              <a:cxnLst/>
              <a:rect l="l" t="t" r="r" b="b"/>
              <a:pathLst>
                <a:path w="2294" h="2281" extrusionOk="0">
                  <a:moveTo>
                    <a:pt x="2173" y="80"/>
                  </a:moveTo>
                  <a:cubicBezTo>
                    <a:pt x="2182" y="80"/>
                    <a:pt x="2192" y="85"/>
                    <a:pt x="2202" y="90"/>
                  </a:cubicBezTo>
                  <a:cubicBezTo>
                    <a:pt x="2206" y="99"/>
                    <a:pt x="2211" y="109"/>
                    <a:pt x="2211" y="119"/>
                  </a:cubicBezTo>
                  <a:cubicBezTo>
                    <a:pt x="2211" y="128"/>
                    <a:pt x="2206" y="138"/>
                    <a:pt x="2202" y="143"/>
                  </a:cubicBezTo>
                  <a:lnTo>
                    <a:pt x="151" y="2194"/>
                  </a:lnTo>
                  <a:cubicBezTo>
                    <a:pt x="143" y="2200"/>
                    <a:pt x="135" y="2203"/>
                    <a:pt x="127" y="2203"/>
                  </a:cubicBezTo>
                  <a:cubicBezTo>
                    <a:pt x="98" y="2203"/>
                    <a:pt x="71" y="2166"/>
                    <a:pt x="97" y="2136"/>
                  </a:cubicBezTo>
                  <a:lnTo>
                    <a:pt x="2148" y="90"/>
                  </a:lnTo>
                  <a:cubicBezTo>
                    <a:pt x="2153" y="80"/>
                    <a:pt x="2163" y="80"/>
                    <a:pt x="2173" y="80"/>
                  </a:cubicBezTo>
                  <a:close/>
                  <a:moveTo>
                    <a:pt x="2175" y="0"/>
                  </a:moveTo>
                  <a:cubicBezTo>
                    <a:pt x="2146" y="0"/>
                    <a:pt x="2117" y="12"/>
                    <a:pt x="2095" y="36"/>
                  </a:cubicBezTo>
                  <a:lnTo>
                    <a:pt x="49" y="2082"/>
                  </a:lnTo>
                  <a:cubicBezTo>
                    <a:pt x="1" y="2126"/>
                    <a:pt x="1" y="2199"/>
                    <a:pt x="49" y="2242"/>
                  </a:cubicBezTo>
                  <a:cubicBezTo>
                    <a:pt x="68" y="2266"/>
                    <a:pt x="97" y="2276"/>
                    <a:pt x="131" y="2281"/>
                  </a:cubicBezTo>
                  <a:cubicBezTo>
                    <a:pt x="160" y="2281"/>
                    <a:pt x="189" y="2266"/>
                    <a:pt x="209" y="2242"/>
                  </a:cubicBezTo>
                  <a:lnTo>
                    <a:pt x="2255" y="196"/>
                  </a:lnTo>
                  <a:cubicBezTo>
                    <a:pt x="2279" y="172"/>
                    <a:pt x="2293" y="143"/>
                    <a:pt x="2289" y="109"/>
                  </a:cubicBezTo>
                  <a:cubicBezTo>
                    <a:pt x="2289" y="80"/>
                    <a:pt x="2274" y="56"/>
                    <a:pt x="2255" y="36"/>
                  </a:cubicBezTo>
                  <a:cubicBezTo>
                    <a:pt x="2233" y="12"/>
                    <a:pt x="2204" y="0"/>
                    <a:pt x="217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69" name="Google Shape;71;p19">
              <a:extLst>
                <a:ext uri="{FF2B5EF4-FFF2-40B4-BE49-F238E27FC236}">
                  <a16:creationId xmlns:a16="http://schemas.microsoft.com/office/drawing/2014/main" id="{5674433E-D693-1DB6-6EE4-D7A167F34177}"/>
                </a:ext>
              </a:extLst>
            </p:cNvPr>
            <p:cNvSpPr/>
            <p:nvPr/>
          </p:nvSpPr>
          <p:spPr>
            <a:xfrm>
              <a:off x="-3448425" y="-1814075"/>
              <a:ext cx="51150" cy="49625"/>
            </a:xfrm>
            <a:custGeom>
              <a:avLst/>
              <a:gdLst/>
              <a:ahLst/>
              <a:cxnLst/>
              <a:rect l="l" t="t" r="r" b="b"/>
              <a:pathLst>
                <a:path w="2046" h="1985" extrusionOk="0">
                  <a:moveTo>
                    <a:pt x="1936" y="1"/>
                  </a:moveTo>
                  <a:cubicBezTo>
                    <a:pt x="1920" y="1"/>
                    <a:pt x="1902" y="7"/>
                    <a:pt x="1886" y="20"/>
                  </a:cubicBezTo>
                  <a:lnTo>
                    <a:pt x="53" y="1854"/>
                  </a:lnTo>
                  <a:cubicBezTo>
                    <a:pt x="0" y="1910"/>
                    <a:pt x="50" y="1984"/>
                    <a:pt x="110" y="1984"/>
                  </a:cubicBezTo>
                  <a:cubicBezTo>
                    <a:pt x="126" y="1984"/>
                    <a:pt x="144" y="1979"/>
                    <a:pt x="159" y="1965"/>
                  </a:cubicBezTo>
                  <a:lnTo>
                    <a:pt x="1993" y="132"/>
                  </a:lnTo>
                  <a:cubicBezTo>
                    <a:pt x="2046" y="75"/>
                    <a:pt x="1995" y="1"/>
                    <a:pt x="1936"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0" name="Google Shape;72;p19">
              <a:extLst>
                <a:ext uri="{FF2B5EF4-FFF2-40B4-BE49-F238E27FC236}">
                  <a16:creationId xmlns:a16="http://schemas.microsoft.com/office/drawing/2014/main" id="{FF6490BF-9002-5C29-5878-649580F2FCB3}"/>
                </a:ext>
              </a:extLst>
            </p:cNvPr>
            <p:cNvSpPr/>
            <p:nvPr/>
          </p:nvSpPr>
          <p:spPr>
            <a:xfrm>
              <a:off x="-3448925" y="-1815050"/>
              <a:ext cx="52025" cy="51550"/>
            </a:xfrm>
            <a:custGeom>
              <a:avLst/>
              <a:gdLst/>
              <a:ahLst/>
              <a:cxnLst/>
              <a:rect l="l" t="t" r="r" b="b"/>
              <a:pathLst>
                <a:path w="2081" h="2062" extrusionOk="0">
                  <a:moveTo>
                    <a:pt x="1958" y="77"/>
                  </a:moveTo>
                  <a:cubicBezTo>
                    <a:pt x="1960" y="77"/>
                    <a:pt x="1961" y="79"/>
                    <a:pt x="1964" y="79"/>
                  </a:cubicBezTo>
                  <a:cubicBezTo>
                    <a:pt x="1979" y="84"/>
                    <a:pt x="1993" y="93"/>
                    <a:pt x="1993" y="108"/>
                  </a:cubicBezTo>
                  <a:cubicBezTo>
                    <a:pt x="1998" y="122"/>
                    <a:pt x="1993" y="132"/>
                    <a:pt x="1984" y="142"/>
                  </a:cubicBezTo>
                  <a:lnTo>
                    <a:pt x="150" y="1975"/>
                  </a:lnTo>
                  <a:cubicBezTo>
                    <a:pt x="146" y="1984"/>
                    <a:pt x="136" y="1984"/>
                    <a:pt x="126" y="1984"/>
                  </a:cubicBezTo>
                  <a:cubicBezTo>
                    <a:pt x="117" y="1984"/>
                    <a:pt x="107" y="1980"/>
                    <a:pt x="97" y="1975"/>
                  </a:cubicBezTo>
                  <a:cubicBezTo>
                    <a:pt x="92" y="1965"/>
                    <a:pt x="88" y="1955"/>
                    <a:pt x="88" y="1946"/>
                  </a:cubicBezTo>
                  <a:cubicBezTo>
                    <a:pt x="88" y="1936"/>
                    <a:pt x="92" y="1926"/>
                    <a:pt x="97" y="1922"/>
                  </a:cubicBezTo>
                  <a:lnTo>
                    <a:pt x="1930" y="88"/>
                  </a:lnTo>
                  <a:cubicBezTo>
                    <a:pt x="1940" y="79"/>
                    <a:pt x="1945" y="79"/>
                    <a:pt x="1955" y="79"/>
                  </a:cubicBezTo>
                  <a:cubicBezTo>
                    <a:pt x="1956" y="77"/>
                    <a:pt x="1957" y="77"/>
                    <a:pt x="1958" y="77"/>
                  </a:cubicBezTo>
                  <a:close/>
                  <a:moveTo>
                    <a:pt x="1953" y="0"/>
                  </a:moveTo>
                  <a:cubicBezTo>
                    <a:pt x="1925" y="0"/>
                    <a:pt x="1900" y="14"/>
                    <a:pt x="1882" y="35"/>
                  </a:cubicBezTo>
                  <a:lnTo>
                    <a:pt x="44" y="1868"/>
                  </a:lnTo>
                  <a:cubicBezTo>
                    <a:pt x="0" y="1912"/>
                    <a:pt x="0" y="1984"/>
                    <a:pt x="44" y="2028"/>
                  </a:cubicBezTo>
                  <a:cubicBezTo>
                    <a:pt x="68" y="2047"/>
                    <a:pt x="97" y="2062"/>
                    <a:pt x="131" y="2062"/>
                  </a:cubicBezTo>
                  <a:cubicBezTo>
                    <a:pt x="160" y="2062"/>
                    <a:pt x="184" y="2052"/>
                    <a:pt x="208" y="2028"/>
                  </a:cubicBezTo>
                  <a:lnTo>
                    <a:pt x="2042" y="195"/>
                  </a:lnTo>
                  <a:cubicBezTo>
                    <a:pt x="2071" y="166"/>
                    <a:pt x="2080" y="127"/>
                    <a:pt x="2071" y="88"/>
                  </a:cubicBezTo>
                  <a:cubicBezTo>
                    <a:pt x="2061" y="50"/>
                    <a:pt x="2027" y="16"/>
                    <a:pt x="1984" y="6"/>
                  </a:cubicBezTo>
                  <a:cubicBezTo>
                    <a:pt x="1973" y="2"/>
                    <a:pt x="1963" y="0"/>
                    <a:pt x="195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1" name="Google Shape;73;p19">
              <a:extLst>
                <a:ext uri="{FF2B5EF4-FFF2-40B4-BE49-F238E27FC236}">
                  <a16:creationId xmlns:a16="http://schemas.microsoft.com/office/drawing/2014/main" id="{4915182D-7598-B7E9-E94C-AB7D35634016}"/>
                </a:ext>
              </a:extLst>
            </p:cNvPr>
            <p:cNvSpPr/>
            <p:nvPr/>
          </p:nvSpPr>
          <p:spPr>
            <a:xfrm>
              <a:off x="-3429000" y="-1794725"/>
              <a:ext cx="45850" cy="44300"/>
            </a:xfrm>
            <a:custGeom>
              <a:avLst/>
              <a:gdLst/>
              <a:ahLst/>
              <a:cxnLst/>
              <a:rect l="l" t="t" r="r" b="b"/>
              <a:pathLst>
                <a:path w="1834" h="1772" extrusionOk="0">
                  <a:moveTo>
                    <a:pt x="1725" y="1"/>
                  </a:moveTo>
                  <a:cubicBezTo>
                    <a:pt x="1706" y="1"/>
                    <a:pt x="1687" y="8"/>
                    <a:pt x="1670" y="25"/>
                  </a:cubicBezTo>
                  <a:lnTo>
                    <a:pt x="50" y="1641"/>
                  </a:lnTo>
                  <a:cubicBezTo>
                    <a:pt x="1" y="1697"/>
                    <a:pt x="52" y="1772"/>
                    <a:pt x="111" y="1772"/>
                  </a:cubicBezTo>
                  <a:cubicBezTo>
                    <a:pt x="128" y="1772"/>
                    <a:pt x="145" y="1766"/>
                    <a:pt x="161" y="1752"/>
                  </a:cubicBezTo>
                  <a:lnTo>
                    <a:pt x="1782" y="131"/>
                  </a:lnTo>
                  <a:cubicBezTo>
                    <a:pt x="1833" y="76"/>
                    <a:pt x="1783" y="1"/>
                    <a:pt x="172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2" name="Google Shape;74;p19">
              <a:extLst>
                <a:ext uri="{FF2B5EF4-FFF2-40B4-BE49-F238E27FC236}">
                  <a16:creationId xmlns:a16="http://schemas.microsoft.com/office/drawing/2014/main" id="{AA121EB2-C3DA-3D2A-12FD-DE49CC8DC570}"/>
                </a:ext>
              </a:extLst>
            </p:cNvPr>
            <p:cNvSpPr/>
            <p:nvPr/>
          </p:nvSpPr>
          <p:spPr>
            <a:xfrm>
              <a:off x="-3429450" y="-1795575"/>
              <a:ext cx="46575" cy="46225"/>
            </a:xfrm>
            <a:custGeom>
              <a:avLst/>
              <a:gdLst/>
              <a:ahLst/>
              <a:cxnLst/>
              <a:rect l="l" t="t" r="r" b="b"/>
              <a:pathLst>
                <a:path w="1863" h="1849" extrusionOk="0">
                  <a:moveTo>
                    <a:pt x="1742" y="74"/>
                  </a:moveTo>
                  <a:cubicBezTo>
                    <a:pt x="1751" y="74"/>
                    <a:pt x="1761" y="78"/>
                    <a:pt x="1771" y="88"/>
                  </a:cubicBezTo>
                  <a:cubicBezTo>
                    <a:pt x="1785" y="103"/>
                    <a:pt x="1785" y="127"/>
                    <a:pt x="1771" y="141"/>
                  </a:cubicBezTo>
                  <a:lnTo>
                    <a:pt x="150" y="1757"/>
                  </a:lnTo>
                  <a:cubicBezTo>
                    <a:pt x="143" y="1764"/>
                    <a:pt x="133" y="1768"/>
                    <a:pt x="124" y="1768"/>
                  </a:cubicBezTo>
                  <a:cubicBezTo>
                    <a:pt x="114" y="1768"/>
                    <a:pt x="104" y="1764"/>
                    <a:pt x="97" y="1757"/>
                  </a:cubicBezTo>
                  <a:cubicBezTo>
                    <a:pt x="82" y="1742"/>
                    <a:pt x="82" y="1718"/>
                    <a:pt x="97" y="1704"/>
                  </a:cubicBezTo>
                  <a:lnTo>
                    <a:pt x="1717" y="88"/>
                  </a:lnTo>
                  <a:cubicBezTo>
                    <a:pt x="1722" y="78"/>
                    <a:pt x="1732" y="74"/>
                    <a:pt x="1742" y="74"/>
                  </a:cubicBezTo>
                  <a:close/>
                  <a:moveTo>
                    <a:pt x="1738" y="0"/>
                  </a:moveTo>
                  <a:cubicBezTo>
                    <a:pt x="1710" y="0"/>
                    <a:pt x="1685" y="14"/>
                    <a:pt x="1664" y="35"/>
                  </a:cubicBezTo>
                  <a:lnTo>
                    <a:pt x="44" y="1650"/>
                  </a:lnTo>
                  <a:cubicBezTo>
                    <a:pt x="0" y="1694"/>
                    <a:pt x="0" y="1767"/>
                    <a:pt x="44" y="1810"/>
                  </a:cubicBezTo>
                  <a:cubicBezTo>
                    <a:pt x="68" y="1834"/>
                    <a:pt x="97" y="1849"/>
                    <a:pt x="126" y="1849"/>
                  </a:cubicBezTo>
                  <a:cubicBezTo>
                    <a:pt x="160" y="1849"/>
                    <a:pt x="189" y="1834"/>
                    <a:pt x="208" y="1815"/>
                  </a:cubicBezTo>
                  <a:lnTo>
                    <a:pt x="1824" y="195"/>
                  </a:lnTo>
                  <a:cubicBezTo>
                    <a:pt x="1848" y="170"/>
                    <a:pt x="1863" y="141"/>
                    <a:pt x="1858" y="107"/>
                  </a:cubicBezTo>
                  <a:cubicBezTo>
                    <a:pt x="1853" y="49"/>
                    <a:pt x="1809" y="6"/>
                    <a:pt x="1751" y="1"/>
                  </a:cubicBezTo>
                  <a:cubicBezTo>
                    <a:pt x="1747" y="0"/>
                    <a:pt x="1743" y="0"/>
                    <a:pt x="1738"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3" name="Google Shape;75;p19">
              <a:extLst>
                <a:ext uri="{FF2B5EF4-FFF2-40B4-BE49-F238E27FC236}">
                  <a16:creationId xmlns:a16="http://schemas.microsoft.com/office/drawing/2014/main" id="{06A4C59D-2695-3EEC-6AAA-2A31226E25CB}"/>
                </a:ext>
              </a:extLst>
            </p:cNvPr>
            <p:cNvSpPr/>
            <p:nvPr/>
          </p:nvSpPr>
          <p:spPr>
            <a:xfrm>
              <a:off x="-3409575" y="-1775125"/>
              <a:ext cx="40475" cy="38950"/>
            </a:xfrm>
            <a:custGeom>
              <a:avLst/>
              <a:gdLst/>
              <a:ahLst/>
              <a:cxnLst/>
              <a:rect l="l" t="t" r="r" b="b"/>
              <a:pathLst>
                <a:path w="1619" h="1558" extrusionOk="0">
                  <a:moveTo>
                    <a:pt x="1509" y="0"/>
                  </a:moveTo>
                  <a:cubicBezTo>
                    <a:pt x="1493" y="0"/>
                    <a:pt x="1475" y="6"/>
                    <a:pt x="1459" y="20"/>
                  </a:cubicBezTo>
                  <a:lnTo>
                    <a:pt x="57" y="1423"/>
                  </a:lnTo>
                  <a:cubicBezTo>
                    <a:pt x="1" y="1479"/>
                    <a:pt x="51" y="1557"/>
                    <a:pt x="110" y="1557"/>
                  </a:cubicBezTo>
                  <a:cubicBezTo>
                    <a:pt x="128" y="1557"/>
                    <a:pt x="146" y="1550"/>
                    <a:pt x="163" y="1534"/>
                  </a:cubicBezTo>
                  <a:lnTo>
                    <a:pt x="1566" y="126"/>
                  </a:lnTo>
                  <a:cubicBezTo>
                    <a:pt x="1619" y="73"/>
                    <a:pt x="1568" y="0"/>
                    <a:pt x="150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4" name="Google Shape;76;p19">
              <a:extLst>
                <a:ext uri="{FF2B5EF4-FFF2-40B4-BE49-F238E27FC236}">
                  <a16:creationId xmlns:a16="http://schemas.microsoft.com/office/drawing/2014/main" id="{18B0C44D-4948-6DA8-6240-D8D401528009}"/>
                </a:ext>
              </a:extLst>
            </p:cNvPr>
            <p:cNvSpPr/>
            <p:nvPr/>
          </p:nvSpPr>
          <p:spPr>
            <a:xfrm>
              <a:off x="-3409975" y="-1776150"/>
              <a:ext cx="41125" cy="40825"/>
            </a:xfrm>
            <a:custGeom>
              <a:avLst/>
              <a:gdLst/>
              <a:ahLst/>
              <a:cxnLst/>
              <a:rect l="l" t="t" r="r" b="b"/>
              <a:pathLst>
                <a:path w="1645" h="1633" extrusionOk="0">
                  <a:moveTo>
                    <a:pt x="1524" y="75"/>
                  </a:moveTo>
                  <a:cubicBezTo>
                    <a:pt x="1538" y="75"/>
                    <a:pt x="1548" y="80"/>
                    <a:pt x="1558" y="90"/>
                  </a:cubicBezTo>
                  <a:cubicBezTo>
                    <a:pt x="1572" y="104"/>
                    <a:pt x="1572" y="129"/>
                    <a:pt x="1558" y="143"/>
                  </a:cubicBezTo>
                  <a:lnTo>
                    <a:pt x="155" y="1546"/>
                  </a:lnTo>
                  <a:cubicBezTo>
                    <a:pt x="145" y="1555"/>
                    <a:pt x="135" y="1555"/>
                    <a:pt x="126" y="1560"/>
                  </a:cubicBezTo>
                  <a:cubicBezTo>
                    <a:pt x="116" y="1555"/>
                    <a:pt x="106" y="1551"/>
                    <a:pt x="102" y="1546"/>
                  </a:cubicBezTo>
                  <a:cubicBezTo>
                    <a:pt x="92" y="1536"/>
                    <a:pt x="87" y="1526"/>
                    <a:pt x="87" y="1517"/>
                  </a:cubicBezTo>
                  <a:cubicBezTo>
                    <a:pt x="87" y="1507"/>
                    <a:pt x="92" y="1497"/>
                    <a:pt x="102" y="1493"/>
                  </a:cubicBezTo>
                  <a:lnTo>
                    <a:pt x="1499" y="90"/>
                  </a:lnTo>
                  <a:cubicBezTo>
                    <a:pt x="1509" y="80"/>
                    <a:pt x="1514" y="75"/>
                    <a:pt x="1524" y="75"/>
                  </a:cubicBezTo>
                  <a:close/>
                  <a:moveTo>
                    <a:pt x="1529" y="0"/>
                  </a:moveTo>
                  <a:cubicBezTo>
                    <a:pt x="1499" y="0"/>
                    <a:pt x="1470" y="12"/>
                    <a:pt x="1451" y="37"/>
                  </a:cubicBezTo>
                  <a:lnTo>
                    <a:pt x="44" y="1439"/>
                  </a:lnTo>
                  <a:cubicBezTo>
                    <a:pt x="0" y="1483"/>
                    <a:pt x="0" y="1555"/>
                    <a:pt x="44" y="1599"/>
                  </a:cubicBezTo>
                  <a:cubicBezTo>
                    <a:pt x="68" y="1618"/>
                    <a:pt x="97" y="1633"/>
                    <a:pt x="126" y="1633"/>
                  </a:cubicBezTo>
                  <a:cubicBezTo>
                    <a:pt x="160" y="1633"/>
                    <a:pt x="184" y="1618"/>
                    <a:pt x="208" y="1599"/>
                  </a:cubicBezTo>
                  <a:lnTo>
                    <a:pt x="1611" y="196"/>
                  </a:lnTo>
                  <a:cubicBezTo>
                    <a:pt x="1635" y="172"/>
                    <a:pt x="1645" y="138"/>
                    <a:pt x="1645" y="109"/>
                  </a:cubicBezTo>
                  <a:cubicBezTo>
                    <a:pt x="1640" y="80"/>
                    <a:pt x="1630" y="56"/>
                    <a:pt x="1611" y="37"/>
                  </a:cubicBezTo>
                  <a:cubicBezTo>
                    <a:pt x="1589" y="12"/>
                    <a:pt x="1559" y="0"/>
                    <a:pt x="152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5" name="Google Shape;77;p19">
              <a:extLst>
                <a:ext uri="{FF2B5EF4-FFF2-40B4-BE49-F238E27FC236}">
                  <a16:creationId xmlns:a16="http://schemas.microsoft.com/office/drawing/2014/main" id="{9B752F64-5493-760D-3EA6-8F160843D4EB}"/>
                </a:ext>
              </a:extLst>
            </p:cNvPr>
            <p:cNvSpPr/>
            <p:nvPr/>
          </p:nvSpPr>
          <p:spPr>
            <a:xfrm>
              <a:off x="-3297750" y="-1663400"/>
              <a:ext cx="61825" cy="60325"/>
            </a:xfrm>
            <a:custGeom>
              <a:avLst/>
              <a:gdLst/>
              <a:ahLst/>
              <a:cxnLst/>
              <a:rect l="l" t="t" r="r" b="b"/>
              <a:pathLst>
                <a:path w="2473" h="2413" extrusionOk="0">
                  <a:moveTo>
                    <a:pt x="2362" y="1"/>
                  </a:moveTo>
                  <a:cubicBezTo>
                    <a:pt x="2345" y="1"/>
                    <a:pt x="2328" y="6"/>
                    <a:pt x="2312" y="20"/>
                  </a:cubicBezTo>
                  <a:cubicBezTo>
                    <a:pt x="1011" y="1321"/>
                    <a:pt x="1349" y="983"/>
                    <a:pt x="53" y="2284"/>
                  </a:cubicBezTo>
                  <a:cubicBezTo>
                    <a:pt x="1" y="2340"/>
                    <a:pt x="49" y="2413"/>
                    <a:pt x="107" y="2413"/>
                  </a:cubicBezTo>
                  <a:cubicBezTo>
                    <a:pt x="124" y="2413"/>
                    <a:pt x="143" y="2406"/>
                    <a:pt x="159" y="2390"/>
                  </a:cubicBezTo>
                  <a:lnTo>
                    <a:pt x="2423" y="127"/>
                  </a:lnTo>
                  <a:cubicBezTo>
                    <a:pt x="2472" y="74"/>
                    <a:pt x="2421" y="1"/>
                    <a:pt x="2362"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6" name="Google Shape;78;p19">
              <a:extLst>
                <a:ext uri="{FF2B5EF4-FFF2-40B4-BE49-F238E27FC236}">
                  <a16:creationId xmlns:a16="http://schemas.microsoft.com/office/drawing/2014/main" id="{AB24F00C-E451-D8C0-CCEC-50B0AEB820F0}"/>
                </a:ext>
              </a:extLst>
            </p:cNvPr>
            <p:cNvSpPr/>
            <p:nvPr/>
          </p:nvSpPr>
          <p:spPr>
            <a:xfrm>
              <a:off x="-3298250" y="-1664425"/>
              <a:ext cx="62775" cy="62375"/>
            </a:xfrm>
            <a:custGeom>
              <a:avLst/>
              <a:gdLst/>
              <a:ahLst/>
              <a:cxnLst/>
              <a:rect l="l" t="t" r="r" b="b"/>
              <a:pathLst>
                <a:path w="2511" h="2495" extrusionOk="0">
                  <a:moveTo>
                    <a:pt x="2390" y="76"/>
                  </a:moveTo>
                  <a:cubicBezTo>
                    <a:pt x="2404" y="81"/>
                    <a:pt x="2419" y="90"/>
                    <a:pt x="2424" y="105"/>
                  </a:cubicBezTo>
                  <a:cubicBezTo>
                    <a:pt x="2424" y="119"/>
                    <a:pt x="2424" y="129"/>
                    <a:pt x="2414" y="139"/>
                  </a:cubicBezTo>
                  <a:lnTo>
                    <a:pt x="150" y="2402"/>
                  </a:lnTo>
                  <a:cubicBezTo>
                    <a:pt x="143" y="2410"/>
                    <a:pt x="133" y="2413"/>
                    <a:pt x="124" y="2413"/>
                  </a:cubicBezTo>
                  <a:cubicBezTo>
                    <a:pt x="114" y="2413"/>
                    <a:pt x="104" y="2410"/>
                    <a:pt x="97" y="2402"/>
                  </a:cubicBezTo>
                  <a:cubicBezTo>
                    <a:pt x="83" y="2388"/>
                    <a:pt x="83" y="2364"/>
                    <a:pt x="97" y="2349"/>
                  </a:cubicBezTo>
                  <a:lnTo>
                    <a:pt x="2361" y="85"/>
                  </a:lnTo>
                  <a:cubicBezTo>
                    <a:pt x="2366" y="81"/>
                    <a:pt x="2375" y="76"/>
                    <a:pt x="2385" y="76"/>
                  </a:cubicBezTo>
                  <a:close/>
                  <a:moveTo>
                    <a:pt x="2390" y="0"/>
                  </a:moveTo>
                  <a:cubicBezTo>
                    <a:pt x="2360" y="0"/>
                    <a:pt x="2331" y="14"/>
                    <a:pt x="2308" y="37"/>
                  </a:cubicBezTo>
                  <a:lnTo>
                    <a:pt x="44" y="2301"/>
                  </a:lnTo>
                  <a:cubicBezTo>
                    <a:pt x="0" y="2340"/>
                    <a:pt x="0" y="2412"/>
                    <a:pt x="44" y="2456"/>
                  </a:cubicBezTo>
                  <a:cubicBezTo>
                    <a:pt x="68" y="2480"/>
                    <a:pt x="97" y="2494"/>
                    <a:pt x="126" y="2494"/>
                  </a:cubicBezTo>
                  <a:cubicBezTo>
                    <a:pt x="155" y="2494"/>
                    <a:pt x="184" y="2480"/>
                    <a:pt x="208" y="2460"/>
                  </a:cubicBezTo>
                  <a:lnTo>
                    <a:pt x="2472" y="197"/>
                  </a:lnTo>
                  <a:cubicBezTo>
                    <a:pt x="2496" y="168"/>
                    <a:pt x="2511" y="129"/>
                    <a:pt x="2501" y="90"/>
                  </a:cubicBezTo>
                  <a:cubicBezTo>
                    <a:pt x="2487" y="47"/>
                    <a:pt x="2458" y="18"/>
                    <a:pt x="2414" y="3"/>
                  </a:cubicBezTo>
                  <a:cubicBezTo>
                    <a:pt x="2406" y="1"/>
                    <a:pt x="2398" y="0"/>
                    <a:pt x="239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7" name="Google Shape;79;p19">
              <a:extLst>
                <a:ext uri="{FF2B5EF4-FFF2-40B4-BE49-F238E27FC236}">
                  <a16:creationId xmlns:a16="http://schemas.microsoft.com/office/drawing/2014/main" id="{29AA63A5-ABBE-E6F4-E9AF-301F072F4C10}"/>
                </a:ext>
              </a:extLst>
            </p:cNvPr>
            <p:cNvSpPr/>
            <p:nvPr/>
          </p:nvSpPr>
          <p:spPr>
            <a:xfrm>
              <a:off x="-3311900" y="-1677550"/>
              <a:ext cx="56650" cy="55050"/>
            </a:xfrm>
            <a:custGeom>
              <a:avLst/>
              <a:gdLst/>
              <a:ahLst/>
              <a:cxnLst/>
              <a:rect l="l" t="t" r="r" b="b"/>
              <a:pathLst>
                <a:path w="2266" h="2202" extrusionOk="0">
                  <a:moveTo>
                    <a:pt x="2156" y="1"/>
                  </a:moveTo>
                  <a:cubicBezTo>
                    <a:pt x="2138" y="1"/>
                    <a:pt x="2120" y="8"/>
                    <a:pt x="2104" y="25"/>
                  </a:cubicBezTo>
                  <a:lnTo>
                    <a:pt x="53" y="2071"/>
                  </a:lnTo>
                  <a:cubicBezTo>
                    <a:pt x="1" y="2123"/>
                    <a:pt x="52" y="2201"/>
                    <a:pt x="109" y="2201"/>
                  </a:cubicBezTo>
                  <a:cubicBezTo>
                    <a:pt x="126" y="2201"/>
                    <a:pt x="144" y="2194"/>
                    <a:pt x="159" y="2178"/>
                  </a:cubicBezTo>
                  <a:lnTo>
                    <a:pt x="2210" y="132"/>
                  </a:lnTo>
                  <a:cubicBezTo>
                    <a:pt x="2266" y="76"/>
                    <a:pt x="2214" y="1"/>
                    <a:pt x="2156"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8" name="Google Shape;80;p19">
              <a:extLst>
                <a:ext uri="{FF2B5EF4-FFF2-40B4-BE49-F238E27FC236}">
                  <a16:creationId xmlns:a16="http://schemas.microsoft.com/office/drawing/2014/main" id="{9BBF8C41-862B-779C-EB37-4E3064E7FCB4}"/>
                </a:ext>
              </a:extLst>
            </p:cNvPr>
            <p:cNvSpPr/>
            <p:nvPr/>
          </p:nvSpPr>
          <p:spPr>
            <a:xfrm>
              <a:off x="-3312400" y="-1678425"/>
              <a:ext cx="58375" cy="56900"/>
            </a:xfrm>
            <a:custGeom>
              <a:avLst/>
              <a:gdLst/>
              <a:ahLst/>
              <a:cxnLst/>
              <a:rect l="l" t="t" r="r" b="b"/>
              <a:pathLst>
                <a:path w="2335" h="2276" extrusionOk="0">
                  <a:moveTo>
                    <a:pt x="2172" y="75"/>
                  </a:moveTo>
                  <a:cubicBezTo>
                    <a:pt x="2182" y="75"/>
                    <a:pt x="2192" y="80"/>
                    <a:pt x="2201" y="89"/>
                  </a:cubicBezTo>
                  <a:cubicBezTo>
                    <a:pt x="2216" y="99"/>
                    <a:pt x="2216" y="123"/>
                    <a:pt x="2201" y="138"/>
                  </a:cubicBezTo>
                  <a:lnTo>
                    <a:pt x="155" y="2188"/>
                  </a:lnTo>
                  <a:cubicBezTo>
                    <a:pt x="147" y="2196"/>
                    <a:pt x="137" y="2199"/>
                    <a:pt x="128" y="2199"/>
                  </a:cubicBezTo>
                  <a:cubicBezTo>
                    <a:pt x="97" y="2199"/>
                    <a:pt x="71" y="2161"/>
                    <a:pt x="97" y="2135"/>
                  </a:cubicBezTo>
                  <a:lnTo>
                    <a:pt x="2148" y="84"/>
                  </a:lnTo>
                  <a:cubicBezTo>
                    <a:pt x="2153" y="80"/>
                    <a:pt x="2163" y="75"/>
                    <a:pt x="2172" y="75"/>
                  </a:cubicBezTo>
                  <a:close/>
                  <a:moveTo>
                    <a:pt x="2171" y="0"/>
                  </a:moveTo>
                  <a:cubicBezTo>
                    <a:pt x="2146" y="0"/>
                    <a:pt x="2119" y="9"/>
                    <a:pt x="2095" y="31"/>
                  </a:cubicBezTo>
                  <a:lnTo>
                    <a:pt x="49" y="2082"/>
                  </a:lnTo>
                  <a:cubicBezTo>
                    <a:pt x="0" y="2121"/>
                    <a:pt x="0" y="2198"/>
                    <a:pt x="49" y="2242"/>
                  </a:cubicBezTo>
                  <a:cubicBezTo>
                    <a:pt x="68" y="2261"/>
                    <a:pt x="97" y="2276"/>
                    <a:pt x="131" y="2276"/>
                  </a:cubicBezTo>
                  <a:cubicBezTo>
                    <a:pt x="160" y="2276"/>
                    <a:pt x="189" y="2261"/>
                    <a:pt x="208" y="2242"/>
                  </a:cubicBezTo>
                  <a:lnTo>
                    <a:pt x="2259" y="191"/>
                  </a:lnTo>
                  <a:cubicBezTo>
                    <a:pt x="2334" y="108"/>
                    <a:pt x="2258" y="0"/>
                    <a:pt x="2171"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79" name="Google Shape;81;p19">
              <a:extLst>
                <a:ext uri="{FF2B5EF4-FFF2-40B4-BE49-F238E27FC236}">
                  <a16:creationId xmlns:a16="http://schemas.microsoft.com/office/drawing/2014/main" id="{8EFF9AE4-DF5B-301B-8FD3-DE87584BA16A}"/>
                </a:ext>
              </a:extLst>
            </p:cNvPr>
            <p:cNvSpPr/>
            <p:nvPr/>
          </p:nvSpPr>
          <p:spPr>
            <a:xfrm>
              <a:off x="-3325950" y="-1691650"/>
              <a:ext cx="51050" cy="49650"/>
            </a:xfrm>
            <a:custGeom>
              <a:avLst/>
              <a:gdLst/>
              <a:ahLst/>
              <a:cxnLst/>
              <a:rect l="l" t="t" r="r" b="b"/>
              <a:pathLst>
                <a:path w="2042" h="1986" extrusionOk="0">
                  <a:moveTo>
                    <a:pt x="1937" y="1"/>
                  </a:moveTo>
                  <a:cubicBezTo>
                    <a:pt x="1920" y="1"/>
                    <a:pt x="1903" y="8"/>
                    <a:pt x="1887" y="23"/>
                  </a:cubicBezTo>
                  <a:lnTo>
                    <a:pt x="49" y="1856"/>
                  </a:lnTo>
                  <a:cubicBezTo>
                    <a:pt x="1" y="1912"/>
                    <a:pt x="50" y="1985"/>
                    <a:pt x="108" y="1985"/>
                  </a:cubicBezTo>
                  <a:cubicBezTo>
                    <a:pt x="125" y="1985"/>
                    <a:pt x="144" y="1979"/>
                    <a:pt x="160" y="1963"/>
                  </a:cubicBezTo>
                  <a:lnTo>
                    <a:pt x="1994" y="130"/>
                  </a:lnTo>
                  <a:cubicBezTo>
                    <a:pt x="2042" y="74"/>
                    <a:pt x="1993" y="1"/>
                    <a:pt x="193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0" name="Google Shape;82;p19">
              <a:extLst>
                <a:ext uri="{FF2B5EF4-FFF2-40B4-BE49-F238E27FC236}">
                  <a16:creationId xmlns:a16="http://schemas.microsoft.com/office/drawing/2014/main" id="{3D849844-C176-9534-4633-BA0F5B6964E6}"/>
                </a:ext>
              </a:extLst>
            </p:cNvPr>
            <p:cNvSpPr/>
            <p:nvPr/>
          </p:nvSpPr>
          <p:spPr>
            <a:xfrm>
              <a:off x="-3326425" y="-1692525"/>
              <a:ext cx="52925" cy="51525"/>
            </a:xfrm>
            <a:custGeom>
              <a:avLst/>
              <a:gdLst/>
              <a:ahLst/>
              <a:cxnLst/>
              <a:rect l="l" t="t" r="r" b="b"/>
              <a:pathLst>
                <a:path w="2117" h="2061" extrusionOk="0">
                  <a:moveTo>
                    <a:pt x="1953" y="74"/>
                  </a:moveTo>
                  <a:cubicBezTo>
                    <a:pt x="1981" y="74"/>
                    <a:pt x="2006" y="109"/>
                    <a:pt x="1984" y="136"/>
                  </a:cubicBezTo>
                  <a:lnTo>
                    <a:pt x="150" y="1969"/>
                  </a:lnTo>
                  <a:cubicBezTo>
                    <a:pt x="143" y="1979"/>
                    <a:pt x="133" y="1983"/>
                    <a:pt x="124" y="1983"/>
                  </a:cubicBezTo>
                  <a:cubicBezTo>
                    <a:pt x="114" y="1983"/>
                    <a:pt x="104" y="1979"/>
                    <a:pt x="97" y="1969"/>
                  </a:cubicBezTo>
                  <a:cubicBezTo>
                    <a:pt x="83" y="1959"/>
                    <a:pt x="83" y="1935"/>
                    <a:pt x="97" y="1920"/>
                  </a:cubicBezTo>
                  <a:lnTo>
                    <a:pt x="1930" y="87"/>
                  </a:lnTo>
                  <a:lnTo>
                    <a:pt x="1930" y="82"/>
                  </a:lnTo>
                  <a:cubicBezTo>
                    <a:pt x="1938" y="76"/>
                    <a:pt x="1946" y="74"/>
                    <a:pt x="1953" y="74"/>
                  </a:cubicBezTo>
                  <a:close/>
                  <a:moveTo>
                    <a:pt x="1954" y="1"/>
                  </a:moveTo>
                  <a:cubicBezTo>
                    <a:pt x="1929" y="1"/>
                    <a:pt x="1902" y="11"/>
                    <a:pt x="1877" y="34"/>
                  </a:cubicBezTo>
                  <a:lnTo>
                    <a:pt x="44" y="1867"/>
                  </a:lnTo>
                  <a:cubicBezTo>
                    <a:pt x="0" y="1911"/>
                    <a:pt x="0" y="1983"/>
                    <a:pt x="44" y="2027"/>
                  </a:cubicBezTo>
                  <a:cubicBezTo>
                    <a:pt x="68" y="2046"/>
                    <a:pt x="97" y="2061"/>
                    <a:pt x="126" y="2061"/>
                  </a:cubicBezTo>
                  <a:cubicBezTo>
                    <a:pt x="155" y="2061"/>
                    <a:pt x="184" y="2051"/>
                    <a:pt x="204" y="2032"/>
                  </a:cubicBezTo>
                  <a:lnTo>
                    <a:pt x="2042" y="194"/>
                  </a:lnTo>
                  <a:cubicBezTo>
                    <a:pt x="2116" y="112"/>
                    <a:pt x="2041" y="1"/>
                    <a:pt x="195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1" name="Google Shape;83;p19">
              <a:extLst>
                <a:ext uri="{FF2B5EF4-FFF2-40B4-BE49-F238E27FC236}">
                  <a16:creationId xmlns:a16="http://schemas.microsoft.com/office/drawing/2014/main" id="{E2C6CE79-D1CD-FF23-1CCC-908FB0412BAC}"/>
                </a:ext>
              </a:extLst>
            </p:cNvPr>
            <p:cNvSpPr/>
            <p:nvPr/>
          </p:nvSpPr>
          <p:spPr>
            <a:xfrm>
              <a:off x="-3340075" y="-1705675"/>
              <a:ext cx="45725" cy="44250"/>
            </a:xfrm>
            <a:custGeom>
              <a:avLst/>
              <a:gdLst/>
              <a:ahLst/>
              <a:cxnLst/>
              <a:rect l="l" t="t" r="r" b="b"/>
              <a:pathLst>
                <a:path w="1829" h="1770" extrusionOk="0">
                  <a:moveTo>
                    <a:pt x="1723" y="1"/>
                  </a:moveTo>
                  <a:cubicBezTo>
                    <a:pt x="1707" y="1"/>
                    <a:pt x="1689" y="7"/>
                    <a:pt x="1673" y="23"/>
                  </a:cubicBezTo>
                  <a:lnTo>
                    <a:pt x="53" y="1639"/>
                  </a:lnTo>
                  <a:cubicBezTo>
                    <a:pt x="0" y="1695"/>
                    <a:pt x="50" y="1770"/>
                    <a:pt x="110" y="1770"/>
                  </a:cubicBezTo>
                  <a:cubicBezTo>
                    <a:pt x="126" y="1770"/>
                    <a:pt x="144" y="1764"/>
                    <a:pt x="159" y="1750"/>
                  </a:cubicBezTo>
                  <a:lnTo>
                    <a:pt x="1780" y="130"/>
                  </a:lnTo>
                  <a:cubicBezTo>
                    <a:pt x="1828" y="74"/>
                    <a:pt x="1779" y="1"/>
                    <a:pt x="1723"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2" name="Google Shape;84;p19">
              <a:extLst>
                <a:ext uri="{FF2B5EF4-FFF2-40B4-BE49-F238E27FC236}">
                  <a16:creationId xmlns:a16="http://schemas.microsoft.com/office/drawing/2014/main" id="{87BD7DA4-628F-B8E5-E229-621702A22F95}"/>
                </a:ext>
              </a:extLst>
            </p:cNvPr>
            <p:cNvSpPr/>
            <p:nvPr/>
          </p:nvSpPr>
          <p:spPr>
            <a:xfrm>
              <a:off x="-3340575" y="-1706650"/>
              <a:ext cx="46700" cy="46175"/>
            </a:xfrm>
            <a:custGeom>
              <a:avLst/>
              <a:gdLst/>
              <a:ahLst/>
              <a:cxnLst/>
              <a:rect l="l" t="t" r="r" b="b"/>
              <a:pathLst>
                <a:path w="1868" h="1847" extrusionOk="0">
                  <a:moveTo>
                    <a:pt x="1751" y="77"/>
                  </a:moveTo>
                  <a:cubicBezTo>
                    <a:pt x="1766" y="81"/>
                    <a:pt x="1776" y="91"/>
                    <a:pt x="1780" y="111"/>
                  </a:cubicBezTo>
                  <a:cubicBezTo>
                    <a:pt x="1785" y="120"/>
                    <a:pt x="1780" y="135"/>
                    <a:pt x="1771" y="140"/>
                  </a:cubicBezTo>
                  <a:lnTo>
                    <a:pt x="155" y="1760"/>
                  </a:lnTo>
                  <a:cubicBezTo>
                    <a:pt x="147" y="1768"/>
                    <a:pt x="137" y="1771"/>
                    <a:pt x="128" y="1771"/>
                  </a:cubicBezTo>
                  <a:cubicBezTo>
                    <a:pt x="97" y="1771"/>
                    <a:pt x="71" y="1733"/>
                    <a:pt x="97" y="1707"/>
                  </a:cubicBezTo>
                  <a:lnTo>
                    <a:pt x="1718" y="86"/>
                  </a:lnTo>
                  <a:cubicBezTo>
                    <a:pt x="1722" y="81"/>
                    <a:pt x="1732" y="77"/>
                    <a:pt x="1742" y="77"/>
                  </a:cubicBezTo>
                  <a:close/>
                  <a:moveTo>
                    <a:pt x="1742" y="0"/>
                  </a:moveTo>
                  <a:cubicBezTo>
                    <a:pt x="1713" y="0"/>
                    <a:pt x="1686" y="11"/>
                    <a:pt x="1664" y="33"/>
                  </a:cubicBezTo>
                  <a:lnTo>
                    <a:pt x="49" y="1654"/>
                  </a:lnTo>
                  <a:cubicBezTo>
                    <a:pt x="0" y="1697"/>
                    <a:pt x="0" y="1770"/>
                    <a:pt x="49" y="1813"/>
                  </a:cubicBezTo>
                  <a:cubicBezTo>
                    <a:pt x="68" y="1832"/>
                    <a:pt x="97" y="1847"/>
                    <a:pt x="131" y="1847"/>
                  </a:cubicBezTo>
                  <a:cubicBezTo>
                    <a:pt x="160" y="1847"/>
                    <a:pt x="189" y="1832"/>
                    <a:pt x="208" y="1813"/>
                  </a:cubicBezTo>
                  <a:lnTo>
                    <a:pt x="1829" y="193"/>
                  </a:lnTo>
                  <a:cubicBezTo>
                    <a:pt x="1858" y="169"/>
                    <a:pt x="1868" y="125"/>
                    <a:pt x="1858" y="91"/>
                  </a:cubicBezTo>
                  <a:cubicBezTo>
                    <a:pt x="1848" y="48"/>
                    <a:pt x="1814" y="14"/>
                    <a:pt x="1771" y="4"/>
                  </a:cubicBezTo>
                  <a:cubicBezTo>
                    <a:pt x="1761" y="2"/>
                    <a:pt x="1751" y="0"/>
                    <a:pt x="174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3" name="Google Shape;85;p19">
              <a:extLst>
                <a:ext uri="{FF2B5EF4-FFF2-40B4-BE49-F238E27FC236}">
                  <a16:creationId xmlns:a16="http://schemas.microsoft.com/office/drawing/2014/main" id="{C06C5D2E-760D-16A1-60F0-EADC508BD9FC}"/>
                </a:ext>
              </a:extLst>
            </p:cNvPr>
            <p:cNvSpPr/>
            <p:nvPr/>
          </p:nvSpPr>
          <p:spPr>
            <a:xfrm>
              <a:off x="-3354125" y="-1719750"/>
              <a:ext cx="40325" cy="38850"/>
            </a:xfrm>
            <a:custGeom>
              <a:avLst/>
              <a:gdLst/>
              <a:ahLst/>
              <a:cxnLst/>
              <a:rect l="l" t="t" r="r" b="b"/>
              <a:pathLst>
                <a:path w="1613" h="1554" extrusionOk="0">
                  <a:moveTo>
                    <a:pt x="1504" y="1"/>
                  </a:moveTo>
                  <a:cubicBezTo>
                    <a:pt x="1488" y="1"/>
                    <a:pt x="1472" y="6"/>
                    <a:pt x="1457" y="20"/>
                  </a:cubicBezTo>
                  <a:lnTo>
                    <a:pt x="49" y="1428"/>
                  </a:lnTo>
                  <a:cubicBezTo>
                    <a:pt x="0" y="1481"/>
                    <a:pt x="51" y="1554"/>
                    <a:pt x="110" y="1554"/>
                  </a:cubicBezTo>
                  <a:cubicBezTo>
                    <a:pt x="127" y="1554"/>
                    <a:pt x="144" y="1548"/>
                    <a:pt x="160" y="1534"/>
                  </a:cubicBezTo>
                  <a:lnTo>
                    <a:pt x="1563" y="131"/>
                  </a:lnTo>
                  <a:cubicBezTo>
                    <a:pt x="1612" y="75"/>
                    <a:pt x="1561" y="1"/>
                    <a:pt x="150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4" name="Google Shape;86;p19">
              <a:extLst>
                <a:ext uri="{FF2B5EF4-FFF2-40B4-BE49-F238E27FC236}">
                  <a16:creationId xmlns:a16="http://schemas.microsoft.com/office/drawing/2014/main" id="{FE92690C-9FA6-11AE-CF1A-5E6FFF4F269D}"/>
                </a:ext>
              </a:extLst>
            </p:cNvPr>
            <p:cNvSpPr/>
            <p:nvPr/>
          </p:nvSpPr>
          <p:spPr>
            <a:xfrm>
              <a:off x="-3354600" y="-1720800"/>
              <a:ext cx="41250" cy="40875"/>
            </a:xfrm>
            <a:custGeom>
              <a:avLst/>
              <a:gdLst/>
              <a:ahLst/>
              <a:cxnLst/>
              <a:rect l="l" t="t" r="r" b="b"/>
              <a:pathLst>
                <a:path w="1650" h="1635" extrusionOk="0">
                  <a:moveTo>
                    <a:pt x="1529" y="77"/>
                  </a:moveTo>
                  <a:cubicBezTo>
                    <a:pt x="1539" y="77"/>
                    <a:pt x="1548" y="82"/>
                    <a:pt x="1553" y="91"/>
                  </a:cubicBezTo>
                  <a:cubicBezTo>
                    <a:pt x="1572" y="106"/>
                    <a:pt x="1572" y="130"/>
                    <a:pt x="1553" y="144"/>
                  </a:cubicBezTo>
                  <a:lnTo>
                    <a:pt x="150" y="1547"/>
                  </a:lnTo>
                  <a:cubicBezTo>
                    <a:pt x="145" y="1552"/>
                    <a:pt x="136" y="1557"/>
                    <a:pt x="126" y="1557"/>
                  </a:cubicBezTo>
                  <a:cubicBezTo>
                    <a:pt x="116" y="1557"/>
                    <a:pt x="107" y="1552"/>
                    <a:pt x="97" y="1547"/>
                  </a:cubicBezTo>
                  <a:cubicBezTo>
                    <a:pt x="92" y="1538"/>
                    <a:pt x="87" y="1528"/>
                    <a:pt x="87" y="1518"/>
                  </a:cubicBezTo>
                  <a:cubicBezTo>
                    <a:pt x="83" y="1508"/>
                    <a:pt x="87" y="1499"/>
                    <a:pt x="97" y="1494"/>
                  </a:cubicBezTo>
                  <a:lnTo>
                    <a:pt x="1500" y="91"/>
                  </a:lnTo>
                  <a:cubicBezTo>
                    <a:pt x="1505" y="82"/>
                    <a:pt x="1514" y="77"/>
                    <a:pt x="1524" y="77"/>
                  </a:cubicBezTo>
                  <a:close/>
                  <a:moveTo>
                    <a:pt x="1524" y="1"/>
                  </a:moveTo>
                  <a:cubicBezTo>
                    <a:pt x="1496" y="1"/>
                    <a:pt x="1470" y="11"/>
                    <a:pt x="1451" y="33"/>
                  </a:cubicBezTo>
                  <a:lnTo>
                    <a:pt x="44" y="1441"/>
                  </a:lnTo>
                  <a:cubicBezTo>
                    <a:pt x="0" y="1484"/>
                    <a:pt x="0" y="1557"/>
                    <a:pt x="44" y="1600"/>
                  </a:cubicBezTo>
                  <a:cubicBezTo>
                    <a:pt x="68" y="1620"/>
                    <a:pt x="97" y="1634"/>
                    <a:pt x="126" y="1634"/>
                  </a:cubicBezTo>
                  <a:cubicBezTo>
                    <a:pt x="155" y="1634"/>
                    <a:pt x="184" y="1625"/>
                    <a:pt x="208" y="1600"/>
                  </a:cubicBezTo>
                  <a:lnTo>
                    <a:pt x="1611" y="198"/>
                  </a:lnTo>
                  <a:cubicBezTo>
                    <a:pt x="1640" y="169"/>
                    <a:pt x="1650" y="130"/>
                    <a:pt x="1640" y="91"/>
                  </a:cubicBezTo>
                  <a:cubicBezTo>
                    <a:pt x="1630" y="48"/>
                    <a:pt x="1597" y="19"/>
                    <a:pt x="1553" y="4"/>
                  </a:cubicBezTo>
                  <a:cubicBezTo>
                    <a:pt x="1543" y="2"/>
                    <a:pt x="1534" y="1"/>
                    <a:pt x="152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5" name="Google Shape;87;p19">
              <a:extLst>
                <a:ext uri="{FF2B5EF4-FFF2-40B4-BE49-F238E27FC236}">
                  <a16:creationId xmlns:a16="http://schemas.microsoft.com/office/drawing/2014/main" id="{3F0FB6C6-22DE-FBBF-DC30-D319C714190B}"/>
                </a:ext>
              </a:extLst>
            </p:cNvPr>
            <p:cNvSpPr/>
            <p:nvPr/>
          </p:nvSpPr>
          <p:spPr>
            <a:xfrm>
              <a:off x="-3437700" y="-1844600"/>
              <a:ext cx="152125" cy="233150"/>
            </a:xfrm>
            <a:custGeom>
              <a:avLst/>
              <a:gdLst/>
              <a:ahLst/>
              <a:cxnLst/>
              <a:rect l="l" t="t" r="r" b="b"/>
              <a:pathLst>
                <a:path w="6085" h="9326" extrusionOk="0">
                  <a:moveTo>
                    <a:pt x="105" y="0"/>
                  </a:moveTo>
                  <a:cubicBezTo>
                    <a:pt x="52" y="0"/>
                    <a:pt x="1" y="56"/>
                    <a:pt x="35" y="114"/>
                  </a:cubicBezTo>
                  <a:cubicBezTo>
                    <a:pt x="1032" y="1667"/>
                    <a:pt x="4925" y="7742"/>
                    <a:pt x="5922" y="9290"/>
                  </a:cubicBezTo>
                  <a:cubicBezTo>
                    <a:pt x="5938" y="9315"/>
                    <a:pt x="5960" y="9325"/>
                    <a:pt x="5982" y="9325"/>
                  </a:cubicBezTo>
                  <a:cubicBezTo>
                    <a:pt x="6034" y="9325"/>
                    <a:pt x="6085" y="9269"/>
                    <a:pt x="6048" y="9208"/>
                  </a:cubicBezTo>
                  <a:cubicBezTo>
                    <a:pt x="5056" y="7660"/>
                    <a:pt x="1157" y="1585"/>
                    <a:pt x="166" y="32"/>
                  </a:cubicBezTo>
                  <a:cubicBezTo>
                    <a:pt x="149" y="10"/>
                    <a:pt x="127" y="0"/>
                    <a:pt x="105"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6" name="Google Shape;88;p19">
              <a:extLst>
                <a:ext uri="{FF2B5EF4-FFF2-40B4-BE49-F238E27FC236}">
                  <a16:creationId xmlns:a16="http://schemas.microsoft.com/office/drawing/2014/main" id="{A82351FD-45E0-5658-E527-2B618796C17D}"/>
                </a:ext>
              </a:extLst>
            </p:cNvPr>
            <p:cNvSpPr/>
            <p:nvPr/>
          </p:nvSpPr>
          <p:spPr>
            <a:xfrm>
              <a:off x="-3438175" y="-1845525"/>
              <a:ext cx="153000" cy="235000"/>
            </a:xfrm>
            <a:custGeom>
              <a:avLst/>
              <a:gdLst/>
              <a:ahLst/>
              <a:cxnLst/>
              <a:rect l="l" t="t" r="r" b="b"/>
              <a:pathLst>
                <a:path w="6120" h="9400" extrusionOk="0">
                  <a:moveTo>
                    <a:pt x="127" y="74"/>
                  </a:moveTo>
                  <a:cubicBezTo>
                    <a:pt x="136" y="74"/>
                    <a:pt x="146" y="79"/>
                    <a:pt x="156" y="93"/>
                  </a:cubicBezTo>
                  <a:lnTo>
                    <a:pt x="6038" y="9269"/>
                  </a:lnTo>
                  <a:cubicBezTo>
                    <a:pt x="6042" y="9274"/>
                    <a:pt x="6042" y="9284"/>
                    <a:pt x="6042" y="9293"/>
                  </a:cubicBezTo>
                  <a:cubicBezTo>
                    <a:pt x="6038" y="9303"/>
                    <a:pt x="6033" y="9313"/>
                    <a:pt x="6023" y="9317"/>
                  </a:cubicBezTo>
                  <a:cubicBezTo>
                    <a:pt x="6013" y="9322"/>
                    <a:pt x="6004" y="9327"/>
                    <a:pt x="5994" y="9327"/>
                  </a:cubicBezTo>
                  <a:cubicBezTo>
                    <a:pt x="5984" y="9322"/>
                    <a:pt x="5980" y="9317"/>
                    <a:pt x="5975" y="9308"/>
                  </a:cubicBezTo>
                  <a:lnTo>
                    <a:pt x="88" y="132"/>
                  </a:lnTo>
                  <a:cubicBezTo>
                    <a:pt x="83" y="122"/>
                    <a:pt x="78" y="108"/>
                    <a:pt x="88" y="98"/>
                  </a:cubicBezTo>
                  <a:cubicBezTo>
                    <a:pt x="93" y="84"/>
                    <a:pt x="107" y="74"/>
                    <a:pt x="127" y="74"/>
                  </a:cubicBezTo>
                  <a:close/>
                  <a:moveTo>
                    <a:pt x="129" y="1"/>
                  </a:moveTo>
                  <a:cubicBezTo>
                    <a:pt x="125" y="1"/>
                    <a:pt x="121" y="1"/>
                    <a:pt x="117" y="1"/>
                  </a:cubicBezTo>
                  <a:cubicBezTo>
                    <a:pt x="74" y="1"/>
                    <a:pt x="35" y="26"/>
                    <a:pt x="15" y="64"/>
                  </a:cubicBezTo>
                  <a:cubicBezTo>
                    <a:pt x="1" y="98"/>
                    <a:pt x="1" y="142"/>
                    <a:pt x="25" y="175"/>
                  </a:cubicBezTo>
                  <a:lnTo>
                    <a:pt x="5907" y="9351"/>
                  </a:lnTo>
                  <a:cubicBezTo>
                    <a:pt x="5926" y="9380"/>
                    <a:pt x="5960" y="9400"/>
                    <a:pt x="5999" y="9400"/>
                  </a:cubicBezTo>
                  <a:cubicBezTo>
                    <a:pt x="6023" y="9400"/>
                    <a:pt x="6042" y="9395"/>
                    <a:pt x="6062" y="9380"/>
                  </a:cubicBezTo>
                  <a:cubicBezTo>
                    <a:pt x="6086" y="9366"/>
                    <a:pt x="6105" y="9342"/>
                    <a:pt x="6115" y="9317"/>
                  </a:cubicBezTo>
                  <a:cubicBezTo>
                    <a:pt x="6120" y="9284"/>
                    <a:pt x="6115" y="9255"/>
                    <a:pt x="6100" y="9226"/>
                  </a:cubicBezTo>
                  <a:lnTo>
                    <a:pt x="214" y="50"/>
                  </a:lnTo>
                  <a:cubicBezTo>
                    <a:pt x="196" y="19"/>
                    <a:pt x="163" y="1"/>
                    <a:pt x="129"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7" name="Google Shape;89;p19">
              <a:extLst>
                <a:ext uri="{FF2B5EF4-FFF2-40B4-BE49-F238E27FC236}">
                  <a16:creationId xmlns:a16="http://schemas.microsoft.com/office/drawing/2014/main" id="{22F67501-D2B5-5F1E-C986-C526109430BA}"/>
                </a:ext>
              </a:extLst>
            </p:cNvPr>
            <p:cNvSpPr/>
            <p:nvPr/>
          </p:nvSpPr>
          <p:spPr>
            <a:xfrm>
              <a:off x="-3479050" y="-1803500"/>
              <a:ext cx="234800" cy="150925"/>
            </a:xfrm>
            <a:custGeom>
              <a:avLst/>
              <a:gdLst/>
              <a:ahLst/>
              <a:cxnLst/>
              <a:rect l="l" t="t" r="r" b="b"/>
              <a:pathLst>
                <a:path w="9392" h="6037" extrusionOk="0">
                  <a:moveTo>
                    <a:pt x="109" y="0"/>
                  </a:moveTo>
                  <a:cubicBezTo>
                    <a:pt x="42" y="0"/>
                    <a:pt x="0" y="95"/>
                    <a:pt x="69" y="139"/>
                  </a:cubicBezTo>
                  <a:lnTo>
                    <a:pt x="9245" y="6026"/>
                  </a:lnTo>
                  <a:cubicBezTo>
                    <a:pt x="9258" y="6034"/>
                    <a:pt x="9271" y="6037"/>
                    <a:pt x="9283" y="6037"/>
                  </a:cubicBezTo>
                  <a:cubicBezTo>
                    <a:pt x="9348" y="6037"/>
                    <a:pt x="9392" y="5944"/>
                    <a:pt x="9327" y="5895"/>
                  </a:cubicBezTo>
                  <a:lnTo>
                    <a:pt x="151" y="13"/>
                  </a:lnTo>
                  <a:cubicBezTo>
                    <a:pt x="136" y="4"/>
                    <a:pt x="122" y="0"/>
                    <a:pt x="109"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8" name="Google Shape;90;p19">
              <a:extLst>
                <a:ext uri="{FF2B5EF4-FFF2-40B4-BE49-F238E27FC236}">
                  <a16:creationId xmlns:a16="http://schemas.microsoft.com/office/drawing/2014/main" id="{F12839C1-0EB7-51C0-E8FB-7B050CFC5A43}"/>
                </a:ext>
              </a:extLst>
            </p:cNvPr>
            <p:cNvSpPr/>
            <p:nvPr/>
          </p:nvSpPr>
          <p:spPr>
            <a:xfrm>
              <a:off x="-3479150" y="-1804450"/>
              <a:ext cx="235450" cy="152825"/>
            </a:xfrm>
            <a:custGeom>
              <a:avLst/>
              <a:gdLst/>
              <a:ahLst/>
              <a:cxnLst/>
              <a:rect l="l" t="t" r="r" b="b"/>
              <a:pathLst>
                <a:path w="9418" h="6113" extrusionOk="0">
                  <a:moveTo>
                    <a:pt x="114" y="75"/>
                  </a:moveTo>
                  <a:cubicBezTo>
                    <a:pt x="121" y="75"/>
                    <a:pt x="129" y="77"/>
                    <a:pt x="136" y="80"/>
                  </a:cubicBezTo>
                  <a:lnTo>
                    <a:pt x="9307" y="5962"/>
                  </a:lnTo>
                  <a:cubicBezTo>
                    <a:pt x="9321" y="5967"/>
                    <a:pt x="9326" y="5982"/>
                    <a:pt x="9326" y="5991"/>
                  </a:cubicBezTo>
                  <a:cubicBezTo>
                    <a:pt x="9326" y="6011"/>
                    <a:pt x="9316" y="6025"/>
                    <a:pt x="9302" y="6030"/>
                  </a:cubicBezTo>
                  <a:cubicBezTo>
                    <a:pt x="9297" y="6032"/>
                    <a:pt x="9291" y="6034"/>
                    <a:pt x="9285" y="6034"/>
                  </a:cubicBezTo>
                  <a:cubicBezTo>
                    <a:pt x="9279" y="6034"/>
                    <a:pt x="9273" y="6032"/>
                    <a:pt x="9268" y="6030"/>
                  </a:cubicBezTo>
                  <a:lnTo>
                    <a:pt x="92" y="148"/>
                  </a:lnTo>
                  <a:lnTo>
                    <a:pt x="92" y="143"/>
                  </a:lnTo>
                  <a:cubicBezTo>
                    <a:pt x="73" y="134"/>
                    <a:pt x="68" y="109"/>
                    <a:pt x="82" y="90"/>
                  </a:cubicBezTo>
                  <a:cubicBezTo>
                    <a:pt x="89" y="81"/>
                    <a:pt x="101" y="75"/>
                    <a:pt x="114" y="75"/>
                  </a:cubicBezTo>
                  <a:close/>
                  <a:moveTo>
                    <a:pt x="114" y="0"/>
                  </a:moveTo>
                  <a:cubicBezTo>
                    <a:pt x="99" y="0"/>
                    <a:pt x="83" y="4"/>
                    <a:pt x="68" y="13"/>
                  </a:cubicBezTo>
                  <a:cubicBezTo>
                    <a:pt x="29" y="32"/>
                    <a:pt x="0" y="71"/>
                    <a:pt x="0" y="114"/>
                  </a:cubicBezTo>
                  <a:cubicBezTo>
                    <a:pt x="0" y="153"/>
                    <a:pt x="20" y="192"/>
                    <a:pt x="53" y="211"/>
                  </a:cubicBezTo>
                  <a:lnTo>
                    <a:pt x="9229" y="6093"/>
                  </a:lnTo>
                  <a:cubicBezTo>
                    <a:pt x="9244" y="6107"/>
                    <a:pt x="9268" y="6112"/>
                    <a:pt x="9287" y="6112"/>
                  </a:cubicBezTo>
                  <a:cubicBezTo>
                    <a:pt x="9326" y="6112"/>
                    <a:pt x="9360" y="6093"/>
                    <a:pt x="9384" y="6059"/>
                  </a:cubicBezTo>
                  <a:cubicBezTo>
                    <a:pt x="9418" y="6006"/>
                    <a:pt x="9403" y="5933"/>
                    <a:pt x="9350" y="5904"/>
                  </a:cubicBezTo>
                  <a:lnTo>
                    <a:pt x="174" y="17"/>
                  </a:lnTo>
                  <a:cubicBezTo>
                    <a:pt x="155" y="7"/>
                    <a:pt x="135" y="0"/>
                    <a:pt x="114"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89" name="Google Shape;91;p19">
              <a:extLst>
                <a:ext uri="{FF2B5EF4-FFF2-40B4-BE49-F238E27FC236}">
                  <a16:creationId xmlns:a16="http://schemas.microsoft.com/office/drawing/2014/main" id="{EC9F9792-7573-0258-CABC-1B908363C0DE}"/>
                </a:ext>
              </a:extLst>
            </p:cNvPr>
            <p:cNvSpPr/>
            <p:nvPr/>
          </p:nvSpPr>
          <p:spPr>
            <a:xfrm>
              <a:off x="-3458325" y="-1823975"/>
              <a:ext cx="193375" cy="191875"/>
            </a:xfrm>
            <a:custGeom>
              <a:avLst/>
              <a:gdLst/>
              <a:ahLst/>
              <a:cxnLst/>
              <a:rect l="l" t="t" r="r" b="b"/>
              <a:pathLst>
                <a:path w="7735" h="7675" extrusionOk="0">
                  <a:moveTo>
                    <a:pt x="7626" y="0"/>
                  </a:moveTo>
                  <a:cubicBezTo>
                    <a:pt x="7610" y="0"/>
                    <a:pt x="7594" y="6"/>
                    <a:pt x="7579" y="20"/>
                  </a:cubicBezTo>
                  <a:lnTo>
                    <a:pt x="52" y="7546"/>
                  </a:lnTo>
                  <a:cubicBezTo>
                    <a:pt x="0" y="7602"/>
                    <a:pt x="48" y="7675"/>
                    <a:pt x="106" y="7675"/>
                  </a:cubicBezTo>
                  <a:cubicBezTo>
                    <a:pt x="124" y="7675"/>
                    <a:pt x="142" y="7668"/>
                    <a:pt x="159" y="7653"/>
                  </a:cubicBezTo>
                  <a:lnTo>
                    <a:pt x="7685" y="131"/>
                  </a:lnTo>
                  <a:cubicBezTo>
                    <a:pt x="7734" y="74"/>
                    <a:pt x="7683" y="0"/>
                    <a:pt x="762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0" name="Google Shape;92;p19">
              <a:extLst>
                <a:ext uri="{FF2B5EF4-FFF2-40B4-BE49-F238E27FC236}">
                  <a16:creationId xmlns:a16="http://schemas.microsoft.com/office/drawing/2014/main" id="{38A3D5F8-3DBB-737C-A795-8F123A2D4946}"/>
                </a:ext>
              </a:extLst>
            </p:cNvPr>
            <p:cNvSpPr/>
            <p:nvPr/>
          </p:nvSpPr>
          <p:spPr>
            <a:xfrm>
              <a:off x="-3458850" y="-1824975"/>
              <a:ext cx="194250" cy="193900"/>
            </a:xfrm>
            <a:custGeom>
              <a:avLst/>
              <a:gdLst/>
              <a:ahLst/>
              <a:cxnLst/>
              <a:rect l="l" t="t" r="r" b="b"/>
              <a:pathLst>
                <a:path w="7770" h="7756" extrusionOk="0">
                  <a:moveTo>
                    <a:pt x="7648" y="74"/>
                  </a:moveTo>
                  <a:cubicBezTo>
                    <a:pt x="7658" y="79"/>
                    <a:pt x="7668" y="84"/>
                    <a:pt x="7677" y="89"/>
                  </a:cubicBezTo>
                  <a:cubicBezTo>
                    <a:pt x="7682" y="98"/>
                    <a:pt x="7687" y="103"/>
                    <a:pt x="7687" y="118"/>
                  </a:cubicBezTo>
                  <a:cubicBezTo>
                    <a:pt x="7687" y="127"/>
                    <a:pt x="7687" y="137"/>
                    <a:pt x="7677" y="142"/>
                  </a:cubicBezTo>
                  <a:lnTo>
                    <a:pt x="151" y="7668"/>
                  </a:lnTo>
                  <a:cubicBezTo>
                    <a:pt x="143" y="7676"/>
                    <a:pt x="135" y="7679"/>
                    <a:pt x="126" y="7679"/>
                  </a:cubicBezTo>
                  <a:cubicBezTo>
                    <a:pt x="97" y="7679"/>
                    <a:pt x="71" y="7641"/>
                    <a:pt x="98" y="7615"/>
                  </a:cubicBezTo>
                  <a:lnTo>
                    <a:pt x="7624" y="89"/>
                  </a:lnTo>
                  <a:cubicBezTo>
                    <a:pt x="7629" y="79"/>
                    <a:pt x="7639" y="79"/>
                    <a:pt x="7648" y="79"/>
                  </a:cubicBezTo>
                  <a:lnTo>
                    <a:pt x="7648" y="74"/>
                  </a:lnTo>
                  <a:close/>
                  <a:moveTo>
                    <a:pt x="7645" y="1"/>
                  </a:moveTo>
                  <a:cubicBezTo>
                    <a:pt x="7617" y="1"/>
                    <a:pt x="7592" y="14"/>
                    <a:pt x="7571" y="35"/>
                  </a:cubicBezTo>
                  <a:lnTo>
                    <a:pt x="44" y="7562"/>
                  </a:lnTo>
                  <a:cubicBezTo>
                    <a:pt x="1" y="7605"/>
                    <a:pt x="1" y="7678"/>
                    <a:pt x="44" y="7722"/>
                  </a:cubicBezTo>
                  <a:cubicBezTo>
                    <a:pt x="69" y="7741"/>
                    <a:pt x="98" y="7755"/>
                    <a:pt x="127" y="7755"/>
                  </a:cubicBezTo>
                  <a:cubicBezTo>
                    <a:pt x="160" y="7755"/>
                    <a:pt x="185" y="7741"/>
                    <a:pt x="209" y="7722"/>
                  </a:cubicBezTo>
                  <a:lnTo>
                    <a:pt x="7735" y="195"/>
                  </a:lnTo>
                  <a:cubicBezTo>
                    <a:pt x="7755" y="171"/>
                    <a:pt x="7769" y="142"/>
                    <a:pt x="7769" y="108"/>
                  </a:cubicBezTo>
                  <a:cubicBezTo>
                    <a:pt x="7759" y="50"/>
                    <a:pt x="7716" y="6"/>
                    <a:pt x="7658" y="2"/>
                  </a:cubicBezTo>
                  <a:cubicBezTo>
                    <a:pt x="7653" y="1"/>
                    <a:pt x="7649" y="1"/>
                    <a:pt x="7645"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1" name="Google Shape;93;p19">
              <a:extLst>
                <a:ext uri="{FF2B5EF4-FFF2-40B4-BE49-F238E27FC236}">
                  <a16:creationId xmlns:a16="http://schemas.microsoft.com/office/drawing/2014/main" id="{72FEA6B8-7ACC-0F11-BEFE-B45F68331783}"/>
                </a:ext>
              </a:extLst>
            </p:cNvPr>
            <p:cNvSpPr/>
            <p:nvPr/>
          </p:nvSpPr>
          <p:spPr>
            <a:xfrm>
              <a:off x="-3297750" y="-1853000"/>
              <a:ext cx="61825" cy="60375"/>
            </a:xfrm>
            <a:custGeom>
              <a:avLst/>
              <a:gdLst/>
              <a:ahLst/>
              <a:cxnLst/>
              <a:rect l="l" t="t" r="r" b="b"/>
              <a:pathLst>
                <a:path w="2473" h="2415" extrusionOk="0">
                  <a:moveTo>
                    <a:pt x="110" y="0"/>
                  </a:moveTo>
                  <a:cubicBezTo>
                    <a:pt x="50" y="0"/>
                    <a:pt x="0" y="74"/>
                    <a:pt x="53" y="131"/>
                  </a:cubicBezTo>
                  <a:lnTo>
                    <a:pt x="2312" y="2395"/>
                  </a:lnTo>
                  <a:cubicBezTo>
                    <a:pt x="2328" y="2409"/>
                    <a:pt x="2345" y="2414"/>
                    <a:pt x="2362" y="2414"/>
                  </a:cubicBezTo>
                  <a:cubicBezTo>
                    <a:pt x="2421" y="2414"/>
                    <a:pt x="2472" y="2340"/>
                    <a:pt x="2423" y="2284"/>
                  </a:cubicBezTo>
                  <a:lnTo>
                    <a:pt x="159" y="20"/>
                  </a:lnTo>
                  <a:cubicBezTo>
                    <a:pt x="143" y="6"/>
                    <a:pt x="126"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2" name="Google Shape;94;p19">
              <a:extLst>
                <a:ext uri="{FF2B5EF4-FFF2-40B4-BE49-F238E27FC236}">
                  <a16:creationId xmlns:a16="http://schemas.microsoft.com/office/drawing/2014/main" id="{290A29D9-2489-9E24-BD99-7CF5ECDD2892}"/>
                </a:ext>
              </a:extLst>
            </p:cNvPr>
            <p:cNvSpPr/>
            <p:nvPr/>
          </p:nvSpPr>
          <p:spPr>
            <a:xfrm>
              <a:off x="-3299200" y="-1854000"/>
              <a:ext cx="63600" cy="62325"/>
            </a:xfrm>
            <a:custGeom>
              <a:avLst/>
              <a:gdLst/>
              <a:ahLst/>
              <a:cxnLst/>
              <a:rect l="l" t="t" r="r" b="b"/>
              <a:pathLst>
                <a:path w="2544" h="2493" extrusionOk="0">
                  <a:moveTo>
                    <a:pt x="164" y="79"/>
                  </a:moveTo>
                  <a:cubicBezTo>
                    <a:pt x="174" y="79"/>
                    <a:pt x="184" y="79"/>
                    <a:pt x="193" y="89"/>
                  </a:cubicBezTo>
                  <a:lnTo>
                    <a:pt x="2452" y="2353"/>
                  </a:lnTo>
                  <a:cubicBezTo>
                    <a:pt x="2462" y="2357"/>
                    <a:pt x="2467" y="2372"/>
                    <a:pt x="2462" y="2386"/>
                  </a:cubicBezTo>
                  <a:cubicBezTo>
                    <a:pt x="2462" y="2401"/>
                    <a:pt x="2447" y="2411"/>
                    <a:pt x="2433" y="2415"/>
                  </a:cubicBezTo>
                  <a:cubicBezTo>
                    <a:pt x="2430" y="2417"/>
                    <a:pt x="2427" y="2417"/>
                    <a:pt x="2424" y="2417"/>
                  </a:cubicBezTo>
                  <a:cubicBezTo>
                    <a:pt x="2416" y="2417"/>
                    <a:pt x="2406" y="2413"/>
                    <a:pt x="2399" y="2406"/>
                  </a:cubicBezTo>
                  <a:lnTo>
                    <a:pt x="135" y="142"/>
                  </a:lnTo>
                  <a:cubicBezTo>
                    <a:pt x="121" y="128"/>
                    <a:pt x="121" y="103"/>
                    <a:pt x="135" y="89"/>
                  </a:cubicBezTo>
                  <a:cubicBezTo>
                    <a:pt x="145" y="84"/>
                    <a:pt x="155" y="79"/>
                    <a:pt x="164" y="79"/>
                  </a:cubicBezTo>
                  <a:close/>
                  <a:moveTo>
                    <a:pt x="163" y="1"/>
                  </a:moveTo>
                  <a:cubicBezTo>
                    <a:pt x="75" y="1"/>
                    <a:pt x="0" y="114"/>
                    <a:pt x="82" y="195"/>
                  </a:cubicBezTo>
                  <a:lnTo>
                    <a:pt x="2346" y="2459"/>
                  </a:lnTo>
                  <a:cubicBezTo>
                    <a:pt x="2365" y="2478"/>
                    <a:pt x="2394" y="2493"/>
                    <a:pt x="2423" y="2493"/>
                  </a:cubicBezTo>
                  <a:cubicBezTo>
                    <a:pt x="2433" y="2493"/>
                    <a:pt x="2442" y="2493"/>
                    <a:pt x="2452" y="2488"/>
                  </a:cubicBezTo>
                  <a:cubicBezTo>
                    <a:pt x="2491" y="2478"/>
                    <a:pt x="2525" y="2444"/>
                    <a:pt x="2534" y="2406"/>
                  </a:cubicBezTo>
                  <a:cubicBezTo>
                    <a:pt x="2544" y="2367"/>
                    <a:pt x="2534" y="2324"/>
                    <a:pt x="2505" y="2299"/>
                  </a:cubicBezTo>
                  <a:lnTo>
                    <a:pt x="242" y="36"/>
                  </a:lnTo>
                  <a:cubicBezTo>
                    <a:pt x="217" y="11"/>
                    <a:pt x="189" y="1"/>
                    <a:pt x="163"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3" name="Google Shape;95;p19">
              <a:extLst>
                <a:ext uri="{FF2B5EF4-FFF2-40B4-BE49-F238E27FC236}">
                  <a16:creationId xmlns:a16="http://schemas.microsoft.com/office/drawing/2014/main" id="{C396D5F1-369C-A13A-3465-9DE0D32408A0}"/>
                </a:ext>
              </a:extLst>
            </p:cNvPr>
            <p:cNvSpPr/>
            <p:nvPr/>
          </p:nvSpPr>
          <p:spPr>
            <a:xfrm>
              <a:off x="-3311900" y="-1833600"/>
              <a:ext cx="56650" cy="55125"/>
            </a:xfrm>
            <a:custGeom>
              <a:avLst/>
              <a:gdLst/>
              <a:ahLst/>
              <a:cxnLst/>
              <a:rect l="l" t="t" r="r" b="b"/>
              <a:pathLst>
                <a:path w="2266" h="2205" extrusionOk="0">
                  <a:moveTo>
                    <a:pt x="110" y="1"/>
                  </a:moveTo>
                  <a:cubicBezTo>
                    <a:pt x="53" y="1"/>
                    <a:pt x="1" y="78"/>
                    <a:pt x="53" y="134"/>
                  </a:cubicBezTo>
                  <a:lnTo>
                    <a:pt x="2104" y="2180"/>
                  </a:lnTo>
                  <a:cubicBezTo>
                    <a:pt x="2120" y="2197"/>
                    <a:pt x="2138" y="2204"/>
                    <a:pt x="2156" y="2204"/>
                  </a:cubicBezTo>
                  <a:cubicBezTo>
                    <a:pt x="2214" y="2204"/>
                    <a:pt x="2266" y="2129"/>
                    <a:pt x="2210" y="2073"/>
                  </a:cubicBezTo>
                  <a:lnTo>
                    <a:pt x="159" y="23"/>
                  </a:lnTo>
                  <a:cubicBezTo>
                    <a:pt x="144" y="7"/>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4" name="Google Shape;96;p19">
              <a:extLst>
                <a:ext uri="{FF2B5EF4-FFF2-40B4-BE49-F238E27FC236}">
                  <a16:creationId xmlns:a16="http://schemas.microsoft.com/office/drawing/2014/main" id="{2E14B619-3792-AB32-676C-4852A8473B00}"/>
                </a:ext>
              </a:extLst>
            </p:cNvPr>
            <p:cNvSpPr/>
            <p:nvPr/>
          </p:nvSpPr>
          <p:spPr>
            <a:xfrm>
              <a:off x="-3313175" y="-1834475"/>
              <a:ext cx="58350" cy="56950"/>
            </a:xfrm>
            <a:custGeom>
              <a:avLst/>
              <a:gdLst/>
              <a:ahLst/>
              <a:cxnLst/>
              <a:rect l="l" t="t" r="r" b="b"/>
              <a:pathLst>
                <a:path w="2334" h="2278" extrusionOk="0">
                  <a:moveTo>
                    <a:pt x="162" y="77"/>
                  </a:moveTo>
                  <a:cubicBezTo>
                    <a:pt x="172" y="77"/>
                    <a:pt x="177" y="82"/>
                    <a:pt x="186" y="91"/>
                  </a:cubicBezTo>
                  <a:lnTo>
                    <a:pt x="2237" y="2133"/>
                  </a:lnTo>
                  <a:cubicBezTo>
                    <a:pt x="2242" y="2142"/>
                    <a:pt x="2247" y="2157"/>
                    <a:pt x="2247" y="2167"/>
                  </a:cubicBezTo>
                  <a:cubicBezTo>
                    <a:pt x="2242" y="2181"/>
                    <a:pt x="2228" y="2196"/>
                    <a:pt x="2213" y="2200"/>
                  </a:cubicBezTo>
                  <a:cubicBezTo>
                    <a:pt x="2203" y="2200"/>
                    <a:pt x="2189" y="2200"/>
                    <a:pt x="2179" y="2191"/>
                  </a:cubicBezTo>
                  <a:lnTo>
                    <a:pt x="133" y="140"/>
                  </a:lnTo>
                  <a:cubicBezTo>
                    <a:pt x="119" y="125"/>
                    <a:pt x="119" y="101"/>
                    <a:pt x="133" y="87"/>
                  </a:cubicBezTo>
                  <a:cubicBezTo>
                    <a:pt x="138" y="82"/>
                    <a:pt x="148" y="77"/>
                    <a:pt x="162" y="77"/>
                  </a:cubicBezTo>
                  <a:close/>
                  <a:moveTo>
                    <a:pt x="162" y="0"/>
                  </a:moveTo>
                  <a:cubicBezTo>
                    <a:pt x="75" y="0"/>
                    <a:pt x="0" y="111"/>
                    <a:pt x="75" y="193"/>
                  </a:cubicBezTo>
                  <a:lnTo>
                    <a:pt x="2126" y="2244"/>
                  </a:lnTo>
                  <a:cubicBezTo>
                    <a:pt x="2145" y="2263"/>
                    <a:pt x="2174" y="2273"/>
                    <a:pt x="2203" y="2278"/>
                  </a:cubicBezTo>
                  <a:lnTo>
                    <a:pt x="2213" y="2278"/>
                  </a:lnTo>
                  <a:cubicBezTo>
                    <a:pt x="2242" y="2273"/>
                    <a:pt x="2266" y="2258"/>
                    <a:pt x="2286" y="2239"/>
                  </a:cubicBezTo>
                  <a:cubicBezTo>
                    <a:pt x="2334" y="2196"/>
                    <a:pt x="2334" y="2123"/>
                    <a:pt x="2286" y="2079"/>
                  </a:cubicBezTo>
                  <a:lnTo>
                    <a:pt x="239" y="33"/>
                  </a:lnTo>
                  <a:cubicBezTo>
                    <a:pt x="215" y="10"/>
                    <a:pt x="188" y="0"/>
                    <a:pt x="162"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5" name="Google Shape;97;p19">
              <a:extLst>
                <a:ext uri="{FF2B5EF4-FFF2-40B4-BE49-F238E27FC236}">
                  <a16:creationId xmlns:a16="http://schemas.microsoft.com/office/drawing/2014/main" id="{963D46DC-6F3C-EDC6-9240-B4A9D1F538C8}"/>
                </a:ext>
              </a:extLst>
            </p:cNvPr>
            <p:cNvSpPr/>
            <p:nvPr/>
          </p:nvSpPr>
          <p:spPr>
            <a:xfrm>
              <a:off x="-3325950" y="-1814075"/>
              <a:ext cx="51075" cy="49625"/>
            </a:xfrm>
            <a:custGeom>
              <a:avLst/>
              <a:gdLst/>
              <a:ahLst/>
              <a:cxnLst/>
              <a:rect l="l" t="t" r="r" b="b"/>
              <a:pathLst>
                <a:path w="2043" h="1985" extrusionOk="0">
                  <a:moveTo>
                    <a:pt x="110" y="1"/>
                  </a:moveTo>
                  <a:cubicBezTo>
                    <a:pt x="51" y="1"/>
                    <a:pt x="0" y="75"/>
                    <a:pt x="49" y="132"/>
                  </a:cubicBezTo>
                  <a:lnTo>
                    <a:pt x="1887" y="1965"/>
                  </a:lnTo>
                  <a:cubicBezTo>
                    <a:pt x="1902" y="1979"/>
                    <a:pt x="1919" y="1984"/>
                    <a:pt x="1935" y="1984"/>
                  </a:cubicBezTo>
                  <a:cubicBezTo>
                    <a:pt x="1992" y="1984"/>
                    <a:pt x="2043" y="1910"/>
                    <a:pt x="1994" y="1854"/>
                  </a:cubicBezTo>
                  <a:lnTo>
                    <a:pt x="160" y="20"/>
                  </a:lnTo>
                  <a:cubicBezTo>
                    <a:pt x="144" y="7"/>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6" name="Google Shape;98;p19">
              <a:extLst>
                <a:ext uri="{FF2B5EF4-FFF2-40B4-BE49-F238E27FC236}">
                  <a16:creationId xmlns:a16="http://schemas.microsoft.com/office/drawing/2014/main" id="{3B07DBAE-9324-4CE2-540E-77B1D2D6B7D4}"/>
                </a:ext>
              </a:extLst>
            </p:cNvPr>
            <p:cNvSpPr/>
            <p:nvPr/>
          </p:nvSpPr>
          <p:spPr>
            <a:xfrm>
              <a:off x="-3326175" y="-1815050"/>
              <a:ext cx="51900" cy="51550"/>
            </a:xfrm>
            <a:custGeom>
              <a:avLst/>
              <a:gdLst/>
              <a:ahLst/>
              <a:cxnLst/>
              <a:rect l="l" t="t" r="r" b="b"/>
              <a:pathLst>
                <a:path w="2076" h="2062" extrusionOk="0">
                  <a:moveTo>
                    <a:pt x="124" y="77"/>
                  </a:moveTo>
                  <a:cubicBezTo>
                    <a:pt x="131" y="77"/>
                    <a:pt x="138" y="81"/>
                    <a:pt x="145" y="88"/>
                  </a:cubicBezTo>
                  <a:lnTo>
                    <a:pt x="1978" y="1922"/>
                  </a:lnTo>
                  <a:cubicBezTo>
                    <a:pt x="2001" y="1948"/>
                    <a:pt x="1976" y="1984"/>
                    <a:pt x="1948" y="1984"/>
                  </a:cubicBezTo>
                  <a:cubicBezTo>
                    <a:pt x="1940" y="1984"/>
                    <a:pt x="1932" y="1981"/>
                    <a:pt x="1925" y="1975"/>
                  </a:cubicBezTo>
                  <a:lnTo>
                    <a:pt x="92" y="142"/>
                  </a:lnTo>
                  <a:cubicBezTo>
                    <a:pt x="82" y="137"/>
                    <a:pt x="77" y="127"/>
                    <a:pt x="77" y="117"/>
                  </a:cubicBezTo>
                  <a:cubicBezTo>
                    <a:pt x="82" y="93"/>
                    <a:pt x="97" y="79"/>
                    <a:pt x="116" y="79"/>
                  </a:cubicBezTo>
                  <a:cubicBezTo>
                    <a:pt x="119" y="77"/>
                    <a:pt x="121" y="77"/>
                    <a:pt x="124" y="77"/>
                  </a:cubicBezTo>
                  <a:close/>
                  <a:moveTo>
                    <a:pt x="124" y="0"/>
                  </a:moveTo>
                  <a:cubicBezTo>
                    <a:pt x="120" y="0"/>
                    <a:pt x="116" y="1"/>
                    <a:pt x="111" y="1"/>
                  </a:cubicBezTo>
                  <a:cubicBezTo>
                    <a:pt x="82" y="1"/>
                    <a:pt x="58" y="16"/>
                    <a:pt x="39" y="35"/>
                  </a:cubicBezTo>
                  <a:cubicBezTo>
                    <a:pt x="19" y="54"/>
                    <a:pt x="5" y="84"/>
                    <a:pt x="5" y="108"/>
                  </a:cubicBezTo>
                  <a:cubicBezTo>
                    <a:pt x="0" y="142"/>
                    <a:pt x="15" y="171"/>
                    <a:pt x="34" y="195"/>
                  </a:cubicBezTo>
                  <a:lnTo>
                    <a:pt x="1872" y="2028"/>
                  </a:lnTo>
                  <a:cubicBezTo>
                    <a:pt x="1891" y="2052"/>
                    <a:pt x="1916" y="2062"/>
                    <a:pt x="1949" y="2062"/>
                  </a:cubicBezTo>
                  <a:cubicBezTo>
                    <a:pt x="1978" y="2062"/>
                    <a:pt x="2007" y="2047"/>
                    <a:pt x="2032" y="2028"/>
                  </a:cubicBezTo>
                  <a:cubicBezTo>
                    <a:pt x="2075" y="1984"/>
                    <a:pt x="2075" y="1912"/>
                    <a:pt x="2032" y="1868"/>
                  </a:cubicBezTo>
                  <a:lnTo>
                    <a:pt x="198" y="35"/>
                  </a:lnTo>
                  <a:cubicBezTo>
                    <a:pt x="177" y="14"/>
                    <a:pt x="153" y="0"/>
                    <a:pt x="124"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7" name="Google Shape;99;p19">
              <a:extLst>
                <a:ext uri="{FF2B5EF4-FFF2-40B4-BE49-F238E27FC236}">
                  <a16:creationId xmlns:a16="http://schemas.microsoft.com/office/drawing/2014/main" id="{630D9A17-838F-78C7-B685-07258586326D}"/>
                </a:ext>
              </a:extLst>
            </p:cNvPr>
            <p:cNvSpPr/>
            <p:nvPr/>
          </p:nvSpPr>
          <p:spPr>
            <a:xfrm>
              <a:off x="-3340075" y="-1794675"/>
              <a:ext cx="45725" cy="44250"/>
            </a:xfrm>
            <a:custGeom>
              <a:avLst/>
              <a:gdLst/>
              <a:ahLst/>
              <a:cxnLst/>
              <a:rect l="l" t="t" r="r" b="b"/>
              <a:pathLst>
                <a:path w="1829" h="1770" extrusionOk="0">
                  <a:moveTo>
                    <a:pt x="107" y="1"/>
                  </a:moveTo>
                  <a:cubicBezTo>
                    <a:pt x="49" y="1"/>
                    <a:pt x="1" y="74"/>
                    <a:pt x="53" y="129"/>
                  </a:cubicBezTo>
                  <a:lnTo>
                    <a:pt x="1673" y="1750"/>
                  </a:lnTo>
                  <a:lnTo>
                    <a:pt x="1669" y="1750"/>
                  </a:lnTo>
                  <a:cubicBezTo>
                    <a:pt x="1685" y="1764"/>
                    <a:pt x="1702" y="1770"/>
                    <a:pt x="1719" y="1770"/>
                  </a:cubicBezTo>
                  <a:cubicBezTo>
                    <a:pt x="1778" y="1770"/>
                    <a:pt x="1829" y="1696"/>
                    <a:pt x="1780" y="1643"/>
                  </a:cubicBezTo>
                  <a:lnTo>
                    <a:pt x="159" y="23"/>
                  </a:lnTo>
                  <a:cubicBezTo>
                    <a:pt x="143" y="7"/>
                    <a:pt x="124" y="1"/>
                    <a:pt x="10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8" name="Google Shape;100;p19">
              <a:extLst>
                <a:ext uri="{FF2B5EF4-FFF2-40B4-BE49-F238E27FC236}">
                  <a16:creationId xmlns:a16="http://schemas.microsoft.com/office/drawing/2014/main" id="{8BE34142-2BB1-7340-0B92-4EDCE2874B84}"/>
                </a:ext>
              </a:extLst>
            </p:cNvPr>
            <p:cNvSpPr/>
            <p:nvPr/>
          </p:nvSpPr>
          <p:spPr>
            <a:xfrm>
              <a:off x="-3340325" y="-1795575"/>
              <a:ext cx="46325" cy="46225"/>
            </a:xfrm>
            <a:custGeom>
              <a:avLst/>
              <a:gdLst/>
              <a:ahLst/>
              <a:cxnLst/>
              <a:rect l="l" t="t" r="r" b="b"/>
              <a:pathLst>
                <a:path w="1853" h="1849" extrusionOk="0">
                  <a:moveTo>
                    <a:pt x="121" y="74"/>
                  </a:moveTo>
                  <a:cubicBezTo>
                    <a:pt x="131" y="74"/>
                    <a:pt x="140" y="78"/>
                    <a:pt x="145" y="88"/>
                  </a:cubicBezTo>
                  <a:lnTo>
                    <a:pt x="1766" y="1704"/>
                  </a:lnTo>
                  <a:cubicBezTo>
                    <a:pt x="1775" y="1713"/>
                    <a:pt x="1775" y="1728"/>
                    <a:pt x="1775" y="1738"/>
                  </a:cubicBezTo>
                  <a:cubicBezTo>
                    <a:pt x="1770" y="1752"/>
                    <a:pt x="1756" y="1767"/>
                    <a:pt x="1741" y="1771"/>
                  </a:cubicBezTo>
                  <a:cubicBezTo>
                    <a:pt x="1732" y="1771"/>
                    <a:pt x="1717" y="1771"/>
                    <a:pt x="1712" y="1762"/>
                  </a:cubicBezTo>
                  <a:lnTo>
                    <a:pt x="92" y="141"/>
                  </a:lnTo>
                  <a:cubicBezTo>
                    <a:pt x="78" y="127"/>
                    <a:pt x="78" y="103"/>
                    <a:pt x="92" y="88"/>
                  </a:cubicBezTo>
                  <a:cubicBezTo>
                    <a:pt x="97" y="83"/>
                    <a:pt x="107" y="78"/>
                    <a:pt x="121" y="74"/>
                  </a:cubicBezTo>
                  <a:close/>
                  <a:moveTo>
                    <a:pt x="123" y="0"/>
                  </a:moveTo>
                  <a:cubicBezTo>
                    <a:pt x="119" y="0"/>
                    <a:pt x="115" y="0"/>
                    <a:pt x="111" y="1"/>
                  </a:cubicBezTo>
                  <a:cubicBezTo>
                    <a:pt x="82" y="1"/>
                    <a:pt x="53" y="16"/>
                    <a:pt x="34" y="35"/>
                  </a:cubicBezTo>
                  <a:cubicBezTo>
                    <a:pt x="15" y="54"/>
                    <a:pt x="5" y="78"/>
                    <a:pt x="0" y="107"/>
                  </a:cubicBezTo>
                  <a:cubicBezTo>
                    <a:pt x="0" y="141"/>
                    <a:pt x="10" y="170"/>
                    <a:pt x="34" y="195"/>
                  </a:cubicBezTo>
                  <a:lnTo>
                    <a:pt x="1654" y="1815"/>
                  </a:lnTo>
                  <a:cubicBezTo>
                    <a:pt x="1674" y="1834"/>
                    <a:pt x="1703" y="1849"/>
                    <a:pt x="1732" y="1849"/>
                  </a:cubicBezTo>
                  <a:cubicBezTo>
                    <a:pt x="1741" y="1849"/>
                    <a:pt x="1751" y="1844"/>
                    <a:pt x="1761" y="1844"/>
                  </a:cubicBezTo>
                  <a:cubicBezTo>
                    <a:pt x="1800" y="1834"/>
                    <a:pt x="1833" y="1800"/>
                    <a:pt x="1843" y="1757"/>
                  </a:cubicBezTo>
                  <a:cubicBezTo>
                    <a:pt x="1853" y="1718"/>
                    <a:pt x="1843" y="1679"/>
                    <a:pt x="1814" y="1650"/>
                  </a:cubicBezTo>
                  <a:lnTo>
                    <a:pt x="194" y="35"/>
                  </a:lnTo>
                  <a:cubicBezTo>
                    <a:pt x="177"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99" name="Google Shape;101;p19">
              <a:extLst>
                <a:ext uri="{FF2B5EF4-FFF2-40B4-BE49-F238E27FC236}">
                  <a16:creationId xmlns:a16="http://schemas.microsoft.com/office/drawing/2014/main" id="{4B35B58A-46DB-12E2-1646-796B3DDB4EC4}"/>
                </a:ext>
              </a:extLst>
            </p:cNvPr>
            <p:cNvSpPr/>
            <p:nvPr/>
          </p:nvSpPr>
          <p:spPr>
            <a:xfrm>
              <a:off x="-3354125" y="-1775125"/>
              <a:ext cx="40325" cy="38850"/>
            </a:xfrm>
            <a:custGeom>
              <a:avLst/>
              <a:gdLst/>
              <a:ahLst/>
              <a:cxnLst/>
              <a:rect l="l" t="t" r="r" b="b"/>
              <a:pathLst>
                <a:path w="1613" h="1554" extrusionOk="0">
                  <a:moveTo>
                    <a:pt x="110" y="0"/>
                  </a:moveTo>
                  <a:cubicBezTo>
                    <a:pt x="51" y="0"/>
                    <a:pt x="0" y="73"/>
                    <a:pt x="49" y="126"/>
                  </a:cubicBezTo>
                  <a:lnTo>
                    <a:pt x="1457" y="1534"/>
                  </a:lnTo>
                  <a:cubicBezTo>
                    <a:pt x="1472" y="1548"/>
                    <a:pt x="1488" y="1554"/>
                    <a:pt x="1504" y="1554"/>
                  </a:cubicBezTo>
                  <a:cubicBezTo>
                    <a:pt x="1561" y="1554"/>
                    <a:pt x="1612" y="1479"/>
                    <a:pt x="1563" y="1423"/>
                  </a:cubicBezTo>
                  <a:lnTo>
                    <a:pt x="160" y="20"/>
                  </a:lnTo>
                  <a:cubicBezTo>
                    <a:pt x="144" y="6"/>
                    <a:pt x="127" y="0"/>
                    <a:pt x="11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0" name="Google Shape;102;p19">
              <a:extLst>
                <a:ext uri="{FF2B5EF4-FFF2-40B4-BE49-F238E27FC236}">
                  <a16:creationId xmlns:a16="http://schemas.microsoft.com/office/drawing/2014/main" id="{FBDDCD7F-8ADD-93C9-0948-C527BC8AF768}"/>
                </a:ext>
              </a:extLst>
            </p:cNvPr>
            <p:cNvSpPr/>
            <p:nvPr/>
          </p:nvSpPr>
          <p:spPr>
            <a:xfrm>
              <a:off x="-3354725" y="-1776125"/>
              <a:ext cx="41500" cy="40800"/>
            </a:xfrm>
            <a:custGeom>
              <a:avLst/>
              <a:gdLst/>
              <a:ahLst/>
              <a:cxnLst/>
              <a:rect l="l" t="t" r="r" b="b"/>
              <a:pathLst>
                <a:path w="1660" h="1632" extrusionOk="0">
                  <a:moveTo>
                    <a:pt x="131" y="74"/>
                  </a:moveTo>
                  <a:cubicBezTo>
                    <a:pt x="141" y="79"/>
                    <a:pt x="150" y="79"/>
                    <a:pt x="155" y="89"/>
                  </a:cubicBezTo>
                  <a:lnTo>
                    <a:pt x="1558" y="1492"/>
                  </a:lnTo>
                  <a:cubicBezTo>
                    <a:pt x="1577" y="1506"/>
                    <a:pt x="1577" y="1530"/>
                    <a:pt x="1558" y="1545"/>
                  </a:cubicBezTo>
                  <a:cubicBezTo>
                    <a:pt x="1553" y="1552"/>
                    <a:pt x="1545" y="1556"/>
                    <a:pt x="1536" y="1556"/>
                  </a:cubicBezTo>
                  <a:cubicBezTo>
                    <a:pt x="1527" y="1556"/>
                    <a:pt x="1517" y="1552"/>
                    <a:pt x="1510" y="1545"/>
                  </a:cubicBezTo>
                  <a:lnTo>
                    <a:pt x="102" y="142"/>
                  </a:lnTo>
                  <a:cubicBezTo>
                    <a:pt x="97" y="132"/>
                    <a:pt x="92" y="123"/>
                    <a:pt x="92" y="113"/>
                  </a:cubicBezTo>
                  <a:cubicBezTo>
                    <a:pt x="92" y="103"/>
                    <a:pt x="97" y="94"/>
                    <a:pt x="107" y="89"/>
                  </a:cubicBezTo>
                  <a:cubicBezTo>
                    <a:pt x="112" y="84"/>
                    <a:pt x="121" y="79"/>
                    <a:pt x="131" y="74"/>
                  </a:cubicBezTo>
                  <a:close/>
                  <a:moveTo>
                    <a:pt x="134" y="1"/>
                  </a:moveTo>
                  <a:cubicBezTo>
                    <a:pt x="130" y="1"/>
                    <a:pt x="126" y="1"/>
                    <a:pt x="121" y="2"/>
                  </a:cubicBezTo>
                  <a:cubicBezTo>
                    <a:pt x="92" y="2"/>
                    <a:pt x="68" y="16"/>
                    <a:pt x="49" y="36"/>
                  </a:cubicBezTo>
                  <a:cubicBezTo>
                    <a:pt x="1" y="79"/>
                    <a:pt x="1" y="152"/>
                    <a:pt x="49" y="195"/>
                  </a:cubicBezTo>
                  <a:lnTo>
                    <a:pt x="1452" y="1598"/>
                  </a:lnTo>
                  <a:cubicBezTo>
                    <a:pt x="1471" y="1622"/>
                    <a:pt x="1500" y="1632"/>
                    <a:pt x="1529" y="1632"/>
                  </a:cubicBezTo>
                  <a:cubicBezTo>
                    <a:pt x="1558" y="1632"/>
                    <a:pt x="1587" y="1617"/>
                    <a:pt x="1611" y="1598"/>
                  </a:cubicBezTo>
                  <a:cubicBezTo>
                    <a:pt x="1660" y="1554"/>
                    <a:pt x="1660" y="1482"/>
                    <a:pt x="1611" y="1438"/>
                  </a:cubicBezTo>
                  <a:lnTo>
                    <a:pt x="209" y="36"/>
                  </a:lnTo>
                  <a:cubicBezTo>
                    <a:pt x="187" y="15"/>
                    <a:pt x="163" y="1"/>
                    <a:pt x="13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1" name="Google Shape;103;p19">
              <a:extLst>
                <a:ext uri="{FF2B5EF4-FFF2-40B4-BE49-F238E27FC236}">
                  <a16:creationId xmlns:a16="http://schemas.microsoft.com/office/drawing/2014/main" id="{4ECCEBEA-5A61-0204-4251-2CD546A884B5}"/>
                </a:ext>
              </a:extLst>
            </p:cNvPr>
            <p:cNvSpPr/>
            <p:nvPr/>
          </p:nvSpPr>
          <p:spPr>
            <a:xfrm>
              <a:off x="-3487375" y="-1663400"/>
              <a:ext cx="61800" cy="60325"/>
            </a:xfrm>
            <a:custGeom>
              <a:avLst/>
              <a:gdLst/>
              <a:ahLst/>
              <a:cxnLst/>
              <a:rect l="l" t="t" r="r" b="b"/>
              <a:pathLst>
                <a:path w="2472" h="2413" extrusionOk="0">
                  <a:moveTo>
                    <a:pt x="110" y="1"/>
                  </a:moveTo>
                  <a:cubicBezTo>
                    <a:pt x="51" y="1"/>
                    <a:pt x="1" y="74"/>
                    <a:pt x="54" y="127"/>
                  </a:cubicBezTo>
                  <a:lnTo>
                    <a:pt x="2317" y="2390"/>
                  </a:lnTo>
                  <a:cubicBezTo>
                    <a:pt x="2333" y="2406"/>
                    <a:pt x="2350" y="2413"/>
                    <a:pt x="2367" y="2413"/>
                  </a:cubicBezTo>
                  <a:cubicBezTo>
                    <a:pt x="2423" y="2413"/>
                    <a:pt x="2472" y="2340"/>
                    <a:pt x="2424" y="2284"/>
                  </a:cubicBezTo>
                  <a:lnTo>
                    <a:pt x="160" y="20"/>
                  </a:lnTo>
                  <a:cubicBezTo>
                    <a:pt x="144" y="6"/>
                    <a:pt x="127"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2" name="Google Shape;104;p19">
              <a:extLst>
                <a:ext uri="{FF2B5EF4-FFF2-40B4-BE49-F238E27FC236}">
                  <a16:creationId xmlns:a16="http://schemas.microsoft.com/office/drawing/2014/main" id="{50D1F3DA-D743-B60A-3C90-400C73F3B28F}"/>
                </a:ext>
              </a:extLst>
            </p:cNvPr>
            <p:cNvSpPr/>
            <p:nvPr/>
          </p:nvSpPr>
          <p:spPr>
            <a:xfrm>
              <a:off x="-3487625" y="-1664375"/>
              <a:ext cx="62675" cy="62325"/>
            </a:xfrm>
            <a:custGeom>
              <a:avLst/>
              <a:gdLst/>
              <a:ahLst/>
              <a:cxnLst/>
              <a:rect l="l" t="t" r="r" b="b"/>
              <a:pathLst>
                <a:path w="2507" h="2493" extrusionOk="0">
                  <a:moveTo>
                    <a:pt x="122" y="74"/>
                  </a:moveTo>
                  <a:cubicBezTo>
                    <a:pt x="131" y="79"/>
                    <a:pt x="136" y="79"/>
                    <a:pt x="146" y="83"/>
                  </a:cubicBezTo>
                  <a:lnTo>
                    <a:pt x="2405" y="2347"/>
                  </a:lnTo>
                  <a:cubicBezTo>
                    <a:pt x="2419" y="2362"/>
                    <a:pt x="2419" y="2386"/>
                    <a:pt x="2405" y="2400"/>
                  </a:cubicBezTo>
                  <a:cubicBezTo>
                    <a:pt x="2397" y="2408"/>
                    <a:pt x="2388" y="2411"/>
                    <a:pt x="2379" y="2411"/>
                  </a:cubicBezTo>
                  <a:cubicBezTo>
                    <a:pt x="2370" y="2411"/>
                    <a:pt x="2361" y="2408"/>
                    <a:pt x="2356" y="2400"/>
                  </a:cubicBezTo>
                  <a:lnTo>
                    <a:pt x="93" y="137"/>
                  </a:lnTo>
                  <a:cubicBezTo>
                    <a:pt x="78" y="122"/>
                    <a:pt x="78" y="98"/>
                    <a:pt x="93" y="83"/>
                  </a:cubicBezTo>
                  <a:cubicBezTo>
                    <a:pt x="97" y="79"/>
                    <a:pt x="107" y="74"/>
                    <a:pt x="117" y="74"/>
                  </a:cubicBezTo>
                  <a:close/>
                  <a:moveTo>
                    <a:pt x="123" y="0"/>
                  </a:moveTo>
                  <a:cubicBezTo>
                    <a:pt x="119" y="0"/>
                    <a:pt x="116" y="1"/>
                    <a:pt x="112" y="1"/>
                  </a:cubicBezTo>
                  <a:cubicBezTo>
                    <a:pt x="54" y="6"/>
                    <a:pt x="5" y="50"/>
                    <a:pt x="1" y="108"/>
                  </a:cubicBezTo>
                  <a:cubicBezTo>
                    <a:pt x="1" y="141"/>
                    <a:pt x="10" y="171"/>
                    <a:pt x="34" y="195"/>
                  </a:cubicBezTo>
                  <a:lnTo>
                    <a:pt x="2298" y="2458"/>
                  </a:lnTo>
                  <a:cubicBezTo>
                    <a:pt x="2318" y="2478"/>
                    <a:pt x="2347" y="2492"/>
                    <a:pt x="2376" y="2492"/>
                  </a:cubicBezTo>
                  <a:cubicBezTo>
                    <a:pt x="2409" y="2492"/>
                    <a:pt x="2439" y="2478"/>
                    <a:pt x="2458" y="2454"/>
                  </a:cubicBezTo>
                  <a:cubicBezTo>
                    <a:pt x="2506" y="2415"/>
                    <a:pt x="2506" y="2338"/>
                    <a:pt x="2458" y="2299"/>
                  </a:cubicBezTo>
                  <a:lnTo>
                    <a:pt x="199" y="35"/>
                  </a:lnTo>
                  <a:cubicBezTo>
                    <a:pt x="178"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3" name="Google Shape;105;p19">
              <a:extLst>
                <a:ext uri="{FF2B5EF4-FFF2-40B4-BE49-F238E27FC236}">
                  <a16:creationId xmlns:a16="http://schemas.microsoft.com/office/drawing/2014/main" id="{005A6F1E-F974-C2A2-38E3-A463C8E8CD70}"/>
                </a:ext>
              </a:extLst>
            </p:cNvPr>
            <p:cNvSpPr/>
            <p:nvPr/>
          </p:nvSpPr>
          <p:spPr>
            <a:xfrm>
              <a:off x="-3467975" y="-1677600"/>
              <a:ext cx="56625" cy="55100"/>
            </a:xfrm>
            <a:custGeom>
              <a:avLst/>
              <a:gdLst/>
              <a:ahLst/>
              <a:cxnLst/>
              <a:rect l="l" t="t" r="r" b="b"/>
              <a:pathLst>
                <a:path w="2265" h="2204" extrusionOk="0">
                  <a:moveTo>
                    <a:pt x="111" y="1"/>
                  </a:moveTo>
                  <a:cubicBezTo>
                    <a:pt x="51" y="1"/>
                    <a:pt x="0" y="77"/>
                    <a:pt x="56" y="134"/>
                  </a:cubicBezTo>
                  <a:cubicBezTo>
                    <a:pt x="1357" y="1435"/>
                    <a:pt x="801" y="878"/>
                    <a:pt x="2102" y="2180"/>
                  </a:cubicBezTo>
                  <a:cubicBezTo>
                    <a:pt x="2119" y="2197"/>
                    <a:pt x="2138" y="2204"/>
                    <a:pt x="2157" y="2204"/>
                  </a:cubicBezTo>
                  <a:cubicBezTo>
                    <a:pt x="2215" y="2204"/>
                    <a:pt x="2264" y="2129"/>
                    <a:pt x="2209" y="2073"/>
                  </a:cubicBezTo>
                  <a:lnTo>
                    <a:pt x="163" y="22"/>
                  </a:lnTo>
                  <a:cubicBezTo>
                    <a:pt x="146" y="7"/>
                    <a:pt x="128" y="1"/>
                    <a:pt x="111"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4" name="Google Shape;106;p19">
              <a:extLst>
                <a:ext uri="{FF2B5EF4-FFF2-40B4-BE49-F238E27FC236}">
                  <a16:creationId xmlns:a16="http://schemas.microsoft.com/office/drawing/2014/main" id="{A226B912-4B4A-E62A-18A3-A079349102C7}"/>
                </a:ext>
              </a:extLst>
            </p:cNvPr>
            <p:cNvSpPr/>
            <p:nvPr/>
          </p:nvSpPr>
          <p:spPr>
            <a:xfrm>
              <a:off x="-3469175" y="-1678375"/>
              <a:ext cx="58000" cy="56850"/>
            </a:xfrm>
            <a:custGeom>
              <a:avLst/>
              <a:gdLst/>
              <a:ahLst/>
              <a:cxnLst/>
              <a:rect l="l" t="t" r="r" b="b"/>
              <a:pathLst>
                <a:path w="2320" h="2274" extrusionOk="0">
                  <a:moveTo>
                    <a:pt x="157" y="73"/>
                  </a:moveTo>
                  <a:cubicBezTo>
                    <a:pt x="167" y="73"/>
                    <a:pt x="177" y="78"/>
                    <a:pt x="187" y="82"/>
                  </a:cubicBezTo>
                  <a:lnTo>
                    <a:pt x="2233" y="2133"/>
                  </a:lnTo>
                  <a:cubicBezTo>
                    <a:pt x="2242" y="2138"/>
                    <a:pt x="2247" y="2148"/>
                    <a:pt x="2247" y="2157"/>
                  </a:cubicBezTo>
                  <a:cubicBezTo>
                    <a:pt x="2242" y="2167"/>
                    <a:pt x="2237" y="2177"/>
                    <a:pt x="2233" y="2182"/>
                  </a:cubicBezTo>
                  <a:cubicBezTo>
                    <a:pt x="2223" y="2191"/>
                    <a:pt x="2218" y="2196"/>
                    <a:pt x="2208" y="2196"/>
                  </a:cubicBezTo>
                  <a:cubicBezTo>
                    <a:pt x="2194" y="2196"/>
                    <a:pt x="2184" y="2191"/>
                    <a:pt x="2179" y="2186"/>
                  </a:cubicBezTo>
                  <a:lnTo>
                    <a:pt x="133" y="136"/>
                  </a:lnTo>
                  <a:cubicBezTo>
                    <a:pt x="114" y="121"/>
                    <a:pt x="114" y="97"/>
                    <a:pt x="133" y="87"/>
                  </a:cubicBezTo>
                  <a:cubicBezTo>
                    <a:pt x="138" y="78"/>
                    <a:pt x="148" y="73"/>
                    <a:pt x="157" y="73"/>
                  </a:cubicBezTo>
                  <a:close/>
                  <a:moveTo>
                    <a:pt x="160" y="1"/>
                  </a:moveTo>
                  <a:cubicBezTo>
                    <a:pt x="73" y="1"/>
                    <a:pt x="1" y="112"/>
                    <a:pt x="75" y="194"/>
                  </a:cubicBezTo>
                  <a:lnTo>
                    <a:pt x="2126" y="2240"/>
                  </a:lnTo>
                  <a:cubicBezTo>
                    <a:pt x="2146" y="2259"/>
                    <a:pt x="2175" y="2274"/>
                    <a:pt x="2204" y="2274"/>
                  </a:cubicBezTo>
                  <a:lnTo>
                    <a:pt x="2208" y="2274"/>
                  </a:lnTo>
                  <a:cubicBezTo>
                    <a:pt x="2237" y="2274"/>
                    <a:pt x="2266" y="2259"/>
                    <a:pt x="2286" y="2240"/>
                  </a:cubicBezTo>
                  <a:cubicBezTo>
                    <a:pt x="2305" y="2220"/>
                    <a:pt x="2315" y="2196"/>
                    <a:pt x="2320" y="2167"/>
                  </a:cubicBezTo>
                  <a:cubicBezTo>
                    <a:pt x="2320" y="2133"/>
                    <a:pt x="2310" y="2104"/>
                    <a:pt x="2286" y="2080"/>
                  </a:cubicBezTo>
                  <a:lnTo>
                    <a:pt x="240" y="34"/>
                  </a:lnTo>
                  <a:cubicBezTo>
                    <a:pt x="214" y="11"/>
                    <a:pt x="187" y="1"/>
                    <a:pt x="16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5" name="Google Shape;107;p19">
              <a:extLst>
                <a:ext uri="{FF2B5EF4-FFF2-40B4-BE49-F238E27FC236}">
                  <a16:creationId xmlns:a16="http://schemas.microsoft.com/office/drawing/2014/main" id="{B0749159-6B36-C649-D8C5-CB0CFF44ADC2}"/>
                </a:ext>
              </a:extLst>
            </p:cNvPr>
            <p:cNvSpPr/>
            <p:nvPr/>
          </p:nvSpPr>
          <p:spPr>
            <a:xfrm>
              <a:off x="-3448425" y="-1691650"/>
              <a:ext cx="51125" cy="49650"/>
            </a:xfrm>
            <a:custGeom>
              <a:avLst/>
              <a:gdLst/>
              <a:ahLst/>
              <a:cxnLst/>
              <a:rect l="l" t="t" r="r" b="b"/>
              <a:pathLst>
                <a:path w="2045" h="1986" extrusionOk="0">
                  <a:moveTo>
                    <a:pt x="107" y="1"/>
                  </a:moveTo>
                  <a:cubicBezTo>
                    <a:pt x="49" y="1"/>
                    <a:pt x="1" y="74"/>
                    <a:pt x="53" y="130"/>
                  </a:cubicBezTo>
                  <a:lnTo>
                    <a:pt x="1886" y="1963"/>
                  </a:lnTo>
                  <a:cubicBezTo>
                    <a:pt x="1903" y="1979"/>
                    <a:pt x="1921" y="1985"/>
                    <a:pt x="1939" y="1985"/>
                  </a:cubicBezTo>
                  <a:cubicBezTo>
                    <a:pt x="1997" y="1985"/>
                    <a:pt x="2045" y="1912"/>
                    <a:pt x="1993" y="1856"/>
                  </a:cubicBezTo>
                  <a:lnTo>
                    <a:pt x="159" y="23"/>
                  </a:lnTo>
                  <a:cubicBezTo>
                    <a:pt x="143" y="8"/>
                    <a:pt x="124" y="1"/>
                    <a:pt x="107"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6" name="Google Shape;108;p19">
              <a:extLst>
                <a:ext uri="{FF2B5EF4-FFF2-40B4-BE49-F238E27FC236}">
                  <a16:creationId xmlns:a16="http://schemas.microsoft.com/office/drawing/2014/main" id="{03059DCC-D7DC-5794-DC53-B5592A347D69}"/>
                </a:ext>
              </a:extLst>
            </p:cNvPr>
            <p:cNvSpPr/>
            <p:nvPr/>
          </p:nvSpPr>
          <p:spPr>
            <a:xfrm>
              <a:off x="-3448675" y="-1692550"/>
              <a:ext cx="51650" cy="51550"/>
            </a:xfrm>
            <a:custGeom>
              <a:avLst/>
              <a:gdLst/>
              <a:ahLst/>
              <a:cxnLst/>
              <a:rect l="l" t="t" r="r" b="b"/>
              <a:pathLst>
                <a:path w="2066" h="2062" extrusionOk="0">
                  <a:moveTo>
                    <a:pt x="116" y="74"/>
                  </a:moveTo>
                  <a:cubicBezTo>
                    <a:pt x="126" y="74"/>
                    <a:pt x="136" y="79"/>
                    <a:pt x="145" y="88"/>
                  </a:cubicBezTo>
                  <a:lnTo>
                    <a:pt x="1979" y="1921"/>
                  </a:lnTo>
                  <a:cubicBezTo>
                    <a:pt x="1988" y="1926"/>
                    <a:pt x="1993" y="1941"/>
                    <a:pt x="1988" y="1951"/>
                  </a:cubicBezTo>
                  <a:cubicBezTo>
                    <a:pt x="1983" y="1970"/>
                    <a:pt x="1974" y="1980"/>
                    <a:pt x="1954" y="1984"/>
                  </a:cubicBezTo>
                  <a:cubicBezTo>
                    <a:pt x="1952" y="1986"/>
                    <a:pt x="1949" y="1986"/>
                    <a:pt x="1946" y="1986"/>
                  </a:cubicBezTo>
                  <a:cubicBezTo>
                    <a:pt x="1938" y="1986"/>
                    <a:pt x="1929" y="1982"/>
                    <a:pt x="1925" y="1975"/>
                  </a:cubicBezTo>
                  <a:lnTo>
                    <a:pt x="92" y="141"/>
                  </a:lnTo>
                  <a:cubicBezTo>
                    <a:pt x="82" y="132"/>
                    <a:pt x="78" y="122"/>
                    <a:pt x="78" y="112"/>
                  </a:cubicBezTo>
                  <a:cubicBezTo>
                    <a:pt x="82" y="103"/>
                    <a:pt x="87" y="93"/>
                    <a:pt x="92" y="88"/>
                  </a:cubicBezTo>
                  <a:cubicBezTo>
                    <a:pt x="97" y="79"/>
                    <a:pt x="107" y="74"/>
                    <a:pt x="116" y="74"/>
                  </a:cubicBezTo>
                  <a:close/>
                  <a:moveTo>
                    <a:pt x="123" y="0"/>
                  </a:moveTo>
                  <a:cubicBezTo>
                    <a:pt x="119" y="0"/>
                    <a:pt x="115" y="1"/>
                    <a:pt x="111" y="1"/>
                  </a:cubicBezTo>
                  <a:cubicBezTo>
                    <a:pt x="82" y="1"/>
                    <a:pt x="53" y="16"/>
                    <a:pt x="34" y="35"/>
                  </a:cubicBezTo>
                  <a:cubicBezTo>
                    <a:pt x="15" y="54"/>
                    <a:pt x="5" y="79"/>
                    <a:pt x="0" y="108"/>
                  </a:cubicBezTo>
                  <a:cubicBezTo>
                    <a:pt x="0" y="141"/>
                    <a:pt x="10" y="170"/>
                    <a:pt x="34" y="195"/>
                  </a:cubicBezTo>
                  <a:lnTo>
                    <a:pt x="1867" y="2028"/>
                  </a:lnTo>
                  <a:cubicBezTo>
                    <a:pt x="1887" y="2047"/>
                    <a:pt x="1916" y="2062"/>
                    <a:pt x="1945" y="2062"/>
                  </a:cubicBezTo>
                  <a:lnTo>
                    <a:pt x="1954" y="2062"/>
                  </a:lnTo>
                  <a:cubicBezTo>
                    <a:pt x="1983" y="2057"/>
                    <a:pt x="2008" y="2047"/>
                    <a:pt x="2027" y="2028"/>
                  </a:cubicBezTo>
                  <a:cubicBezTo>
                    <a:pt x="2046" y="2009"/>
                    <a:pt x="2061" y="1980"/>
                    <a:pt x="2061" y="1951"/>
                  </a:cubicBezTo>
                  <a:cubicBezTo>
                    <a:pt x="2066" y="1921"/>
                    <a:pt x="2051" y="1888"/>
                    <a:pt x="2032" y="1868"/>
                  </a:cubicBezTo>
                  <a:lnTo>
                    <a:pt x="194" y="35"/>
                  </a:lnTo>
                  <a:cubicBezTo>
                    <a:pt x="177" y="14"/>
                    <a:pt x="149" y="0"/>
                    <a:pt x="123"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7" name="Google Shape;109;p19">
              <a:extLst>
                <a:ext uri="{FF2B5EF4-FFF2-40B4-BE49-F238E27FC236}">
                  <a16:creationId xmlns:a16="http://schemas.microsoft.com/office/drawing/2014/main" id="{EBE147F9-FBBA-7305-7B65-B2E8A5FD6F54}"/>
                </a:ext>
              </a:extLst>
            </p:cNvPr>
            <p:cNvSpPr/>
            <p:nvPr/>
          </p:nvSpPr>
          <p:spPr>
            <a:xfrm>
              <a:off x="-3428975" y="-1705675"/>
              <a:ext cx="45850" cy="44300"/>
            </a:xfrm>
            <a:custGeom>
              <a:avLst/>
              <a:gdLst/>
              <a:ahLst/>
              <a:cxnLst/>
              <a:rect l="l" t="t" r="r" b="b"/>
              <a:pathLst>
                <a:path w="1834" h="1772" extrusionOk="0">
                  <a:moveTo>
                    <a:pt x="108" y="1"/>
                  </a:moveTo>
                  <a:cubicBezTo>
                    <a:pt x="49" y="1"/>
                    <a:pt x="1" y="74"/>
                    <a:pt x="49" y="130"/>
                  </a:cubicBezTo>
                  <a:lnTo>
                    <a:pt x="1669" y="1750"/>
                  </a:lnTo>
                  <a:cubicBezTo>
                    <a:pt x="1686" y="1765"/>
                    <a:pt x="1704" y="1772"/>
                    <a:pt x="1721" y="1772"/>
                  </a:cubicBezTo>
                  <a:cubicBezTo>
                    <a:pt x="1781" y="1772"/>
                    <a:pt x="1833" y="1695"/>
                    <a:pt x="1781" y="1639"/>
                  </a:cubicBezTo>
                  <a:lnTo>
                    <a:pt x="160" y="23"/>
                  </a:lnTo>
                  <a:cubicBezTo>
                    <a:pt x="143" y="7"/>
                    <a:pt x="125" y="1"/>
                    <a:pt x="108"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8" name="Google Shape;110;p19">
              <a:extLst>
                <a:ext uri="{FF2B5EF4-FFF2-40B4-BE49-F238E27FC236}">
                  <a16:creationId xmlns:a16="http://schemas.microsoft.com/office/drawing/2014/main" id="{5C8B93D6-4392-3933-BF56-59066106786F}"/>
                </a:ext>
              </a:extLst>
            </p:cNvPr>
            <p:cNvSpPr/>
            <p:nvPr/>
          </p:nvSpPr>
          <p:spPr>
            <a:xfrm>
              <a:off x="-3429575" y="-1706675"/>
              <a:ext cx="46575" cy="46200"/>
            </a:xfrm>
            <a:custGeom>
              <a:avLst/>
              <a:gdLst/>
              <a:ahLst/>
              <a:cxnLst/>
              <a:rect l="l" t="t" r="r" b="b"/>
              <a:pathLst>
                <a:path w="1863" h="1848" extrusionOk="0">
                  <a:moveTo>
                    <a:pt x="131" y="78"/>
                  </a:moveTo>
                  <a:cubicBezTo>
                    <a:pt x="141" y="78"/>
                    <a:pt x="150" y="82"/>
                    <a:pt x="160" y="87"/>
                  </a:cubicBezTo>
                  <a:lnTo>
                    <a:pt x="1776" y="1708"/>
                  </a:lnTo>
                  <a:cubicBezTo>
                    <a:pt x="1806" y="1734"/>
                    <a:pt x="1780" y="1772"/>
                    <a:pt x="1750" y="1772"/>
                  </a:cubicBezTo>
                  <a:cubicBezTo>
                    <a:pt x="1741" y="1772"/>
                    <a:pt x="1731" y="1769"/>
                    <a:pt x="1722" y="1761"/>
                  </a:cubicBezTo>
                  <a:lnTo>
                    <a:pt x="102" y="141"/>
                  </a:lnTo>
                  <a:cubicBezTo>
                    <a:pt x="87" y="126"/>
                    <a:pt x="87" y="102"/>
                    <a:pt x="102" y="87"/>
                  </a:cubicBezTo>
                  <a:cubicBezTo>
                    <a:pt x="112" y="82"/>
                    <a:pt x="121" y="78"/>
                    <a:pt x="131" y="78"/>
                  </a:cubicBezTo>
                  <a:close/>
                  <a:moveTo>
                    <a:pt x="121" y="0"/>
                  </a:moveTo>
                  <a:cubicBezTo>
                    <a:pt x="92" y="5"/>
                    <a:pt x="68" y="15"/>
                    <a:pt x="49" y="34"/>
                  </a:cubicBezTo>
                  <a:cubicBezTo>
                    <a:pt x="0" y="78"/>
                    <a:pt x="0" y="150"/>
                    <a:pt x="49" y="194"/>
                  </a:cubicBezTo>
                  <a:lnTo>
                    <a:pt x="1669" y="1814"/>
                  </a:lnTo>
                  <a:cubicBezTo>
                    <a:pt x="1689" y="1833"/>
                    <a:pt x="1718" y="1848"/>
                    <a:pt x="1747" y="1848"/>
                  </a:cubicBezTo>
                  <a:lnTo>
                    <a:pt x="1751" y="1848"/>
                  </a:lnTo>
                  <a:cubicBezTo>
                    <a:pt x="1809" y="1843"/>
                    <a:pt x="1853" y="1795"/>
                    <a:pt x="1863" y="1737"/>
                  </a:cubicBezTo>
                  <a:cubicBezTo>
                    <a:pt x="1863" y="1708"/>
                    <a:pt x="1848" y="1674"/>
                    <a:pt x="1829" y="1655"/>
                  </a:cubicBezTo>
                  <a:lnTo>
                    <a:pt x="208" y="34"/>
                  </a:lnTo>
                  <a:cubicBezTo>
                    <a:pt x="184" y="10"/>
                    <a:pt x="155" y="0"/>
                    <a:pt x="121"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09" name="Google Shape;111;p19">
              <a:extLst>
                <a:ext uri="{FF2B5EF4-FFF2-40B4-BE49-F238E27FC236}">
                  <a16:creationId xmlns:a16="http://schemas.microsoft.com/office/drawing/2014/main" id="{B010A0C0-F4AB-6F95-6B36-A00C1D4E7215}"/>
                </a:ext>
              </a:extLst>
            </p:cNvPr>
            <p:cNvSpPr/>
            <p:nvPr/>
          </p:nvSpPr>
          <p:spPr>
            <a:xfrm>
              <a:off x="-3409575" y="-1719850"/>
              <a:ext cx="40475" cy="38950"/>
            </a:xfrm>
            <a:custGeom>
              <a:avLst/>
              <a:gdLst/>
              <a:ahLst/>
              <a:cxnLst/>
              <a:rect l="l" t="t" r="r" b="b"/>
              <a:pathLst>
                <a:path w="1619" h="1558" extrusionOk="0">
                  <a:moveTo>
                    <a:pt x="110" y="1"/>
                  </a:moveTo>
                  <a:cubicBezTo>
                    <a:pt x="51" y="1"/>
                    <a:pt x="1" y="80"/>
                    <a:pt x="57" y="135"/>
                  </a:cubicBezTo>
                  <a:lnTo>
                    <a:pt x="1459" y="1538"/>
                  </a:lnTo>
                  <a:cubicBezTo>
                    <a:pt x="1475" y="1552"/>
                    <a:pt x="1493" y="1558"/>
                    <a:pt x="1509" y="1558"/>
                  </a:cubicBezTo>
                  <a:cubicBezTo>
                    <a:pt x="1568" y="1558"/>
                    <a:pt x="1619" y="1485"/>
                    <a:pt x="1566" y="1432"/>
                  </a:cubicBezTo>
                  <a:lnTo>
                    <a:pt x="163" y="24"/>
                  </a:lnTo>
                  <a:cubicBezTo>
                    <a:pt x="146" y="8"/>
                    <a:pt x="128" y="1"/>
                    <a:pt x="110"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0" name="Google Shape;112;p19">
              <a:extLst>
                <a:ext uri="{FF2B5EF4-FFF2-40B4-BE49-F238E27FC236}">
                  <a16:creationId xmlns:a16="http://schemas.microsoft.com/office/drawing/2014/main" id="{5A835C2F-4E8D-C06C-1FA2-45CE9E44F884}"/>
                </a:ext>
              </a:extLst>
            </p:cNvPr>
            <p:cNvSpPr/>
            <p:nvPr/>
          </p:nvSpPr>
          <p:spPr>
            <a:xfrm>
              <a:off x="-3410775" y="-1720700"/>
              <a:ext cx="42175" cy="40775"/>
            </a:xfrm>
            <a:custGeom>
              <a:avLst/>
              <a:gdLst/>
              <a:ahLst/>
              <a:cxnLst/>
              <a:rect l="l" t="t" r="r" b="b"/>
              <a:pathLst>
                <a:path w="1687" h="1631" extrusionOk="0">
                  <a:moveTo>
                    <a:pt x="158" y="73"/>
                  </a:moveTo>
                  <a:cubicBezTo>
                    <a:pt x="167" y="73"/>
                    <a:pt x="177" y="78"/>
                    <a:pt x="187" y="82"/>
                  </a:cubicBezTo>
                  <a:lnTo>
                    <a:pt x="1590" y="1490"/>
                  </a:lnTo>
                  <a:cubicBezTo>
                    <a:pt x="1594" y="1495"/>
                    <a:pt x="1599" y="1504"/>
                    <a:pt x="1599" y="1514"/>
                  </a:cubicBezTo>
                  <a:cubicBezTo>
                    <a:pt x="1599" y="1534"/>
                    <a:pt x="1580" y="1553"/>
                    <a:pt x="1561" y="1553"/>
                  </a:cubicBezTo>
                  <a:cubicBezTo>
                    <a:pt x="1551" y="1553"/>
                    <a:pt x="1541" y="1548"/>
                    <a:pt x="1536" y="1543"/>
                  </a:cubicBezTo>
                  <a:lnTo>
                    <a:pt x="129" y="140"/>
                  </a:lnTo>
                  <a:cubicBezTo>
                    <a:pt x="114" y="126"/>
                    <a:pt x="114" y="102"/>
                    <a:pt x="129" y="87"/>
                  </a:cubicBezTo>
                  <a:cubicBezTo>
                    <a:pt x="138" y="78"/>
                    <a:pt x="148" y="73"/>
                    <a:pt x="158" y="73"/>
                  </a:cubicBezTo>
                  <a:close/>
                  <a:moveTo>
                    <a:pt x="159" y="1"/>
                  </a:moveTo>
                  <a:cubicBezTo>
                    <a:pt x="73" y="1"/>
                    <a:pt x="1" y="112"/>
                    <a:pt x="76" y="194"/>
                  </a:cubicBezTo>
                  <a:lnTo>
                    <a:pt x="1478" y="1596"/>
                  </a:lnTo>
                  <a:cubicBezTo>
                    <a:pt x="1498" y="1616"/>
                    <a:pt x="1527" y="1630"/>
                    <a:pt x="1556" y="1630"/>
                  </a:cubicBezTo>
                  <a:lnTo>
                    <a:pt x="1565" y="1630"/>
                  </a:lnTo>
                  <a:cubicBezTo>
                    <a:pt x="1594" y="1630"/>
                    <a:pt x="1623" y="1616"/>
                    <a:pt x="1643" y="1596"/>
                  </a:cubicBezTo>
                  <a:cubicBezTo>
                    <a:pt x="1686" y="1553"/>
                    <a:pt x="1686" y="1480"/>
                    <a:pt x="1643" y="1437"/>
                  </a:cubicBezTo>
                  <a:lnTo>
                    <a:pt x="235" y="34"/>
                  </a:lnTo>
                  <a:cubicBezTo>
                    <a:pt x="211" y="11"/>
                    <a:pt x="184" y="1"/>
                    <a:pt x="159"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1" name="Google Shape;113;p19">
              <a:extLst>
                <a:ext uri="{FF2B5EF4-FFF2-40B4-BE49-F238E27FC236}">
                  <a16:creationId xmlns:a16="http://schemas.microsoft.com/office/drawing/2014/main" id="{66434BFC-DB79-3076-E828-2CC9A93F0A9F}"/>
                </a:ext>
              </a:extLst>
            </p:cNvPr>
            <p:cNvSpPr/>
            <p:nvPr/>
          </p:nvSpPr>
          <p:spPr>
            <a:xfrm>
              <a:off x="-3479075" y="-1803500"/>
              <a:ext cx="234825" cy="150925"/>
            </a:xfrm>
            <a:custGeom>
              <a:avLst/>
              <a:gdLst/>
              <a:ahLst/>
              <a:cxnLst/>
              <a:rect l="l" t="t" r="r" b="b"/>
              <a:pathLst>
                <a:path w="9393" h="6037" extrusionOk="0">
                  <a:moveTo>
                    <a:pt x="9286" y="0"/>
                  </a:moveTo>
                  <a:cubicBezTo>
                    <a:pt x="9273" y="0"/>
                    <a:pt x="9259" y="4"/>
                    <a:pt x="9246" y="13"/>
                  </a:cubicBezTo>
                  <a:lnTo>
                    <a:pt x="70" y="5895"/>
                  </a:lnTo>
                  <a:cubicBezTo>
                    <a:pt x="1" y="5944"/>
                    <a:pt x="44" y="6037"/>
                    <a:pt x="111" y="6037"/>
                  </a:cubicBezTo>
                  <a:cubicBezTo>
                    <a:pt x="124" y="6037"/>
                    <a:pt x="138" y="6034"/>
                    <a:pt x="152" y="6026"/>
                  </a:cubicBezTo>
                  <a:lnTo>
                    <a:pt x="9328" y="139"/>
                  </a:lnTo>
                  <a:cubicBezTo>
                    <a:pt x="9392" y="95"/>
                    <a:pt x="9350" y="0"/>
                    <a:pt x="928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2" name="Google Shape;114;p19">
              <a:extLst>
                <a:ext uri="{FF2B5EF4-FFF2-40B4-BE49-F238E27FC236}">
                  <a16:creationId xmlns:a16="http://schemas.microsoft.com/office/drawing/2014/main" id="{12E12A01-68E3-29DA-A779-FE4061625F80}"/>
                </a:ext>
              </a:extLst>
            </p:cNvPr>
            <p:cNvSpPr/>
            <p:nvPr/>
          </p:nvSpPr>
          <p:spPr>
            <a:xfrm>
              <a:off x="-3479650" y="-1804475"/>
              <a:ext cx="235600" cy="152850"/>
            </a:xfrm>
            <a:custGeom>
              <a:avLst/>
              <a:gdLst/>
              <a:ahLst/>
              <a:cxnLst/>
              <a:rect l="l" t="t" r="r" b="b"/>
              <a:pathLst>
                <a:path w="9424" h="6114" extrusionOk="0">
                  <a:moveTo>
                    <a:pt x="9307" y="76"/>
                  </a:moveTo>
                  <a:lnTo>
                    <a:pt x="9317" y="81"/>
                  </a:lnTo>
                  <a:cubicBezTo>
                    <a:pt x="9327" y="86"/>
                    <a:pt x="9332" y="91"/>
                    <a:pt x="9336" y="101"/>
                  </a:cubicBezTo>
                  <a:cubicBezTo>
                    <a:pt x="9341" y="106"/>
                    <a:pt x="9346" y="120"/>
                    <a:pt x="9346" y="130"/>
                  </a:cubicBezTo>
                  <a:cubicBezTo>
                    <a:pt x="9341" y="139"/>
                    <a:pt x="9336" y="144"/>
                    <a:pt x="9327" y="154"/>
                  </a:cubicBezTo>
                  <a:lnTo>
                    <a:pt x="156" y="6036"/>
                  </a:lnTo>
                  <a:cubicBezTo>
                    <a:pt x="148" y="6038"/>
                    <a:pt x="142" y="6039"/>
                    <a:pt x="137" y="6039"/>
                  </a:cubicBezTo>
                  <a:cubicBezTo>
                    <a:pt x="131" y="6039"/>
                    <a:pt x="127" y="6038"/>
                    <a:pt x="122" y="6036"/>
                  </a:cubicBezTo>
                  <a:cubicBezTo>
                    <a:pt x="107" y="6026"/>
                    <a:pt x="98" y="6012"/>
                    <a:pt x="93" y="5997"/>
                  </a:cubicBezTo>
                  <a:cubicBezTo>
                    <a:pt x="93" y="5983"/>
                    <a:pt x="102" y="5973"/>
                    <a:pt x="112" y="5968"/>
                  </a:cubicBezTo>
                  <a:lnTo>
                    <a:pt x="9288" y="86"/>
                  </a:lnTo>
                  <a:cubicBezTo>
                    <a:pt x="9293" y="81"/>
                    <a:pt x="9302" y="76"/>
                    <a:pt x="9307" y="76"/>
                  </a:cubicBezTo>
                  <a:close/>
                  <a:moveTo>
                    <a:pt x="9306" y="0"/>
                  </a:moveTo>
                  <a:cubicBezTo>
                    <a:pt x="9285" y="0"/>
                    <a:pt x="9263" y="6"/>
                    <a:pt x="9244" y="18"/>
                  </a:cubicBezTo>
                  <a:lnTo>
                    <a:pt x="73" y="5905"/>
                  </a:lnTo>
                  <a:cubicBezTo>
                    <a:pt x="15" y="5934"/>
                    <a:pt x="1" y="6007"/>
                    <a:pt x="40" y="6060"/>
                  </a:cubicBezTo>
                  <a:cubicBezTo>
                    <a:pt x="54" y="6084"/>
                    <a:pt x="78" y="6103"/>
                    <a:pt x="102" y="6108"/>
                  </a:cubicBezTo>
                  <a:cubicBezTo>
                    <a:pt x="112" y="6113"/>
                    <a:pt x="122" y="6113"/>
                    <a:pt x="131" y="6113"/>
                  </a:cubicBezTo>
                  <a:cubicBezTo>
                    <a:pt x="156" y="6113"/>
                    <a:pt x="175" y="6108"/>
                    <a:pt x="194" y="6094"/>
                  </a:cubicBezTo>
                  <a:lnTo>
                    <a:pt x="9370" y="212"/>
                  </a:lnTo>
                  <a:cubicBezTo>
                    <a:pt x="9394" y="193"/>
                    <a:pt x="9414" y="168"/>
                    <a:pt x="9419" y="135"/>
                  </a:cubicBezTo>
                  <a:cubicBezTo>
                    <a:pt x="9423" y="106"/>
                    <a:pt x="9419" y="81"/>
                    <a:pt x="9404" y="57"/>
                  </a:cubicBezTo>
                  <a:cubicBezTo>
                    <a:pt x="9382" y="20"/>
                    <a:pt x="9344" y="0"/>
                    <a:pt x="9306"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3" name="Google Shape;115;p19">
              <a:extLst>
                <a:ext uri="{FF2B5EF4-FFF2-40B4-BE49-F238E27FC236}">
                  <a16:creationId xmlns:a16="http://schemas.microsoft.com/office/drawing/2014/main" id="{A2BA8849-6288-EB3A-C945-CB4841EAC628}"/>
                </a:ext>
              </a:extLst>
            </p:cNvPr>
            <p:cNvSpPr/>
            <p:nvPr/>
          </p:nvSpPr>
          <p:spPr>
            <a:xfrm>
              <a:off x="-3437675" y="-1844600"/>
              <a:ext cx="152125" cy="233150"/>
            </a:xfrm>
            <a:custGeom>
              <a:avLst/>
              <a:gdLst/>
              <a:ahLst/>
              <a:cxnLst/>
              <a:rect l="l" t="t" r="r" b="b"/>
              <a:pathLst>
                <a:path w="6085" h="9326" extrusionOk="0">
                  <a:moveTo>
                    <a:pt x="5980" y="0"/>
                  </a:moveTo>
                  <a:cubicBezTo>
                    <a:pt x="5958" y="0"/>
                    <a:pt x="5936" y="10"/>
                    <a:pt x="5921" y="32"/>
                  </a:cubicBezTo>
                  <a:cubicBezTo>
                    <a:pt x="4924" y="1585"/>
                    <a:pt x="1031" y="7660"/>
                    <a:pt x="34" y="9208"/>
                  </a:cubicBezTo>
                  <a:cubicBezTo>
                    <a:pt x="0" y="9269"/>
                    <a:pt x="49" y="9325"/>
                    <a:pt x="102" y="9325"/>
                  </a:cubicBezTo>
                  <a:cubicBezTo>
                    <a:pt x="124" y="9325"/>
                    <a:pt x="147" y="9315"/>
                    <a:pt x="165" y="9290"/>
                  </a:cubicBezTo>
                  <a:cubicBezTo>
                    <a:pt x="1156" y="7742"/>
                    <a:pt x="5055" y="1667"/>
                    <a:pt x="6047" y="114"/>
                  </a:cubicBezTo>
                  <a:cubicBezTo>
                    <a:pt x="6084" y="56"/>
                    <a:pt x="6032" y="0"/>
                    <a:pt x="5980" y="0"/>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4" name="Google Shape;116;p19">
              <a:extLst>
                <a:ext uri="{FF2B5EF4-FFF2-40B4-BE49-F238E27FC236}">
                  <a16:creationId xmlns:a16="http://schemas.microsoft.com/office/drawing/2014/main" id="{B91B59D1-E5B0-EBA3-57AE-2A3FC9DCFB07}"/>
                </a:ext>
              </a:extLst>
            </p:cNvPr>
            <p:cNvSpPr/>
            <p:nvPr/>
          </p:nvSpPr>
          <p:spPr>
            <a:xfrm>
              <a:off x="-3438175" y="-1845550"/>
              <a:ext cx="153000" cy="235025"/>
            </a:xfrm>
            <a:custGeom>
              <a:avLst/>
              <a:gdLst/>
              <a:ahLst/>
              <a:cxnLst/>
              <a:rect l="l" t="t" r="r" b="b"/>
              <a:pathLst>
                <a:path w="6120" h="9401" extrusionOk="0">
                  <a:moveTo>
                    <a:pt x="6002" y="75"/>
                  </a:moveTo>
                  <a:cubicBezTo>
                    <a:pt x="6009" y="75"/>
                    <a:pt x="6016" y="76"/>
                    <a:pt x="6023" y="80"/>
                  </a:cubicBezTo>
                  <a:cubicBezTo>
                    <a:pt x="6042" y="89"/>
                    <a:pt x="6047" y="114"/>
                    <a:pt x="6038" y="133"/>
                  </a:cubicBezTo>
                  <a:lnTo>
                    <a:pt x="151" y="9309"/>
                  </a:lnTo>
                  <a:cubicBezTo>
                    <a:pt x="146" y="9318"/>
                    <a:pt x="136" y="9323"/>
                    <a:pt x="122" y="9323"/>
                  </a:cubicBezTo>
                  <a:cubicBezTo>
                    <a:pt x="107" y="9323"/>
                    <a:pt x="93" y="9314"/>
                    <a:pt x="83" y="9299"/>
                  </a:cubicBezTo>
                  <a:cubicBezTo>
                    <a:pt x="78" y="9289"/>
                    <a:pt x="78" y="9275"/>
                    <a:pt x="88" y="9265"/>
                  </a:cubicBezTo>
                  <a:lnTo>
                    <a:pt x="5970" y="89"/>
                  </a:lnTo>
                  <a:cubicBezTo>
                    <a:pt x="5976" y="80"/>
                    <a:pt x="5988" y="75"/>
                    <a:pt x="6002" y="75"/>
                  </a:cubicBezTo>
                  <a:close/>
                  <a:moveTo>
                    <a:pt x="6004" y="1"/>
                  </a:moveTo>
                  <a:cubicBezTo>
                    <a:pt x="5998" y="1"/>
                    <a:pt x="5991" y="1"/>
                    <a:pt x="5984" y="2"/>
                  </a:cubicBezTo>
                  <a:cubicBezTo>
                    <a:pt x="5951" y="7"/>
                    <a:pt x="5922" y="27"/>
                    <a:pt x="5907" y="51"/>
                  </a:cubicBezTo>
                  <a:lnTo>
                    <a:pt x="25" y="9227"/>
                  </a:lnTo>
                  <a:cubicBezTo>
                    <a:pt x="1" y="9260"/>
                    <a:pt x="1" y="9304"/>
                    <a:pt x="15" y="9338"/>
                  </a:cubicBezTo>
                  <a:cubicBezTo>
                    <a:pt x="35" y="9377"/>
                    <a:pt x="74" y="9401"/>
                    <a:pt x="117" y="9401"/>
                  </a:cubicBezTo>
                  <a:lnTo>
                    <a:pt x="127" y="9401"/>
                  </a:lnTo>
                  <a:cubicBezTo>
                    <a:pt x="161" y="9401"/>
                    <a:pt x="194" y="9381"/>
                    <a:pt x="214" y="9352"/>
                  </a:cubicBezTo>
                  <a:lnTo>
                    <a:pt x="6100" y="176"/>
                  </a:lnTo>
                  <a:cubicBezTo>
                    <a:pt x="6115" y="147"/>
                    <a:pt x="6120" y="114"/>
                    <a:pt x="6115" y="85"/>
                  </a:cubicBezTo>
                  <a:cubicBezTo>
                    <a:pt x="6105" y="56"/>
                    <a:pt x="6086" y="36"/>
                    <a:pt x="6062" y="22"/>
                  </a:cubicBezTo>
                  <a:cubicBezTo>
                    <a:pt x="6043" y="7"/>
                    <a:pt x="6025" y="1"/>
                    <a:pt x="6004" y="1"/>
                  </a:cubicBezTo>
                  <a:close/>
                </a:path>
              </a:pathLst>
            </a:custGeom>
            <a:solidFill>
              <a:srgbClr val="A44358"/>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5" name="Google Shape;117;p19">
              <a:extLst>
                <a:ext uri="{FF2B5EF4-FFF2-40B4-BE49-F238E27FC236}">
                  <a16:creationId xmlns:a16="http://schemas.microsoft.com/office/drawing/2014/main" id="{3A8658AD-3C5C-4461-6743-5A16DFED56D4}"/>
                </a:ext>
              </a:extLst>
            </p:cNvPr>
            <p:cNvSpPr/>
            <p:nvPr/>
          </p:nvSpPr>
          <p:spPr>
            <a:xfrm>
              <a:off x="-3381075" y="-1742625"/>
              <a:ext cx="38825" cy="29075"/>
            </a:xfrm>
            <a:custGeom>
              <a:avLst/>
              <a:gdLst/>
              <a:ahLst/>
              <a:cxnLst/>
              <a:rect l="l" t="t" r="r" b="b"/>
              <a:pathLst>
                <a:path w="1553" h="1163" extrusionOk="0">
                  <a:moveTo>
                    <a:pt x="779" y="0"/>
                  </a:moveTo>
                  <a:cubicBezTo>
                    <a:pt x="630" y="0"/>
                    <a:pt x="481" y="57"/>
                    <a:pt x="368" y="171"/>
                  </a:cubicBezTo>
                  <a:cubicBezTo>
                    <a:pt x="0" y="539"/>
                    <a:pt x="261" y="1163"/>
                    <a:pt x="779" y="1163"/>
                  </a:cubicBezTo>
                  <a:cubicBezTo>
                    <a:pt x="1296" y="1163"/>
                    <a:pt x="1553" y="539"/>
                    <a:pt x="1190" y="171"/>
                  </a:cubicBezTo>
                  <a:cubicBezTo>
                    <a:pt x="1076" y="57"/>
                    <a:pt x="928" y="0"/>
                    <a:pt x="779" y="0"/>
                  </a:cubicBezTo>
                  <a:close/>
                </a:path>
              </a:pathLst>
            </a:custGeom>
            <a:solidFill>
              <a:srgbClr val="883241"/>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16" name="Google Shape;118;p19">
            <a:extLst>
              <a:ext uri="{FF2B5EF4-FFF2-40B4-BE49-F238E27FC236}">
                <a16:creationId xmlns:a16="http://schemas.microsoft.com/office/drawing/2014/main" id="{05ADF754-DD75-0436-03D2-C08F5D17F21B}"/>
              </a:ext>
            </a:extLst>
          </p:cNvPr>
          <p:cNvGrpSpPr/>
          <p:nvPr/>
        </p:nvGrpSpPr>
        <p:grpSpPr>
          <a:xfrm rot="5821213">
            <a:off x="9076423" y="4189745"/>
            <a:ext cx="914509" cy="1092785"/>
            <a:chOff x="-2727738" y="2878591"/>
            <a:chExt cx="727675" cy="869530"/>
          </a:xfrm>
        </p:grpSpPr>
        <p:sp>
          <p:nvSpPr>
            <p:cNvPr id="117" name="Google Shape;119;p19">
              <a:extLst>
                <a:ext uri="{FF2B5EF4-FFF2-40B4-BE49-F238E27FC236}">
                  <a16:creationId xmlns:a16="http://schemas.microsoft.com/office/drawing/2014/main" id="{7888FDC1-0FAC-DAAE-31EB-5600E41778FD}"/>
                </a:ext>
              </a:extLst>
            </p:cNvPr>
            <p:cNvSpPr/>
            <p:nvPr/>
          </p:nvSpPr>
          <p:spPr>
            <a:xfrm>
              <a:off x="-2714634" y="2878591"/>
              <a:ext cx="714571" cy="826806"/>
            </a:xfrm>
            <a:custGeom>
              <a:avLst/>
              <a:gdLst/>
              <a:ahLst/>
              <a:cxnLst/>
              <a:rect l="l" t="t" r="r" b="b"/>
              <a:pathLst>
                <a:path w="5017" h="5805" extrusionOk="0">
                  <a:moveTo>
                    <a:pt x="4412" y="0"/>
                  </a:moveTo>
                  <a:cubicBezTo>
                    <a:pt x="4257" y="10"/>
                    <a:pt x="4083" y="58"/>
                    <a:pt x="3981" y="179"/>
                  </a:cubicBezTo>
                  <a:lnTo>
                    <a:pt x="3604" y="639"/>
                  </a:lnTo>
                  <a:lnTo>
                    <a:pt x="2699" y="1732"/>
                  </a:lnTo>
                  <a:lnTo>
                    <a:pt x="1601" y="3057"/>
                  </a:lnTo>
                  <a:lnTo>
                    <a:pt x="644" y="4204"/>
                  </a:lnTo>
                  <a:cubicBezTo>
                    <a:pt x="489" y="4392"/>
                    <a:pt x="334" y="4576"/>
                    <a:pt x="184" y="4765"/>
                  </a:cubicBezTo>
                  <a:cubicBezTo>
                    <a:pt x="179" y="4765"/>
                    <a:pt x="179" y="4769"/>
                    <a:pt x="175" y="4769"/>
                  </a:cubicBezTo>
                  <a:cubicBezTo>
                    <a:pt x="68" y="4886"/>
                    <a:pt x="5" y="5040"/>
                    <a:pt x="0" y="5200"/>
                  </a:cubicBezTo>
                  <a:cubicBezTo>
                    <a:pt x="0" y="5360"/>
                    <a:pt x="63" y="5514"/>
                    <a:pt x="175" y="5626"/>
                  </a:cubicBezTo>
                  <a:cubicBezTo>
                    <a:pt x="291" y="5742"/>
                    <a:pt x="445" y="5805"/>
                    <a:pt x="605" y="5805"/>
                  </a:cubicBezTo>
                  <a:cubicBezTo>
                    <a:pt x="755" y="5795"/>
                    <a:pt x="929" y="5747"/>
                    <a:pt x="1031" y="5626"/>
                  </a:cubicBezTo>
                  <a:lnTo>
                    <a:pt x="1408" y="5166"/>
                  </a:lnTo>
                  <a:lnTo>
                    <a:pt x="2317" y="4073"/>
                  </a:lnTo>
                  <a:lnTo>
                    <a:pt x="3415" y="2748"/>
                  </a:lnTo>
                  <a:lnTo>
                    <a:pt x="4368" y="1601"/>
                  </a:lnTo>
                  <a:cubicBezTo>
                    <a:pt x="4523" y="1413"/>
                    <a:pt x="4678" y="1229"/>
                    <a:pt x="4833" y="1040"/>
                  </a:cubicBezTo>
                  <a:lnTo>
                    <a:pt x="4837" y="1035"/>
                  </a:lnTo>
                  <a:cubicBezTo>
                    <a:pt x="4949" y="919"/>
                    <a:pt x="5012" y="764"/>
                    <a:pt x="5016" y="605"/>
                  </a:cubicBezTo>
                  <a:cubicBezTo>
                    <a:pt x="5012" y="445"/>
                    <a:pt x="4949" y="290"/>
                    <a:pt x="4837" y="179"/>
                  </a:cubicBezTo>
                  <a:cubicBezTo>
                    <a:pt x="4726" y="68"/>
                    <a:pt x="4571" y="0"/>
                    <a:pt x="4412" y="0"/>
                  </a:cubicBezTo>
                  <a:close/>
                </a:path>
              </a:pathLst>
            </a:custGeom>
            <a:solidFill>
              <a:srgbClr val="6880B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8" name="Google Shape;120;p19">
              <a:extLst>
                <a:ext uri="{FF2B5EF4-FFF2-40B4-BE49-F238E27FC236}">
                  <a16:creationId xmlns:a16="http://schemas.microsoft.com/office/drawing/2014/main" id="{F031D4DB-BBC5-BED4-2CCD-074092B31A5E}"/>
                </a:ext>
              </a:extLst>
            </p:cNvPr>
            <p:cNvSpPr/>
            <p:nvPr/>
          </p:nvSpPr>
          <p:spPr>
            <a:xfrm>
              <a:off x="-2642993" y="2947812"/>
              <a:ext cx="639511" cy="740209"/>
            </a:xfrm>
            <a:custGeom>
              <a:avLst/>
              <a:gdLst/>
              <a:ahLst/>
              <a:cxnLst/>
              <a:rect l="l" t="t" r="r" b="b"/>
              <a:pathLst>
                <a:path w="4490" h="5197" extrusionOk="0">
                  <a:moveTo>
                    <a:pt x="4136" y="1"/>
                  </a:moveTo>
                  <a:cubicBezTo>
                    <a:pt x="4060" y="1"/>
                    <a:pt x="3986" y="28"/>
                    <a:pt x="3933" y="90"/>
                  </a:cubicBezTo>
                  <a:lnTo>
                    <a:pt x="3556" y="544"/>
                  </a:lnTo>
                  <a:lnTo>
                    <a:pt x="2646" y="1642"/>
                  </a:lnTo>
                  <a:lnTo>
                    <a:pt x="1548" y="2968"/>
                  </a:lnTo>
                  <a:lnTo>
                    <a:pt x="595" y="4114"/>
                  </a:lnTo>
                  <a:cubicBezTo>
                    <a:pt x="441" y="4303"/>
                    <a:pt x="286" y="4487"/>
                    <a:pt x="131" y="4675"/>
                  </a:cubicBezTo>
                  <a:lnTo>
                    <a:pt x="126" y="4680"/>
                  </a:lnTo>
                  <a:cubicBezTo>
                    <a:pt x="25" y="4801"/>
                    <a:pt x="0" y="4990"/>
                    <a:pt x="126" y="5111"/>
                  </a:cubicBezTo>
                  <a:cubicBezTo>
                    <a:pt x="185" y="5164"/>
                    <a:pt x="270" y="5196"/>
                    <a:pt x="353" y="5196"/>
                  </a:cubicBezTo>
                  <a:cubicBezTo>
                    <a:pt x="428" y="5196"/>
                    <a:pt x="501" y="5170"/>
                    <a:pt x="552" y="5111"/>
                  </a:cubicBezTo>
                  <a:lnTo>
                    <a:pt x="557" y="5111"/>
                  </a:lnTo>
                  <a:lnTo>
                    <a:pt x="934" y="4651"/>
                  </a:lnTo>
                  <a:lnTo>
                    <a:pt x="1843" y="3553"/>
                  </a:lnTo>
                  <a:lnTo>
                    <a:pt x="2941" y="2228"/>
                  </a:lnTo>
                  <a:lnTo>
                    <a:pt x="3894" y="1081"/>
                  </a:lnTo>
                  <a:cubicBezTo>
                    <a:pt x="4049" y="898"/>
                    <a:pt x="4204" y="709"/>
                    <a:pt x="4354" y="525"/>
                  </a:cubicBezTo>
                  <a:cubicBezTo>
                    <a:pt x="4359" y="520"/>
                    <a:pt x="4359" y="515"/>
                    <a:pt x="4363" y="515"/>
                  </a:cubicBezTo>
                  <a:cubicBezTo>
                    <a:pt x="4465" y="394"/>
                    <a:pt x="4489" y="206"/>
                    <a:pt x="4363" y="90"/>
                  </a:cubicBezTo>
                  <a:cubicBezTo>
                    <a:pt x="4305" y="34"/>
                    <a:pt x="4220" y="1"/>
                    <a:pt x="4136" y="1"/>
                  </a:cubicBezTo>
                  <a:close/>
                </a:path>
              </a:pathLst>
            </a:custGeom>
            <a:solidFill>
              <a:srgbClr val="24386F"/>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19" name="Google Shape;121;p19">
              <a:extLst>
                <a:ext uri="{FF2B5EF4-FFF2-40B4-BE49-F238E27FC236}">
                  <a16:creationId xmlns:a16="http://schemas.microsoft.com/office/drawing/2014/main" id="{4E7FD201-006A-C020-99B7-C82DE2091A65}"/>
                </a:ext>
              </a:extLst>
            </p:cNvPr>
            <p:cNvSpPr/>
            <p:nvPr/>
          </p:nvSpPr>
          <p:spPr>
            <a:xfrm>
              <a:off x="-2447866" y="3231388"/>
              <a:ext cx="161231" cy="140578"/>
            </a:xfrm>
            <a:custGeom>
              <a:avLst/>
              <a:gdLst/>
              <a:ahLst/>
              <a:cxnLst/>
              <a:rect l="l" t="t" r="r" b="b"/>
              <a:pathLst>
                <a:path w="1132" h="987" extrusionOk="0">
                  <a:moveTo>
                    <a:pt x="126" y="0"/>
                  </a:moveTo>
                  <a:cubicBezTo>
                    <a:pt x="61" y="0"/>
                    <a:pt x="0" y="75"/>
                    <a:pt x="53" y="145"/>
                  </a:cubicBezTo>
                  <a:cubicBezTo>
                    <a:pt x="246" y="401"/>
                    <a:pt x="730" y="803"/>
                    <a:pt x="976" y="967"/>
                  </a:cubicBezTo>
                  <a:cubicBezTo>
                    <a:pt x="991" y="977"/>
                    <a:pt x="1010" y="986"/>
                    <a:pt x="1025" y="986"/>
                  </a:cubicBezTo>
                  <a:cubicBezTo>
                    <a:pt x="1059" y="982"/>
                    <a:pt x="1083" y="967"/>
                    <a:pt x="1102" y="943"/>
                  </a:cubicBezTo>
                  <a:cubicBezTo>
                    <a:pt x="1131" y="899"/>
                    <a:pt x="1117" y="846"/>
                    <a:pt x="1078" y="817"/>
                  </a:cubicBezTo>
                  <a:cubicBezTo>
                    <a:pt x="846" y="662"/>
                    <a:pt x="377" y="271"/>
                    <a:pt x="198" y="38"/>
                  </a:cubicBezTo>
                  <a:cubicBezTo>
                    <a:pt x="177" y="11"/>
                    <a:pt x="152" y="0"/>
                    <a:pt x="126"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0" name="Google Shape;122;p19">
              <a:extLst>
                <a:ext uri="{FF2B5EF4-FFF2-40B4-BE49-F238E27FC236}">
                  <a16:creationId xmlns:a16="http://schemas.microsoft.com/office/drawing/2014/main" id="{DEDACBFD-CB2F-BABC-A663-133EE299E3E9}"/>
                </a:ext>
              </a:extLst>
            </p:cNvPr>
            <p:cNvSpPr/>
            <p:nvPr/>
          </p:nvSpPr>
          <p:spPr>
            <a:xfrm>
              <a:off x="-2210296" y="2927160"/>
              <a:ext cx="179889" cy="155391"/>
            </a:xfrm>
            <a:custGeom>
              <a:avLst/>
              <a:gdLst/>
              <a:ahLst/>
              <a:cxnLst/>
              <a:rect l="l" t="t" r="r" b="b"/>
              <a:pathLst>
                <a:path w="1263" h="1091" extrusionOk="0">
                  <a:moveTo>
                    <a:pt x="170" y="0"/>
                  </a:moveTo>
                  <a:cubicBezTo>
                    <a:pt x="143" y="0"/>
                    <a:pt x="117" y="7"/>
                    <a:pt x="92" y="22"/>
                  </a:cubicBezTo>
                  <a:cubicBezTo>
                    <a:pt x="24" y="65"/>
                    <a:pt x="0" y="157"/>
                    <a:pt x="39" y="230"/>
                  </a:cubicBezTo>
                  <a:lnTo>
                    <a:pt x="39" y="235"/>
                  </a:lnTo>
                  <a:cubicBezTo>
                    <a:pt x="121" y="423"/>
                    <a:pt x="286" y="578"/>
                    <a:pt x="440" y="709"/>
                  </a:cubicBezTo>
                  <a:cubicBezTo>
                    <a:pt x="614" y="854"/>
                    <a:pt x="813" y="980"/>
                    <a:pt x="1021" y="1072"/>
                  </a:cubicBezTo>
                  <a:cubicBezTo>
                    <a:pt x="1044" y="1084"/>
                    <a:pt x="1070" y="1090"/>
                    <a:pt x="1095" y="1090"/>
                  </a:cubicBezTo>
                  <a:cubicBezTo>
                    <a:pt x="1148" y="1090"/>
                    <a:pt x="1199" y="1064"/>
                    <a:pt x="1229" y="1018"/>
                  </a:cubicBezTo>
                  <a:cubicBezTo>
                    <a:pt x="1263" y="951"/>
                    <a:pt x="1253" y="844"/>
                    <a:pt x="1176" y="810"/>
                  </a:cubicBezTo>
                  <a:cubicBezTo>
                    <a:pt x="1079" y="767"/>
                    <a:pt x="987" y="723"/>
                    <a:pt x="905" y="665"/>
                  </a:cubicBezTo>
                  <a:cubicBezTo>
                    <a:pt x="856" y="636"/>
                    <a:pt x="808" y="607"/>
                    <a:pt x="764" y="573"/>
                  </a:cubicBezTo>
                  <a:cubicBezTo>
                    <a:pt x="745" y="559"/>
                    <a:pt x="721" y="544"/>
                    <a:pt x="702" y="530"/>
                  </a:cubicBezTo>
                  <a:cubicBezTo>
                    <a:pt x="697" y="530"/>
                    <a:pt x="692" y="525"/>
                    <a:pt x="687" y="520"/>
                  </a:cubicBezTo>
                  <a:lnTo>
                    <a:pt x="653" y="491"/>
                  </a:lnTo>
                  <a:cubicBezTo>
                    <a:pt x="576" y="428"/>
                    <a:pt x="498" y="356"/>
                    <a:pt x="431" y="278"/>
                  </a:cubicBezTo>
                  <a:cubicBezTo>
                    <a:pt x="416" y="259"/>
                    <a:pt x="397" y="240"/>
                    <a:pt x="382" y="220"/>
                  </a:cubicBezTo>
                  <a:lnTo>
                    <a:pt x="382" y="220"/>
                  </a:lnTo>
                  <a:cubicBezTo>
                    <a:pt x="388" y="226"/>
                    <a:pt x="390" y="228"/>
                    <a:pt x="390" y="228"/>
                  </a:cubicBezTo>
                  <a:cubicBezTo>
                    <a:pt x="390" y="228"/>
                    <a:pt x="385" y="222"/>
                    <a:pt x="382" y="215"/>
                  </a:cubicBezTo>
                  <a:lnTo>
                    <a:pt x="363" y="191"/>
                  </a:lnTo>
                  <a:cubicBezTo>
                    <a:pt x="339" y="157"/>
                    <a:pt x="319" y="119"/>
                    <a:pt x="300" y="75"/>
                  </a:cubicBezTo>
                  <a:cubicBezTo>
                    <a:pt x="271" y="27"/>
                    <a:pt x="221" y="0"/>
                    <a:pt x="170" y="0"/>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1" name="Google Shape;123;p19">
              <a:extLst>
                <a:ext uri="{FF2B5EF4-FFF2-40B4-BE49-F238E27FC236}">
                  <a16:creationId xmlns:a16="http://schemas.microsoft.com/office/drawing/2014/main" id="{97E34BFB-1CB4-F539-02B0-55F3322B35FF}"/>
                </a:ext>
              </a:extLst>
            </p:cNvPr>
            <p:cNvSpPr/>
            <p:nvPr/>
          </p:nvSpPr>
          <p:spPr>
            <a:xfrm>
              <a:off x="-2273107" y="3039821"/>
              <a:ext cx="246404" cy="286712"/>
            </a:xfrm>
            <a:custGeom>
              <a:avLst/>
              <a:gdLst/>
              <a:ahLst/>
              <a:cxnLst/>
              <a:rect l="l" t="t" r="r" b="b"/>
              <a:pathLst>
                <a:path w="1730" h="2013" extrusionOk="0">
                  <a:moveTo>
                    <a:pt x="1525" y="1"/>
                  </a:moveTo>
                  <a:cubicBezTo>
                    <a:pt x="1480" y="1"/>
                    <a:pt x="1436" y="23"/>
                    <a:pt x="1409" y="77"/>
                  </a:cubicBezTo>
                  <a:cubicBezTo>
                    <a:pt x="1249" y="392"/>
                    <a:pt x="1007" y="668"/>
                    <a:pt x="780" y="929"/>
                  </a:cubicBezTo>
                  <a:cubicBezTo>
                    <a:pt x="543" y="1209"/>
                    <a:pt x="296" y="1475"/>
                    <a:pt x="54" y="1756"/>
                  </a:cubicBezTo>
                  <a:cubicBezTo>
                    <a:pt x="1" y="1814"/>
                    <a:pt x="1" y="1906"/>
                    <a:pt x="54" y="1969"/>
                  </a:cubicBezTo>
                  <a:cubicBezTo>
                    <a:pt x="86" y="1998"/>
                    <a:pt x="124" y="2012"/>
                    <a:pt x="163" y="2012"/>
                  </a:cubicBezTo>
                  <a:cubicBezTo>
                    <a:pt x="202" y="2012"/>
                    <a:pt x="240" y="1998"/>
                    <a:pt x="272" y="1969"/>
                  </a:cubicBezTo>
                  <a:cubicBezTo>
                    <a:pt x="514" y="1683"/>
                    <a:pt x="770" y="1412"/>
                    <a:pt x="1012" y="1127"/>
                  </a:cubicBezTo>
                  <a:cubicBezTo>
                    <a:pt x="1254" y="842"/>
                    <a:pt x="1500" y="556"/>
                    <a:pt x="1670" y="227"/>
                  </a:cubicBezTo>
                  <a:cubicBezTo>
                    <a:pt x="1730" y="111"/>
                    <a:pt x="1624" y="1"/>
                    <a:pt x="1525" y="1"/>
                  </a:cubicBez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sp>
          <p:nvSpPr>
            <p:cNvPr id="122" name="Google Shape;124;p19">
              <a:extLst>
                <a:ext uri="{FF2B5EF4-FFF2-40B4-BE49-F238E27FC236}">
                  <a16:creationId xmlns:a16="http://schemas.microsoft.com/office/drawing/2014/main" id="{A8D9C8C8-A168-0AB9-2893-970C6762D6FC}"/>
                </a:ext>
              </a:extLst>
            </p:cNvPr>
            <p:cNvSpPr/>
            <p:nvPr/>
          </p:nvSpPr>
          <p:spPr>
            <a:xfrm>
              <a:off x="-2727738" y="3584754"/>
              <a:ext cx="147557" cy="163367"/>
            </a:xfrm>
            <a:custGeom>
              <a:avLst/>
              <a:gdLst/>
              <a:ahLst/>
              <a:cxnLst/>
              <a:rect l="l" t="t" r="r" b="b"/>
              <a:pathLst>
                <a:path w="1036" h="1147" extrusionOk="0">
                  <a:moveTo>
                    <a:pt x="141" y="0"/>
                  </a:moveTo>
                  <a:cubicBezTo>
                    <a:pt x="54" y="271"/>
                    <a:pt x="1" y="876"/>
                    <a:pt x="1" y="1146"/>
                  </a:cubicBezTo>
                  <a:cubicBezTo>
                    <a:pt x="300" y="1059"/>
                    <a:pt x="823" y="938"/>
                    <a:pt x="1036" y="755"/>
                  </a:cubicBezTo>
                  <a:lnTo>
                    <a:pt x="141" y="0"/>
                  </a:lnTo>
                  <a:close/>
                </a:path>
              </a:pathLst>
            </a:custGeom>
            <a:solidFill>
              <a:srgbClr val="EB9A9E"/>
            </a:solidFill>
            <a:ln>
              <a:noFill/>
            </a:ln>
          </p:spPr>
          <p:txBody>
            <a:bodyPr spcFirstLastPara="1" wrap="square" lIns="91425" tIns="91425" rIns="91425" bIns="91425" anchor="ctr" anchorCtr="0">
              <a:noAutofit/>
            </a:bodyPr>
            <a:lstStyle/>
            <a:p>
              <a:pPr>
                <a:buClr>
                  <a:srgbClr val="000000"/>
                </a:buClr>
                <a:buSzPts val="1400"/>
                <a:buFont typeface="Arial"/>
                <a:buNone/>
              </a:pPr>
              <a:endParaRPr sz="1867" kern="0" dirty="0">
                <a:solidFill>
                  <a:srgbClr val="000000"/>
                </a:solidFill>
                <a:latin typeface="UTM Avo" panose="02040603050506020204" pitchFamily="18" charset="0"/>
                <a:ea typeface="Arial"/>
                <a:cs typeface="Arial"/>
                <a:sym typeface="Arial"/>
              </a:endParaRPr>
            </a:p>
          </p:txBody>
        </p:sp>
      </p:grpSp>
      <p:grpSp>
        <p:nvGrpSpPr>
          <p:cNvPr id="123" name="Google Shape;130;p19">
            <a:extLst>
              <a:ext uri="{FF2B5EF4-FFF2-40B4-BE49-F238E27FC236}">
                <a16:creationId xmlns:a16="http://schemas.microsoft.com/office/drawing/2014/main" id="{CF5A67E1-D98B-8A6F-C7B8-04F021B6F6EC}"/>
              </a:ext>
            </a:extLst>
          </p:cNvPr>
          <p:cNvGrpSpPr/>
          <p:nvPr/>
        </p:nvGrpSpPr>
        <p:grpSpPr>
          <a:xfrm>
            <a:off x="3570197" y="4975400"/>
            <a:ext cx="5086052" cy="1912824"/>
            <a:chOff x="2635661" y="3129001"/>
            <a:chExt cx="3814539" cy="1434618"/>
          </a:xfrm>
        </p:grpSpPr>
        <p:grpSp>
          <p:nvGrpSpPr>
            <p:cNvPr id="124" name="Google Shape;131;p19">
              <a:extLst>
                <a:ext uri="{FF2B5EF4-FFF2-40B4-BE49-F238E27FC236}">
                  <a16:creationId xmlns:a16="http://schemas.microsoft.com/office/drawing/2014/main" id="{FE8FFB41-AE54-602C-C393-04BEE3F67FF0}"/>
                </a:ext>
              </a:extLst>
            </p:cNvPr>
            <p:cNvGrpSpPr/>
            <p:nvPr/>
          </p:nvGrpSpPr>
          <p:grpSpPr>
            <a:xfrm>
              <a:off x="2635661" y="3129001"/>
              <a:ext cx="3814539" cy="1434618"/>
              <a:chOff x="970520" y="3147757"/>
              <a:chExt cx="3778641" cy="1421117"/>
            </a:xfrm>
          </p:grpSpPr>
          <p:sp>
            <p:nvSpPr>
              <p:cNvPr id="127" name="Google Shape;132;p19">
                <a:extLst>
                  <a:ext uri="{FF2B5EF4-FFF2-40B4-BE49-F238E27FC236}">
                    <a16:creationId xmlns:a16="http://schemas.microsoft.com/office/drawing/2014/main" id="{B9B0FB58-BD1A-7ADB-CEC6-4BBA9A386CAF}"/>
                  </a:ext>
                </a:extLst>
              </p:cNvPr>
              <p:cNvSpPr/>
              <p:nvPr/>
            </p:nvSpPr>
            <p:spPr>
              <a:xfrm rot="5400000">
                <a:off x="2646387" y="2466081"/>
                <a:ext cx="426908" cy="3778640"/>
              </a:xfrm>
              <a:custGeom>
                <a:avLst/>
                <a:gdLst/>
                <a:ahLst/>
                <a:cxnLst/>
                <a:rect l="l" t="t" r="r" b="b"/>
                <a:pathLst>
                  <a:path w="1840" h="11547" extrusionOk="0">
                    <a:moveTo>
                      <a:pt x="586" y="1"/>
                    </a:moveTo>
                    <a:cubicBezTo>
                      <a:pt x="262" y="1"/>
                      <a:pt x="1" y="262"/>
                      <a:pt x="1" y="581"/>
                    </a:cubicBezTo>
                    <a:lnTo>
                      <a:pt x="1" y="11547"/>
                    </a:lnTo>
                    <a:lnTo>
                      <a:pt x="1839" y="11547"/>
                    </a:lnTo>
                    <a:lnTo>
                      <a:pt x="1839" y="581"/>
                    </a:lnTo>
                    <a:cubicBezTo>
                      <a:pt x="1839" y="262"/>
                      <a:pt x="1578" y="1"/>
                      <a:pt x="1254" y="1"/>
                    </a:cubicBezTo>
                    <a:close/>
                  </a:path>
                </a:pathLst>
              </a:custGeom>
              <a:solidFill>
                <a:srgbClr val="EB9A9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8" name="Google Shape;133;p19">
                <a:extLst>
                  <a:ext uri="{FF2B5EF4-FFF2-40B4-BE49-F238E27FC236}">
                    <a16:creationId xmlns:a16="http://schemas.microsoft.com/office/drawing/2014/main" id="{096509D1-3617-0073-8277-4D9314A24FFB}"/>
                  </a:ext>
                </a:extLst>
              </p:cNvPr>
              <p:cNvSpPr/>
              <p:nvPr/>
            </p:nvSpPr>
            <p:spPr>
              <a:xfrm rot="5400000">
                <a:off x="2995247" y="4207619"/>
                <a:ext cx="426917" cy="295593"/>
              </a:xfrm>
              <a:custGeom>
                <a:avLst/>
                <a:gdLst/>
                <a:ahLst/>
                <a:cxnLst/>
                <a:rect l="l" t="t" r="r" b="b"/>
                <a:pathLst>
                  <a:path w="1840" h="1274" extrusionOk="0">
                    <a:moveTo>
                      <a:pt x="1" y="1"/>
                    </a:moveTo>
                    <a:lnTo>
                      <a:pt x="1" y="1273"/>
                    </a:lnTo>
                    <a:lnTo>
                      <a:pt x="1839" y="1273"/>
                    </a:lnTo>
                    <a:lnTo>
                      <a:pt x="1839" y="1"/>
                    </a:lnTo>
                    <a:close/>
                  </a:path>
                </a:pathLst>
              </a:custGeom>
              <a:solidFill>
                <a:srgbClr val="A443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9" name="Google Shape;134;p19">
                <a:extLst>
                  <a:ext uri="{FF2B5EF4-FFF2-40B4-BE49-F238E27FC236}">
                    <a16:creationId xmlns:a16="http://schemas.microsoft.com/office/drawing/2014/main" id="{B6A9C82A-513B-538D-3E4D-D3DAF47067AE}"/>
                  </a:ext>
                </a:extLst>
              </p:cNvPr>
              <p:cNvSpPr/>
              <p:nvPr/>
            </p:nvSpPr>
            <p:spPr>
              <a:xfrm rot="5400000">
                <a:off x="2375416" y="4215508"/>
                <a:ext cx="426917" cy="279816"/>
              </a:xfrm>
              <a:custGeom>
                <a:avLst/>
                <a:gdLst/>
                <a:ahLst/>
                <a:cxnLst/>
                <a:rect l="l" t="t" r="r" b="b"/>
                <a:pathLst>
                  <a:path w="1840" h="1206" extrusionOk="0">
                    <a:moveTo>
                      <a:pt x="1" y="1"/>
                    </a:moveTo>
                    <a:lnTo>
                      <a:pt x="1" y="1205"/>
                    </a:lnTo>
                    <a:lnTo>
                      <a:pt x="1839" y="1205"/>
                    </a:lnTo>
                    <a:lnTo>
                      <a:pt x="1839" y="1"/>
                    </a:lnTo>
                    <a:close/>
                  </a:path>
                </a:pathLst>
              </a:custGeom>
              <a:solidFill>
                <a:srgbClr val="A443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0" name="Google Shape;135;p19">
                <a:extLst>
                  <a:ext uri="{FF2B5EF4-FFF2-40B4-BE49-F238E27FC236}">
                    <a16:creationId xmlns:a16="http://schemas.microsoft.com/office/drawing/2014/main" id="{AFF1D0D8-308E-0CCB-EBB1-CB10A9156AA6}"/>
                  </a:ext>
                </a:extLst>
              </p:cNvPr>
              <p:cNvSpPr/>
              <p:nvPr/>
            </p:nvSpPr>
            <p:spPr>
              <a:xfrm rot="5400000">
                <a:off x="865419" y="4247063"/>
                <a:ext cx="426917" cy="216707"/>
              </a:xfrm>
              <a:custGeom>
                <a:avLst/>
                <a:gdLst/>
                <a:ahLst/>
                <a:cxnLst/>
                <a:rect l="l" t="t" r="r" b="b"/>
                <a:pathLst>
                  <a:path w="1840" h="934" extrusionOk="0">
                    <a:moveTo>
                      <a:pt x="1" y="0"/>
                    </a:moveTo>
                    <a:lnTo>
                      <a:pt x="1" y="934"/>
                    </a:lnTo>
                    <a:lnTo>
                      <a:pt x="1839" y="934"/>
                    </a:lnTo>
                    <a:lnTo>
                      <a:pt x="1839" y="0"/>
                    </a:lnTo>
                    <a:close/>
                  </a:path>
                </a:pathLst>
              </a:custGeom>
              <a:solidFill>
                <a:srgbClr val="A443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1" name="Google Shape;136;p19">
                <a:extLst>
                  <a:ext uri="{FF2B5EF4-FFF2-40B4-BE49-F238E27FC236}">
                    <a16:creationId xmlns:a16="http://schemas.microsoft.com/office/drawing/2014/main" id="{54AB0508-3FB8-75A4-C818-6D8E7345C1C6}"/>
                  </a:ext>
                </a:extLst>
              </p:cNvPr>
              <p:cNvSpPr/>
              <p:nvPr/>
            </p:nvSpPr>
            <p:spPr>
              <a:xfrm rot="5400000">
                <a:off x="2493699" y="2200211"/>
                <a:ext cx="418787" cy="3465144"/>
              </a:xfrm>
              <a:custGeom>
                <a:avLst/>
                <a:gdLst/>
                <a:ahLst/>
                <a:cxnLst/>
                <a:rect l="l" t="t" r="r" b="b"/>
                <a:pathLst>
                  <a:path w="1805" h="10589" extrusionOk="0">
                    <a:moveTo>
                      <a:pt x="460" y="0"/>
                    </a:moveTo>
                    <a:cubicBezTo>
                      <a:pt x="204" y="0"/>
                      <a:pt x="1" y="203"/>
                      <a:pt x="1" y="455"/>
                    </a:cubicBezTo>
                    <a:lnTo>
                      <a:pt x="1" y="10589"/>
                    </a:lnTo>
                    <a:lnTo>
                      <a:pt x="1805" y="10589"/>
                    </a:lnTo>
                    <a:lnTo>
                      <a:pt x="1805" y="455"/>
                    </a:lnTo>
                    <a:cubicBezTo>
                      <a:pt x="1805" y="203"/>
                      <a:pt x="1602" y="0"/>
                      <a:pt x="1345" y="0"/>
                    </a:cubicBezTo>
                    <a:close/>
                  </a:path>
                </a:pathLst>
              </a:custGeom>
              <a:solidFill>
                <a:srgbClr val="6880B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2" name="Google Shape;137;p19">
                <a:extLst>
                  <a:ext uri="{FF2B5EF4-FFF2-40B4-BE49-F238E27FC236}">
                    <a16:creationId xmlns:a16="http://schemas.microsoft.com/office/drawing/2014/main" id="{DBDDE55B-7ABE-65EB-248C-4972C31228D3}"/>
                  </a:ext>
                </a:extLst>
              </p:cNvPr>
              <p:cNvSpPr/>
              <p:nvPr/>
            </p:nvSpPr>
            <p:spPr>
              <a:xfrm rot="5400000">
                <a:off x="3268920" y="3841143"/>
                <a:ext cx="418796" cy="183296"/>
              </a:xfrm>
              <a:custGeom>
                <a:avLst/>
                <a:gdLst/>
                <a:ahLst/>
                <a:cxnLst/>
                <a:rect l="l" t="t" r="r" b="b"/>
                <a:pathLst>
                  <a:path w="1805" h="790" extrusionOk="0">
                    <a:moveTo>
                      <a:pt x="1" y="1"/>
                    </a:moveTo>
                    <a:lnTo>
                      <a:pt x="1" y="789"/>
                    </a:lnTo>
                    <a:lnTo>
                      <a:pt x="1805" y="789"/>
                    </a:lnTo>
                    <a:lnTo>
                      <a:pt x="1805" y="1"/>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3" name="Google Shape;138;p19">
                <a:extLst>
                  <a:ext uri="{FF2B5EF4-FFF2-40B4-BE49-F238E27FC236}">
                    <a16:creationId xmlns:a16="http://schemas.microsoft.com/office/drawing/2014/main" id="{9AE2C144-2361-E0DF-C7E5-656D103ECC74}"/>
                  </a:ext>
                </a:extLst>
              </p:cNvPr>
              <p:cNvSpPr/>
              <p:nvPr/>
            </p:nvSpPr>
            <p:spPr>
              <a:xfrm rot="5400000">
                <a:off x="2111840" y="3847871"/>
                <a:ext cx="418796" cy="169839"/>
              </a:xfrm>
              <a:custGeom>
                <a:avLst/>
                <a:gdLst/>
                <a:ahLst/>
                <a:cxnLst/>
                <a:rect l="l" t="t" r="r" b="b"/>
                <a:pathLst>
                  <a:path w="1805" h="732" extrusionOk="0">
                    <a:moveTo>
                      <a:pt x="1" y="1"/>
                    </a:moveTo>
                    <a:lnTo>
                      <a:pt x="1" y="731"/>
                    </a:lnTo>
                    <a:lnTo>
                      <a:pt x="1805" y="731"/>
                    </a:lnTo>
                    <a:lnTo>
                      <a:pt x="1805" y="1"/>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4" name="Google Shape;139;p19">
                <a:extLst>
                  <a:ext uri="{FF2B5EF4-FFF2-40B4-BE49-F238E27FC236}">
                    <a16:creationId xmlns:a16="http://schemas.microsoft.com/office/drawing/2014/main" id="{DDD336AE-804A-4AAF-6530-6E02631D9389}"/>
                  </a:ext>
                </a:extLst>
              </p:cNvPr>
              <p:cNvSpPr/>
              <p:nvPr/>
            </p:nvSpPr>
            <p:spPr>
              <a:xfrm rot="5400000">
                <a:off x="963795" y="3730121"/>
                <a:ext cx="418796" cy="405339"/>
              </a:xfrm>
              <a:custGeom>
                <a:avLst/>
                <a:gdLst/>
                <a:ahLst/>
                <a:cxnLst/>
                <a:rect l="l" t="t" r="r" b="b"/>
                <a:pathLst>
                  <a:path w="1805" h="1747" extrusionOk="0">
                    <a:moveTo>
                      <a:pt x="1" y="0"/>
                    </a:moveTo>
                    <a:lnTo>
                      <a:pt x="1" y="1747"/>
                    </a:lnTo>
                    <a:lnTo>
                      <a:pt x="1805" y="1747"/>
                    </a:lnTo>
                    <a:lnTo>
                      <a:pt x="1805" y="0"/>
                    </a:lnTo>
                    <a:close/>
                  </a:path>
                </a:pathLst>
              </a:custGeom>
              <a:solidFill>
                <a:srgbClr val="AFC7E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5" name="Google Shape;140;p19">
                <a:extLst>
                  <a:ext uri="{FF2B5EF4-FFF2-40B4-BE49-F238E27FC236}">
                    <a16:creationId xmlns:a16="http://schemas.microsoft.com/office/drawing/2014/main" id="{D0E83265-4ED2-CF89-ECA5-937CEB031627}"/>
                  </a:ext>
                </a:extLst>
              </p:cNvPr>
              <p:cNvSpPr/>
              <p:nvPr/>
            </p:nvSpPr>
            <p:spPr>
              <a:xfrm rot="5400000">
                <a:off x="2544699" y="1573578"/>
                <a:ext cx="593958" cy="3742317"/>
              </a:xfrm>
              <a:custGeom>
                <a:avLst/>
                <a:gdLst/>
                <a:ahLst/>
                <a:cxnLst/>
                <a:rect l="l" t="t" r="r" b="b"/>
                <a:pathLst>
                  <a:path w="2560" h="11436" extrusionOk="0">
                    <a:moveTo>
                      <a:pt x="494" y="1"/>
                    </a:moveTo>
                    <a:cubicBezTo>
                      <a:pt x="223" y="1"/>
                      <a:pt x="0" y="219"/>
                      <a:pt x="0" y="494"/>
                    </a:cubicBezTo>
                    <a:lnTo>
                      <a:pt x="0" y="11436"/>
                    </a:lnTo>
                    <a:lnTo>
                      <a:pt x="2559" y="11436"/>
                    </a:lnTo>
                    <a:lnTo>
                      <a:pt x="2559" y="494"/>
                    </a:lnTo>
                    <a:cubicBezTo>
                      <a:pt x="2559" y="219"/>
                      <a:pt x="2337" y="1"/>
                      <a:pt x="2066" y="1"/>
                    </a:cubicBezTo>
                    <a:close/>
                  </a:path>
                </a:pathLst>
              </a:custGeom>
              <a:solidFill>
                <a:srgbClr val="EB9A9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6" name="Google Shape;141;p19">
                <a:extLst>
                  <a:ext uri="{FF2B5EF4-FFF2-40B4-BE49-F238E27FC236}">
                    <a16:creationId xmlns:a16="http://schemas.microsoft.com/office/drawing/2014/main" id="{4955F82F-8562-3B61-DFB8-9322CFAE6484}"/>
                  </a:ext>
                </a:extLst>
              </p:cNvPr>
              <p:cNvSpPr/>
              <p:nvPr/>
            </p:nvSpPr>
            <p:spPr>
              <a:xfrm rot="5400000">
                <a:off x="3571557" y="3360512"/>
                <a:ext cx="592811" cy="169607"/>
              </a:xfrm>
              <a:custGeom>
                <a:avLst/>
                <a:gdLst/>
                <a:ahLst/>
                <a:cxnLst/>
                <a:rect l="l" t="t" r="r" b="b"/>
                <a:pathLst>
                  <a:path w="2555" h="731" extrusionOk="0">
                    <a:moveTo>
                      <a:pt x="0" y="1"/>
                    </a:moveTo>
                    <a:lnTo>
                      <a:pt x="0" y="731"/>
                    </a:lnTo>
                    <a:lnTo>
                      <a:pt x="2554" y="731"/>
                    </a:lnTo>
                    <a:lnTo>
                      <a:pt x="2554" y="1"/>
                    </a:lnTo>
                    <a:close/>
                  </a:path>
                </a:pathLst>
              </a:custGeom>
              <a:solidFill>
                <a:srgbClr val="F6D2D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7" name="Google Shape;142;p19">
                <a:extLst>
                  <a:ext uri="{FF2B5EF4-FFF2-40B4-BE49-F238E27FC236}">
                    <a16:creationId xmlns:a16="http://schemas.microsoft.com/office/drawing/2014/main" id="{987B898D-4EA3-DC39-2BAE-352C408A1ABE}"/>
                  </a:ext>
                </a:extLst>
              </p:cNvPr>
              <p:cNvSpPr/>
              <p:nvPr/>
            </p:nvSpPr>
            <p:spPr>
              <a:xfrm rot="5400000">
                <a:off x="1269016" y="3359932"/>
                <a:ext cx="592811" cy="170767"/>
              </a:xfrm>
              <a:custGeom>
                <a:avLst/>
                <a:gdLst/>
                <a:ahLst/>
                <a:cxnLst/>
                <a:rect l="l" t="t" r="r" b="b"/>
                <a:pathLst>
                  <a:path w="2555" h="736" extrusionOk="0">
                    <a:moveTo>
                      <a:pt x="0" y="0"/>
                    </a:moveTo>
                    <a:lnTo>
                      <a:pt x="0" y="736"/>
                    </a:lnTo>
                    <a:lnTo>
                      <a:pt x="2554" y="736"/>
                    </a:lnTo>
                    <a:lnTo>
                      <a:pt x="2554" y="0"/>
                    </a:lnTo>
                    <a:close/>
                  </a:path>
                </a:pathLst>
              </a:custGeom>
              <a:solidFill>
                <a:srgbClr val="F6D2D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8" name="Google Shape;143;p19">
                <a:extLst>
                  <a:ext uri="{FF2B5EF4-FFF2-40B4-BE49-F238E27FC236}">
                    <a16:creationId xmlns:a16="http://schemas.microsoft.com/office/drawing/2014/main" id="{F05BD84B-79BB-87EB-17C9-D5719851849E}"/>
                  </a:ext>
                </a:extLst>
              </p:cNvPr>
              <p:cNvSpPr/>
              <p:nvPr/>
            </p:nvSpPr>
            <p:spPr>
              <a:xfrm rot="5400000">
                <a:off x="915999" y="3360512"/>
                <a:ext cx="592811" cy="169607"/>
              </a:xfrm>
              <a:custGeom>
                <a:avLst/>
                <a:gdLst/>
                <a:ahLst/>
                <a:cxnLst/>
                <a:rect l="l" t="t" r="r" b="b"/>
                <a:pathLst>
                  <a:path w="2555" h="731" extrusionOk="0">
                    <a:moveTo>
                      <a:pt x="0" y="0"/>
                    </a:moveTo>
                    <a:lnTo>
                      <a:pt x="0" y="730"/>
                    </a:lnTo>
                    <a:lnTo>
                      <a:pt x="2554" y="730"/>
                    </a:lnTo>
                    <a:lnTo>
                      <a:pt x="2554" y="0"/>
                    </a:lnTo>
                    <a:close/>
                  </a:path>
                </a:pathLst>
              </a:custGeom>
              <a:solidFill>
                <a:srgbClr val="F6D2D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
          <p:nvSpPr>
            <p:cNvPr id="125" name="Google Shape;144;p19">
              <a:extLst>
                <a:ext uri="{FF2B5EF4-FFF2-40B4-BE49-F238E27FC236}">
                  <a16:creationId xmlns:a16="http://schemas.microsoft.com/office/drawing/2014/main" id="{1E6023A8-1E7D-41C8-0DED-050190E37F3C}"/>
                </a:ext>
              </a:extLst>
            </p:cNvPr>
            <p:cNvSpPr/>
            <p:nvPr/>
          </p:nvSpPr>
          <p:spPr>
            <a:xfrm>
              <a:off x="3710175" y="3301850"/>
              <a:ext cx="1434900" cy="252600"/>
            </a:xfrm>
            <a:prstGeom prst="roundRect">
              <a:avLst>
                <a:gd name="adj" fmla="val 50000"/>
              </a:avLst>
            </a:prstGeom>
            <a:solidFill>
              <a:srgbClr val="F6D2D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6" name="Google Shape;145;p19">
              <a:extLst>
                <a:ext uri="{FF2B5EF4-FFF2-40B4-BE49-F238E27FC236}">
                  <a16:creationId xmlns:a16="http://schemas.microsoft.com/office/drawing/2014/main" id="{2469844F-F50A-C2FD-E6A5-1ABEDA8E527F}"/>
                </a:ext>
              </a:extLst>
            </p:cNvPr>
            <p:cNvSpPr/>
            <p:nvPr/>
          </p:nvSpPr>
          <p:spPr>
            <a:xfrm>
              <a:off x="5545625" y="4188450"/>
              <a:ext cx="330900" cy="330900"/>
            </a:xfrm>
            <a:prstGeom prst="ellipse">
              <a:avLst/>
            </a:prstGeom>
            <a:solidFill>
              <a:srgbClr val="A4435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16-Luyện từ và câu-Chủ ngữ</Template>
  <TotalTime>41</TotalTime>
  <Words>562</Words>
  <Application>Microsoft Office PowerPoint</Application>
  <PresentationFormat>Widescreen</PresentationFormat>
  <Paragraphs>58</Paragraphs>
  <Slides>15</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15</vt:i4>
      </vt:variant>
    </vt:vector>
  </HeadingPairs>
  <TitlesOfParts>
    <vt:vector size="22" baseType="lpstr">
      <vt:lpstr>Calibri</vt:lpstr>
      <vt:lpstr>Arial</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7</cp:revision>
  <dcterms:created xsi:type="dcterms:W3CDTF">2023-11-07T10:09:51Z</dcterms:created>
  <dcterms:modified xsi:type="dcterms:W3CDTF">2023-11-10T10:19:36Z</dcterms:modified>
</cp:coreProperties>
</file>