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ags/tag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72" r:id="rId2"/>
    <p:sldMasterId id="2147483684" r:id="rId3"/>
  </p:sldMasterIdLst>
  <p:notesMasterIdLst>
    <p:notesMasterId r:id="rId19"/>
  </p:notesMasterIdLst>
  <p:sldIdLst>
    <p:sldId id="256" r:id="rId4"/>
    <p:sldId id="313" r:id="rId5"/>
    <p:sldId id="312" r:id="rId6"/>
    <p:sldId id="416" r:id="rId7"/>
    <p:sldId id="417" r:id="rId8"/>
    <p:sldId id="436" r:id="rId9"/>
    <p:sldId id="445" r:id="rId10"/>
    <p:sldId id="446" r:id="rId11"/>
    <p:sldId id="447" r:id="rId12"/>
    <p:sldId id="390" r:id="rId13"/>
    <p:sldId id="391" r:id="rId14"/>
    <p:sldId id="263" r:id="rId15"/>
    <p:sldId id="270" r:id="rId16"/>
    <p:sldId id="279" r:id="rId17"/>
    <p:sldId id="336" r:id="rId18"/>
  </p:sldIdLst>
  <p:sldSz cx="12192000" cy="6858000"/>
  <p:notesSz cx="6858000" cy="9144000"/>
  <p:embeddedFontLst>
    <p:embeddedFont>
      <p:font typeface="Calibri" panose="020F0502020204030204" pitchFamily="34" charset="0"/>
      <p:regular r:id="rId20"/>
      <p:bold r:id="rId21"/>
      <p:italic r:id="rId22"/>
      <p:boldItalic r:id="rId23"/>
    </p:embeddedFont>
    <p:embeddedFont>
      <p:font typeface="Calibri Light" panose="020F0302020204030204" pitchFamily="34" charset="0"/>
      <p:regular r:id="rId24"/>
      <p:italic r:id="rId25"/>
    </p:embeddedFont>
    <p:embeddedFont>
      <p:font typeface="UTM Avo" panose="02040603050506020204" pitchFamily="18" charset="0"/>
      <p:regular r:id="rId26"/>
      <p:bold r:id="rId27"/>
      <p:italic r:id="rId28"/>
      <p:boldItalic r:id="rId29"/>
    </p:embeddedFont>
  </p:embeddedFontLst>
  <p:photoAlbum/>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onkey" initials="M" lastIdx="1" clrIdx="0">
    <p:extLst>
      <p:ext uri="{19B8F6BF-5375-455C-9EA6-DF929625EA0E}">
        <p15:presenceInfo xmlns:p15="http://schemas.microsoft.com/office/powerpoint/2012/main" userId="Monkey"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54D42"/>
    <a:srgbClr val="720000"/>
    <a:srgbClr val="315329"/>
    <a:srgbClr val="FFFAF7"/>
    <a:srgbClr val="D11535"/>
    <a:srgbClr val="ED7D31"/>
    <a:srgbClr val="333289"/>
    <a:srgbClr val="FFD944"/>
    <a:srgbClr val="310A0D"/>
    <a:srgbClr val="123C1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71" d="100"/>
          <a:sy n="71" d="100"/>
        </p:scale>
        <p:origin x="66" y="9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font" Target="fonts/font7.fntdata"/><Relationship Id="rId3" Type="http://schemas.openxmlformats.org/officeDocument/2006/relationships/slideMaster" Target="slideMasters/slideMaster3.xml"/><Relationship Id="rId21" Type="http://schemas.openxmlformats.org/officeDocument/2006/relationships/font" Target="fonts/font2.fntdata"/><Relationship Id="rId34" Type="http://schemas.openxmlformats.org/officeDocument/2006/relationships/tableStyles" Target="tableStyle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font" Target="fonts/font6.fntdata"/><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font" Target="fonts/font1.fntdata"/><Relationship Id="rId29" Type="http://schemas.openxmlformats.org/officeDocument/2006/relationships/font" Target="fonts/font10.fntdata"/><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font" Target="fonts/font5.fntdata"/><Relationship Id="rId32"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font" Target="fonts/font4.fntdata"/><Relationship Id="rId28" Type="http://schemas.openxmlformats.org/officeDocument/2006/relationships/font" Target="fonts/font9.fntdata"/><Relationship Id="rId10" Type="http://schemas.openxmlformats.org/officeDocument/2006/relationships/slide" Target="slides/slide7.xml"/><Relationship Id="rId19" Type="http://schemas.openxmlformats.org/officeDocument/2006/relationships/notesMaster" Target="notesMasters/notesMaster1.xml"/><Relationship Id="rId31"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font" Target="fonts/font3.fntdata"/><Relationship Id="rId27" Type="http://schemas.openxmlformats.org/officeDocument/2006/relationships/font" Target="fonts/font8.fntdata"/><Relationship Id="rId30" Type="http://schemas.openxmlformats.org/officeDocument/2006/relationships/commentAuthors" Target="commentAuthors.xml"/><Relationship Id="rId8"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DE79C56-6DAA-494A-B0B7-71F262502AD6}" type="datetimeFigureOut">
              <a:rPr lang="en-US" smtClean="0"/>
              <a:t>11/10/2023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292B2F3-1DE3-42E0-A402-B4826F0D7F2F}" type="slidenum">
              <a:rPr lang="en-US" smtClean="0"/>
              <a:t>‹#›</a:t>
            </a:fld>
            <a:endParaRPr lang="en-US"/>
          </a:p>
        </p:txBody>
      </p:sp>
    </p:spTree>
    <p:extLst>
      <p:ext uri="{BB962C8B-B14F-4D97-AF65-F5344CB8AC3E}">
        <p14:creationId xmlns:p14="http://schemas.microsoft.com/office/powerpoint/2010/main" val="30010390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ECB359-C368-FAAB-58D5-0D02FBB3D69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C032F6F-935E-C66B-8985-FCC117989D0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0EBAB38-F9B1-12E8-4194-CD76A9D9AD36}"/>
              </a:ext>
            </a:extLst>
          </p:cNvPr>
          <p:cNvSpPr>
            <a:spLocks noGrp="1"/>
          </p:cNvSpPr>
          <p:nvPr>
            <p:ph type="dt" sz="half" idx="10"/>
          </p:nvPr>
        </p:nvSpPr>
        <p:spPr/>
        <p:txBody>
          <a:bodyPr/>
          <a:lstStyle/>
          <a:p>
            <a:fld id="{9B35F583-0148-4553-964E-C48E0D09F0A7}" type="datetimeFigureOut">
              <a:rPr lang="en-US" smtClean="0"/>
              <a:t>11/10/2023</a:t>
            </a:fld>
            <a:endParaRPr lang="en-US"/>
          </a:p>
        </p:txBody>
      </p:sp>
      <p:sp>
        <p:nvSpPr>
          <p:cNvPr id="5" name="Footer Placeholder 4">
            <a:extLst>
              <a:ext uri="{FF2B5EF4-FFF2-40B4-BE49-F238E27FC236}">
                <a16:creationId xmlns:a16="http://schemas.microsoft.com/office/drawing/2014/main" id="{7510F5B9-0BBA-6237-AA41-7C8A68FB5B5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F73F7DC-A0D2-2B59-3108-A6C6969B3DF2}"/>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4368970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1DD68C-4EF3-3E93-F0E4-7A1EAF30AE1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5CA9882-3F56-BADC-45F5-A1FA9E28468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EE2AE65-1C31-E61D-C80A-17679EA4FBF9}"/>
              </a:ext>
            </a:extLst>
          </p:cNvPr>
          <p:cNvSpPr>
            <a:spLocks noGrp="1"/>
          </p:cNvSpPr>
          <p:nvPr>
            <p:ph type="dt" sz="half" idx="10"/>
          </p:nvPr>
        </p:nvSpPr>
        <p:spPr/>
        <p:txBody>
          <a:bodyPr/>
          <a:lstStyle/>
          <a:p>
            <a:fld id="{9B35F583-0148-4553-964E-C48E0D09F0A7}" type="datetimeFigureOut">
              <a:rPr lang="en-US" smtClean="0"/>
              <a:t>11/10/2023</a:t>
            </a:fld>
            <a:endParaRPr lang="en-US"/>
          </a:p>
        </p:txBody>
      </p:sp>
      <p:sp>
        <p:nvSpPr>
          <p:cNvPr id="5" name="Footer Placeholder 4">
            <a:extLst>
              <a:ext uri="{FF2B5EF4-FFF2-40B4-BE49-F238E27FC236}">
                <a16:creationId xmlns:a16="http://schemas.microsoft.com/office/drawing/2014/main" id="{CB217C64-8BD3-3E2A-43D6-03E9842166B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09A8E1E-00B5-FF84-1631-BE2FDBC68533}"/>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15029421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B7DA0A-999E-F79D-3D7B-BC0F80AB919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D93E550-A2B2-1FD4-FC5E-0155D7D380B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D7FD8D4-E3E9-3387-ECDD-20703B5339EC}"/>
              </a:ext>
            </a:extLst>
          </p:cNvPr>
          <p:cNvSpPr>
            <a:spLocks noGrp="1"/>
          </p:cNvSpPr>
          <p:nvPr>
            <p:ph type="dt" sz="half" idx="10"/>
          </p:nvPr>
        </p:nvSpPr>
        <p:spPr/>
        <p:txBody>
          <a:bodyPr/>
          <a:lstStyle/>
          <a:p>
            <a:fld id="{9B35F583-0148-4553-964E-C48E0D09F0A7}" type="datetimeFigureOut">
              <a:rPr lang="en-US" smtClean="0"/>
              <a:t>11/10/2023</a:t>
            </a:fld>
            <a:endParaRPr lang="en-US"/>
          </a:p>
        </p:txBody>
      </p:sp>
      <p:sp>
        <p:nvSpPr>
          <p:cNvPr id="5" name="Footer Placeholder 4">
            <a:extLst>
              <a:ext uri="{FF2B5EF4-FFF2-40B4-BE49-F238E27FC236}">
                <a16:creationId xmlns:a16="http://schemas.microsoft.com/office/drawing/2014/main" id="{F5FE3999-2E2F-4649-76D3-B231DD65282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F73A913-02D6-7024-9DDD-B530DE88D33C}"/>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4514561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8A10D7-43E2-27E6-B52B-80214C7A821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D3B1AF0-1660-95CB-8909-C7079FB0B44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E2CF109-C42D-ABD0-92C8-8E04F6898BA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643B5F6-C21A-532C-A7A0-20FFA9B88BCF}"/>
              </a:ext>
            </a:extLst>
          </p:cNvPr>
          <p:cNvSpPr>
            <a:spLocks noGrp="1"/>
          </p:cNvSpPr>
          <p:nvPr>
            <p:ph type="dt" sz="half" idx="10"/>
          </p:nvPr>
        </p:nvSpPr>
        <p:spPr/>
        <p:txBody>
          <a:bodyPr/>
          <a:lstStyle/>
          <a:p>
            <a:fld id="{9B35F583-0148-4553-964E-C48E0D09F0A7}" type="datetimeFigureOut">
              <a:rPr lang="en-US" smtClean="0"/>
              <a:t>11/10/2023</a:t>
            </a:fld>
            <a:endParaRPr lang="en-US"/>
          </a:p>
        </p:txBody>
      </p:sp>
      <p:sp>
        <p:nvSpPr>
          <p:cNvPr id="6" name="Footer Placeholder 5">
            <a:extLst>
              <a:ext uri="{FF2B5EF4-FFF2-40B4-BE49-F238E27FC236}">
                <a16:creationId xmlns:a16="http://schemas.microsoft.com/office/drawing/2014/main" id="{36C4B400-062F-F623-23E7-2F390EBF368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83765A9-6170-524F-1675-81BB3793209B}"/>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22607065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A7FFF5-B0CD-4F13-AC32-B2D3C699DEC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4D59DCE-D1E5-36F7-3C1C-28022F721B1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BDAE6A7-B025-35F2-355E-7BB5EAA869E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054B650-45FF-38E4-C8D8-C877757FA33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9899E66-9168-3AF3-51A1-AC9160720B2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453256E-39DB-9C33-4E7F-391F27F04C47}"/>
              </a:ext>
            </a:extLst>
          </p:cNvPr>
          <p:cNvSpPr>
            <a:spLocks noGrp="1"/>
          </p:cNvSpPr>
          <p:nvPr>
            <p:ph type="dt" sz="half" idx="10"/>
          </p:nvPr>
        </p:nvSpPr>
        <p:spPr/>
        <p:txBody>
          <a:bodyPr/>
          <a:lstStyle/>
          <a:p>
            <a:fld id="{9B35F583-0148-4553-964E-C48E0D09F0A7}" type="datetimeFigureOut">
              <a:rPr lang="en-US" smtClean="0"/>
              <a:t>11/10/2023</a:t>
            </a:fld>
            <a:endParaRPr lang="en-US"/>
          </a:p>
        </p:txBody>
      </p:sp>
      <p:sp>
        <p:nvSpPr>
          <p:cNvPr id="8" name="Footer Placeholder 7">
            <a:extLst>
              <a:ext uri="{FF2B5EF4-FFF2-40B4-BE49-F238E27FC236}">
                <a16:creationId xmlns:a16="http://schemas.microsoft.com/office/drawing/2014/main" id="{62B8C339-1E2E-D100-3748-06F1DA82AFC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C6C3A0B-C84F-EB4D-66BA-36B5DCDD7917}"/>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5776137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E26ED7-C03A-95E1-BC49-5FD53FCD97B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28AF172-E041-99AC-255A-8B5AB21FC198}"/>
              </a:ext>
            </a:extLst>
          </p:cNvPr>
          <p:cNvSpPr>
            <a:spLocks noGrp="1"/>
          </p:cNvSpPr>
          <p:nvPr>
            <p:ph type="dt" sz="half" idx="10"/>
          </p:nvPr>
        </p:nvSpPr>
        <p:spPr/>
        <p:txBody>
          <a:bodyPr/>
          <a:lstStyle/>
          <a:p>
            <a:fld id="{9B35F583-0148-4553-964E-C48E0D09F0A7}" type="datetimeFigureOut">
              <a:rPr lang="en-US" smtClean="0"/>
              <a:t>11/10/2023</a:t>
            </a:fld>
            <a:endParaRPr lang="en-US"/>
          </a:p>
        </p:txBody>
      </p:sp>
      <p:sp>
        <p:nvSpPr>
          <p:cNvPr id="4" name="Footer Placeholder 3">
            <a:extLst>
              <a:ext uri="{FF2B5EF4-FFF2-40B4-BE49-F238E27FC236}">
                <a16:creationId xmlns:a16="http://schemas.microsoft.com/office/drawing/2014/main" id="{2AC00131-E27D-75AB-A7EA-C5355539F7D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C567D31-2DC5-DB2A-29BF-E0835B1015D0}"/>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12372014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6801730-6A3E-18EC-47DD-A614769CD06C}"/>
              </a:ext>
            </a:extLst>
          </p:cNvPr>
          <p:cNvSpPr>
            <a:spLocks noGrp="1"/>
          </p:cNvSpPr>
          <p:nvPr>
            <p:ph type="dt" sz="half" idx="10"/>
          </p:nvPr>
        </p:nvSpPr>
        <p:spPr/>
        <p:txBody>
          <a:bodyPr/>
          <a:lstStyle/>
          <a:p>
            <a:fld id="{9B35F583-0148-4553-964E-C48E0D09F0A7}" type="datetimeFigureOut">
              <a:rPr lang="en-US" smtClean="0"/>
              <a:t>11/10/2023</a:t>
            </a:fld>
            <a:endParaRPr lang="en-US"/>
          </a:p>
        </p:txBody>
      </p:sp>
      <p:sp>
        <p:nvSpPr>
          <p:cNvPr id="3" name="Footer Placeholder 2">
            <a:extLst>
              <a:ext uri="{FF2B5EF4-FFF2-40B4-BE49-F238E27FC236}">
                <a16:creationId xmlns:a16="http://schemas.microsoft.com/office/drawing/2014/main" id="{F14E3FDD-3A6C-B024-AEC6-BED99AB03C8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8FCE5AC-7F66-41A2-B146-4000CBB93B83}"/>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14680192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EC3546-C49D-9798-0C37-F80C1935288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1DCA46A-6FFF-8B45-A293-C794CFBD62C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4469AA1-2D1A-3054-CDD6-567969990EA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B22BBB5-2CDF-8FC1-981F-4A0C5518ABC3}"/>
              </a:ext>
            </a:extLst>
          </p:cNvPr>
          <p:cNvSpPr>
            <a:spLocks noGrp="1"/>
          </p:cNvSpPr>
          <p:nvPr>
            <p:ph type="dt" sz="half" idx="10"/>
          </p:nvPr>
        </p:nvSpPr>
        <p:spPr/>
        <p:txBody>
          <a:bodyPr/>
          <a:lstStyle/>
          <a:p>
            <a:fld id="{9B35F583-0148-4553-964E-C48E0D09F0A7}" type="datetimeFigureOut">
              <a:rPr lang="en-US" smtClean="0"/>
              <a:t>11/10/2023</a:t>
            </a:fld>
            <a:endParaRPr lang="en-US"/>
          </a:p>
        </p:txBody>
      </p:sp>
      <p:sp>
        <p:nvSpPr>
          <p:cNvPr id="6" name="Footer Placeholder 5">
            <a:extLst>
              <a:ext uri="{FF2B5EF4-FFF2-40B4-BE49-F238E27FC236}">
                <a16:creationId xmlns:a16="http://schemas.microsoft.com/office/drawing/2014/main" id="{D1DFD70F-5533-0BBF-9AEF-91CAC5B0FEC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E28F2FB-2DEE-F0A1-465D-C673D1397229}"/>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5232201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6939B4-E217-B28D-30FF-2C0AB0D7599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743FFDC-E88F-1F0C-ECF0-7AA21FFA717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ECBE10CB-D284-A341-F846-78EED0D97BA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0D62789-07EF-DBB0-122A-BEA8179E60B0}"/>
              </a:ext>
            </a:extLst>
          </p:cNvPr>
          <p:cNvSpPr>
            <a:spLocks noGrp="1"/>
          </p:cNvSpPr>
          <p:nvPr>
            <p:ph type="dt" sz="half" idx="10"/>
          </p:nvPr>
        </p:nvSpPr>
        <p:spPr/>
        <p:txBody>
          <a:bodyPr/>
          <a:lstStyle/>
          <a:p>
            <a:fld id="{9B35F583-0148-4553-964E-C48E0D09F0A7}" type="datetimeFigureOut">
              <a:rPr lang="en-US" smtClean="0"/>
              <a:t>11/10/2023</a:t>
            </a:fld>
            <a:endParaRPr lang="en-US"/>
          </a:p>
        </p:txBody>
      </p:sp>
      <p:sp>
        <p:nvSpPr>
          <p:cNvPr id="6" name="Footer Placeholder 5">
            <a:extLst>
              <a:ext uri="{FF2B5EF4-FFF2-40B4-BE49-F238E27FC236}">
                <a16:creationId xmlns:a16="http://schemas.microsoft.com/office/drawing/2014/main" id="{375C2917-4D78-E2C5-B240-2C83A2A028B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B4E6FDF-BCDB-7F7A-F813-4FDA4DCAD790}"/>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27771177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BB10C0-86E6-71B8-02C1-6ADF112455A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49FDAF7-A048-683D-CCCC-A63BA5B51F1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48BC5C8-39F6-6DD7-9FBA-7C02F011CA7E}"/>
              </a:ext>
            </a:extLst>
          </p:cNvPr>
          <p:cNvSpPr>
            <a:spLocks noGrp="1"/>
          </p:cNvSpPr>
          <p:nvPr>
            <p:ph type="dt" sz="half" idx="10"/>
          </p:nvPr>
        </p:nvSpPr>
        <p:spPr/>
        <p:txBody>
          <a:bodyPr/>
          <a:lstStyle/>
          <a:p>
            <a:fld id="{9B35F583-0148-4553-964E-C48E0D09F0A7}" type="datetimeFigureOut">
              <a:rPr lang="en-US" smtClean="0"/>
              <a:t>11/10/2023</a:t>
            </a:fld>
            <a:endParaRPr lang="en-US"/>
          </a:p>
        </p:txBody>
      </p:sp>
      <p:sp>
        <p:nvSpPr>
          <p:cNvPr id="5" name="Footer Placeholder 4">
            <a:extLst>
              <a:ext uri="{FF2B5EF4-FFF2-40B4-BE49-F238E27FC236}">
                <a16:creationId xmlns:a16="http://schemas.microsoft.com/office/drawing/2014/main" id="{BEADA172-8CFC-0C43-AABF-1121A5E1CD1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95E851D-8129-DE77-B672-9040F1A251DC}"/>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24728669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20A3BDA-1EAA-353D-F8DE-1FA3FAC2538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7114AA8-3789-CBC3-5C55-CAEDF3B88E1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E9B3290-4B06-5823-1D14-C03BE4FA6A47}"/>
              </a:ext>
            </a:extLst>
          </p:cNvPr>
          <p:cNvSpPr>
            <a:spLocks noGrp="1"/>
          </p:cNvSpPr>
          <p:nvPr>
            <p:ph type="dt" sz="half" idx="10"/>
          </p:nvPr>
        </p:nvSpPr>
        <p:spPr/>
        <p:txBody>
          <a:bodyPr/>
          <a:lstStyle/>
          <a:p>
            <a:fld id="{9B35F583-0148-4553-964E-C48E0D09F0A7}" type="datetimeFigureOut">
              <a:rPr lang="en-US" smtClean="0"/>
              <a:t>11/10/2023</a:t>
            </a:fld>
            <a:endParaRPr lang="en-US"/>
          </a:p>
        </p:txBody>
      </p:sp>
      <p:sp>
        <p:nvSpPr>
          <p:cNvPr id="5" name="Footer Placeholder 4">
            <a:extLst>
              <a:ext uri="{FF2B5EF4-FFF2-40B4-BE49-F238E27FC236}">
                <a16:creationId xmlns:a16="http://schemas.microsoft.com/office/drawing/2014/main" id="{647E6A11-9C61-AEB0-DA00-C59F4DD3A14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AC08BEB-E646-E98F-031B-DAA706C808D8}"/>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4482438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A04949BE-1264-40E4-BDA5-77919F8C2881}" type="datetimeFigureOut">
              <a:rPr lang="en-US" smtClean="0"/>
              <a:t>11/10/2023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9325373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11/10/2023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2273892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04949BE-1264-40E4-BDA5-77919F8C2881}" type="datetimeFigureOut">
              <a:rPr lang="en-US" smtClean="0"/>
              <a:t>11/10/2023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61234938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04949BE-1264-40E4-BDA5-77919F8C2881}" type="datetimeFigureOut">
              <a:rPr lang="en-US" smtClean="0"/>
              <a:t>11/10/2023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1904638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04949BE-1264-40E4-BDA5-77919F8C2881}" type="datetimeFigureOut">
              <a:rPr lang="en-US" smtClean="0"/>
              <a:t>11/10/2023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44984026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04949BE-1264-40E4-BDA5-77919F8C2881}" type="datetimeFigureOut">
              <a:rPr lang="en-US" smtClean="0"/>
              <a:t>11/10/2023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19414456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4949BE-1264-40E4-BDA5-77919F8C2881}" type="datetimeFigureOut">
              <a:rPr lang="en-US" smtClean="0"/>
              <a:t>11/10/2023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92828119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04949BE-1264-40E4-BDA5-77919F8C2881}" type="datetimeFigureOut">
              <a:rPr lang="en-US" smtClean="0"/>
              <a:t>11/10/2023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11880894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04949BE-1264-40E4-BDA5-77919F8C2881}" type="datetimeFigureOut">
              <a:rPr lang="en-US" smtClean="0"/>
              <a:t>11/10/2023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91201530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11/10/2023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4952388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11/10/2023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06454811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163EA-5E16-0164-3BF7-EC6193188E1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C76C1A5-D051-8CD0-E385-04A1BB9C461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A5E8B92-5EBB-861C-F641-232B78583BCE}"/>
              </a:ext>
            </a:extLst>
          </p:cNvPr>
          <p:cNvSpPr>
            <a:spLocks noGrp="1"/>
          </p:cNvSpPr>
          <p:nvPr>
            <p:ph type="dt" sz="half" idx="10"/>
          </p:nvPr>
        </p:nvSpPr>
        <p:spPr/>
        <p:txBody>
          <a:bodyPr/>
          <a:lstStyle/>
          <a:p>
            <a:fld id="{27CDEAE1-69FA-42CF-B65D-944C8BD08CC2}" type="datetimeFigureOut">
              <a:rPr lang="en-US" smtClean="0"/>
              <a:t>11/10/2023</a:t>
            </a:fld>
            <a:endParaRPr lang="en-US"/>
          </a:p>
        </p:txBody>
      </p:sp>
      <p:sp>
        <p:nvSpPr>
          <p:cNvPr id="5" name="Footer Placeholder 4">
            <a:extLst>
              <a:ext uri="{FF2B5EF4-FFF2-40B4-BE49-F238E27FC236}">
                <a16:creationId xmlns:a16="http://schemas.microsoft.com/office/drawing/2014/main" id="{07DE1FA5-F0E9-920C-9617-20FF0411F8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35CBFB-D74C-A513-032C-49C669C55A90}"/>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28459433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F5FB1-B7B6-E690-03F9-23349311332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5A55743-94AF-F71F-6977-BA5AC7FF252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935840-7275-07FB-4ECD-6A47C5E26F44}"/>
              </a:ext>
            </a:extLst>
          </p:cNvPr>
          <p:cNvSpPr>
            <a:spLocks noGrp="1"/>
          </p:cNvSpPr>
          <p:nvPr>
            <p:ph type="dt" sz="half" idx="10"/>
          </p:nvPr>
        </p:nvSpPr>
        <p:spPr/>
        <p:txBody>
          <a:bodyPr/>
          <a:lstStyle/>
          <a:p>
            <a:fld id="{27CDEAE1-69FA-42CF-B65D-944C8BD08CC2}" type="datetimeFigureOut">
              <a:rPr lang="en-US" smtClean="0"/>
              <a:t>11/10/2023</a:t>
            </a:fld>
            <a:endParaRPr lang="en-US"/>
          </a:p>
        </p:txBody>
      </p:sp>
      <p:sp>
        <p:nvSpPr>
          <p:cNvPr id="5" name="Footer Placeholder 4">
            <a:extLst>
              <a:ext uri="{FF2B5EF4-FFF2-40B4-BE49-F238E27FC236}">
                <a16:creationId xmlns:a16="http://schemas.microsoft.com/office/drawing/2014/main" id="{90F6FB95-8616-2719-0EF2-AD6DA12AD8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D52DA1-4EAA-5B92-2E1E-54F03167DAD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405204331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35860-AEC1-F21E-9439-AC5E985F83E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F516979-79D4-4C8A-C601-95DC67AF07F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E0C1366-F510-43D2-F98E-965A52513E53}"/>
              </a:ext>
            </a:extLst>
          </p:cNvPr>
          <p:cNvSpPr>
            <a:spLocks noGrp="1"/>
          </p:cNvSpPr>
          <p:nvPr>
            <p:ph type="dt" sz="half" idx="10"/>
          </p:nvPr>
        </p:nvSpPr>
        <p:spPr/>
        <p:txBody>
          <a:bodyPr/>
          <a:lstStyle/>
          <a:p>
            <a:fld id="{27CDEAE1-69FA-42CF-B65D-944C8BD08CC2}" type="datetimeFigureOut">
              <a:rPr lang="en-US" smtClean="0"/>
              <a:t>11/10/2023</a:t>
            </a:fld>
            <a:endParaRPr lang="en-US"/>
          </a:p>
        </p:txBody>
      </p:sp>
      <p:sp>
        <p:nvSpPr>
          <p:cNvPr id="5" name="Footer Placeholder 4">
            <a:extLst>
              <a:ext uri="{FF2B5EF4-FFF2-40B4-BE49-F238E27FC236}">
                <a16:creationId xmlns:a16="http://schemas.microsoft.com/office/drawing/2014/main" id="{028A0301-AFD1-A01E-9432-7C0E9BEA62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9AA5184-EEF7-EE92-A5D4-839DE873B3CE}"/>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79049317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B18EF-B2D9-B1BE-C161-D13DE68974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2CEA824-C61F-1EF0-F51E-18319AA1BC2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894C721-113D-8B59-E65F-84AE609CA16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402189D-BD29-274B-72ED-B84764A073FE}"/>
              </a:ext>
            </a:extLst>
          </p:cNvPr>
          <p:cNvSpPr>
            <a:spLocks noGrp="1"/>
          </p:cNvSpPr>
          <p:nvPr>
            <p:ph type="dt" sz="half" idx="10"/>
          </p:nvPr>
        </p:nvSpPr>
        <p:spPr/>
        <p:txBody>
          <a:bodyPr/>
          <a:lstStyle/>
          <a:p>
            <a:fld id="{27CDEAE1-69FA-42CF-B65D-944C8BD08CC2}" type="datetimeFigureOut">
              <a:rPr lang="en-US" smtClean="0"/>
              <a:t>11/10/2023</a:t>
            </a:fld>
            <a:endParaRPr lang="en-US"/>
          </a:p>
        </p:txBody>
      </p:sp>
      <p:sp>
        <p:nvSpPr>
          <p:cNvPr id="6" name="Footer Placeholder 5">
            <a:extLst>
              <a:ext uri="{FF2B5EF4-FFF2-40B4-BE49-F238E27FC236}">
                <a16:creationId xmlns:a16="http://schemas.microsoft.com/office/drawing/2014/main" id="{CFECB693-E414-2C0A-CAA5-15C4CB3F70D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57725BF-2EEF-84C6-2BB1-729C28E20F2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94493695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96D48-1528-BF8A-2F89-D761D88DBF8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93901AC-E4A8-58D0-A52E-5CADBFB11D8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9DA3EE9-7C77-EEFC-CE78-00E89BAE885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B90C92-E471-B5F7-6BEC-2CE3E140821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E400897-423C-07E1-A10A-7C59F23AA41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9D8E054-52BB-9483-E1EB-D05C5880E859}"/>
              </a:ext>
            </a:extLst>
          </p:cNvPr>
          <p:cNvSpPr>
            <a:spLocks noGrp="1"/>
          </p:cNvSpPr>
          <p:nvPr>
            <p:ph type="dt" sz="half" idx="10"/>
          </p:nvPr>
        </p:nvSpPr>
        <p:spPr/>
        <p:txBody>
          <a:bodyPr/>
          <a:lstStyle/>
          <a:p>
            <a:fld id="{27CDEAE1-69FA-42CF-B65D-944C8BD08CC2}" type="datetimeFigureOut">
              <a:rPr lang="en-US" smtClean="0"/>
              <a:t>11/10/2023</a:t>
            </a:fld>
            <a:endParaRPr lang="en-US"/>
          </a:p>
        </p:txBody>
      </p:sp>
      <p:sp>
        <p:nvSpPr>
          <p:cNvPr id="8" name="Footer Placeholder 7">
            <a:extLst>
              <a:ext uri="{FF2B5EF4-FFF2-40B4-BE49-F238E27FC236}">
                <a16:creationId xmlns:a16="http://schemas.microsoft.com/office/drawing/2014/main" id="{39EC79F0-876F-DCD2-6992-E25F90C2DAB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089AE4E-2FE4-95BC-1725-EACD29A4E573}"/>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426976233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3D625-FC08-D663-FF18-8710C7E8A00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814C6F2-7565-5AD1-9625-7F784BA6240B}"/>
              </a:ext>
            </a:extLst>
          </p:cNvPr>
          <p:cNvSpPr>
            <a:spLocks noGrp="1"/>
          </p:cNvSpPr>
          <p:nvPr>
            <p:ph type="dt" sz="half" idx="10"/>
          </p:nvPr>
        </p:nvSpPr>
        <p:spPr/>
        <p:txBody>
          <a:bodyPr/>
          <a:lstStyle/>
          <a:p>
            <a:fld id="{27CDEAE1-69FA-42CF-B65D-944C8BD08CC2}" type="datetimeFigureOut">
              <a:rPr lang="en-US" smtClean="0"/>
              <a:t>11/10/2023</a:t>
            </a:fld>
            <a:endParaRPr lang="en-US"/>
          </a:p>
        </p:txBody>
      </p:sp>
      <p:sp>
        <p:nvSpPr>
          <p:cNvPr id="4" name="Footer Placeholder 3">
            <a:extLst>
              <a:ext uri="{FF2B5EF4-FFF2-40B4-BE49-F238E27FC236}">
                <a16:creationId xmlns:a16="http://schemas.microsoft.com/office/drawing/2014/main" id="{418EB37D-3164-F74D-30C0-A3CF9C906BD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FD8DA1A-C6DA-15F4-F28F-12A6846DE7B6}"/>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409883338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0373B0-FE23-81C5-1342-81A7DE13F603}"/>
              </a:ext>
            </a:extLst>
          </p:cNvPr>
          <p:cNvSpPr>
            <a:spLocks noGrp="1"/>
          </p:cNvSpPr>
          <p:nvPr>
            <p:ph type="dt" sz="half" idx="10"/>
          </p:nvPr>
        </p:nvSpPr>
        <p:spPr/>
        <p:txBody>
          <a:bodyPr/>
          <a:lstStyle/>
          <a:p>
            <a:fld id="{27CDEAE1-69FA-42CF-B65D-944C8BD08CC2}" type="datetimeFigureOut">
              <a:rPr lang="en-US" smtClean="0"/>
              <a:t>11/10/2023</a:t>
            </a:fld>
            <a:endParaRPr lang="en-US"/>
          </a:p>
        </p:txBody>
      </p:sp>
      <p:sp>
        <p:nvSpPr>
          <p:cNvPr id="3" name="Footer Placeholder 2">
            <a:extLst>
              <a:ext uri="{FF2B5EF4-FFF2-40B4-BE49-F238E27FC236}">
                <a16:creationId xmlns:a16="http://schemas.microsoft.com/office/drawing/2014/main" id="{71A0B33B-6F6D-08CE-F79B-EDC97DD9C09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C02294D-94A1-C185-CA85-2DE03FE4CCC7}"/>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52788365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85DBE-06F2-A90E-2773-94F84641929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8090A59-53B7-5DAD-4D2D-46531514AE1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6C06CDE-6ADF-3AE3-6DFD-D9A0EC8BB5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16B2EB0-C857-5536-3D6F-AEB2489AF9A7}"/>
              </a:ext>
            </a:extLst>
          </p:cNvPr>
          <p:cNvSpPr>
            <a:spLocks noGrp="1"/>
          </p:cNvSpPr>
          <p:nvPr>
            <p:ph type="dt" sz="half" idx="10"/>
          </p:nvPr>
        </p:nvSpPr>
        <p:spPr/>
        <p:txBody>
          <a:bodyPr/>
          <a:lstStyle/>
          <a:p>
            <a:fld id="{27CDEAE1-69FA-42CF-B65D-944C8BD08CC2}" type="datetimeFigureOut">
              <a:rPr lang="en-US" smtClean="0"/>
              <a:t>11/10/2023</a:t>
            </a:fld>
            <a:endParaRPr lang="en-US"/>
          </a:p>
        </p:txBody>
      </p:sp>
      <p:sp>
        <p:nvSpPr>
          <p:cNvPr id="6" name="Footer Placeholder 5">
            <a:extLst>
              <a:ext uri="{FF2B5EF4-FFF2-40B4-BE49-F238E27FC236}">
                <a16:creationId xmlns:a16="http://schemas.microsoft.com/office/drawing/2014/main" id="{63D6DA25-59E1-8576-4DDB-60DD5B5CB1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B9E5CBE-DCE2-C05B-F325-632066928EA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35801720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5A1A3-C002-BE74-93F5-FDB4A1AC850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077B58-B74F-002B-32B6-14E76C63AD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F11DC5D-FF3E-4100-4F80-E4D1073F84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EA2486-3500-0000-44B3-599E88FABF10}"/>
              </a:ext>
            </a:extLst>
          </p:cNvPr>
          <p:cNvSpPr>
            <a:spLocks noGrp="1"/>
          </p:cNvSpPr>
          <p:nvPr>
            <p:ph type="dt" sz="half" idx="10"/>
          </p:nvPr>
        </p:nvSpPr>
        <p:spPr/>
        <p:txBody>
          <a:bodyPr/>
          <a:lstStyle/>
          <a:p>
            <a:fld id="{27CDEAE1-69FA-42CF-B65D-944C8BD08CC2}" type="datetimeFigureOut">
              <a:rPr lang="en-US" smtClean="0"/>
              <a:t>11/10/2023</a:t>
            </a:fld>
            <a:endParaRPr lang="en-US"/>
          </a:p>
        </p:txBody>
      </p:sp>
      <p:sp>
        <p:nvSpPr>
          <p:cNvPr id="6" name="Footer Placeholder 5">
            <a:extLst>
              <a:ext uri="{FF2B5EF4-FFF2-40B4-BE49-F238E27FC236}">
                <a16:creationId xmlns:a16="http://schemas.microsoft.com/office/drawing/2014/main" id="{595029E0-8C18-D056-9955-D030C24E87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A773AE-FB84-2633-7C9E-CF58AF68EAD8}"/>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70816294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393D7-77AB-6883-3786-975512956D1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5748A89-586A-D3F5-2955-B2C04E3398B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D291DF-C5C3-9C6D-FABE-2704A8FE99BF}"/>
              </a:ext>
            </a:extLst>
          </p:cNvPr>
          <p:cNvSpPr>
            <a:spLocks noGrp="1"/>
          </p:cNvSpPr>
          <p:nvPr>
            <p:ph type="dt" sz="half" idx="10"/>
          </p:nvPr>
        </p:nvSpPr>
        <p:spPr/>
        <p:txBody>
          <a:bodyPr/>
          <a:lstStyle/>
          <a:p>
            <a:fld id="{27CDEAE1-69FA-42CF-B65D-944C8BD08CC2}" type="datetimeFigureOut">
              <a:rPr lang="en-US" smtClean="0"/>
              <a:t>11/10/2023</a:t>
            </a:fld>
            <a:endParaRPr lang="en-US"/>
          </a:p>
        </p:txBody>
      </p:sp>
      <p:sp>
        <p:nvSpPr>
          <p:cNvPr id="5" name="Footer Placeholder 4">
            <a:extLst>
              <a:ext uri="{FF2B5EF4-FFF2-40B4-BE49-F238E27FC236}">
                <a16:creationId xmlns:a16="http://schemas.microsoft.com/office/drawing/2014/main" id="{A4A8887F-0F21-1832-AFB6-2C135249C3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075050-4C27-476B-843C-DD44B93ADC8F}"/>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80046447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CEFA051-CA26-FA49-A07B-5EA4E5FC910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6B17C35-63EA-6A66-24CE-146DFB58568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B6019F-AA6A-078D-9D2E-AB27C7AACBA0}"/>
              </a:ext>
            </a:extLst>
          </p:cNvPr>
          <p:cNvSpPr>
            <a:spLocks noGrp="1"/>
          </p:cNvSpPr>
          <p:nvPr>
            <p:ph type="dt" sz="half" idx="10"/>
          </p:nvPr>
        </p:nvSpPr>
        <p:spPr/>
        <p:txBody>
          <a:bodyPr/>
          <a:lstStyle/>
          <a:p>
            <a:fld id="{27CDEAE1-69FA-42CF-B65D-944C8BD08CC2}" type="datetimeFigureOut">
              <a:rPr lang="en-US" smtClean="0"/>
              <a:t>11/10/2023</a:t>
            </a:fld>
            <a:endParaRPr lang="en-US"/>
          </a:p>
        </p:txBody>
      </p:sp>
      <p:sp>
        <p:nvSpPr>
          <p:cNvPr id="5" name="Footer Placeholder 4">
            <a:extLst>
              <a:ext uri="{FF2B5EF4-FFF2-40B4-BE49-F238E27FC236}">
                <a16:creationId xmlns:a16="http://schemas.microsoft.com/office/drawing/2014/main" id="{C438E183-218B-EC4C-402E-8CFDF480AC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13DF49-864D-94D6-0F01-4C5F95F2896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5946795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6CE697A-28CD-EDD6-6415-D3C701EC59E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70A0CBA-D392-B3C6-11C8-2B7A43CDAA0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D2FCAAC-A88B-1C44-0137-1A638B2A3BB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UTM Avo" panose="02040603050506020204" pitchFamily="18" charset="0"/>
              </a:defRPr>
            </a:lvl1pPr>
          </a:lstStyle>
          <a:p>
            <a:fld id="{9B35F583-0148-4553-964E-C48E0D09F0A7}" type="datetimeFigureOut">
              <a:rPr lang="en-US" smtClean="0"/>
              <a:pPr/>
              <a:t>11/10/2023</a:t>
            </a:fld>
            <a:endParaRPr lang="en-US"/>
          </a:p>
        </p:txBody>
      </p:sp>
      <p:sp>
        <p:nvSpPr>
          <p:cNvPr id="5" name="Footer Placeholder 4">
            <a:extLst>
              <a:ext uri="{FF2B5EF4-FFF2-40B4-BE49-F238E27FC236}">
                <a16:creationId xmlns:a16="http://schemas.microsoft.com/office/drawing/2014/main" id="{C98EEFD4-4D1A-FAD6-8C8F-648DA608DED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UTM Avo" panose="02040603050506020204" pitchFamily="18" charset="0"/>
              </a:defRPr>
            </a:lvl1pPr>
          </a:lstStyle>
          <a:p>
            <a:endParaRPr lang="en-US"/>
          </a:p>
        </p:txBody>
      </p:sp>
      <p:sp>
        <p:nvSpPr>
          <p:cNvPr id="6" name="Slide Number Placeholder 5">
            <a:extLst>
              <a:ext uri="{FF2B5EF4-FFF2-40B4-BE49-F238E27FC236}">
                <a16:creationId xmlns:a16="http://schemas.microsoft.com/office/drawing/2014/main" id="{10BC7197-0211-521E-ABF8-E35EA0FC831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UTM Avo" panose="02040603050506020204" pitchFamily="18" charset="0"/>
              </a:defRPr>
            </a:lvl1pPr>
          </a:lstStyle>
          <a:p>
            <a:fld id="{E5E96640-AC40-4FB1-869D-32BD2614E6D2}" type="slidenum">
              <a:rPr lang="en-US" smtClean="0"/>
              <a:pPr/>
              <a:t>‹#›</a:t>
            </a:fld>
            <a:endParaRPr lang="en-US"/>
          </a:p>
        </p:txBody>
      </p:sp>
    </p:spTree>
    <p:extLst>
      <p:ext uri="{BB962C8B-B14F-4D97-AF65-F5344CB8AC3E}">
        <p14:creationId xmlns:p14="http://schemas.microsoft.com/office/powerpoint/2010/main" val="1012896742"/>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UTM Avo" panose="02040603050506020204" pitchFamily="18"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UTM Avo" panose="02040603050506020204" pitchFamily="18"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UTM Avo" panose="0204060305050602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UTM Avo" panose="0204060305050602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UTM Avo" panose="0204060305050602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UTM Avo" panose="0204060305050602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4949BE-1264-40E4-BDA5-77919F8C2881}" type="datetimeFigureOut">
              <a:rPr lang="en-US" smtClean="0"/>
              <a:t>11/10/2023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8676ABB-7A76-4521-92C4-E4A5C9A8EA59}" type="slidenum">
              <a:rPr lang="en-US" smtClean="0"/>
              <a:t>‹#›</a:t>
            </a:fld>
            <a:endParaRPr lang="en-US"/>
          </a:p>
        </p:txBody>
      </p:sp>
    </p:spTree>
    <p:extLst>
      <p:ext uri="{BB962C8B-B14F-4D97-AF65-F5344CB8AC3E}">
        <p14:creationId xmlns:p14="http://schemas.microsoft.com/office/powerpoint/2010/main" val="413260955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9Slide.vn - 2019">
            <a:extLst>
              <a:ext uri="{FF2B5EF4-FFF2-40B4-BE49-F238E27FC236}">
                <a16:creationId xmlns:a16="http://schemas.microsoft.com/office/drawing/2014/main" id="{CB8E471B-AE77-BA89-2C2C-3C1B3FFC444A}"/>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2" name="Title Placeholder 1">
            <a:extLst>
              <a:ext uri="{FF2B5EF4-FFF2-40B4-BE49-F238E27FC236}">
                <a16:creationId xmlns:a16="http://schemas.microsoft.com/office/drawing/2014/main" id="{AD2C8457-2C65-AECF-4226-BAA6D30A47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605DB20-E44C-5BFC-4FA7-C96AFFC982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A4B673-F1CA-CC81-D3CF-2EA41B43D8D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CDEAE1-69FA-42CF-B65D-944C8BD08CC2}" type="datetimeFigureOut">
              <a:rPr lang="en-US" smtClean="0"/>
              <a:t>11/10/2023</a:t>
            </a:fld>
            <a:endParaRPr lang="en-US"/>
          </a:p>
        </p:txBody>
      </p:sp>
      <p:sp>
        <p:nvSpPr>
          <p:cNvPr id="5" name="Footer Placeholder 4">
            <a:extLst>
              <a:ext uri="{FF2B5EF4-FFF2-40B4-BE49-F238E27FC236}">
                <a16:creationId xmlns:a16="http://schemas.microsoft.com/office/drawing/2014/main" id="{7925DDE0-5353-BD71-71EC-BEA2574C66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CE4915A-B8CD-FCF9-59A0-649E8CB848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FCAD0A-DAF0-46D1-BC9F-C74D80005738}" type="slidenum">
              <a:rPr lang="en-US" smtClean="0"/>
              <a:t>‹#›</a:t>
            </a:fld>
            <a:endParaRPr lang="en-US"/>
          </a:p>
        </p:txBody>
      </p:sp>
    </p:spTree>
    <p:extLst>
      <p:ext uri="{BB962C8B-B14F-4D97-AF65-F5344CB8AC3E}">
        <p14:creationId xmlns:p14="http://schemas.microsoft.com/office/powerpoint/2010/main" val="487861015"/>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hyperlink" Target="https://hoc10.vn/doc-sach/tieng-viet-4-tap-1/1/385/126/" TargetMode="External"/><Relationship Id="rId2" Type="http://schemas.openxmlformats.org/officeDocument/2006/relationships/image" Target="../media/image2.pn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hyperlink" Target="https://hoc10.vn/doc-sach/tieng-viet-4-tap-1/1/385/126/" TargetMode="External"/><Relationship Id="rId2" Type="http://schemas.openxmlformats.org/officeDocument/2006/relationships/image" Target="../media/image7.pn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hyperlink" Target="https://hoc10.vn/doc-sach/tieng-viet-4-tap-1/1/385/126/" TargetMode="External"/><Relationship Id="rId2" Type="http://schemas.openxmlformats.org/officeDocument/2006/relationships/image" Target="../media/image11.pn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hyperlink" Target="https://hoc10.vn/doc-sach/tieng-viet-4-tap-1/1/385/126/" TargetMode="External"/><Relationship Id="rId2" Type="http://schemas.openxmlformats.org/officeDocument/2006/relationships/image" Target="../media/image13.pn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3" Type="http://schemas.openxmlformats.org/officeDocument/2006/relationships/image" Target="../media/image16.jpg"/><Relationship Id="rId7" Type="http://schemas.openxmlformats.org/officeDocument/2006/relationships/image" Target="../media/image18.png"/><Relationship Id="rId2" Type="http://schemas.openxmlformats.org/officeDocument/2006/relationships/slideLayout" Target="../slideLayouts/slideLayout23.xml"/><Relationship Id="rId1" Type="http://schemas.openxmlformats.org/officeDocument/2006/relationships/tags" Target="../tags/tag1.xml"/><Relationship Id="rId6" Type="http://schemas.microsoft.com/office/2007/relationships/hdphoto" Target="../media/hdphoto2.wdp"/><Relationship Id="rId5" Type="http://schemas.openxmlformats.org/officeDocument/2006/relationships/image" Target="../media/image17.png"/><Relationship Id="rId4" Type="http://schemas.openxmlformats.org/officeDocument/2006/relationships/hyperlink" Target="https://www.facebook.com/groups/hoc10donghanhcunggiaovientieuhoc"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83A7158-F256-0F37-DC68-7D8AA6BFCB04}"/>
              </a:ext>
            </a:extLst>
          </p:cNvPr>
          <p:cNvSpPr txBox="1"/>
          <p:nvPr/>
        </p:nvSpPr>
        <p:spPr>
          <a:xfrm>
            <a:off x="8910084" y="141514"/>
            <a:ext cx="328191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6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a:sym typeface="Arial"/>
              </a:rPr>
              <a:t>TIẾNG VIỆT 4</a:t>
            </a:r>
          </a:p>
        </p:txBody>
      </p:sp>
      <p:sp>
        <p:nvSpPr>
          <p:cNvPr id="5" name="Rectangle 4">
            <a:extLst>
              <a:ext uri="{FF2B5EF4-FFF2-40B4-BE49-F238E27FC236}">
                <a16:creationId xmlns:a16="http://schemas.microsoft.com/office/drawing/2014/main" id="{824A85AF-B5D2-9AE2-F443-FFA2E121B5BA}"/>
              </a:ext>
            </a:extLst>
          </p:cNvPr>
          <p:cNvSpPr/>
          <p:nvPr/>
        </p:nvSpPr>
        <p:spPr>
          <a:xfrm>
            <a:off x="10994961" y="730646"/>
            <a:ext cx="990977" cy="46166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0" cap="none" spc="0" normalizeH="0" baseline="0" noProof="0" dirty="0" err="1">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panose="020B0604020202020204" pitchFamily="34" charset="0"/>
                <a:sym typeface="Arial"/>
              </a:rPr>
              <a:t>Tập</a:t>
            </a:r>
            <a:r>
              <a:rPr kumimoji="0" lang="en-US" sz="24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panose="020B0604020202020204" pitchFamily="34" charset="0"/>
                <a:sym typeface="Arial"/>
              </a:rPr>
              <a:t> 1</a:t>
            </a:r>
          </a:p>
        </p:txBody>
      </p:sp>
      <p:sp>
        <p:nvSpPr>
          <p:cNvPr id="10" name="Google Shape;54;p1">
            <a:extLst>
              <a:ext uri="{FF2B5EF4-FFF2-40B4-BE49-F238E27FC236}">
                <a16:creationId xmlns:a16="http://schemas.microsoft.com/office/drawing/2014/main" id="{E2DA8A9E-0953-ED8C-7BAC-84F79CDCD854}"/>
              </a:ext>
            </a:extLst>
          </p:cNvPr>
          <p:cNvSpPr txBox="1">
            <a:spLocks/>
          </p:cNvSpPr>
          <p:nvPr/>
        </p:nvSpPr>
        <p:spPr>
          <a:xfrm>
            <a:off x="0" y="2210660"/>
            <a:ext cx="12191999" cy="2436680"/>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50000"/>
              </a:lnSpc>
              <a:spcBef>
                <a:spcPts val="0"/>
              </a:spcBef>
              <a:spcAft>
                <a:spcPts val="0"/>
              </a:spcAft>
              <a:buClr>
                <a:srgbClr val="000000"/>
              </a:buClr>
              <a:buSzPts val="990"/>
              <a:buFont typeface="Arial"/>
              <a:buNone/>
              <a:tabLst/>
              <a:defRPr/>
            </a:pPr>
            <a:r>
              <a:rPr kumimoji="0" lang="en-US" sz="5200" b="1" i="0" u="none" strike="noStrike" kern="0" cap="none" spc="0" normalizeH="0" baseline="0" noProof="0" dirty="0" err="1">
                <a:ln>
                  <a:noFill/>
                </a:ln>
                <a:solidFill>
                  <a:srgbClr val="002060"/>
                </a:solidFill>
                <a:effectLst/>
                <a:uLnTx/>
                <a:uFillTx/>
                <a:latin typeface="UTM Avo" panose="02040603050506020204" pitchFamily="18" charset="0"/>
                <a:cs typeface="Calibri"/>
                <a:sym typeface="Calibri"/>
              </a:rPr>
              <a:t>Tuần</a:t>
            </a:r>
            <a:r>
              <a:rPr kumimoji="0" lang="en-US" sz="5200" b="1" i="0" u="none" strike="noStrike" kern="0" cap="none" spc="0" normalizeH="0" baseline="0" noProof="0" dirty="0">
                <a:ln>
                  <a:noFill/>
                </a:ln>
                <a:solidFill>
                  <a:srgbClr val="002060"/>
                </a:solidFill>
                <a:effectLst/>
                <a:uLnTx/>
                <a:uFillTx/>
                <a:latin typeface="UTM Avo" panose="02040603050506020204" pitchFamily="18" charset="0"/>
                <a:cs typeface="Calibri"/>
                <a:sym typeface="Calibri"/>
              </a:rPr>
              <a:t> </a:t>
            </a:r>
            <a:r>
              <a:rPr lang="en-US" sz="5200" b="1" kern="0" dirty="0">
                <a:solidFill>
                  <a:srgbClr val="002060"/>
                </a:solidFill>
                <a:latin typeface="UTM Avo" panose="02040603050506020204" pitchFamily="18" charset="0"/>
              </a:rPr>
              <a:t>17</a:t>
            </a:r>
            <a:endParaRPr kumimoji="0" lang="en-US" sz="5200" b="1" i="0" u="none" strike="noStrike" kern="0" cap="none" spc="0" normalizeH="0" baseline="0" noProof="0" dirty="0">
              <a:ln>
                <a:noFill/>
              </a:ln>
              <a:solidFill>
                <a:srgbClr val="002060"/>
              </a:solidFill>
              <a:effectLst/>
              <a:uLnTx/>
              <a:uFillTx/>
              <a:latin typeface="UTM Avo" panose="02040603050506020204" pitchFamily="18" charset="0"/>
              <a:cs typeface="Calibri"/>
              <a:sym typeface="Calibri"/>
            </a:endParaRPr>
          </a:p>
          <a:p>
            <a:pPr marL="0" marR="0" lvl="0" indent="0" algn="ctr" defTabSz="914377" rtl="0" eaLnBrk="1" fontAlgn="auto" latinLnBrk="0" hangingPunct="1">
              <a:lnSpc>
                <a:spcPct val="150000"/>
              </a:lnSpc>
              <a:spcBef>
                <a:spcPts val="0"/>
              </a:spcBef>
              <a:spcAft>
                <a:spcPts val="0"/>
              </a:spcAft>
              <a:buClr>
                <a:srgbClr val="000000"/>
              </a:buClr>
              <a:buSzPts val="4400"/>
              <a:buFont typeface="Calibri"/>
              <a:buNone/>
              <a:tabLst/>
              <a:defRPr/>
            </a:pPr>
            <a:r>
              <a:rPr kumimoji="0" lang="vi-VN" sz="5200" b="1" i="0" u="none" strike="noStrike" kern="0" cap="none" spc="0" normalizeH="0" baseline="0" noProof="0" dirty="0">
                <a:ln>
                  <a:noFill/>
                </a:ln>
                <a:solidFill>
                  <a:srgbClr val="FF0000"/>
                </a:solidFill>
                <a:effectLst/>
                <a:uLnTx/>
                <a:uFillTx/>
                <a:latin typeface="UTM Avo" panose="02040603050506020204" pitchFamily="18" charset="0"/>
                <a:cs typeface="Arial" panose="020B0604020202020204" pitchFamily="34" charset="0"/>
                <a:sym typeface="Calibri"/>
              </a:rPr>
              <a:t>Bài đọc 4: Buổi sáng đi học</a:t>
            </a:r>
            <a:endParaRPr kumimoji="0" lang="vi-VN" sz="5200" b="1" i="0" u="none" strike="noStrike" kern="0" cap="none" spc="0" normalizeH="0" baseline="0" noProof="0" dirty="0">
              <a:ln>
                <a:noFill/>
              </a:ln>
              <a:solidFill>
                <a:srgbClr val="FF0000"/>
              </a:solidFill>
              <a:effectLst/>
              <a:uLnTx/>
              <a:uFillTx/>
              <a:latin typeface="UTM Avo" panose="02040603050506020204" pitchFamily="18" charset="0"/>
              <a:cs typeface="Calibri"/>
              <a:sym typeface="Calibri"/>
            </a:endParaRPr>
          </a:p>
        </p:txBody>
      </p:sp>
    </p:spTree>
    <p:extLst>
      <p:ext uri="{BB962C8B-B14F-4D97-AF65-F5344CB8AC3E}">
        <p14:creationId xmlns:p14="http://schemas.microsoft.com/office/powerpoint/2010/main" val="34381624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1A8FBBC3-09D8-7E78-4609-A98660555CE9}"/>
              </a:ext>
            </a:extLst>
          </p:cNvPr>
          <p:cNvGrpSpPr/>
          <p:nvPr/>
        </p:nvGrpSpPr>
        <p:grpSpPr>
          <a:xfrm>
            <a:off x="10866032" y="746200"/>
            <a:ext cx="1216041" cy="1432566"/>
            <a:chOff x="930253" y="1555705"/>
            <a:chExt cx="1279160" cy="1432566"/>
          </a:xfrm>
        </p:grpSpPr>
        <p:pic>
          <p:nvPicPr>
            <p:cNvPr id="3" name="Picture 2">
              <a:hlinkClick r:id="rId3"/>
              <a:extLst>
                <a:ext uri="{FF2B5EF4-FFF2-40B4-BE49-F238E27FC236}">
                  <a16:creationId xmlns:a16="http://schemas.microsoft.com/office/drawing/2014/main" id="{F1F0A4B9-4141-266A-A516-FEA7C4CECDB7}"/>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4" name="TextBox 3">
              <a:extLst>
                <a:ext uri="{FF2B5EF4-FFF2-40B4-BE49-F238E27FC236}">
                  <a16:creationId xmlns:a16="http://schemas.microsoft.com/office/drawing/2014/main" id="{7FDA7935-BBBC-342A-5CE3-97752EF7B10A}"/>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36404074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0" name="Google Shape;2720;p2">
            <a:extLst>
              <a:ext uri="{FF2B5EF4-FFF2-40B4-BE49-F238E27FC236}">
                <a16:creationId xmlns:a16="http://schemas.microsoft.com/office/drawing/2014/main" id="{34056723-8AD3-BFBA-5E9B-AFEBA8E4AD84}"/>
              </a:ext>
            </a:extLst>
          </p:cNvPr>
          <p:cNvSpPr/>
          <p:nvPr/>
        </p:nvSpPr>
        <p:spPr>
          <a:xfrm>
            <a:off x="928747" y="1801884"/>
            <a:ext cx="10097209" cy="492388"/>
          </a:xfrm>
          <a:prstGeom prst="rect">
            <a:avLst/>
          </a:prstGeom>
          <a:solidFill>
            <a:srgbClr val="2270B6"/>
          </a:solidFill>
          <a:ln>
            <a:noFill/>
          </a:ln>
        </p:spPr>
        <p:txBody>
          <a:bodyPr spcFirstLastPara="1" wrap="square" lIns="121900" tIns="60933" rIns="121900" bIns="60933" anchor="t" anchorCtr="0">
            <a:spAutoFit/>
          </a:body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en-US" sz="2400" b="1" i="0" u="none" strike="noStrike" kern="0" cap="none" spc="0" normalizeH="0" baseline="0" noProof="0" dirty="0">
                <a:ln>
                  <a:noFill/>
                </a:ln>
                <a:solidFill>
                  <a:srgbClr val="FFFFFF"/>
                </a:solidFill>
                <a:effectLst/>
                <a:uLnTx/>
                <a:uFillTx/>
                <a:latin typeface="UTM Avo" panose="02040603050506020204" pitchFamily="18" charset="0"/>
                <a:cs typeface="Arial"/>
                <a:sym typeface="Arial"/>
              </a:rPr>
              <a:t> </a:t>
            </a:r>
            <a:r>
              <a:rPr kumimoji="0" lang="en-US" sz="2400" b="1" i="0" u="none" strike="noStrike" kern="0" cap="none" spc="0" normalizeH="0" baseline="0" noProof="0" dirty="0" err="1">
                <a:ln>
                  <a:noFill/>
                </a:ln>
                <a:solidFill>
                  <a:srgbClr val="FFFFFF"/>
                </a:solidFill>
                <a:effectLst/>
                <a:uLnTx/>
                <a:uFillTx/>
                <a:latin typeface="UTM Avo" panose="02040603050506020204" pitchFamily="18" charset="0"/>
                <a:cs typeface="Arial"/>
                <a:sym typeface="Arial"/>
              </a:rPr>
              <a:t>Trước</a:t>
            </a:r>
            <a:r>
              <a:rPr kumimoji="0" lang="en-US" sz="2400" b="1" i="0" u="none" strike="noStrike" kern="0" cap="none" spc="0" normalizeH="0" baseline="0" noProof="0" dirty="0">
                <a:ln>
                  <a:noFill/>
                </a:ln>
                <a:solidFill>
                  <a:srgbClr val="FFFFFF"/>
                </a:solidFill>
                <a:effectLst/>
                <a:uLnTx/>
                <a:uFillTx/>
                <a:latin typeface="UTM Avo" panose="02040603050506020204" pitchFamily="18" charset="0"/>
                <a:cs typeface="Arial"/>
                <a:sym typeface="Arial"/>
              </a:rPr>
              <a:t> </a:t>
            </a:r>
            <a:r>
              <a:rPr kumimoji="0" lang="en-US" sz="2400" b="1" i="0" u="none" strike="noStrike" kern="0" cap="none" spc="0" normalizeH="0" baseline="0" noProof="0" dirty="0" err="1">
                <a:ln>
                  <a:noFill/>
                </a:ln>
                <a:solidFill>
                  <a:srgbClr val="FFFFFF"/>
                </a:solidFill>
                <a:effectLst/>
                <a:uLnTx/>
                <a:uFillTx/>
                <a:latin typeface="UTM Avo" panose="02040603050506020204" pitchFamily="18" charset="0"/>
                <a:cs typeface="Arial"/>
                <a:sym typeface="Arial"/>
              </a:rPr>
              <a:t>khi</a:t>
            </a:r>
            <a:r>
              <a:rPr kumimoji="0" lang="en-US" sz="2400" b="1" i="0" u="none" strike="noStrike" kern="0" cap="none" spc="0" normalizeH="0" baseline="0" noProof="0" dirty="0">
                <a:ln>
                  <a:noFill/>
                </a:ln>
                <a:solidFill>
                  <a:srgbClr val="FFFFFF"/>
                </a:solidFill>
                <a:effectLst/>
                <a:uLnTx/>
                <a:uFillTx/>
                <a:latin typeface="UTM Avo" panose="02040603050506020204" pitchFamily="18" charset="0"/>
                <a:cs typeface="Arial"/>
                <a:sym typeface="Arial"/>
              </a:rPr>
              <a:t> </a:t>
            </a:r>
            <a:r>
              <a:rPr kumimoji="0" lang="en-US" sz="2400" b="1" i="0" u="none" strike="noStrike" kern="0" cap="none" spc="0" normalizeH="0" baseline="0" noProof="0" dirty="0" err="1">
                <a:ln>
                  <a:noFill/>
                </a:ln>
                <a:solidFill>
                  <a:srgbClr val="FFFFFF"/>
                </a:solidFill>
                <a:effectLst/>
                <a:uLnTx/>
                <a:uFillTx/>
                <a:latin typeface="UTM Avo" panose="02040603050506020204" pitchFamily="18" charset="0"/>
                <a:cs typeface="Arial"/>
                <a:sym typeface="Arial"/>
              </a:rPr>
              <a:t>đến</a:t>
            </a:r>
            <a:r>
              <a:rPr kumimoji="0" lang="en-US" sz="2400" b="1" i="0" u="none" strike="noStrike" kern="0" cap="none" spc="0" normalizeH="0" baseline="0" noProof="0" dirty="0">
                <a:ln>
                  <a:noFill/>
                </a:ln>
                <a:solidFill>
                  <a:srgbClr val="FFFFFF"/>
                </a:solidFill>
                <a:effectLst/>
                <a:uLnTx/>
                <a:uFillTx/>
                <a:latin typeface="UTM Avo" panose="02040603050506020204" pitchFamily="18" charset="0"/>
                <a:cs typeface="Arial"/>
                <a:sym typeface="Arial"/>
              </a:rPr>
              <a:t> </a:t>
            </a:r>
            <a:r>
              <a:rPr kumimoji="0" lang="en-US" sz="2400" b="1" i="0" u="none" strike="noStrike" kern="0" cap="none" spc="0" normalizeH="0" baseline="0" noProof="0" dirty="0" err="1">
                <a:ln>
                  <a:noFill/>
                </a:ln>
                <a:solidFill>
                  <a:srgbClr val="FFFFFF"/>
                </a:solidFill>
                <a:effectLst/>
                <a:uLnTx/>
                <a:uFillTx/>
                <a:latin typeface="UTM Avo" panose="02040603050506020204" pitchFamily="18" charset="0"/>
                <a:cs typeface="Arial"/>
                <a:sym typeface="Arial"/>
              </a:rPr>
              <a:t>trường</a:t>
            </a:r>
            <a:r>
              <a:rPr kumimoji="0" lang="en-US" sz="2400" b="1" i="0" u="none" strike="noStrike" kern="0" cap="none" spc="0" normalizeH="0" baseline="0" noProof="0" dirty="0">
                <a:ln>
                  <a:noFill/>
                </a:ln>
                <a:solidFill>
                  <a:srgbClr val="FFFFFF"/>
                </a:solidFill>
                <a:effectLst/>
                <a:uLnTx/>
                <a:uFillTx/>
                <a:latin typeface="UTM Avo" panose="02040603050506020204" pitchFamily="18" charset="0"/>
                <a:cs typeface="Arial"/>
                <a:sym typeface="Arial"/>
              </a:rPr>
              <a:t> </a:t>
            </a:r>
            <a:r>
              <a:rPr kumimoji="0" lang="en-US" sz="2400" b="1" i="0" u="none" strike="noStrike" kern="0" cap="none" spc="0" normalizeH="0" baseline="0" noProof="0" dirty="0" err="1">
                <a:ln>
                  <a:noFill/>
                </a:ln>
                <a:solidFill>
                  <a:srgbClr val="FFFFFF"/>
                </a:solidFill>
                <a:effectLst/>
                <a:uLnTx/>
                <a:uFillTx/>
                <a:latin typeface="UTM Avo" panose="02040603050506020204" pitchFamily="18" charset="0"/>
                <a:cs typeface="Arial"/>
                <a:sym typeface="Arial"/>
              </a:rPr>
              <a:t>em</a:t>
            </a:r>
            <a:r>
              <a:rPr kumimoji="0" lang="en-US" sz="2400" b="1" i="0" u="none" strike="noStrike" kern="0" cap="none" spc="0" normalizeH="0" baseline="0" noProof="0" dirty="0">
                <a:ln>
                  <a:noFill/>
                </a:ln>
                <a:solidFill>
                  <a:srgbClr val="FFFFFF"/>
                </a:solidFill>
                <a:effectLst/>
                <a:uLnTx/>
                <a:uFillTx/>
                <a:latin typeface="UTM Avo" panose="02040603050506020204" pitchFamily="18" charset="0"/>
                <a:cs typeface="Arial"/>
                <a:sym typeface="Arial"/>
              </a:rPr>
              <a:t> </a:t>
            </a:r>
            <a:r>
              <a:rPr kumimoji="0" lang="en-US" sz="2400" b="1" i="0" u="none" strike="noStrike" kern="0" cap="none" spc="0" normalizeH="0" baseline="0" noProof="0" dirty="0" err="1">
                <a:ln>
                  <a:noFill/>
                </a:ln>
                <a:solidFill>
                  <a:srgbClr val="FFFFFF"/>
                </a:solidFill>
                <a:effectLst/>
                <a:uLnTx/>
                <a:uFillTx/>
                <a:latin typeface="UTM Avo" panose="02040603050506020204" pitchFamily="18" charset="0"/>
                <a:cs typeface="Arial"/>
                <a:sym typeface="Arial"/>
              </a:rPr>
              <a:t>thường</a:t>
            </a:r>
            <a:r>
              <a:rPr kumimoji="0" lang="en-US" sz="2400" b="1" i="0" u="none" strike="noStrike" kern="0" cap="none" spc="0" normalizeH="0" baseline="0" noProof="0" dirty="0">
                <a:ln>
                  <a:noFill/>
                </a:ln>
                <a:solidFill>
                  <a:srgbClr val="FFFFFF"/>
                </a:solidFill>
                <a:effectLst/>
                <a:uLnTx/>
                <a:uFillTx/>
                <a:latin typeface="UTM Avo" panose="02040603050506020204" pitchFamily="18" charset="0"/>
                <a:cs typeface="Arial"/>
                <a:sym typeface="Arial"/>
              </a:rPr>
              <a:t> </a:t>
            </a:r>
            <a:r>
              <a:rPr kumimoji="0" lang="en-US" sz="2400" b="1" i="0" u="none" strike="noStrike" kern="0" cap="none" spc="0" normalizeH="0" baseline="0" noProof="0" dirty="0" err="1">
                <a:ln>
                  <a:noFill/>
                </a:ln>
                <a:solidFill>
                  <a:srgbClr val="FFFFFF"/>
                </a:solidFill>
                <a:effectLst/>
                <a:uLnTx/>
                <a:uFillTx/>
                <a:latin typeface="UTM Avo" panose="02040603050506020204" pitchFamily="18" charset="0"/>
                <a:cs typeface="Arial"/>
                <a:sym typeface="Arial"/>
              </a:rPr>
              <a:t>chuẩn</a:t>
            </a:r>
            <a:r>
              <a:rPr kumimoji="0" lang="en-US" sz="2400" b="1" i="0" u="none" strike="noStrike" kern="0" cap="none" spc="0" normalizeH="0" baseline="0" noProof="0" dirty="0">
                <a:ln>
                  <a:noFill/>
                </a:ln>
                <a:solidFill>
                  <a:srgbClr val="FFFFFF"/>
                </a:solidFill>
                <a:effectLst/>
                <a:uLnTx/>
                <a:uFillTx/>
                <a:latin typeface="UTM Avo" panose="02040603050506020204" pitchFamily="18" charset="0"/>
                <a:cs typeface="Arial"/>
                <a:sym typeface="Arial"/>
              </a:rPr>
              <a:t> </a:t>
            </a:r>
            <a:r>
              <a:rPr kumimoji="0" lang="en-US" sz="2400" b="1" i="0" u="none" strike="noStrike" kern="0" cap="none" spc="0" normalizeH="0" baseline="0" noProof="0" dirty="0" err="1">
                <a:ln>
                  <a:noFill/>
                </a:ln>
                <a:solidFill>
                  <a:srgbClr val="FFFFFF"/>
                </a:solidFill>
                <a:effectLst/>
                <a:uLnTx/>
                <a:uFillTx/>
                <a:latin typeface="UTM Avo" panose="02040603050506020204" pitchFamily="18" charset="0"/>
                <a:cs typeface="Arial"/>
                <a:sym typeface="Arial"/>
              </a:rPr>
              <a:t>bị</a:t>
            </a:r>
            <a:r>
              <a:rPr kumimoji="0" lang="en-US" sz="2400" b="1" i="0" u="none" strike="noStrike" kern="0" cap="none" spc="0" normalizeH="0" baseline="0" noProof="0" dirty="0">
                <a:ln>
                  <a:noFill/>
                </a:ln>
                <a:solidFill>
                  <a:srgbClr val="FFFFFF"/>
                </a:solidFill>
                <a:effectLst/>
                <a:uLnTx/>
                <a:uFillTx/>
                <a:latin typeface="UTM Avo" panose="02040603050506020204" pitchFamily="18" charset="0"/>
                <a:cs typeface="Arial"/>
                <a:sym typeface="Arial"/>
              </a:rPr>
              <a:t> </a:t>
            </a:r>
            <a:r>
              <a:rPr kumimoji="0" lang="en-US" sz="2400" b="1" i="0" u="none" strike="noStrike" kern="0" cap="none" spc="0" normalizeH="0" baseline="0" noProof="0" dirty="0" err="1">
                <a:ln>
                  <a:noFill/>
                </a:ln>
                <a:solidFill>
                  <a:srgbClr val="FFFFFF"/>
                </a:solidFill>
                <a:effectLst/>
                <a:uLnTx/>
                <a:uFillTx/>
                <a:latin typeface="UTM Avo" panose="02040603050506020204" pitchFamily="18" charset="0"/>
                <a:cs typeface="Arial"/>
                <a:sym typeface="Arial"/>
              </a:rPr>
              <a:t>những</a:t>
            </a:r>
            <a:r>
              <a:rPr kumimoji="0" lang="en-US" sz="2400" b="1" i="0" u="none" strike="noStrike" kern="0" cap="none" spc="0" normalizeH="0" baseline="0" noProof="0" dirty="0">
                <a:ln>
                  <a:noFill/>
                </a:ln>
                <a:solidFill>
                  <a:srgbClr val="FFFFFF"/>
                </a:solidFill>
                <a:effectLst/>
                <a:uLnTx/>
                <a:uFillTx/>
                <a:latin typeface="UTM Avo" panose="02040603050506020204" pitchFamily="18" charset="0"/>
                <a:cs typeface="Arial"/>
                <a:sym typeface="Arial"/>
              </a:rPr>
              <a:t> </a:t>
            </a:r>
            <a:r>
              <a:rPr kumimoji="0" lang="en-US" sz="2400" b="1" i="0" u="none" strike="noStrike" kern="0" cap="none" spc="0" normalizeH="0" baseline="0" noProof="0" dirty="0" err="1">
                <a:ln>
                  <a:noFill/>
                </a:ln>
                <a:solidFill>
                  <a:srgbClr val="FFFFFF"/>
                </a:solidFill>
                <a:effectLst/>
                <a:uLnTx/>
                <a:uFillTx/>
                <a:latin typeface="UTM Avo" panose="02040603050506020204" pitchFamily="18" charset="0"/>
                <a:cs typeface="Arial"/>
                <a:sym typeface="Arial"/>
              </a:rPr>
              <a:t>gì</a:t>
            </a:r>
            <a:r>
              <a:rPr kumimoji="0" lang="en-US" sz="2400" b="1" i="0" u="none" strike="noStrike" kern="0" cap="none" spc="0" normalizeH="0" baseline="0" noProof="0" dirty="0">
                <a:ln>
                  <a:noFill/>
                </a:ln>
                <a:solidFill>
                  <a:srgbClr val="FFFFFF"/>
                </a:solidFill>
                <a:effectLst/>
                <a:uLnTx/>
                <a:uFillTx/>
                <a:latin typeface="UTM Avo" panose="02040603050506020204" pitchFamily="18" charset="0"/>
                <a:cs typeface="Arial"/>
                <a:sym typeface="Arial"/>
              </a:rPr>
              <a:t>?</a:t>
            </a:r>
            <a:endParaRPr kumimoji="0" sz="2400" b="1" i="0" u="none" strike="noStrike" kern="0" cap="none" spc="0" normalizeH="0" baseline="0" noProof="0" dirty="0">
              <a:ln>
                <a:noFill/>
              </a:ln>
              <a:solidFill>
                <a:srgbClr val="FFFFFF"/>
              </a:solidFill>
              <a:effectLst/>
              <a:uLnTx/>
              <a:uFillTx/>
              <a:latin typeface="UTM Avo" panose="02040603050506020204" pitchFamily="18" charset="0"/>
              <a:cs typeface="Arial"/>
              <a:sym typeface="Arial"/>
            </a:endParaRPr>
          </a:p>
        </p:txBody>
      </p:sp>
      <p:pic>
        <p:nvPicPr>
          <p:cNvPr id="51" name="Google Shape;2721;p2">
            <a:extLst>
              <a:ext uri="{FF2B5EF4-FFF2-40B4-BE49-F238E27FC236}">
                <a16:creationId xmlns:a16="http://schemas.microsoft.com/office/drawing/2014/main" id="{657C399B-8765-5D48-513E-D5B815837604}"/>
              </a:ext>
            </a:extLst>
          </p:cNvPr>
          <p:cNvPicPr preferRelativeResize="0"/>
          <p:nvPr/>
        </p:nvPicPr>
        <p:blipFill rotWithShape="1">
          <a:blip r:embed="rId3">
            <a:alphaModFix/>
          </a:blip>
          <a:srcRect/>
          <a:stretch/>
        </p:blipFill>
        <p:spPr>
          <a:xfrm>
            <a:off x="7371550" y="2419986"/>
            <a:ext cx="2599681" cy="2495695"/>
          </a:xfrm>
          <a:prstGeom prst="rect">
            <a:avLst/>
          </a:prstGeom>
          <a:noFill/>
          <a:ln>
            <a:noFill/>
          </a:ln>
        </p:spPr>
      </p:pic>
      <p:pic>
        <p:nvPicPr>
          <p:cNvPr id="52" name="Google Shape;2722;p2">
            <a:extLst>
              <a:ext uri="{FF2B5EF4-FFF2-40B4-BE49-F238E27FC236}">
                <a16:creationId xmlns:a16="http://schemas.microsoft.com/office/drawing/2014/main" id="{87218C85-1BAB-77E6-2FEC-B5C02FF62FB7}"/>
              </a:ext>
            </a:extLst>
          </p:cNvPr>
          <p:cNvPicPr preferRelativeResize="0"/>
          <p:nvPr/>
        </p:nvPicPr>
        <p:blipFill rotWithShape="1">
          <a:blip r:embed="rId4">
            <a:alphaModFix/>
          </a:blip>
          <a:srcRect/>
          <a:stretch/>
        </p:blipFill>
        <p:spPr>
          <a:xfrm>
            <a:off x="2006538" y="2435448"/>
            <a:ext cx="2690588" cy="2480232"/>
          </a:xfrm>
          <a:prstGeom prst="rect">
            <a:avLst/>
          </a:prstGeom>
          <a:noFill/>
          <a:ln>
            <a:noFill/>
          </a:ln>
        </p:spPr>
      </p:pic>
      <p:sp>
        <p:nvSpPr>
          <p:cNvPr id="53" name="Google Shape;2723;p2">
            <a:extLst>
              <a:ext uri="{FF2B5EF4-FFF2-40B4-BE49-F238E27FC236}">
                <a16:creationId xmlns:a16="http://schemas.microsoft.com/office/drawing/2014/main" id="{559F73ED-5539-2C97-A2F2-80564E784BF7}"/>
              </a:ext>
            </a:extLst>
          </p:cNvPr>
          <p:cNvSpPr/>
          <p:nvPr/>
        </p:nvSpPr>
        <p:spPr>
          <a:xfrm>
            <a:off x="1519999" y="5141305"/>
            <a:ext cx="3407330" cy="1277218"/>
          </a:xfrm>
          <a:prstGeom prst="rect">
            <a:avLst/>
          </a:prstGeom>
          <a:noFill/>
          <a:ln>
            <a:noFill/>
          </a:ln>
        </p:spPr>
        <p:txBody>
          <a:bodyPr spcFirstLastPara="1" wrap="square" lIns="121900" tIns="60933" rIns="121900" bIns="60933" anchor="t" anchorCtr="0">
            <a:spAutoFit/>
          </a:bodyPr>
          <a:lstStyle/>
          <a:p>
            <a:pPr algn="just">
              <a:lnSpc>
                <a:spcPct val="125000"/>
              </a:lnSpc>
              <a:buClr>
                <a:srgbClr val="000000"/>
              </a:buClr>
              <a:buFont typeface="Arial"/>
              <a:buNone/>
            </a:pPr>
            <a:r>
              <a:rPr lang="en-US" sz="2000" b="1" kern="0" dirty="0" err="1">
                <a:solidFill>
                  <a:srgbClr val="000000"/>
                </a:solidFill>
                <a:latin typeface="UTM Avo" panose="02040603050506020204" pitchFamily="18" charset="0"/>
                <a:cs typeface="Arial"/>
                <a:sym typeface="Arial"/>
              </a:rPr>
              <a:t>Nữ</a:t>
            </a:r>
            <a:r>
              <a:rPr lang="en-US" sz="2000" kern="0" dirty="0">
                <a:solidFill>
                  <a:srgbClr val="000000"/>
                </a:solidFill>
                <a:latin typeface="UTM Avo" panose="02040603050506020204" pitchFamily="18" charset="0"/>
                <a:cs typeface="Arial"/>
                <a:sym typeface="Arial"/>
              </a:rPr>
              <a:t>: </a:t>
            </a:r>
            <a:r>
              <a:rPr lang="en-US" sz="2000" kern="0" dirty="0" err="1">
                <a:solidFill>
                  <a:srgbClr val="000000"/>
                </a:solidFill>
                <a:latin typeface="UTM Avo" panose="02040603050506020204" pitchFamily="18" charset="0"/>
                <a:cs typeface="Arial"/>
                <a:sym typeface="Arial"/>
              </a:rPr>
              <a:t>buộc</a:t>
            </a:r>
            <a:r>
              <a:rPr lang="en-US" sz="2000" kern="0" dirty="0">
                <a:solidFill>
                  <a:srgbClr val="000000"/>
                </a:solidFill>
                <a:latin typeface="UTM Avo" panose="02040603050506020204" pitchFamily="18" charset="0"/>
                <a:cs typeface="Arial"/>
                <a:sym typeface="Arial"/>
              </a:rPr>
              <a:t> </a:t>
            </a:r>
            <a:r>
              <a:rPr lang="en-US" sz="2000" kern="0" dirty="0" err="1">
                <a:solidFill>
                  <a:srgbClr val="000000"/>
                </a:solidFill>
                <a:latin typeface="UTM Avo" panose="02040603050506020204" pitchFamily="18" charset="0"/>
                <a:cs typeface="Arial"/>
                <a:sym typeface="Arial"/>
              </a:rPr>
              <a:t>tóc</a:t>
            </a:r>
            <a:r>
              <a:rPr lang="en-US" sz="2000" kern="0" dirty="0">
                <a:solidFill>
                  <a:srgbClr val="000000"/>
                </a:solidFill>
                <a:latin typeface="UTM Avo" panose="02040603050506020204" pitchFamily="18" charset="0"/>
                <a:cs typeface="Arial"/>
                <a:sym typeface="Arial"/>
              </a:rPr>
              <a:t>, </a:t>
            </a:r>
            <a:r>
              <a:rPr lang="en-US" sz="2000" kern="0" dirty="0" err="1">
                <a:solidFill>
                  <a:srgbClr val="000000"/>
                </a:solidFill>
                <a:latin typeface="UTM Avo" panose="02040603050506020204" pitchFamily="18" charset="0"/>
                <a:cs typeface="Arial"/>
                <a:sym typeface="Arial"/>
              </a:rPr>
              <a:t>mặc</a:t>
            </a:r>
            <a:r>
              <a:rPr lang="en-US" sz="2000" kern="0" dirty="0">
                <a:solidFill>
                  <a:srgbClr val="000000"/>
                </a:solidFill>
                <a:latin typeface="UTM Avo" panose="02040603050506020204" pitchFamily="18" charset="0"/>
                <a:cs typeface="Arial"/>
                <a:sym typeface="Arial"/>
              </a:rPr>
              <a:t> </a:t>
            </a:r>
            <a:r>
              <a:rPr lang="en-US" sz="2000" kern="0" dirty="0" err="1">
                <a:solidFill>
                  <a:srgbClr val="000000"/>
                </a:solidFill>
                <a:latin typeface="UTM Avo" panose="02040603050506020204" pitchFamily="18" charset="0"/>
                <a:cs typeface="Arial"/>
                <a:sym typeface="Arial"/>
              </a:rPr>
              <a:t>quần</a:t>
            </a:r>
            <a:r>
              <a:rPr lang="en-US" sz="2000" kern="0" dirty="0">
                <a:solidFill>
                  <a:srgbClr val="000000"/>
                </a:solidFill>
                <a:latin typeface="UTM Avo" panose="02040603050506020204" pitchFamily="18" charset="0"/>
                <a:cs typeface="Arial"/>
                <a:sym typeface="Arial"/>
              </a:rPr>
              <a:t> </a:t>
            </a:r>
            <a:r>
              <a:rPr lang="en-US" sz="2000" kern="0" dirty="0" err="1">
                <a:solidFill>
                  <a:srgbClr val="000000"/>
                </a:solidFill>
                <a:latin typeface="UTM Avo" panose="02040603050506020204" pitchFamily="18" charset="0"/>
                <a:cs typeface="Arial"/>
                <a:sym typeface="Arial"/>
              </a:rPr>
              <a:t>áo</a:t>
            </a:r>
            <a:r>
              <a:rPr lang="en-US" sz="2000" kern="0" dirty="0">
                <a:solidFill>
                  <a:srgbClr val="000000"/>
                </a:solidFill>
                <a:latin typeface="UTM Avo" panose="02040603050506020204" pitchFamily="18" charset="0"/>
                <a:cs typeface="Arial"/>
                <a:sym typeface="Arial"/>
              </a:rPr>
              <a:t> </a:t>
            </a:r>
            <a:r>
              <a:rPr lang="en-US" sz="2000" kern="0" dirty="0" err="1">
                <a:solidFill>
                  <a:srgbClr val="000000"/>
                </a:solidFill>
                <a:latin typeface="UTM Avo" panose="02040603050506020204" pitchFamily="18" charset="0"/>
                <a:cs typeface="Arial"/>
                <a:sym typeface="Arial"/>
              </a:rPr>
              <a:t>gọn</a:t>
            </a:r>
            <a:r>
              <a:rPr lang="en-US" sz="2000" kern="0" dirty="0">
                <a:solidFill>
                  <a:srgbClr val="000000"/>
                </a:solidFill>
                <a:latin typeface="UTM Avo" panose="02040603050506020204" pitchFamily="18" charset="0"/>
                <a:cs typeface="Arial"/>
                <a:sym typeface="Arial"/>
              </a:rPr>
              <a:t> </a:t>
            </a:r>
            <a:r>
              <a:rPr lang="en-US" sz="2000" kern="0" dirty="0" err="1">
                <a:solidFill>
                  <a:srgbClr val="000000"/>
                </a:solidFill>
                <a:latin typeface="UTM Avo" panose="02040603050506020204" pitchFamily="18" charset="0"/>
                <a:cs typeface="Arial"/>
                <a:sym typeface="Arial"/>
              </a:rPr>
              <a:t>gàng</a:t>
            </a:r>
            <a:r>
              <a:rPr lang="en-US" sz="2000" kern="0" dirty="0">
                <a:solidFill>
                  <a:srgbClr val="000000"/>
                </a:solidFill>
                <a:latin typeface="UTM Avo" panose="02040603050506020204" pitchFamily="18" charset="0"/>
                <a:cs typeface="Arial"/>
                <a:sym typeface="Arial"/>
              </a:rPr>
              <a:t>, soi </a:t>
            </a:r>
            <a:r>
              <a:rPr lang="en-US" sz="2000" kern="0" dirty="0" err="1">
                <a:solidFill>
                  <a:srgbClr val="000000"/>
                </a:solidFill>
                <a:latin typeface="UTM Avo" panose="02040603050506020204" pitchFamily="18" charset="0"/>
                <a:cs typeface="Arial"/>
                <a:sym typeface="Arial"/>
              </a:rPr>
              <a:t>gương</a:t>
            </a:r>
            <a:r>
              <a:rPr lang="en-US" sz="2000" kern="0" dirty="0">
                <a:solidFill>
                  <a:srgbClr val="000000"/>
                </a:solidFill>
                <a:latin typeface="UTM Avo" panose="02040603050506020204" pitchFamily="18" charset="0"/>
                <a:cs typeface="Arial"/>
                <a:sym typeface="Arial"/>
              </a:rPr>
              <a:t>, </a:t>
            </a:r>
            <a:r>
              <a:rPr lang="en-US" sz="2000" kern="0" dirty="0" err="1">
                <a:solidFill>
                  <a:srgbClr val="000000"/>
                </a:solidFill>
                <a:latin typeface="UTM Avo" panose="02040603050506020204" pitchFamily="18" charset="0"/>
                <a:cs typeface="Arial"/>
                <a:sym typeface="Arial"/>
              </a:rPr>
              <a:t>chuẩn</a:t>
            </a:r>
            <a:r>
              <a:rPr lang="en-US" sz="2000" kern="0" dirty="0">
                <a:solidFill>
                  <a:srgbClr val="000000"/>
                </a:solidFill>
                <a:latin typeface="UTM Avo" panose="02040603050506020204" pitchFamily="18" charset="0"/>
                <a:cs typeface="Arial"/>
                <a:sym typeface="Arial"/>
              </a:rPr>
              <a:t> </a:t>
            </a:r>
            <a:r>
              <a:rPr lang="en-US" sz="2000" kern="0" dirty="0" err="1">
                <a:solidFill>
                  <a:srgbClr val="000000"/>
                </a:solidFill>
                <a:latin typeface="UTM Avo" panose="02040603050506020204" pitchFamily="18" charset="0"/>
                <a:cs typeface="Arial"/>
                <a:sym typeface="Arial"/>
              </a:rPr>
              <a:t>bị</a:t>
            </a:r>
            <a:r>
              <a:rPr lang="en-US" sz="2000" kern="0" dirty="0">
                <a:solidFill>
                  <a:srgbClr val="000000"/>
                </a:solidFill>
                <a:latin typeface="UTM Avo" panose="02040603050506020204" pitchFamily="18" charset="0"/>
                <a:cs typeface="Arial"/>
                <a:sym typeface="Arial"/>
              </a:rPr>
              <a:t> </a:t>
            </a:r>
            <a:r>
              <a:rPr lang="en-US" sz="2000" kern="0" dirty="0" err="1">
                <a:solidFill>
                  <a:srgbClr val="000000"/>
                </a:solidFill>
                <a:latin typeface="UTM Avo" panose="02040603050506020204" pitchFamily="18" charset="0"/>
                <a:cs typeface="Arial"/>
                <a:sym typeface="Arial"/>
              </a:rPr>
              <a:t>giày</a:t>
            </a:r>
            <a:r>
              <a:rPr lang="en-US" sz="2000" kern="0" dirty="0">
                <a:solidFill>
                  <a:srgbClr val="000000"/>
                </a:solidFill>
                <a:latin typeface="UTM Avo" panose="02040603050506020204" pitchFamily="18" charset="0"/>
                <a:cs typeface="Arial"/>
                <a:sym typeface="Arial"/>
              </a:rPr>
              <a:t> </a:t>
            </a:r>
            <a:r>
              <a:rPr lang="en-US" sz="2000" kern="0" dirty="0" err="1">
                <a:solidFill>
                  <a:srgbClr val="000000"/>
                </a:solidFill>
                <a:latin typeface="UTM Avo" panose="02040603050506020204" pitchFamily="18" charset="0"/>
                <a:cs typeface="Arial"/>
                <a:sym typeface="Arial"/>
              </a:rPr>
              <a:t>dép</a:t>
            </a:r>
            <a:r>
              <a:rPr lang="en-US" sz="2000" kern="0" dirty="0">
                <a:solidFill>
                  <a:srgbClr val="000000"/>
                </a:solidFill>
                <a:latin typeface="UTM Avo" panose="02040603050506020204" pitchFamily="18" charset="0"/>
                <a:cs typeface="Arial"/>
                <a:sym typeface="Arial"/>
              </a:rPr>
              <a:t>,...</a:t>
            </a:r>
            <a:endParaRPr sz="2000" kern="0" dirty="0">
              <a:solidFill>
                <a:srgbClr val="000000"/>
              </a:solidFill>
              <a:latin typeface="UTM Avo" panose="02040603050506020204" pitchFamily="18" charset="0"/>
              <a:cs typeface="Arial"/>
              <a:sym typeface="Arial"/>
            </a:endParaRPr>
          </a:p>
        </p:txBody>
      </p:sp>
      <p:sp>
        <p:nvSpPr>
          <p:cNvPr id="54" name="Google Shape;2724;p2">
            <a:extLst>
              <a:ext uri="{FF2B5EF4-FFF2-40B4-BE49-F238E27FC236}">
                <a16:creationId xmlns:a16="http://schemas.microsoft.com/office/drawing/2014/main" id="{CF8590E3-025B-7B08-4896-FD038D7A24C4}"/>
              </a:ext>
            </a:extLst>
          </p:cNvPr>
          <p:cNvSpPr/>
          <p:nvPr/>
        </p:nvSpPr>
        <p:spPr>
          <a:xfrm>
            <a:off x="6830341" y="5219051"/>
            <a:ext cx="3682098" cy="892498"/>
          </a:xfrm>
          <a:prstGeom prst="rect">
            <a:avLst/>
          </a:prstGeom>
          <a:noFill/>
          <a:ln>
            <a:noFill/>
          </a:ln>
        </p:spPr>
        <p:txBody>
          <a:bodyPr spcFirstLastPara="1" wrap="square" lIns="121900" tIns="60933" rIns="121900" bIns="60933" anchor="t" anchorCtr="0">
            <a:spAutoFit/>
          </a:bodyPr>
          <a:lstStyle/>
          <a:p>
            <a:pPr algn="just">
              <a:lnSpc>
                <a:spcPct val="125000"/>
              </a:lnSpc>
              <a:buClr>
                <a:srgbClr val="000000"/>
              </a:buClr>
              <a:buFont typeface="Arial"/>
              <a:buNone/>
            </a:pPr>
            <a:r>
              <a:rPr lang="en-US" sz="2000" b="1" kern="0" dirty="0">
                <a:solidFill>
                  <a:srgbClr val="000000"/>
                </a:solidFill>
                <a:latin typeface="UTM Avo" panose="02040603050506020204" pitchFamily="18" charset="0"/>
                <a:cs typeface="Arial"/>
                <a:sym typeface="Arial"/>
              </a:rPr>
              <a:t>Nam: </a:t>
            </a:r>
            <a:r>
              <a:rPr lang="en-US" sz="2000" kern="0" dirty="0" err="1">
                <a:solidFill>
                  <a:srgbClr val="000000"/>
                </a:solidFill>
                <a:latin typeface="UTM Avo" panose="02040603050506020204" pitchFamily="18" charset="0"/>
                <a:cs typeface="Arial"/>
                <a:sym typeface="Arial"/>
              </a:rPr>
              <a:t>chải</a:t>
            </a:r>
            <a:r>
              <a:rPr lang="en-US" sz="2000" kern="0" dirty="0">
                <a:solidFill>
                  <a:srgbClr val="000000"/>
                </a:solidFill>
                <a:latin typeface="UTM Avo" panose="02040603050506020204" pitchFamily="18" charset="0"/>
                <a:cs typeface="Arial"/>
                <a:sym typeface="Arial"/>
              </a:rPr>
              <a:t> </a:t>
            </a:r>
            <a:r>
              <a:rPr lang="en-US" sz="2000" kern="0" dirty="0" err="1">
                <a:solidFill>
                  <a:srgbClr val="000000"/>
                </a:solidFill>
                <a:latin typeface="UTM Avo" panose="02040603050506020204" pitchFamily="18" charset="0"/>
                <a:cs typeface="Arial"/>
                <a:sym typeface="Arial"/>
              </a:rPr>
              <a:t>tóc</a:t>
            </a:r>
            <a:r>
              <a:rPr lang="en-US" sz="2000" kern="0" dirty="0">
                <a:solidFill>
                  <a:srgbClr val="000000"/>
                </a:solidFill>
                <a:latin typeface="UTM Avo" panose="02040603050506020204" pitchFamily="18" charset="0"/>
                <a:cs typeface="Arial"/>
                <a:sym typeface="Arial"/>
              </a:rPr>
              <a:t>, </a:t>
            </a:r>
            <a:r>
              <a:rPr lang="en-US" sz="2000" kern="0" dirty="0" err="1">
                <a:solidFill>
                  <a:srgbClr val="000000"/>
                </a:solidFill>
                <a:latin typeface="UTM Avo" panose="02040603050506020204" pitchFamily="18" charset="0"/>
                <a:cs typeface="Arial"/>
                <a:sym typeface="Arial"/>
              </a:rPr>
              <a:t>mặc</a:t>
            </a:r>
            <a:r>
              <a:rPr lang="en-US" sz="2000" kern="0" dirty="0">
                <a:solidFill>
                  <a:srgbClr val="000000"/>
                </a:solidFill>
                <a:latin typeface="UTM Avo" panose="02040603050506020204" pitchFamily="18" charset="0"/>
                <a:cs typeface="Arial"/>
                <a:sym typeface="Arial"/>
              </a:rPr>
              <a:t> </a:t>
            </a:r>
            <a:r>
              <a:rPr lang="en-US" sz="2000" kern="0" dirty="0" err="1">
                <a:solidFill>
                  <a:srgbClr val="000000"/>
                </a:solidFill>
                <a:latin typeface="UTM Avo" panose="02040603050506020204" pitchFamily="18" charset="0"/>
                <a:cs typeface="Arial"/>
                <a:sym typeface="Arial"/>
              </a:rPr>
              <a:t>quần</a:t>
            </a:r>
            <a:r>
              <a:rPr lang="en-US" sz="2000" kern="0" dirty="0">
                <a:solidFill>
                  <a:srgbClr val="000000"/>
                </a:solidFill>
                <a:latin typeface="UTM Avo" panose="02040603050506020204" pitchFamily="18" charset="0"/>
                <a:cs typeface="Arial"/>
                <a:sym typeface="Arial"/>
              </a:rPr>
              <a:t> </a:t>
            </a:r>
            <a:r>
              <a:rPr lang="en-US" sz="2000" kern="0" dirty="0" err="1">
                <a:solidFill>
                  <a:srgbClr val="000000"/>
                </a:solidFill>
                <a:latin typeface="UTM Avo" panose="02040603050506020204" pitchFamily="18" charset="0"/>
                <a:cs typeface="Arial"/>
                <a:sym typeface="Arial"/>
              </a:rPr>
              <a:t>áo</a:t>
            </a:r>
            <a:r>
              <a:rPr lang="en-US" sz="2000" kern="0" dirty="0">
                <a:solidFill>
                  <a:srgbClr val="000000"/>
                </a:solidFill>
                <a:latin typeface="UTM Avo" panose="02040603050506020204" pitchFamily="18" charset="0"/>
                <a:cs typeface="Arial"/>
                <a:sym typeface="Arial"/>
              </a:rPr>
              <a:t> </a:t>
            </a:r>
            <a:r>
              <a:rPr lang="en-US" sz="2000" kern="0" dirty="0" err="1">
                <a:solidFill>
                  <a:srgbClr val="000000"/>
                </a:solidFill>
                <a:latin typeface="UTM Avo" panose="02040603050506020204" pitchFamily="18" charset="0"/>
                <a:cs typeface="Arial"/>
                <a:sym typeface="Arial"/>
              </a:rPr>
              <a:t>gọn</a:t>
            </a:r>
            <a:r>
              <a:rPr lang="en-US" sz="2000" kern="0" dirty="0">
                <a:solidFill>
                  <a:srgbClr val="000000"/>
                </a:solidFill>
                <a:latin typeface="UTM Avo" panose="02040603050506020204" pitchFamily="18" charset="0"/>
                <a:cs typeface="Arial"/>
                <a:sym typeface="Arial"/>
              </a:rPr>
              <a:t> </a:t>
            </a:r>
            <a:r>
              <a:rPr lang="en-US" sz="2000" kern="0" dirty="0" err="1">
                <a:solidFill>
                  <a:srgbClr val="000000"/>
                </a:solidFill>
                <a:latin typeface="UTM Avo" panose="02040603050506020204" pitchFamily="18" charset="0"/>
                <a:cs typeface="Arial"/>
                <a:sym typeface="Arial"/>
              </a:rPr>
              <a:t>gàng</a:t>
            </a:r>
            <a:r>
              <a:rPr lang="en-US" sz="2000" kern="0" dirty="0">
                <a:solidFill>
                  <a:srgbClr val="000000"/>
                </a:solidFill>
                <a:latin typeface="UTM Avo" panose="02040603050506020204" pitchFamily="18" charset="0"/>
                <a:cs typeface="Arial"/>
                <a:sym typeface="Arial"/>
              </a:rPr>
              <a:t>, </a:t>
            </a:r>
            <a:r>
              <a:rPr lang="en-US" sz="2000" kern="0" dirty="0" err="1">
                <a:solidFill>
                  <a:srgbClr val="000000"/>
                </a:solidFill>
                <a:latin typeface="UTM Avo" panose="02040603050506020204" pitchFamily="18" charset="0"/>
                <a:cs typeface="Arial"/>
                <a:sym typeface="Arial"/>
              </a:rPr>
              <a:t>sơ</a:t>
            </a:r>
            <a:r>
              <a:rPr lang="en-US" sz="2000" kern="0" dirty="0">
                <a:solidFill>
                  <a:srgbClr val="000000"/>
                </a:solidFill>
                <a:latin typeface="UTM Avo" panose="02040603050506020204" pitchFamily="18" charset="0"/>
                <a:cs typeface="Arial"/>
                <a:sym typeface="Arial"/>
              </a:rPr>
              <a:t> vin,...</a:t>
            </a:r>
            <a:endParaRPr sz="2000" kern="0" dirty="0">
              <a:solidFill>
                <a:srgbClr val="000000"/>
              </a:solidFill>
              <a:latin typeface="UTM Avo" panose="02040603050506020204" pitchFamily="18" charset="0"/>
              <a:cs typeface="Arial"/>
              <a:sym typeface="Arial"/>
            </a:endParaRPr>
          </a:p>
        </p:txBody>
      </p:sp>
      <p:cxnSp>
        <p:nvCxnSpPr>
          <p:cNvPr id="55" name="Google Shape;2725;p2">
            <a:extLst>
              <a:ext uri="{FF2B5EF4-FFF2-40B4-BE49-F238E27FC236}">
                <a16:creationId xmlns:a16="http://schemas.microsoft.com/office/drawing/2014/main" id="{F1F0ED37-830F-0FB6-E2FC-89AD1FD82179}"/>
              </a:ext>
            </a:extLst>
          </p:cNvPr>
          <p:cNvCxnSpPr>
            <a:cxnSpLocks/>
          </p:cNvCxnSpPr>
          <p:nvPr/>
        </p:nvCxnSpPr>
        <p:spPr>
          <a:xfrm>
            <a:off x="5950037" y="2576945"/>
            <a:ext cx="0" cy="3993188"/>
          </a:xfrm>
          <a:prstGeom prst="straightConnector1">
            <a:avLst/>
          </a:prstGeom>
          <a:noFill/>
          <a:ln w="28575" cap="flat" cmpd="sng">
            <a:solidFill>
              <a:srgbClr val="434343"/>
            </a:solidFill>
            <a:prstDash val="solid"/>
            <a:round/>
            <a:headEnd type="none" w="sm" len="sm"/>
            <a:tailEnd type="none" w="sm" len="sm"/>
          </a:ln>
        </p:spPr>
      </p:cxnSp>
      <p:grpSp>
        <p:nvGrpSpPr>
          <p:cNvPr id="27" name="Google Shape;2697;p2">
            <a:extLst>
              <a:ext uri="{FF2B5EF4-FFF2-40B4-BE49-F238E27FC236}">
                <a16:creationId xmlns:a16="http://schemas.microsoft.com/office/drawing/2014/main" id="{EE00EA67-1890-B809-76C3-A38842D65F44}"/>
              </a:ext>
            </a:extLst>
          </p:cNvPr>
          <p:cNvGrpSpPr/>
          <p:nvPr/>
        </p:nvGrpSpPr>
        <p:grpSpPr>
          <a:xfrm>
            <a:off x="10549632" y="1338836"/>
            <a:ext cx="952647" cy="926096"/>
            <a:chOff x="4500050" y="484925"/>
            <a:chExt cx="1494425" cy="1452775"/>
          </a:xfrm>
        </p:grpSpPr>
        <p:sp>
          <p:nvSpPr>
            <p:cNvPr id="28" name="Google Shape;2698;p2">
              <a:extLst>
                <a:ext uri="{FF2B5EF4-FFF2-40B4-BE49-F238E27FC236}">
                  <a16:creationId xmlns:a16="http://schemas.microsoft.com/office/drawing/2014/main" id="{F03EFFED-71AF-71F4-864E-9F081473E91B}"/>
                </a:ext>
              </a:extLst>
            </p:cNvPr>
            <p:cNvSpPr/>
            <p:nvPr/>
          </p:nvSpPr>
          <p:spPr>
            <a:xfrm>
              <a:off x="4500050" y="484925"/>
              <a:ext cx="1494425" cy="1452775"/>
            </a:xfrm>
            <a:custGeom>
              <a:avLst/>
              <a:gdLst/>
              <a:ahLst/>
              <a:cxnLst/>
              <a:rect l="l" t="t" r="r" b="b"/>
              <a:pathLst>
                <a:path w="59777" h="58111" extrusionOk="0">
                  <a:moveTo>
                    <a:pt x="16898" y="1"/>
                  </a:moveTo>
                  <a:cubicBezTo>
                    <a:pt x="16847" y="1"/>
                    <a:pt x="16797" y="1"/>
                    <a:pt x="16746" y="2"/>
                  </a:cubicBezTo>
                  <a:cubicBezTo>
                    <a:pt x="14411" y="2"/>
                    <a:pt x="12143" y="569"/>
                    <a:pt x="10174" y="1503"/>
                  </a:cubicBezTo>
                  <a:cubicBezTo>
                    <a:pt x="7539" y="2837"/>
                    <a:pt x="5571" y="4905"/>
                    <a:pt x="4470" y="7507"/>
                  </a:cubicBezTo>
                  <a:cubicBezTo>
                    <a:pt x="3169" y="10609"/>
                    <a:pt x="2903" y="14345"/>
                    <a:pt x="3837" y="18015"/>
                  </a:cubicBezTo>
                  <a:cubicBezTo>
                    <a:pt x="4103" y="19316"/>
                    <a:pt x="4537" y="20583"/>
                    <a:pt x="5071" y="21784"/>
                  </a:cubicBezTo>
                  <a:cubicBezTo>
                    <a:pt x="4804" y="21851"/>
                    <a:pt x="4504" y="21951"/>
                    <a:pt x="4204" y="22118"/>
                  </a:cubicBezTo>
                  <a:cubicBezTo>
                    <a:pt x="2102" y="23152"/>
                    <a:pt x="1268" y="25653"/>
                    <a:pt x="2235" y="27755"/>
                  </a:cubicBezTo>
                  <a:cubicBezTo>
                    <a:pt x="2235" y="27755"/>
                    <a:pt x="2202" y="27755"/>
                    <a:pt x="2202" y="27788"/>
                  </a:cubicBezTo>
                  <a:cubicBezTo>
                    <a:pt x="334" y="29256"/>
                    <a:pt x="1" y="31925"/>
                    <a:pt x="1435" y="33793"/>
                  </a:cubicBezTo>
                  <a:cubicBezTo>
                    <a:pt x="2275" y="34875"/>
                    <a:pt x="3524" y="35461"/>
                    <a:pt x="4806" y="35461"/>
                  </a:cubicBezTo>
                  <a:cubicBezTo>
                    <a:pt x="5459" y="35461"/>
                    <a:pt x="6120" y="35309"/>
                    <a:pt x="6739" y="34993"/>
                  </a:cubicBezTo>
                  <a:cubicBezTo>
                    <a:pt x="7006" y="34860"/>
                    <a:pt x="7239" y="34693"/>
                    <a:pt x="7439" y="34526"/>
                  </a:cubicBezTo>
                  <a:cubicBezTo>
                    <a:pt x="7539" y="34460"/>
                    <a:pt x="7673" y="34360"/>
                    <a:pt x="7739" y="34293"/>
                  </a:cubicBezTo>
                  <a:lnTo>
                    <a:pt x="8373" y="34526"/>
                  </a:lnTo>
                  <a:cubicBezTo>
                    <a:pt x="8773" y="34760"/>
                    <a:pt x="9174" y="34927"/>
                    <a:pt x="9541" y="35127"/>
                  </a:cubicBezTo>
                  <a:cubicBezTo>
                    <a:pt x="9541" y="35494"/>
                    <a:pt x="9541" y="35861"/>
                    <a:pt x="9574" y="36261"/>
                  </a:cubicBezTo>
                  <a:cubicBezTo>
                    <a:pt x="9674" y="36928"/>
                    <a:pt x="9774" y="37595"/>
                    <a:pt x="10008" y="38296"/>
                  </a:cubicBezTo>
                  <a:cubicBezTo>
                    <a:pt x="10375" y="39497"/>
                    <a:pt x="10908" y="40698"/>
                    <a:pt x="11742" y="42132"/>
                  </a:cubicBezTo>
                  <a:cubicBezTo>
                    <a:pt x="13443" y="44967"/>
                    <a:pt x="15678" y="47703"/>
                    <a:pt x="18747" y="50705"/>
                  </a:cubicBezTo>
                  <a:cubicBezTo>
                    <a:pt x="19014" y="50972"/>
                    <a:pt x="19248" y="51205"/>
                    <a:pt x="19514" y="51439"/>
                  </a:cubicBezTo>
                  <a:cubicBezTo>
                    <a:pt x="20882" y="52706"/>
                    <a:pt x="22150" y="53774"/>
                    <a:pt x="23351" y="54674"/>
                  </a:cubicBezTo>
                  <a:cubicBezTo>
                    <a:pt x="23417" y="54774"/>
                    <a:pt x="23551" y="54808"/>
                    <a:pt x="23617" y="54874"/>
                  </a:cubicBezTo>
                  <a:lnTo>
                    <a:pt x="23717" y="54941"/>
                  </a:lnTo>
                  <a:cubicBezTo>
                    <a:pt x="24184" y="55275"/>
                    <a:pt x="24585" y="55541"/>
                    <a:pt x="24952" y="55775"/>
                  </a:cubicBezTo>
                  <a:cubicBezTo>
                    <a:pt x="26620" y="56809"/>
                    <a:pt x="28221" y="57510"/>
                    <a:pt x="29755" y="57843"/>
                  </a:cubicBezTo>
                  <a:cubicBezTo>
                    <a:pt x="30489" y="58021"/>
                    <a:pt x="31208" y="58110"/>
                    <a:pt x="31912" y="58110"/>
                  </a:cubicBezTo>
                  <a:cubicBezTo>
                    <a:pt x="32264" y="58110"/>
                    <a:pt x="32613" y="58088"/>
                    <a:pt x="32957" y="58043"/>
                  </a:cubicBezTo>
                  <a:cubicBezTo>
                    <a:pt x="33925" y="57977"/>
                    <a:pt x="34925" y="57676"/>
                    <a:pt x="35793" y="57209"/>
                  </a:cubicBezTo>
                  <a:cubicBezTo>
                    <a:pt x="38194" y="56008"/>
                    <a:pt x="39729" y="53840"/>
                    <a:pt x="39929" y="51472"/>
                  </a:cubicBezTo>
                  <a:cubicBezTo>
                    <a:pt x="44099" y="51305"/>
                    <a:pt x="47935" y="50104"/>
                    <a:pt x="51471" y="47936"/>
                  </a:cubicBezTo>
                  <a:cubicBezTo>
                    <a:pt x="55307" y="45534"/>
                    <a:pt x="59777" y="41331"/>
                    <a:pt x="59310" y="34693"/>
                  </a:cubicBezTo>
                  <a:cubicBezTo>
                    <a:pt x="59076" y="31257"/>
                    <a:pt x="57108" y="28355"/>
                    <a:pt x="53739" y="26587"/>
                  </a:cubicBezTo>
                  <a:cubicBezTo>
                    <a:pt x="51371" y="25434"/>
                    <a:pt x="48449" y="24776"/>
                    <a:pt x="45518" y="24776"/>
                  </a:cubicBezTo>
                  <a:cubicBezTo>
                    <a:pt x="45312" y="24776"/>
                    <a:pt x="45106" y="24780"/>
                    <a:pt x="44899" y="24786"/>
                  </a:cubicBezTo>
                  <a:cubicBezTo>
                    <a:pt x="43665" y="24820"/>
                    <a:pt x="42531" y="24953"/>
                    <a:pt x="41497" y="25153"/>
                  </a:cubicBezTo>
                  <a:cubicBezTo>
                    <a:pt x="42531" y="18415"/>
                    <a:pt x="40763" y="11443"/>
                    <a:pt x="36660" y="6773"/>
                  </a:cubicBezTo>
                  <a:cubicBezTo>
                    <a:pt x="34191" y="3995"/>
                    <a:pt x="30464" y="2474"/>
                    <a:pt x="26380" y="2474"/>
                  </a:cubicBezTo>
                  <a:cubicBezTo>
                    <a:pt x="26050" y="2474"/>
                    <a:pt x="25719" y="2484"/>
                    <a:pt x="25385" y="2504"/>
                  </a:cubicBezTo>
                  <a:cubicBezTo>
                    <a:pt x="25319" y="2470"/>
                    <a:pt x="25252" y="2437"/>
                    <a:pt x="25185" y="2403"/>
                  </a:cubicBezTo>
                  <a:cubicBezTo>
                    <a:pt x="22599" y="865"/>
                    <a:pt x="19595" y="1"/>
                    <a:pt x="16898" y="1"/>
                  </a:cubicBezTo>
                  <a:close/>
                </a:path>
              </a:pathLst>
            </a:custGeom>
            <a:solidFill>
              <a:srgbClr val="FFFFFF"/>
            </a:solidFill>
            <a:ln>
              <a:noFill/>
            </a:ln>
            <a:effectLst>
              <a:outerShdw blurRad="57150" dist="19050" dir="5400000" algn="bl" rotWithShape="0">
                <a:srgbClr val="434343">
                  <a:alpha val="49803"/>
                </a:srgbClr>
              </a:outerShdw>
            </a:effectLst>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9" name="Google Shape;2699;p2">
              <a:extLst>
                <a:ext uri="{FF2B5EF4-FFF2-40B4-BE49-F238E27FC236}">
                  <a16:creationId xmlns:a16="http://schemas.microsoft.com/office/drawing/2014/main" id="{76972E59-97FD-659D-EEE2-0DDCC2DCB114}"/>
                </a:ext>
              </a:extLst>
            </p:cNvPr>
            <p:cNvSpPr/>
            <p:nvPr/>
          </p:nvSpPr>
          <p:spPr>
            <a:xfrm>
              <a:off x="4646000" y="555000"/>
              <a:ext cx="542075" cy="787250"/>
            </a:xfrm>
            <a:custGeom>
              <a:avLst/>
              <a:gdLst/>
              <a:ahLst/>
              <a:cxnLst/>
              <a:rect l="l" t="t" r="r" b="b"/>
              <a:pathLst>
                <a:path w="21683" h="31490" extrusionOk="0">
                  <a:moveTo>
                    <a:pt x="10874" y="1"/>
                  </a:moveTo>
                  <a:cubicBezTo>
                    <a:pt x="6805" y="1"/>
                    <a:pt x="2835" y="1869"/>
                    <a:pt x="1168" y="5805"/>
                  </a:cubicBezTo>
                  <a:cubicBezTo>
                    <a:pt x="33" y="8507"/>
                    <a:pt x="0" y="11709"/>
                    <a:pt x="701" y="14544"/>
                  </a:cubicBezTo>
                  <a:cubicBezTo>
                    <a:pt x="2635" y="22484"/>
                    <a:pt x="8473" y="28154"/>
                    <a:pt x="15711" y="31490"/>
                  </a:cubicBezTo>
                  <a:lnTo>
                    <a:pt x="21682" y="6339"/>
                  </a:lnTo>
                  <a:cubicBezTo>
                    <a:pt x="21048" y="4471"/>
                    <a:pt x="19581" y="3003"/>
                    <a:pt x="17879" y="2002"/>
                  </a:cubicBezTo>
                  <a:cubicBezTo>
                    <a:pt x="15845" y="835"/>
                    <a:pt x="13243" y="1"/>
                    <a:pt x="10874" y="1"/>
                  </a:cubicBezTo>
                  <a:close/>
                </a:path>
              </a:pathLst>
            </a:custGeom>
            <a:solidFill>
              <a:srgbClr val="968D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0" name="Google Shape;2700;p2">
              <a:extLst>
                <a:ext uri="{FF2B5EF4-FFF2-40B4-BE49-F238E27FC236}">
                  <a16:creationId xmlns:a16="http://schemas.microsoft.com/office/drawing/2014/main" id="{D5477EF9-10A0-C828-EBB0-E84D41F713A5}"/>
                </a:ext>
              </a:extLst>
            </p:cNvPr>
            <p:cNvSpPr/>
            <p:nvPr/>
          </p:nvSpPr>
          <p:spPr>
            <a:xfrm>
              <a:off x="4725200" y="648750"/>
              <a:ext cx="370300" cy="535075"/>
            </a:xfrm>
            <a:custGeom>
              <a:avLst/>
              <a:gdLst/>
              <a:ahLst/>
              <a:cxnLst/>
              <a:rect l="l" t="t" r="r" b="b"/>
              <a:pathLst>
                <a:path w="14812" h="21403" extrusionOk="0">
                  <a:moveTo>
                    <a:pt x="8322" y="0"/>
                  </a:moveTo>
                  <a:cubicBezTo>
                    <a:pt x="7956" y="0"/>
                    <a:pt x="7592" y="68"/>
                    <a:pt x="7239" y="220"/>
                  </a:cubicBezTo>
                  <a:cubicBezTo>
                    <a:pt x="6205" y="654"/>
                    <a:pt x="5572" y="1755"/>
                    <a:pt x="5371" y="2822"/>
                  </a:cubicBezTo>
                  <a:cubicBezTo>
                    <a:pt x="5171" y="3956"/>
                    <a:pt x="5371" y="5090"/>
                    <a:pt x="5638" y="6158"/>
                  </a:cubicBezTo>
                  <a:cubicBezTo>
                    <a:pt x="4668" y="5530"/>
                    <a:pt x="3478" y="5195"/>
                    <a:pt x="2298" y="5195"/>
                  </a:cubicBezTo>
                  <a:cubicBezTo>
                    <a:pt x="2098" y="5195"/>
                    <a:pt x="1900" y="5205"/>
                    <a:pt x="1702" y="5224"/>
                  </a:cubicBezTo>
                  <a:cubicBezTo>
                    <a:pt x="1235" y="5257"/>
                    <a:pt x="802" y="5391"/>
                    <a:pt x="468" y="5724"/>
                  </a:cubicBezTo>
                  <a:cubicBezTo>
                    <a:pt x="68" y="6091"/>
                    <a:pt x="1" y="6725"/>
                    <a:pt x="1" y="7259"/>
                  </a:cubicBezTo>
                  <a:cubicBezTo>
                    <a:pt x="34" y="10294"/>
                    <a:pt x="1836" y="13063"/>
                    <a:pt x="3837" y="15398"/>
                  </a:cubicBezTo>
                  <a:cubicBezTo>
                    <a:pt x="5738" y="17599"/>
                    <a:pt x="7907" y="19634"/>
                    <a:pt x="10242" y="21402"/>
                  </a:cubicBezTo>
                  <a:lnTo>
                    <a:pt x="14812" y="7692"/>
                  </a:lnTo>
                  <a:cubicBezTo>
                    <a:pt x="14478" y="5324"/>
                    <a:pt x="13310" y="3122"/>
                    <a:pt x="11543" y="1488"/>
                  </a:cubicBezTo>
                  <a:cubicBezTo>
                    <a:pt x="10655" y="677"/>
                    <a:pt x="9479" y="0"/>
                    <a:pt x="8322" y="0"/>
                  </a:cubicBezTo>
                  <a:close/>
                </a:path>
              </a:pathLst>
            </a:custGeom>
            <a:solidFill>
              <a:srgbClr val="FFC20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1" name="Google Shape;2701;p2">
              <a:extLst>
                <a:ext uri="{FF2B5EF4-FFF2-40B4-BE49-F238E27FC236}">
                  <a16:creationId xmlns:a16="http://schemas.microsoft.com/office/drawing/2014/main" id="{ED048030-8840-897D-2170-579140A00A13}"/>
                </a:ext>
              </a:extLst>
            </p:cNvPr>
            <p:cNvSpPr/>
            <p:nvPr/>
          </p:nvSpPr>
          <p:spPr>
            <a:xfrm>
              <a:off x="4630150" y="1252925"/>
              <a:ext cx="207675" cy="85250"/>
            </a:xfrm>
            <a:custGeom>
              <a:avLst/>
              <a:gdLst/>
              <a:ahLst/>
              <a:cxnLst/>
              <a:rect l="l" t="t" r="r" b="b"/>
              <a:pathLst>
                <a:path w="8307" h="3410" extrusionOk="0">
                  <a:moveTo>
                    <a:pt x="747" y="1"/>
                  </a:moveTo>
                  <a:cubicBezTo>
                    <a:pt x="271" y="1"/>
                    <a:pt x="0" y="79"/>
                    <a:pt x="0" y="104"/>
                  </a:cubicBezTo>
                  <a:cubicBezTo>
                    <a:pt x="0" y="204"/>
                    <a:pt x="501" y="204"/>
                    <a:pt x="1301" y="304"/>
                  </a:cubicBezTo>
                  <a:cubicBezTo>
                    <a:pt x="1701" y="404"/>
                    <a:pt x="2168" y="471"/>
                    <a:pt x="2669" y="638"/>
                  </a:cubicBezTo>
                  <a:cubicBezTo>
                    <a:pt x="3169" y="804"/>
                    <a:pt x="3703" y="1038"/>
                    <a:pt x="4303" y="1271"/>
                  </a:cubicBezTo>
                  <a:cubicBezTo>
                    <a:pt x="5437" y="1772"/>
                    <a:pt x="6371" y="2372"/>
                    <a:pt x="7105" y="2772"/>
                  </a:cubicBezTo>
                  <a:cubicBezTo>
                    <a:pt x="7730" y="3179"/>
                    <a:pt x="8151" y="3409"/>
                    <a:pt x="8256" y="3409"/>
                  </a:cubicBezTo>
                  <a:cubicBezTo>
                    <a:pt x="8263" y="3409"/>
                    <a:pt x="8269" y="3408"/>
                    <a:pt x="8273" y="3406"/>
                  </a:cubicBezTo>
                  <a:cubicBezTo>
                    <a:pt x="8306" y="3373"/>
                    <a:pt x="7939" y="3039"/>
                    <a:pt x="7272" y="2539"/>
                  </a:cubicBezTo>
                  <a:cubicBezTo>
                    <a:pt x="6605" y="2039"/>
                    <a:pt x="5638" y="1405"/>
                    <a:pt x="4470" y="904"/>
                  </a:cubicBezTo>
                  <a:cubicBezTo>
                    <a:pt x="3870" y="638"/>
                    <a:pt x="3303" y="437"/>
                    <a:pt x="2802" y="271"/>
                  </a:cubicBezTo>
                  <a:cubicBezTo>
                    <a:pt x="2269" y="137"/>
                    <a:pt x="1768" y="70"/>
                    <a:pt x="1335" y="37"/>
                  </a:cubicBezTo>
                  <a:cubicBezTo>
                    <a:pt x="1114" y="11"/>
                    <a:pt x="917" y="1"/>
                    <a:pt x="747" y="1"/>
                  </a:cubicBezTo>
                  <a:close/>
                </a:path>
              </a:pathLst>
            </a:custGeom>
            <a:solidFill>
              <a:srgbClr val="302F4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2" name="Google Shape;2702;p2">
              <a:extLst>
                <a:ext uri="{FF2B5EF4-FFF2-40B4-BE49-F238E27FC236}">
                  <a16:creationId xmlns:a16="http://schemas.microsoft.com/office/drawing/2014/main" id="{D6B0D1EB-8008-35C9-165D-8920EFE7DCF4}"/>
                </a:ext>
              </a:extLst>
            </p:cNvPr>
            <p:cNvSpPr/>
            <p:nvPr/>
          </p:nvSpPr>
          <p:spPr>
            <a:xfrm>
              <a:off x="4651825" y="1134050"/>
              <a:ext cx="215175" cy="178200"/>
            </a:xfrm>
            <a:custGeom>
              <a:avLst/>
              <a:gdLst/>
              <a:ahLst/>
              <a:cxnLst/>
              <a:rect l="l" t="t" r="r" b="b"/>
              <a:pathLst>
                <a:path w="8607" h="7128" extrusionOk="0">
                  <a:moveTo>
                    <a:pt x="426" y="1"/>
                  </a:moveTo>
                  <a:cubicBezTo>
                    <a:pt x="152" y="1"/>
                    <a:pt x="1" y="39"/>
                    <a:pt x="1" y="55"/>
                  </a:cubicBezTo>
                  <a:cubicBezTo>
                    <a:pt x="1" y="155"/>
                    <a:pt x="668" y="155"/>
                    <a:pt x="1602" y="522"/>
                  </a:cubicBezTo>
                  <a:cubicBezTo>
                    <a:pt x="2569" y="889"/>
                    <a:pt x="3737" y="1690"/>
                    <a:pt x="4871" y="2724"/>
                  </a:cubicBezTo>
                  <a:cubicBezTo>
                    <a:pt x="7255" y="4843"/>
                    <a:pt x="8456" y="7127"/>
                    <a:pt x="8571" y="7127"/>
                  </a:cubicBezTo>
                  <a:cubicBezTo>
                    <a:pt x="8572" y="7127"/>
                    <a:pt x="8573" y="7127"/>
                    <a:pt x="8573" y="7127"/>
                  </a:cubicBezTo>
                  <a:cubicBezTo>
                    <a:pt x="8607" y="7060"/>
                    <a:pt x="8340" y="6493"/>
                    <a:pt x="7806" y="5559"/>
                  </a:cubicBezTo>
                  <a:cubicBezTo>
                    <a:pt x="7272" y="4692"/>
                    <a:pt x="6338" y="3525"/>
                    <a:pt x="5171" y="2457"/>
                  </a:cubicBezTo>
                  <a:cubicBezTo>
                    <a:pt x="4003" y="1356"/>
                    <a:pt x="2736" y="556"/>
                    <a:pt x="1735" y="222"/>
                  </a:cubicBezTo>
                  <a:cubicBezTo>
                    <a:pt x="1176" y="47"/>
                    <a:pt x="727" y="1"/>
                    <a:pt x="426" y="1"/>
                  </a:cubicBezTo>
                  <a:close/>
                </a:path>
              </a:pathLst>
            </a:custGeom>
            <a:solidFill>
              <a:srgbClr val="302F4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3" name="Google Shape;2703;p2">
              <a:extLst>
                <a:ext uri="{FF2B5EF4-FFF2-40B4-BE49-F238E27FC236}">
                  <a16:creationId xmlns:a16="http://schemas.microsoft.com/office/drawing/2014/main" id="{6BA26B47-E56B-8C4F-147E-F3A032C496FF}"/>
                </a:ext>
              </a:extLst>
            </p:cNvPr>
            <p:cNvSpPr/>
            <p:nvPr/>
          </p:nvSpPr>
          <p:spPr>
            <a:xfrm>
              <a:off x="4578450" y="1227025"/>
              <a:ext cx="81750" cy="72825"/>
            </a:xfrm>
            <a:custGeom>
              <a:avLst/>
              <a:gdLst/>
              <a:ahLst/>
              <a:cxnLst/>
              <a:rect l="l" t="t" r="r" b="b"/>
              <a:pathLst>
                <a:path w="3270" h="2913" extrusionOk="0">
                  <a:moveTo>
                    <a:pt x="1608" y="1"/>
                  </a:moveTo>
                  <a:cubicBezTo>
                    <a:pt x="1303" y="1"/>
                    <a:pt x="996" y="99"/>
                    <a:pt x="734" y="306"/>
                  </a:cubicBezTo>
                  <a:cubicBezTo>
                    <a:pt x="100" y="806"/>
                    <a:pt x="0" y="1740"/>
                    <a:pt x="500" y="2341"/>
                  </a:cubicBezTo>
                  <a:cubicBezTo>
                    <a:pt x="775" y="2713"/>
                    <a:pt x="1210" y="2913"/>
                    <a:pt x="1651" y="2913"/>
                  </a:cubicBezTo>
                  <a:cubicBezTo>
                    <a:pt x="1961" y="2913"/>
                    <a:pt x="2274" y="2814"/>
                    <a:pt x="2535" y="2608"/>
                  </a:cubicBezTo>
                  <a:cubicBezTo>
                    <a:pt x="3169" y="2107"/>
                    <a:pt x="3269" y="1173"/>
                    <a:pt x="2769" y="573"/>
                  </a:cubicBezTo>
                  <a:cubicBezTo>
                    <a:pt x="2475" y="200"/>
                    <a:pt x="2043" y="1"/>
                    <a:pt x="1608" y="1"/>
                  </a:cubicBezTo>
                  <a:close/>
                </a:path>
              </a:pathLst>
            </a:custGeom>
            <a:solidFill>
              <a:srgbClr val="968D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4" name="Google Shape;2704;p2">
              <a:extLst>
                <a:ext uri="{FF2B5EF4-FFF2-40B4-BE49-F238E27FC236}">
                  <a16:creationId xmlns:a16="http://schemas.microsoft.com/office/drawing/2014/main" id="{3D2A32F2-28CA-3256-DD8C-F82316A5783B}"/>
                </a:ext>
              </a:extLst>
            </p:cNvPr>
            <p:cNvSpPr/>
            <p:nvPr/>
          </p:nvSpPr>
          <p:spPr>
            <a:xfrm>
              <a:off x="4836950" y="616550"/>
              <a:ext cx="1081650" cy="1086750"/>
            </a:xfrm>
            <a:custGeom>
              <a:avLst/>
              <a:gdLst/>
              <a:ahLst/>
              <a:cxnLst/>
              <a:rect l="l" t="t" r="r" b="b"/>
              <a:pathLst>
                <a:path w="43266" h="43470" extrusionOk="0">
                  <a:moveTo>
                    <a:pt x="12921" y="0"/>
                  </a:moveTo>
                  <a:cubicBezTo>
                    <a:pt x="10355" y="0"/>
                    <a:pt x="7765" y="753"/>
                    <a:pt x="5705" y="2142"/>
                  </a:cubicBezTo>
                  <a:cubicBezTo>
                    <a:pt x="3203" y="3743"/>
                    <a:pt x="1335" y="6345"/>
                    <a:pt x="701" y="9247"/>
                  </a:cubicBezTo>
                  <a:cubicBezTo>
                    <a:pt x="1" y="12616"/>
                    <a:pt x="935" y="16085"/>
                    <a:pt x="2202" y="19254"/>
                  </a:cubicBezTo>
                  <a:cubicBezTo>
                    <a:pt x="3537" y="22723"/>
                    <a:pt x="5238" y="26026"/>
                    <a:pt x="7273" y="29095"/>
                  </a:cubicBezTo>
                  <a:lnTo>
                    <a:pt x="14011" y="41737"/>
                  </a:lnTo>
                  <a:cubicBezTo>
                    <a:pt x="16713" y="42438"/>
                    <a:pt x="19448" y="42938"/>
                    <a:pt x="22250" y="43271"/>
                  </a:cubicBezTo>
                  <a:cubicBezTo>
                    <a:pt x="23303" y="43402"/>
                    <a:pt x="24340" y="43469"/>
                    <a:pt x="25359" y="43469"/>
                  </a:cubicBezTo>
                  <a:cubicBezTo>
                    <a:pt x="29281" y="43469"/>
                    <a:pt x="32959" y="42480"/>
                    <a:pt x="36427" y="40336"/>
                  </a:cubicBezTo>
                  <a:cubicBezTo>
                    <a:pt x="40363" y="37901"/>
                    <a:pt x="43265" y="34499"/>
                    <a:pt x="42932" y="29695"/>
                  </a:cubicBezTo>
                  <a:cubicBezTo>
                    <a:pt x="42579" y="24342"/>
                    <a:pt x="36713" y="22347"/>
                    <a:pt x="32023" y="22347"/>
                  </a:cubicBezTo>
                  <a:cubicBezTo>
                    <a:pt x="31832" y="22347"/>
                    <a:pt x="31643" y="22350"/>
                    <a:pt x="31457" y="22357"/>
                  </a:cubicBezTo>
                  <a:cubicBezTo>
                    <a:pt x="28588" y="22423"/>
                    <a:pt x="25552" y="23024"/>
                    <a:pt x="23551" y="25025"/>
                  </a:cubicBezTo>
                  <a:cubicBezTo>
                    <a:pt x="26553" y="18187"/>
                    <a:pt x="26086" y="9147"/>
                    <a:pt x="21016" y="3376"/>
                  </a:cubicBezTo>
                  <a:cubicBezTo>
                    <a:pt x="18971" y="1060"/>
                    <a:pt x="15964" y="0"/>
                    <a:pt x="12921" y="0"/>
                  </a:cubicBezTo>
                  <a:close/>
                </a:path>
              </a:pathLst>
            </a:custGeom>
            <a:solidFill>
              <a:srgbClr val="EE324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5" name="Google Shape;2705;p2">
              <a:extLst>
                <a:ext uri="{FF2B5EF4-FFF2-40B4-BE49-F238E27FC236}">
                  <a16:creationId xmlns:a16="http://schemas.microsoft.com/office/drawing/2014/main" id="{5D3019C3-0B96-6E9A-C812-06169BD45221}"/>
                </a:ext>
              </a:extLst>
            </p:cNvPr>
            <p:cNvSpPr/>
            <p:nvPr/>
          </p:nvSpPr>
          <p:spPr>
            <a:xfrm>
              <a:off x="4609300" y="1097000"/>
              <a:ext cx="84250" cy="73225"/>
            </a:xfrm>
            <a:custGeom>
              <a:avLst/>
              <a:gdLst/>
              <a:ahLst/>
              <a:cxnLst/>
              <a:rect l="l" t="t" r="r" b="b"/>
              <a:pathLst>
                <a:path w="3370" h="2929" extrusionOk="0">
                  <a:moveTo>
                    <a:pt x="1662" y="0"/>
                  </a:moveTo>
                  <a:cubicBezTo>
                    <a:pt x="1452" y="0"/>
                    <a:pt x="1238" y="44"/>
                    <a:pt x="1034" y="136"/>
                  </a:cubicBezTo>
                  <a:cubicBezTo>
                    <a:pt x="301" y="503"/>
                    <a:pt x="0" y="1371"/>
                    <a:pt x="367" y="2104"/>
                  </a:cubicBezTo>
                  <a:cubicBezTo>
                    <a:pt x="628" y="2626"/>
                    <a:pt x="1158" y="2928"/>
                    <a:pt x="1694" y="2928"/>
                  </a:cubicBezTo>
                  <a:cubicBezTo>
                    <a:pt x="1913" y="2928"/>
                    <a:pt x="2132" y="2878"/>
                    <a:pt x="2335" y="2772"/>
                  </a:cubicBezTo>
                  <a:cubicBezTo>
                    <a:pt x="3103" y="2371"/>
                    <a:pt x="3369" y="1504"/>
                    <a:pt x="3002" y="804"/>
                  </a:cubicBezTo>
                  <a:cubicBezTo>
                    <a:pt x="2737" y="297"/>
                    <a:pt x="2211" y="0"/>
                    <a:pt x="1662" y="0"/>
                  </a:cubicBezTo>
                  <a:close/>
                </a:path>
              </a:pathLst>
            </a:custGeom>
            <a:solidFill>
              <a:srgbClr val="968D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6" name="Google Shape;2706;p2">
              <a:extLst>
                <a:ext uri="{FF2B5EF4-FFF2-40B4-BE49-F238E27FC236}">
                  <a16:creationId xmlns:a16="http://schemas.microsoft.com/office/drawing/2014/main" id="{C78B55EB-E0FF-2375-C31E-147C26B85280}"/>
                </a:ext>
              </a:extLst>
            </p:cNvPr>
            <p:cNvSpPr/>
            <p:nvPr/>
          </p:nvSpPr>
          <p:spPr>
            <a:xfrm>
              <a:off x="4945375" y="788925"/>
              <a:ext cx="346925" cy="521650"/>
            </a:xfrm>
            <a:custGeom>
              <a:avLst/>
              <a:gdLst/>
              <a:ahLst/>
              <a:cxnLst/>
              <a:rect l="l" t="t" r="r" b="b"/>
              <a:pathLst>
                <a:path w="13877" h="20866" extrusionOk="0">
                  <a:moveTo>
                    <a:pt x="11775" y="0"/>
                  </a:moveTo>
                  <a:cubicBezTo>
                    <a:pt x="11567" y="0"/>
                    <a:pt x="11358" y="34"/>
                    <a:pt x="11175" y="84"/>
                  </a:cubicBezTo>
                  <a:cubicBezTo>
                    <a:pt x="9540" y="451"/>
                    <a:pt x="8173" y="1618"/>
                    <a:pt x="7272" y="3019"/>
                  </a:cubicBezTo>
                  <a:cubicBezTo>
                    <a:pt x="6405" y="4454"/>
                    <a:pt x="6038" y="6121"/>
                    <a:pt x="5871" y="7789"/>
                  </a:cubicBezTo>
                  <a:cubicBezTo>
                    <a:pt x="5071" y="5654"/>
                    <a:pt x="4003" y="3653"/>
                    <a:pt x="2702" y="1818"/>
                  </a:cubicBezTo>
                  <a:cubicBezTo>
                    <a:pt x="2435" y="1485"/>
                    <a:pt x="2168" y="1085"/>
                    <a:pt x="1701" y="1085"/>
                  </a:cubicBezTo>
                  <a:cubicBezTo>
                    <a:pt x="1674" y="1082"/>
                    <a:pt x="1648" y="1080"/>
                    <a:pt x="1622" y="1080"/>
                  </a:cubicBezTo>
                  <a:cubicBezTo>
                    <a:pt x="1039" y="1080"/>
                    <a:pt x="727" y="1776"/>
                    <a:pt x="567" y="2319"/>
                  </a:cubicBezTo>
                  <a:cubicBezTo>
                    <a:pt x="0" y="4520"/>
                    <a:pt x="267" y="6855"/>
                    <a:pt x="834" y="9090"/>
                  </a:cubicBezTo>
                  <a:cubicBezTo>
                    <a:pt x="1935" y="13360"/>
                    <a:pt x="4269" y="17329"/>
                    <a:pt x="6838" y="20864"/>
                  </a:cubicBezTo>
                  <a:lnTo>
                    <a:pt x="6838" y="20864"/>
                  </a:lnTo>
                  <a:cubicBezTo>
                    <a:pt x="6790" y="20774"/>
                    <a:pt x="8707" y="18129"/>
                    <a:pt x="8873" y="17863"/>
                  </a:cubicBezTo>
                  <a:cubicBezTo>
                    <a:pt x="9607" y="16496"/>
                    <a:pt x="10508" y="15261"/>
                    <a:pt x="11175" y="13827"/>
                  </a:cubicBezTo>
                  <a:cubicBezTo>
                    <a:pt x="12042" y="11992"/>
                    <a:pt x="12843" y="10258"/>
                    <a:pt x="13343" y="8356"/>
                  </a:cubicBezTo>
                  <a:cubicBezTo>
                    <a:pt x="13677" y="7089"/>
                    <a:pt x="13877" y="5688"/>
                    <a:pt x="13777" y="4253"/>
                  </a:cubicBezTo>
                  <a:cubicBezTo>
                    <a:pt x="13777" y="3086"/>
                    <a:pt x="13610" y="684"/>
                    <a:pt x="12376" y="117"/>
                  </a:cubicBezTo>
                  <a:cubicBezTo>
                    <a:pt x="12192" y="34"/>
                    <a:pt x="11984" y="0"/>
                    <a:pt x="11775" y="0"/>
                  </a:cubicBezTo>
                  <a:close/>
                  <a:moveTo>
                    <a:pt x="6838" y="20864"/>
                  </a:moveTo>
                  <a:cubicBezTo>
                    <a:pt x="6838" y="20865"/>
                    <a:pt x="6838" y="20865"/>
                    <a:pt x="6838" y="20865"/>
                  </a:cubicBezTo>
                  <a:cubicBezTo>
                    <a:pt x="6838" y="20865"/>
                    <a:pt x="6838" y="20865"/>
                    <a:pt x="6838" y="20864"/>
                  </a:cubicBezTo>
                  <a:close/>
                </a:path>
              </a:pathLst>
            </a:custGeom>
            <a:solidFill>
              <a:srgbClr val="FFC20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7" name="Google Shape;2707;p2">
              <a:extLst>
                <a:ext uri="{FF2B5EF4-FFF2-40B4-BE49-F238E27FC236}">
                  <a16:creationId xmlns:a16="http://schemas.microsoft.com/office/drawing/2014/main" id="{74ADF97F-809A-7981-DC26-376EED70258E}"/>
                </a:ext>
              </a:extLst>
            </p:cNvPr>
            <p:cNvSpPr/>
            <p:nvPr/>
          </p:nvSpPr>
          <p:spPr>
            <a:xfrm>
              <a:off x="5145500" y="990550"/>
              <a:ext cx="260225" cy="356725"/>
            </a:xfrm>
            <a:custGeom>
              <a:avLst/>
              <a:gdLst/>
              <a:ahLst/>
              <a:cxnLst/>
              <a:rect l="l" t="t" r="r" b="b"/>
              <a:pathLst>
                <a:path w="10409" h="14269" extrusionOk="0">
                  <a:moveTo>
                    <a:pt x="9294" y="0"/>
                  </a:moveTo>
                  <a:cubicBezTo>
                    <a:pt x="9215" y="0"/>
                    <a:pt x="9131" y="18"/>
                    <a:pt x="9041" y="58"/>
                  </a:cubicBezTo>
                  <a:cubicBezTo>
                    <a:pt x="8507" y="258"/>
                    <a:pt x="8073" y="1359"/>
                    <a:pt x="7840" y="1859"/>
                  </a:cubicBezTo>
                  <a:cubicBezTo>
                    <a:pt x="7540" y="2460"/>
                    <a:pt x="7273" y="3127"/>
                    <a:pt x="7006" y="3761"/>
                  </a:cubicBezTo>
                  <a:cubicBezTo>
                    <a:pt x="6372" y="5062"/>
                    <a:pt x="5705" y="6296"/>
                    <a:pt x="4938" y="7563"/>
                  </a:cubicBezTo>
                  <a:cubicBezTo>
                    <a:pt x="4237" y="8764"/>
                    <a:pt x="3437" y="9965"/>
                    <a:pt x="2603" y="11099"/>
                  </a:cubicBezTo>
                  <a:cubicBezTo>
                    <a:pt x="1802" y="12233"/>
                    <a:pt x="868" y="13201"/>
                    <a:pt x="1" y="14268"/>
                  </a:cubicBezTo>
                  <a:cubicBezTo>
                    <a:pt x="1736" y="13634"/>
                    <a:pt x="3704" y="12700"/>
                    <a:pt x="5205" y="11533"/>
                  </a:cubicBezTo>
                  <a:cubicBezTo>
                    <a:pt x="6539" y="10465"/>
                    <a:pt x="7840" y="9231"/>
                    <a:pt x="8741" y="7763"/>
                  </a:cubicBezTo>
                  <a:cubicBezTo>
                    <a:pt x="9708" y="6229"/>
                    <a:pt x="10408" y="4561"/>
                    <a:pt x="10375" y="2726"/>
                  </a:cubicBezTo>
                  <a:cubicBezTo>
                    <a:pt x="10345" y="2146"/>
                    <a:pt x="10146" y="0"/>
                    <a:pt x="9294" y="0"/>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8" name="Google Shape;2708;p2">
              <a:extLst>
                <a:ext uri="{FF2B5EF4-FFF2-40B4-BE49-F238E27FC236}">
                  <a16:creationId xmlns:a16="http://schemas.microsoft.com/office/drawing/2014/main" id="{8876E854-63F4-536C-CEFD-AAF91922D28E}"/>
                </a:ext>
              </a:extLst>
            </p:cNvPr>
            <p:cNvSpPr/>
            <p:nvPr/>
          </p:nvSpPr>
          <p:spPr>
            <a:xfrm>
              <a:off x="5318125" y="774325"/>
              <a:ext cx="85925" cy="202675"/>
            </a:xfrm>
            <a:custGeom>
              <a:avLst/>
              <a:gdLst/>
              <a:ahLst/>
              <a:cxnLst/>
              <a:rect l="l" t="t" r="r" b="b"/>
              <a:pathLst>
                <a:path w="3437" h="8107" extrusionOk="0">
                  <a:moveTo>
                    <a:pt x="968" y="1"/>
                  </a:moveTo>
                  <a:cubicBezTo>
                    <a:pt x="168" y="1"/>
                    <a:pt x="435" y="2869"/>
                    <a:pt x="435" y="3436"/>
                  </a:cubicBezTo>
                  <a:cubicBezTo>
                    <a:pt x="368" y="5038"/>
                    <a:pt x="468" y="6572"/>
                    <a:pt x="1" y="8106"/>
                  </a:cubicBezTo>
                  <a:cubicBezTo>
                    <a:pt x="368" y="7940"/>
                    <a:pt x="701" y="7673"/>
                    <a:pt x="968" y="7339"/>
                  </a:cubicBezTo>
                  <a:cubicBezTo>
                    <a:pt x="2436" y="5538"/>
                    <a:pt x="3437" y="2903"/>
                    <a:pt x="1869" y="835"/>
                  </a:cubicBezTo>
                  <a:cubicBezTo>
                    <a:pt x="1702" y="601"/>
                    <a:pt x="1268" y="34"/>
                    <a:pt x="968" y="1"/>
                  </a:cubicBezTo>
                  <a:close/>
                </a:path>
              </a:pathLst>
            </a:custGeom>
            <a:solidFill>
              <a:srgbClr val="43434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9" name="Google Shape;2709;p2">
              <a:extLst>
                <a:ext uri="{FF2B5EF4-FFF2-40B4-BE49-F238E27FC236}">
                  <a16:creationId xmlns:a16="http://schemas.microsoft.com/office/drawing/2014/main" id="{B2F3496C-7CFB-031F-6CDD-30C7451B9967}"/>
                </a:ext>
              </a:extLst>
            </p:cNvPr>
            <p:cNvSpPr/>
            <p:nvPr/>
          </p:nvSpPr>
          <p:spPr>
            <a:xfrm>
              <a:off x="5227225" y="1397500"/>
              <a:ext cx="494550" cy="195775"/>
            </a:xfrm>
            <a:custGeom>
              <a:avLst/>
              <a:gdLst/>
              <a:ahLst/>
              <a:cxnLst/>
              <a:rect l="l" t="t" r="r" b="b"/>
              <a:pathLst>
                <a:path w="19782" h="7831" extrusionOk="0">
                  <a:moveTo>
                    <a:pt x="10715" y="0"/>
                  </a:moveTo>
                  <a:cubicBezTo>
                    <a:pt x="9318" y="0"/>
                    <a:pt x="7931" y="160"/>
                    <a:pt x="6572" y="292"/>
                  </a:cubicBezTo>
                  <a:cubicBezTo>
                    <a:pt x="4667" y="497"/>
                    <a:pt x="2711" y="882"/>
                    <a:pt x="793" y="882"/>
                  </a:cubicBezTo>
                  <a:cubicBezTo>
                    <a:pt x="528" y="882"/>
                    <a:pt x="264" y="875"/>
                    <a:pt x="1" y="859"/>
                  </a:cubicBezTo>
                  <a:lnTo>
                    <a:pt x="1" y="859"/>
                  </a:lnTo>
                  <a:cubicBezTo>
                    <a:pt x="1102" y="1993"/>
                    <a:pt x="2436" y="2994"/>
                    <a:pt x="3737" y="3928"/>
                  </a:cubicBezTo>
                  <a:cubicBezTo>
                    <a:pt x="5138" y="4962"/>
                    <a:pt x="6739" y="5796"/>
                    <a:pt x="8340" y="6463"/>
                  </a:cubicBezTo>
                  <a:cubicBezTo>
                    <a:pt x="10075" y="7163"/>
                    <a:pt x="11843" y="7764"/>
                    <a:pt x="13744" y="7830"/>
                  </a:cubicBezTo>
                  <a:lnTo>
                    <a:pt x="14511" y="7830"/>
                  </a:lnTo>
                  <a:cubicBezTo>
                    <a:pt x="15779" y="7797"/>
                    <a:pt x="17147" y="7664"/>
                    <a:pt x="18214" y="6930"/>
                  </a:cubicBezTo>
                  <a:cubicBezTo>
                    <a:pt x="18848" y="6496"/>
                    <a:pt x="19782" y="5762"/>
                    <a:pt x="19748" y="4962"/>
                  </a:cubicBezTo>
                  <a:cubicBezTo>
                    <a:pt x="19682" y="4094"/>
                    <a:pt x="18914" y="3160"/>
                    <a:pt x="18314" y="2593"/>
                  </a:cubicBezTo>
                  <a:cubicBezTo>
                    <a:pt x="17480" y="1826"/>
                    <a:pt x="16513" y="1226"/>
                    <a:pt x="15479" y="859"/>
                  </a:cubicBezTo>
                  <a:cubicBezTo>
                    <a:pt x="14645" y="525"/>
                    <a:pt x="13777" y="325"/>
                    <a:pt x="12910" y="158"/>
                  </a:cubicBezTo>
                  <a:cubicBezTo>
                    <a:pt x="12177" y="44"/>
                    <a:pt x="11445" y="0"/>
                    <a:pt x="10715" y="0"/>
                  </a:cubicBezTo>
                  <a:close/>
                </a:path>
              </a:pathLst>
            </a:custGeom>
            <a:solidFill>
              <a:srgbClr val="FFC20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40" name="Google Shape;2710;p2">
              <a:extLst>
                <a:ext uri="{FF2B5EF4-FFF2-40B4-BE49-F238E27FC236}">
                  <a16:creationId xmlns:a16="http://schemas.microsoft.com/office/drawing/2014/main" id="{25B703C9-AB53-6030-897F-B332325A2D82}"/>
                </a:ext>
              </a:extLst>
            </p:cNvPr>
            <p:cNvSpPr/>
            <p:nvPr/>
          </p:nvSpPr>
          <p:spPr>
            <a:xfrm>
              <a:off x="5680900" y="1282125"/>
              <a:ext cx="125950" cy="124100"/>
            </a:xfrm>
            <a:custGeom>
              <a:avLst/>
              <a:gdLst/>
              <a:ahLst/>
              <a:cxnLst/>
              <a:rect l="l" t="t" r="r" b="b"/>
              <a:pathLst>
                <a:path w="5038" h="4964" extrusionOk="0">
                  <a:moveTo>
                    <a:pt x="2515" y="0"/>
                  </a:moveTo>
                  <a:cubicBezTo>
                    <a:pt x="1318" y="0"/>
                    <a:pt x="124" y="760"/>
                    <a:pt x="34" y="2071"/>
                  </a:cubicBezTo>
                  <a:cubicBezTo>
                    <a:pt x="0" y="2905"/>
                    <a:pt x="300" y="3739"/>
                    <a:pt x="868" y="4306"/>
                  </a:cubicBezTo>
                  <a:cubicBezTo>
                    <a:pt x="1312" y="4726"/>
                    <a:pt x="1921" y="4963"/>
                    <a:pt x="2532" y="4963"/>
                  </a:cubicBezTo>
                  <a:cubicBezTo>
                    <a:pt x="2747" y="4963"/>
                    <a:pt x="2961" y="4934"/>
                    <a:pt x="3169" y="4873"/>
                  </a:cubicBezTo>
                  <a:cubicBezTo>
                    <a:pt x="3369" y="4773"/>
                    <a:pt x="3603" y="4707"/>
                    <a:pt x="3803" y="4573"/>
                  </a:cubicBezTo>
                  <a:cubicBezTo>
                    <a:pt x="4470" y="4140"/>
                    <a:pt x="4870" y="3406"/>
                    <a:pt x="4970" y="2638"/>
                  </a:cubicBezTo>
                  <a:cubicBezTo>
                    <a:pt x="5037" y="1805"/>
                    <a:pt x="4704" y="1037"/>
                    <a:pt x="4103" y="537"/>
                  </a:cubicBezTo>
                  <a:cubicBezTo>
                    <a:pt x="3652" y="172"/>
                    <a:pt x="3083" y="0"/>
                    <a:pt x="2515" y="0"/>
                  </a:cubicBezTo>
                  <a:close/>
                </a:path>
              </a:pathLst>
            </a:custGeom>
            <a:solidFill>
              <a:srgbClr val="43434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41" name="Google Shape;2711;p2">
              <a:extLst>
                <a:ext uri="{FF2B5EF4-FFF2-40B4-BE49-F238E27FC236}">
                  <a16:creationId xmlns:a16="http://schemas.microsoft.com/office/drawing/2014/main" id="{19BFA2A5-4DBC-1915-DFD8-8083BEEC7139}"/>
                </a:ext>
              </a:extLst>
            </p:cNvPr>
            <p:cNvSpPr/>
            <p:nvPr/>
          </p:nvSpPr>
          <p:spPr>
            <a:xfrm>
              <a:off x="5320625" y="1255600"/>
              <a:ext cx="331100" cy="104175"/>
            </a:xfrm>
            <a:custGeom>
              <a:avLst/>
              <a:gdLst/>
              <a:ahLst/>
              <a:cxnLst/>
              <a:rect l="l" t="t" r="r" b="b"/>
              <a:pathLst>
                <a:path w="13244" h="4167" extrusionOk="0">
                  <a:moveTo>
                    <a:pt x="9714" y="0"/>
                  </a:moveTo>
                  <a:cubicBezTo>
                    <a:pt x="8548" y="0"/>
                    <a:pt x="7379" y="185"/>
                    <a:pt x="6272" y="531"/>
                  </a:cubicBezTo>
                  <a:cubicBezTo>
                    <a:pt x="5071" y="931"/>
                    <a:pt x="3870" y="1431"/>
                    <a:pt x="2770" y="2132"/>
                  </a:cubicBezTo>
                  <a:cubicBezTo>
                    <a:pt x="1836" y="2765"/>
                    <a:pt x="768" y="3299"/>
                    <a:pt x="1" y="4166"/>
                  </a:cubicBezTo>
                  <a:cubicBezTo>
                    <a:pt x="1002" y="3866"/>
                    <a:pt x="1936" y="3599"/>
                    <a:pt x="2936" y="3599"/>
                  </a:cubicBezTo>
                  <a:cubicBezTo>
                    <a:pt x="3670" y="3599"/>
                    <a:pt x="4419" y="3614"/>
                    <a:pt x="5153" y="3614"/>
                  </a:cubicBezTo>
                  <a:cubicBezTo>
                    <a:pt x="5520" y="3614"/>
                    <a:pt x="5883" y="3610"/>
                    <a:pt x="6239" y="3599"/>
                  </a:cubicBezTo>
                  <a:cubicBezTo>
                    <a:pt x="7706" y="3499"/>
                    <a:pt x="9174" y="3266"/>
                    <a:pt x="10475" y="2799"/>
                  </a:cubicBezTo>
                  <a:cubicBezTo>
                    <a:pt x="11476" y="2465"/>
                    <a:pt x="12443" y="1965"/>
                    <a:pt x="13077" y="1131"/>
                  </a:cubicBezTo>
                  <a:cubicBezTo>
                    <a:pt x="13144" y="998"/>
                    <a:pt x="13244" y="831"/>
                    <a:pt x="13210" y="697"/>
                  </a:cubicBezTo>
                  <a:cubicBezTo>
                    <a:pt x="13144" y="597"/>
                    <a:pt x="13044" y="531"/>
                    <a:pt x="12910" y="497"/>
                  </a:cubicBezTo>
                  <a:cubicBezTo>
                    <a:pt x="11882" y="160"/>
                    <a:pt x="10799" y="0"/>
                    <a:pt x="9714" y="0"/>
                  </a:cubicBezTo>
                  <a:close/>
                </a:path>
              </a:pathLst>
            </a:custGeom>
            <a:solidFill>
              <a:srgbClr val="43434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42" name="Google Shape;2712;p2">
              <a:extLst>
                <a:ext uri="{FF2B5EF4-FFF2-40B4-BE49-F238E27FC236}">
                  <a16:creationId xmlns:a16="http://schemas.microsoft.com/office/drawing/2014/main" id="{BD55E148-3F4A-4435-371C-30272E9D2D1D}"/>
                </a:ext>
              </a:extLst>
            </p:cNvPr>
            <p:cNvSpPr/>
            <p:nvPr/>
          </p:nvSpPr>
          <p:spPr>
            <a:xfrm>
              <a:off x="4804425" y="1245325"/>
              <a:ext cx="624650" cy="622350"/>
            </a:xfrm>
            <a:custGeom>
              <a:avLst/>
              <a:gdLst/>
              <a:ahLst/>
              <a:cxnLst/>
              <a:rect l="l" t="t" r="r" b="b"/>
              <a:pathLst>
                <a:path w="24986" h="24894" extrusionOk="0">
                  <a:moveTo>
                    <a:pt x="4151" y="1"/>
                  </a:moveTo>
                  <a:cubicBezTo>
                    <a:pt x="3378" y="1"/>
                    <a:pt x="2571" y="292"/>
                    <a:pt x="1735" y="1008"/>
                  </a:cubicBezTo>
                  <a:cubicBezTo>
                    <a:pt x="435" y="2076"/>
                    <a:pt x="1" y="3910"/>
                    <a:pt x="134" y="5578"/>
                  </a:cubicBezTo>
                  <a:cubicBezTo>
                    <a:pt x="301" y="7246"/>
                    <a:pt x="1035" y="8847"/>
                    <a:pt x="1869" y="10248"/>
                  </a:cubicBezTo>
                  <a:cubicBezTo>
                    <a:pt x="3637" y="13217"/>
                    <a:pt x="5905" y="15852"/>
                    <a:pt x="8407" y="18254"/>
                  </a:cubicBezTo>
                  <a:cubicBezTo>
                    <a:pt x="10208" y="20022"/>
                    <a:pt x="12076" y="21623"/>
                    <a:pt x="14178" y="22957"/>
                  </a:cubicBezTo>
                  <a:cubicBezTo>
                    <a:pt x="15856" y="24006"/>
                    <a:pt x="17777" y="24894"/>
                    <a:pt x="19746" y="24894"/>
                  </a:cubicBezTo>
                  <a:cubicBezTo>
                    <a:pt x="19969" y="24894"/>
                    <a:pt x="20192" y="24882"/>
                    <a:pt x="20415" y="24859"/>
                  </a:cubicBezTo>
                  <a:cubicBezTo>
                    <a:pt x="22650" y="24625"/>
                    <a:pt x="24819" y="22924"/>
                    <a:pt x="24885" y="20722"/>
                  </a:cubicBezTo>
                  <a:cubicBezTo>
                    <a:pt x="24985" y="18854"/>
                    <a:pt x="24085" y="17854"/>
                    <a:pt x="22717" y="16886"/>
                  </a:cubicBezTo>
                  <a:cubicBezTo>
                    <a:pt x="22017" y="16419"/>
                    <a:pt x="21349" y="15852"/>
                    <a:pt x="20682" y="15218"/>
                  </a:cubicBezTo>
                  <a:cubicBezTo>
                    <a:pt x="19882" y="14451"/>
                    <a:pt x="19081" y="13684"/>
                    <a:pt x="18314" y="12917"/>
                  </a:cubicBezTo>
                  <a:cubicBezTo>
                    <a:pt x="15412" y="10081"/>
                    <a:pt x="12710" y="7079"/>
                    <a:pt x="9908" y="4110"/>
                  </a:cubicBezTo>
                  <a:cubicBezTo>
                    <a:pt x="8368" y="2472"/>
                    <a:pt x="6404" y="1"/>
                    <a:pt x="4151" y="1"/>
                  </a:cubicBezTo>
                  <a:close/>
                </a:path>
              </a:pathLst>
            </a:custGeom>
            <a:solidFill>
              <a:srgbClr val="FFC20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43" name="Google Shape;2713;p2">
              <a:extLst>
                <a:ext uri="{FF2B5EF4-FFF2-40B4-BE49-F238E27FC236}">
                  <a16:creationId xmlns:a16="http://schemas.microsoft.com/office/drawing/2014/main" id="{51EB1B51-7815-2697-4132-542D3B020FB0}"/>
                </a:ext>
              </a:extLst>
            </p:cNvPr>
            <p:cNvSpPr/>
            <p:nvPr/>
          </p:nvSpPr>
          <p:spPr>
            <a:xfrm>
              <a:off x="4815275" y="1272175"/>
              <a:ext cx="168475" cy="159325"/>
            </a:xfrm>
            <a:custGeom>
              <a:avLst/>
              <a:gdLst/>
              <a:ahLst/>
              <a:cxnLst/>
              <a:rect l="l" t="t" r="r" b="b"/>
              <a:pathLst>
                <a:path w="6739" h="6373" extrusionOk="0">
                  <a:moveTo>
                    <a:pt x="6438" y="1"/>
                  </a:moveTo>
                  <a:cubicBezTo>
                    <a:pt x="5638" y="1102"/>
                    <a:pt x="4737" y="2169"/>
                    <a:pt x="3603" y="3203"/>
                  </a:cubicBezTo>
                  <a:cubicBezTo>
                    <a:pt x="2436" y="4337"/>
                    <a:pt x="1201" y="5271"/>
                    <a:pt x="1" y="6005"/>
                  </a:cubicBezTo>
                  <a:lnTo>
                    <a:pt x="134" y="6372"/>
                  </a:lnTo>
                  <a:cubicBezTo>
                    <a:pt x="1402" y="5605"/>
                    <a:pt x="2702" y="4671"/>
                    <a:pt x="3903" y="3503"/>
                  </a:cubicBezTo>
                  <a:cubicBezTo>
                    <a:pt x="4971" y="2469"/>
                    <a:pt x="5938" y="1335"/>
                    <a:pt x="6739" y="268"/>
                  </a:cubicBezTo>
                  <a:cubicBezTo>
                    <a:pt x="6639" y="168"/>
                    <a:pt x="6539" y="101"/>
                    <a:pt x="6438" y="1"/>
                  </a:cubicBezTo>
                  <a:close/>
                </a:path>
              </a:pathLst>
            </a:custGeom>
            <a:solidFill>
              <a:srgbClr val="968D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44" name="Google Shape;2714;p2">
              <a:extLst>
                <a:ext uri="{FF2B5EF4-FFF2-40B4-BE49-F238E27FC236}">
                  <a16:creationId xmlns:a16="http://schemas.microsoft.com/office/drawing/2014/main" id="{58C512EB-BA26-9D7B-C451-81F197CC69FD}"/>
                </a:ext>
              </a:extLst>
            </p:cNvPr>
            <p:cNvSpPr/>
            <p:nvPr/>
          </p:nvSpPr>
          <p:spPr>
            <a:xfrm>
              <a:off x="4870325" y="1358075"/>
              <a:ext cx="197650" cy="179325"/>
            </a:xfrm>
            <a:custGeom>
              <a:avLst/>
              <a:gdLst/>
              <a:ahLst/>
              <a:cxnLst/>
              <a:rect l="l" t="t" r="r" b="b"/>
              <a:pathLst>
                <a:path w="7906" h="7173" extrusionOk="0">
                  <a:moveTo>
                    <a:pt x="7672" y="1"/>
                  </a:moveTo>
                  <a:cubicBezTo>
                    <a:pt x="6872" y="1102"/>
                    <a:pt x="5871" y="2236"/>
                    <a:pt x="4737" y="3336"/>
                  </a:cubicBezTo>
                  <a:cubicBezTo>
                    <a:pt x="3169" y="4804"/>
                    <a:pt x="1501" y="6005"/>
                    <a:pt x="0" y="6872"/>
                  </a:cubicBezTo>
                  <a:cubicBezTo>
                    <a:pt x="67" y="6939"/>
                    <a:pt x="100" y="7072"/>
                    <a:pt x="200" y="7173"/>
                  </a:cubicBezTo>
                  <a:cubicBezTo>
                    <a:pt x="1768" y="6272"/>
                    <a:pt x="3436" y="5104"/>
                    <a:pt x="5037" y="3603"/>
                  </a:cubicBezTo>
                  <a:cubicBezTo>
                    <a:pt x="6171" y="2569"/>
                    <a:pt x="7105" y="1402"/>
                    <a:pt x="7906" y="268"/>
                  </a:cubicBezTo>
                  <a:cubicBezTo>
                    <a:pt x="7839" y="201"/>
                    <a:pt x="7739" y="67"/>
                    <a:pt x="7672" y="1"/>
                  </a:cubicBezTo>
                  <a:close/>
                </a:path>
              </a:pathLst>
            </a:custGeom>
            <a:solidFill>
              <a:srgbClr val="968D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45" name="Google Shape;2715;p2">
              <a:extLst>
                <a:ext uri="{FF2B5EF4-FFF2-40B4-BE49-F238E27FC236}">
                  <a16:creationId xmlns:a16="http://schemas.microsoft.com/office/drawing/2014/main" id="{CC560F21-D510-2DBF-8D8F-FEAB46AC892B}"/>
                </a:ext>
              </a:extLst>
            </p:cNvPr>
            <p:cNvSpPr/>
            <p:nvPr/>
          </p:nvSpPr>
          <p:spPr>
            <a:xfrm>
              <a:off x="4942875" y="1447300"/>
              <a:ext cx="208500" cy="183500"/>
            </a:xfrm>
            <a:custGeom>
              <a:avLst/>
              <a:gdLst/>
              <a:ahLst/>
              <a:cxnLst/>
              <a:rect l="l" t="t" r="r" b="b"/>
              <a:pathLst>
                <a:path w="8340" h="7340" extrusionOk="0">
                  <a:moveTo>
                    <a:pt x="8106" y="1"/>
                  </a:moveTo>
                  <a:cubicBezTo>
                    <a:pt x="7305" y="1135"/>
                    <a:pt x="6305" y="2269"/>
                    <a:pt x="5171" y="3337"/>
                  </a:cubicBezTo>
                  <a:cubicBezTo>
                    <a:pt x="3469" y="4971"/>
                    <a:pt x="1635" y="6205"/>
                    <a:pt x="0" y="7106"/>
                  </a:cubicBezTo>
                  <a:lnTo>
                    <a:pt x="267" y="7340"/>
                  </a:lnTo>
                  <a:cubicBezTo>
                    <a:pt x="1935" y="6472"/>
                    <a:pt x="3770" y="5205"/>
                    <a:pt x="5504" y="3604"/>
                  </a:cubicBezTo>
                  <a:cubicBezTo>
                    <a:pt x="6605" y="2536"/>
                    <a:pt x="7539" y="1435"/>
                    <a:pt x="8339" y="301"/>
                  </a:cubicBezTo>
                  <a:cubicBezTo>
                    <a:pt x="8273" y="201"/>
                    <a:pt x="8173" y="101"/>
                    <a:pt x="8106" y="1"/>
                  </a:cubicBezTo>
                  <a:close/>
                </a:path>
              </a:pathLst>
            </a:custGeom>
            <a:solidFill>
              <a:srgbClr val="968D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46" name="Google Shape;2716;p2">
              <a:extLst>
                <a:ext uri="{FF2B5EF4-FFF2-40B4-BE49-F238E27FC236}">
                  <a16:creationId xmlns:a16="http://schemas.microsoft.com/office/drawing/2014/main" id="{54E60CCF-7585-398C-8C73-0FB7E804E7A7}"/>
                </a:ext>
              </a:extLst>
            </p:cNvPr>
            <p:cNvSpPr/>
            <p:nvPr/>
          </p:nvSpPr>
          <p:spPr>
            <a:xfrm>
              <a:off x="5027100" y="1534875"/>
              <a:ext cx="208500" cy="184325"/>
            </a:xfrm>
            <a:custGeom>
              <a:avLst/>
              <a:gdLst/>
              <a:ahLst/>
              <a:cxnLst/>
              <a:rect l="l" t="t" r="r" b="b"/>
              <a:pathLst>
                <a:path w="8340" h="7373" extrusionOk="0">
                  <a:moveTo>
                    <a:pt x="8106" y="0"/>
                  </a:moveTo>
                  <a:cubicBezTo>
                    <a:pt x="7272" y="1135"/>
                    <a:pt x="6305" y="2302"/>
                    <a:pt x="5137" y="3436"/>
                  </a:cubicBezTo>
                  <a:cubicBezTo>
                    <a:pt x="3469" y="5037"/>
                    <a:pt x="1635" y="6272"/>
                    <a:pt x="0" y="7139"/>
                  </a:cubicBezTo>
                  <a:lnTo>
                    <a:pt x="267" y="7372"/>
                  </a:lnTo>
                  <a:cubicBezTo>
                    <a:pt x="1902" y="6505"/>
                    <a:pt x="3736" y="5304"/>
                    <a:pt x="5404" y="3703"/>
                  </a:cubicBezTo>
                  <a:cubicBezTo>
                    <a:pt x="6572" y="2602"/>
                    <a:pt x="7506" y="1435"/>
                    <a:pt x="8340" y="301"/>
                  </a:cubicBezTo>
                  <a:cubicBezTo>
                    <a:pt x="8273" y="201"/>
                    <a:pt x="8173" y="134"/>
                    <a:pt x="8106" y="0"/>
                  </a:cubicBezTo>
                  <a:close/>
                </a:path>
              </a:pathLst>
            </a:custGeom>
            <a:solidFill>
              <a:srgbClr val="968D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47" name="Google Shape;2717;p2">
              <a:extLst>
                <a:ext uri="{FF2B5EF4-FFF2-40B4-BE49-F238E27FC236}">
                  <a16:creationId xmlns:a16="http://schemas.microsoft.com/office/drawing/2014/main" id="{55BF2A00-37A0-6F4B-31B1-423FC894E596}"/>
                </a:ext>
              </a:extLst>
            </p:cNvPr>
            <p:cNvSpPr/>
            <p:nvPr/>
          </p:nvSpPr>
          <p:spPr>
            <a:xfrm>
              <a:off x="5124675" y="1620775"/>
              <a:ext cx="197650" cy="180975"/>
            </a:xfrm>
            <a:custGeom>
              <a:avLst/>
              <a:gdLst/>
              <a:ahLst/>
              <a:cxnLst/>
              <a:rect l="l" t="t" r="r" b="b"/>
              <a:pathLst>
                <a:path w="7906" h="7239" extrusionOk="0">
                  <a:moveTo>
                    <a:pt x="7639" y="0"/>
                  </a:moveTo>
                  <a:cubicBezTo>
                    <a:pt x="6805" y="1168"/>
                    <a:pt x="5771" y="2402"/>
                    <a:pt x="4570" y="3569"/>
                  </a:cubicBezTo>
                  <a:cubicBezTo>
                    <a:pt x="3069" y="5004"/>
                    <a:pt x="1434" y="6138"/>
                    <a:pt x="0" y="6972"/>
                  </a:cubicBezTo>
                  <a:cubicBezTo>
                    <a:pt x="100" y="7072"/>
                    <a:pt x="200" y="7139"/>
                    <a:pt x="334" y="7239"/>
                  </a:cubicBezTo>
                  <a:cubicBezTo>
                    <a:pt x="1835" y="6405"/>
                    <a:pt x="3402" y="5271"/>
                    <a:pt x="4870" y="3870"/>
                  </a:cubicBezTo>
                  <a:cubicBezTo>
                    <a:pt x="6038" y="2702"/>
                    <a:pt x="7072" y="1435"/>
                    <a:pt x="7906" y="234"/>
                  </a:cubicBezTo>
                  <a:lnTo>
                    <a:pt x="7872" y="200"/>
                  </a:lnTo>
                  <a:cubicBezTo>
                    <a:pt x="7772" y="100"/>
                    <a:pt x="7706" y="67"/>
                    <a:pt x="7639" y="0"/>
                  </a:cubicBezTo>
                  <a:close/>
                </a:path>
              </a:pathLst>
            </a:custGeom>
            <a:solidFill>
              <a:srgbClr val="968D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48" name="Google Shape;2718;p2">
              <a:extLst>
                <a:ext uri="{FF2B5EF4-FFF2-40B4-BE49-F238E27FC236}">
                  <a16:creationId xmlns:a16="http://schemas.microsoft.com/office/drawing/2014/main" id="{11AC7CC2-BF77-3423-5DBA-E76952DF782C}"/>
                </a:ext>
              </a:extLst>
            </p:cNvPr>
            <p:cNvSpPr/>
            <p:nvPr/>
          </p:nvSpPr>
          <p:spPr>
            <a:xfrm>
              <a:off x="5245575" y="1696650"/>
              <a:ext cx="167650" cy="166825"/>
            </a:xfrm>
            <a:custGeom>
              <a:avLst/>
              <a:gdLst/>
              <a:ahLst/>
              <a:cxnLst/>
              <a:rect l="l" t="t" r="r" b="b"/>
              <a:pathLst>
                <a:path w="6706" h="6673" extrusionOk="0">
                  <a:moveTo>
                    <a:pt x="6439" y="1"/>
                  </a:moveTo>
                  <a:cubicBezTo>
                    <a:pt x="5538" y="1368"/>
                    <a:pt x="4404" y="2736"/>
                    <a:pt x="3036" y="4070"/>
                  </a:cubicBezTo>
                  <a:cubicBezTo>
                    <a:pt x="2036" y="5038"/>
                    <a:pt x="1002" y="5838"/>
                    <a:pt x="1" y="6539"/>
                  </a:cubicBezTo>
                  <a:lnTo>
                    <a:pt x="501" y="6672"/>
                  </a:lnTo>
                  <a:cubicBezTo>
                    <a:pt x="1435" y="6005"/>
                    <a:pt x="2403" y="5238"/>
                    <a:pt x="3337" y="4371"/>
                  </a:cubicBezTo>
                  <a:cubicBezTo>
                    <a:pt x="4704" y="3070"/>
                    <a:pt x="5838" y="1669"/>
                    <a:pt x="6706" y="334"/>
                  </a:cubicBezTo>
                  <a:cubicBezTo>
                    <a:pt x="6606" y="201"/>
                    <a:pt x="6539" y="134"/>
                    <a:pt x="6439" y="1"/>
                  </a:cubicBezTo>
                  <a:close/>
                </a:path>
              </a:pathLst>
            </a:custGeom>
            <a:solidFill>
              <a:srgbClr val="968D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grpSp>
      <p:grpSp>
        <p:nvGrpSpPr>
          <p:cNvPr id="2" name="Google Shape;2676;p2">
            <a:extLst>
              <a:ext uri="{FF2B5EF4-FFF2-40B4-BE49-F238E27FC236}">
                <a16:creationId xmlns:a16="http://schemas.microsoft.com/office/drawing/2014/main" id="{F8570DBC-98B2-87BB-AF44-8DED0DD70A9F}"/>
              </a:ext>
            </a:extLst>
          </p:cNvPr>
          <p:cNvGrpSpPr/>
          <p:nvPr/>
        </p:nvGrpSpPr>
        <p:grpSpPr>
          <a:xfrm flipH="1">
            <a:off x="179277" y="1801884"/>
            <a:ext cx="1260097" cy="1402315"/>
            <a:chOff x="9115600" y="4660700"/>
            <a:chExt cx="764850" cy="875375"/>
          </a:xfrm>
        </p:grpSpPr>
        <p:sp>
          <p:nvSpPr>
            <p:cNvPr id="3" name="Google Shape;2677;p2">
              <a:extLst>
                <a:ext uri="{FF2B5EF4-FFF2-40B4-BE49-F238E27FC236}">
                  <a16:creationId xmlns:a16="http://schemas.microsoft.com/office/drawing/2014/main" id="{9AA86024-7C48-D04A-FDE6-1B797A74E913}"/>
                </a:ext>
              </a:extLst>
            </p:cNvPr>
            <p:cNvSpPr/>
            <p:nvPr/>
          </p:nvSpPr>
          <p:spPr>
            <a:xfrm>
              <a:off x="9115600" y="4660700"/>
              <a:ext cx="764850" cy="875375"/>
            </a:xfrm>
            <a:custGeom>
              <a:avLst/>
              <a:gdLst/>
              <a:ahLst/>
              <a:cxnLst/>
              <a:rect l="l" t="t" r="r" b="b"/>
              <a:pathLst>
                <a:path w="30594" h="35015" extrusionOk="0">
                  <a:moveTo>
                    <a:pt x="15900" y="0"/>
                  </a:moveTo>
                  <a:cubicBezTo>
                    <a:pt x="14587" y="0"/>
                    <a:pt x="13311" y="502"/>
                    <a:pt x="12259" y="1397"/>
                  </a:cubicBezTo>
                  <a:cubicBezTo>
                    <a:pt x="10038" y="3271"/>
                    <a:pt x="9636" y="6483"/>
                    <a:pt x="9958" y="8704"/>
                  </a:cubicBezTo>
                  <a:cubicBezTo>
                    <a:pt x="7335" y="8999"/>
                    <a:pt x="5006" y="9962"/>
                    <a:pt x="3132" y="11595"/>
                  </a:cubicBezTo>
                  <a:cubicBezTo>
                    <a:pt x="1393" y="13147"/>
                    <a:pt x="376" y="15181"/>
                    <a:pt x="81" y="17697"/>
                  </a:cubicBezTo>
                  <a:lnTo>
                    <a:pt x="81" y="17805"/>
                  </a:lnTo>
                  <a:cubicBezTo>
                    <a:pt x="54" y="17992"/>
                    <a:pt x="54" y="18206"/>
                    <a:pt x="1" y="18420"/>
                  </a:cubicBezTo>
                  <a:lnTo>
                    <a:pt x="1" y="18661"/>
                  </a:lnTo>
                  <a:lnTo>
                    <a:pt x="1" y="19223"/>
                  </a:lnTo>
                  <a:lnTo>
                    <a:pt x="1" y="19277"/>
                  </a:lnTo>
                  <a:lnTo>
                    <a:pt x="1" y="19303"/>
                  </a:lnTo>
                  <a:lnTo>
                    <a:pt x="1" y="19464"/>
                  </a:lnTo>
                  <a:cubicBezTo>
                    <a:pt x="1" y="19678"/>
                    <a:pt x="1" y="19865"/>
                    <a:pt x="54" y="20080"/>
                  </a:cubicBezTo>
                  <a:lnTo>
                    <a:pt x="54" y="20213"/>
                  </a:lnTo>
                  <a:lnTo>
                    <a:pt x="54" y="20294"/>
                  </a:lnTo>
                  <a:cubicBezTo>
                    <a:pt x="81" y="20561"/>
                    <a:pt x="81" y="20883"/>
                    <a:pt x="108" y="21177"/>
                  </a:cubicBezTo>
                  <a:cubicBezTo>
                    <a:pt x="108" y="21231"/>
                    <a:pt x="135" y="21338"/>
                    <a:pt x="135" y="21418"/>
                  </a:cubicBezTo>
                  <a:cubicBezTo>
                    <a:pt x="456" y="23372"/>
                    <a:pt x="1473" y="25031"/>
                    <a:pt x="2651" y="26262"/>
                  </a:cubicBezTo>
                  <a:cubicBezTo>
                    <a:pt x="3079" y="26717"/>
                    <a:pt x="3534" y="27119"/>
                    <a:pt x="3962" y="27494"/>
                  </a:cubicBezTo>
                  <a:cubicBezTo>
                    <a:pt x="3802" y="28109"/>
                    <a:pt x="3748" y="28725"/>
                    <a:pt x="3802" y="29367"/>
                  </a:cubicBezTo>
                  <a:cubicBezTo>
                    <a:pt x="3828" y="30143"/>
                    <a:pt x="4016" y="30920"/>
                    <a:pt x="4390" y="31669"/>
                  </a:cubicBezTo>
                  <a:cubicBezTo>
                    <a:pt x="4658" y="32204"/>
                    <a:pt x="5006" y="32740"/>
                    <a:pt x="5434" y="33222"/>
                  </a:cubicBezTo>
                  <a:cubicBezTo>
                    <a:pt x="6773" y="34720"/>
                    <a:pt x="7843" y="34720"/>
                    <a:pt x="8218" y="34720"/>
                  </a:cubicBezTo>
                  <a:cubicBezTo>
                    <a:pt x="8941" y="34720"/>
                    <a:pt x="9636" y="34426"/>
                    <a:pt x="10145" y="33891"/>
                  </a:cubicBezTo>
                  <a:cubicBezTo>
                    <a:pt x="10761" y="34292"/>
                    <a:pt x="11323" y="34479"/>
                    <a:pt x="11912" y="34479"/>
                  </a:cubicBezTo>
                  <a:cubicBezTo>
                    <a:pt x="12768" y="34479"/>
                    <a:pt x="13571" y="34078"/>
                    <a:pt x="14053" y="33462"/>
                  </a:cubicBezTo>
                  <a:cubicBezTo>
                    <a:pt x="14267" y="33195"/>
                    <a:pt x="14535" y="32740"/>
                    <a:pt x="14642" y="32124"/>
                  </a:cubicBezTo>
                  <a:cubicBezTo>
                    <a:pt x="14775" y="32392"/>
                    <a:pt x="14909" y="32686"/>
                    <a:pt x="15097" y="32981"/>
                  </a:cubicBezTo>
                  <a:cubicBezTo>
                    <a:pt x="15659" y="33864"/>
                    <a:pt x="16515" y="34533"/>
                    <a:pt x="17398" y="34801"/>
                  </a:cubicBezTo>
                  <a:cubicBezTo>
                    <a:pt x="17853" y="34935"/>
                    <a:pt x="18308" y="35015"/>
                    <a:pt x="18790" y="35015"/>
                  </a:cubicBezTo>
                  <a:cubicBezTo>
                    <a:pt x="19085" y="35015"/>
                    <a:pt x="19379" y="34988"/>
                    <a:pt x="19674" y="34935"/>
                  </a:cubicBezTo>
                  <a:lnTo>
                    <a:pt x="19754" y="34935"/>
                  </a:lnTo>
                  <a:cubicBezTo>
                    <a:pt x="20958" y="34667"/>
                    <a:pt x="21761" y="34185"/>
                    <a:pt x="22216" y="33462"/>
                  </a:cubicBezTo>
                  <a:cubicBezTo>
                    <a:pt x="22270" y="33409"/>
                    <a:pt x="22270" y="33382"/>
                    <a:pt x="22297" y="33355"/>
                  </a:cubicBezTo>
                  <a:cubicBezTo>
                    <a:pt x="22698" y="33248"/>
                    <a:pt x="23019" y="33141"/>
                    <a:pt x="23207" y="33061"/>
                  </a:cubicBezTo>
                  <a:cubicBezTo>
                    <a:pt x="23635" y="32874"/>
                    <a:pt x="24063" y="32686"/>
                    <a:pt x="24465" y="32445"/>
                  </a:cubicBezTo>
                  <a:cubicBezTo>
                    <a:pt x="25616" y="31776"/>
                    <a:pt x="26178" y="31080"/>
                    <a:pt x="26365" y="30170"/>
                  </a:cubicBezTo>
                  <a:cubicBezTo>
                    <a:pt x="26472" y="29635"/>
                    <a:pt x="26445" y="29073"/>
                    <a:pt x="26231" y="28591"/>
                  </a:cubicBezTo>
                  <a:cubicBezTo>
                    <a:pt x="26472" y="28323"/>
                    <a:pt x="26713" y="28029"/>
                    <a:pt x="26954" y="27761"/>
                  </a:cubicBezTo>
                  <a:lnTo>
                    <a:pt x="27409" y="27735"/>
                  </a:lnTo>
                  <a:cubicBezTo>
                    <a:pt x="28747" y="27654"/>
                    <a:pt x="29898" y="26771"/>
                    <a:pt x="30246" y="25486"/>
                  </a:cubicBezTo>
                  <a:cubicBezTo>
                    <a:pt x="30594" y="24282"/>
                    <a:pt x="30139" y="22890"/>
                    <a:pt x="29068" y="22114"/>
                  </a:cubicBezTo>
                  <a:lnTo>
                    <a:pt x="28587" y="21793"/>
                  </a:lnTo>
                  <a:cubicBezTo>
                    <a:pt x="28479" y="20240"/>
                    <a:pt x="28051" y="18634"/>
                    <a:pt x="27355" y="17162"/>
                  </a:cubicBezTo>
                  <a:cubicBezTo>
                    <a:pt x="27007" y="16439"/>
                    <a:pt x="26552" y="15770"/>
                    <a:pt x="26044" y="15128"/>
                  </a:cubicBezTo>
                  <a:cubicBezTo>
                    <a:pt x="26044" y="15074"/>
                    <a:pt x="26017" y="15074"/>
                    <a:pt x="26017" y="15048"/>
                  </a:cubicBezTo>
                  <a:lnTo>
                    <a:pt x="25990" y="15021"/>
                  </a:lnTo>
                  <a:cubicBezTo>
                    <a:pt x="27596" y="13923"/>
                    <a:pt x="28694" y="12451"/>
                    <a:pt x="29175" y="10605"/>
                  </a:cubicBezTo>
                  <a:cubicBezTo>
                    <a:pt x="29711" y="8624"/>
                    <a:pt x="29497" y="6643"/>
                    <a:pt x="28506" y="5171"/>
                  </a:cubicBezTo>
                  <a:cubicBezTo>
                    <a:pt x="27676" y="3913"/>
                    <a:pt x="26311" y="3083"/>
                    <a:pt x="24705" y="2843"/>
                  </a:cubicBezTo>
                  <a:cubicBezTo>
                    <a:pt x="24438" y="2806"/>
                    <a:pt x="24173" y="2789"/>
                    <a:pt x="23911" y="2789"/>
                  </a:cubicBezTo>
                  <a:cubicBezTo>
                    <a:pt x="23021" y="2789"/>
                    <a:pt x="22166" y="2987"/>
                    <a:pt x="21360" y="3298"/>
                  </a:cubicBezTo>
                  <a:lnTo>
                    <a:pt x="21360" y="3271"/>
                  </a:lnTo>
                  <a:cubicBezTo>
                    <a:pt x="20182" y="1504"/>
                    <a:pt x="18469" y="327"/>
                    <a:pt x="16676" y="59"/>
                  </a:cubicBezTo>
                  <a:cubicBezTo>
                    <a:pt x="16417" y="19"/>
                    <a:pt x="16158" y="0"/>
                    <a:pt x="15900" y="0"/>
                  </a:cubicBezTo>
                  <a:close/>
                </a:path>
              </a:pathLst>
            </a:custGeom>
            <a:solidFill>
              <a:srgbClr val="FFFFFF"/>
            </a:solidFill>
            <a:ln>
              <a:noFill/>
            </a:ln>
            <a:effectLst>
              <a:outerShdw blurRad="57150" dist="19050" dir="5400000" algn="bl" rotWithShape="0">
                <a:srgbClr val="434343">
                  <a:alpha val="49803"/>
                </a:srgbClr>
              </a:outerShdw>
            </a:effectLst>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5" name="Google Shape;2678;p2">
              <a:extLst>
                <a:ext uri="{FF2B5EF4-FFF2-40B4-BE49-F238E27FC236}">
                  <a16:creationId xmlns:a16="http://schemas.microsoft.com/office/drawing/2014/main" id="{A6219A04-A356-BE98-83C0-1EAB0003D210}"/>
                </a:ext>
              </a:extLst>
            </p:cNvPr>
            <p:cNvSpPr/>
            <p:nvPr/>
          </p:nvSpPr>
          <p:spPr>
            <a:xfrm>
              <a:off x="9424750" y="4728500"/>
              <a:ext cx="220175" cy="289675"/>
            </a:xfrm>
            <a:custGeom>
              <a:avLst/>
              <a:gdLst/>
              <a:ahLst/>
              <a:cxnLst/>
              <a:rect l="l" t="t" r="r" b="b"/>
              <a:pathLst>
                <a:path w="8807" h="11587" extrusionOk="0">
                  <a:moveTo>
                    <a:pt x="3572" y="0"/>
                  </a:moveTo>
                  <a:cubicBezTo>
                    <a:pt x="2926" y="0"/>
                    <a:pt x="2264" y="234"/>
                    <a:pt x="1633" y="773"/>
                  </a:cubicBezTo>
                  <a:cubicBezTo>
                    <a:pt x="322" y="1870"/>
                    <a:pt x="1" y="4092"/>
                    <a:pt x="241" y="5698"/>
                  </a:cubicBezTo>
                  <a:cubicBezTo>
                    <a:pt x="536" y="7866"/>
                    <a:pt x="1606" y="10141"/>
                    <a:pt x="3266" y="11586"/>
                  </a:cubicBezTo>
                  <a:lnTo>
                    <a:pt x="4979" y="11319"/>
                  </a:lnTo>
                  <a:cubicBezTo>
                    <a:pt x="7067" y="8829"/>
                    <a:pt x="8806" y="5109"/>
                    <a:pt x="6799" y="2084"/>
                  </a:cubicBezTo>
                  <a:cubicBezTo>
                    <a:pt x="6006" y="868"/>
                    <a:pt x="4818" y="0"/>
                    <a:pt x="3572" y="0"/>
                  </a:cubicBezTo>
                  <a:close/>
                </a:path>
              </a:pathLst>
            </a:custGeom>
            <a:solidFill>
              <a:srgbClr val="3D85C6">
                <a:alpha val="28627"/>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6" name="Google Shape;2679;p2">
              <a:extLst>
                <a:ext uri="{FF2B5EF4-FFF2-40B4-BE49-F238E27FC236}">
                  <a16:creationId xmlns:a16="http://schemas.microsoft.com/office/drawing/2014/main" id="{3C724960-56B2-4A34-A730-D25102B46F07}"/>
                </a:ext>
              </a:extLst>
            </p:cNvPr>
            <p:cNvSpPr/>
            <p:nvPr/>
          </p:nvSpPr>
          <p:spPr>
            <a:xfrm>
              <a:off x="9558575" y="4797325"/>
              <a:ext cx="234900" cy="222175"/>
            </a:xfrm>
            <a:custGeom>
              <a:avLst/>
              <a:gdLst/>
              <a:ahLst/>
              <a:cxnLst/>
              <a:rect l="l" t="t" r="r" b="b"/>
              <a:pathLst>
                <a:path w="9396" h="8887" extrusionOk="0">
                  <a:moveTo>
                    <a:pt x="6187" y="1"/>
                  </a:moveTo>
                  <a:cubicBezTo>
                    <a:pt x="4717" y="1"/>
                    <a:pt x="3159" y="1033"/>
                    <a:pt x="2276" y="2088"/>
                  </a:cubicBezTo>
                  <a:cubicBezTo>
                    <a:pt x="964" y="3667"/>
                    <a:pt x="1" y="5809"/>
                    <a:pt x="27" y="7896"/>
                  </a:cubicBezTo>
                  <a:lnTo>
                    <a:pt x="1232" y="8887"/>
                  </a:lnTo>
                  <a:cubicBezTo>
                    <a:pt x="4283" y="8780"/>
                    <a:pt x="7950" y="7709"/>
                    <a:pt x="8860" y="4444"/>
                  </a:cubicBezTo>
                  <a:cubicBezTo>
                    <a:pt x="9395" y="2463"/>
                    <a:pt x="8833" y="349"/>
                    <a:pt x="6585" y="27"/>
                  </a:cubicBezTo>
                  <a:cubicBezTo>
                    <a:pt x="6453" y="9"/>
                    <a:pt x="6320" y="1"/>
                    <a:pt x="6187" y="1"/>
                  </a:cubicBezTo>
                  <a:close/>
                </a:path>
              </a:pathLst>
            </a:custGeom>
            <a:solidFill>
              <a:srgbClr val="3D85C6">
                <a:alpha val="28627"/>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7" name="Google Shape;2680;p2">
              <a:extLst>
                <a:ext uri="{FF2B5EF4-FFF2-40B4-BE49-F238E27FC236}">
                  <a16:creationId xmlns:a16="http://schemas.microsoft.com/office/drawing/2014/main" id="{CC8E42FB-A024-DA9A-F63A-3A60904C099C}"/>
                </a:ext>
              </a:extLst>
            </p:cNvPr>
            <p:cNvSpPr/>
            <p:nvPr/>
          </p:nvSpPr>
          <p:spPr>
            <a:xfrm>
              <a:off x="9720500" y="5227575"/>
              <a:ext cx="90375" cy="65600"/>
            </a:xfrm>
            <a:custGeom>
              <a:avLst/>
              <a:gdLst/>
              <a:ahLst/>
              <a:cxnLst/>
              <a:rect l="l" t="t" r="r" b="b"/>
              <a:pathLst>
                <a:path w="3615" h="2624" extrusionOk="0">
                  <a:moveTo>
                    <a:pt x="1072" y="1"/>
                  </a:moveTo>
                  <a:lnTo>
                    <a:pt x="1" y="2624"/>
                  </a:lnTo>
                  <a:lnTo>
                    <a:pt x="1" y="2624"/>
                  </a:lnTo>
                  <a:lnTo>
                    <a:pt x="3052" y="2463"/>
                  </a:lnTo>
                  <a:cubicBezTo>
                    <a:pt x="3480" y="2410"/>
                    <a:pt x="3614" y="1874"/>
                    <a:pt x="3293" y="1607"/>
                  </a:cubicBezTo>
                  <a:lnTo>
                    <a:pt x="1072" y="1"/>
                  </a:lnTo>
                  <a:close/>
                </a:path>
              </a:pathLst>
            </a:custGeom>
            <a:solidFill>
              <a:srgbClr val="5A483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8" name="Google Shape;2681;p2">
              <a:extLst>
                <a:ext uri="{FF2B5EF4-FFF2-40B4-BE49-F238E27FC236}">
                  <a16:creationId xmlns:a16="http://schemas.microsoft.com/office/drawing/2014/main" id="{91D5B59D-E2CF-394A-AE77-3A0B06B22C4A}"/>
                </a:ext>
              </a:extLst>
            </p:cNvPr>
            <p:cNvSpPr/>
            <p:nvPr/>
          </p:nvSpPr>
          <p:spPr>
            <a:xfrm>
              <a:off x="9275525" y="5322075"/>
              <a:ext cx="45525" cy="141950"/>
            </a:xfrm>
            <a:custGeom>
              <a:avLst/>
              <a:gdLst/>
              <a:ahLst/>
              <a:cxnLst/>
              <a:rect l="l" t="t" r="r" b="b"/>
              <a:pathLst>
                <a:path w="1821" h="5678" extrusionOk="0">
                  <a:moveTo>
                    <a:pt x="1613" y="0"/>
                  </a:moveTo>
                  <a:cubicBezTo>
                    <a:pt x="1568" y="0"/>
                    <a:pt x="1508" y="44"/>
                    <a:pt x="1393" y="102"/>
                  </a:cubicBezTo>
                  <a:cubicBezTo>
                    <a:pt x="1259" y="182"/>
                    <a:pt x="1018" y="343"/>
                    <a:pt x="804" y="584"/>
                  </a:cubicBezTo>
                  <a:cubicBezTo>
                    <a:pt x="590" y="825"/>
                    <a:pt x="376" y="1119"/>
                    <a:pt x="242" y="1520"/>
                  </a:cubicBezTo>
                  <a:cubicBezTo>
                    <a:pt x="108" y="1922"/>
                    <a:pt x="1" y="2377"/>
                    <a:pt x="54" y="2859"/>
                  </a:cubicBezTo>
                  <a:cubicBezTo>
                    <a:pt x="81" y="3367"/>
                    <a:pt x="215" y="3796"/>
                    <a:pt x="376" y="4170"/>
                  </a:cubicBezTo>
                  <a:cubicBezTo>
                    <a:pt x="536" y="4518"/>
                    <a:pt x="777" y="4839"/>
                    <a:pt x="991" y="5054"/>
                  </a:cubicBezTo>
                  <a:cubicBezTo>
                    <a:pt x="1372" y="5482"/>
                    <a:pt x="1669" y="5678"/>
                    <a:pt x="1767" y="5678"/>
                  </a:cubicBezTo>
                  <a:cubicBezTo>
                    <a:pt x="1779" y="5678"/>
                    <a:pt x="1788" y="5675"/>
                    <a:pt x="1794" y="5669"/>
                  </a:cubicBezTo>
                  <a:cubicBezTo>
                    <a:pt x="1821" y="5642"/>
                    <a:pt x="1553" y="5375"/>
                    <a:pt x="1205" y="4893"/>
                  </a:cubicBezTo>
                  <a:cubicBezTo>
                    <a:pt x="884" y="4438"/>
                    <a:pt x="483" y="3688"/>
                    <a:pt x="456" y="2832"/>
                  </a:cubicBezTo>
                  <a:cubicBezTo>
                    <a:pt x="376" y="1949"/>
                    <a:pt x="670" y="1172"/>
                    <a:pt x="1018" y="744"/>
                  </a:cubicBezTo>
                  <a:cubicBezTo>
                    <a:pt x="1178" y="503"/>
                    <a:pt x="1339" y="343"/>
                    <a:pt x="1473" y="236"/>
                  </a:cubicBezTo>
                  <a:cubicBezTo>
                    <a:pt x="1580" y="102"/>
                    <a:pt x="1660" y="48"/>
                    <a:pt x="1660" y="22"/>
                  </a:cubicBezTo>
                  <a:cubicBezTo>
                    <a:pt x="1645" y="7"/>
                    <a:pt x="1630" y="0"/>
                    <a:pt x="1613" y="0"/>
                  </a:cubicBezTo>
                  <a:close/>
                </a:path>
              </a:pathLst>
            </a:custGeom>
            <a:solidFill>
              <a:srgbClr val="6D359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9" name="Google Shape;2682;p2">
              <a:extLst>
                <a:ext uri="{FF2B5EF4-FFF2-40B4-BE49-F238E27FC236}">
                  <a16:creationId xmlns:a16="http://schemas.microsoft.com/office/drawing/2014/main" id="{65606502-CB69-567C-87EF-D435DCCCD1CB}"/>
                </a:ext>
              </a:extLst>
            </p:cNvPr>
            <p:cNvSpPr/>
            <p:nvPr/>
          </p:nvSpPr>
          <p:spPr>
            <a:xfrm>
              <a:off x="9365875" y="5351775"/>
              <a:ext cx="48875" cy="106575"/>
            </a:xfrm>
            <a:custGeom>
              <a:avLst/>
              <a:gdLst/>
              <a:ahLst/>
              <a:cxnLst/>
              <a:rect l="l" t="t" r="r" b="b"/>
              <a:pathLst>
                <a:path w="1955" h="4263" extrusionOk="0">
                  <a:moveTo>
                    <a:pt x="933" y="1"/>
                  </a:moveTo>
                  <a:cubicBezTo>
                    <a:pt x="889" y="1"/>
                    <a:pt x="823" y="21"/>
                    <a:pt x="750" y="65"/>
                  </a:cubicBezTo>
                  <a:cubicBezTo>
                    <a:pt x="616" y="118"/>
                    <a:pt x="455" y="225"/>
                    <a:pt x="268" y="440"/>
                  </a:cubicBezTo>
                  <a:cubicBezTo>
                    <a:pt x="134" y="627"/>
                    <a:pt x="0" y="921"/>
                    <a:pt x="0" y="1269"/>
                  </a:cubicBezTo>
                  <a:cubicBezTo>
                    <a:pt x="0" y="1590"/>
                    <a:pt x="80" y="1965"/>
                    <a:pt x="214" y="2313"/>
                  </a:cubicBezTo>
                  <a:cubicBezTo>
                    <a:pt x="482" y="2982"/>
                    <a:pt x="883" y="3518"/>
                    <a:pt x="1258" y="3839"/>
                  </a:cubicBezTo>
                  <a:cubicBezTo>
                    <a:pt x="1541" y="4121"/>
                    <a:pt x="1771" y="4263"/>
                    <a:pt x="1875" y="4263"/>
                  </a:cubicBezTo>
                  <a:cubicBezTo>
                    <a:pt x="1900" y="4263"/>
                    <a:pt x="1917" y="4255"/>
                    <a:pt x="1927" y="4240"/>
                  </a:cubicBezTo>
                  <a:cubicBezTo>
                    <a:pt x="1954" y="4213"/>
                    <a:pt x="1740" y="3999"/>
                    <a:pt x="1472" y="3651"/>
                  </a:cubicBezTo>
                  <a:cubicBezTo>
                    <a:pt x="1205" y="3303"/>
                    <a:pt x="857" y="2768"/>
                    <a:pt x="616" y="2179"/>
                  </a:cubicBezTo>
                  <a:cubicBezTo>
                    <a:pt x="482" y="1858"/>
                    <a:pt x="402" y="1564"/>
                    <a:pt x="402" y="1296"/>
                  </a:cubicBezTo>
                  <a:cubicBezTo>
                    <a:pt x="402" y="1028"/>
                    <a:pt x="455" y="787"/>
                    <a:pt x="535" y="600"/>
                  </a:cubicBezTo>
                  <a:cubicBezTo>
                    <a:pt x="723" y="225"/>
                    <a:pt x="990" y="92"/>
                    <a:pt x="990" y="38"/>
                  </a:cubicBezTo>
                  <a:cubicBezTo>
                    <a:pt x="990" y="14"/>
                    <a:pt x="969" y="1"/>
                    <a:pt x="933" y="1"/>
                  </a:cubicBezTo>
                  <a:close/>
                </a:path>
              </a:pathLst>
            </a:custGeom>
            <a:solidFill>
              <a:srgbClr val="6D359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1" name="Google Shape;2683;p2">
              <a:extLst>
                <a:ext uri="{FF2B5EF4-FFF2-40B4-BE49-F238E27FC236}">
                  <a16:creationId xmlns:a16="http://schemas.microsoft.com/office/drawing/2014/main" id="{FCFC082B-FB0D-F588-9A24-9EA8F7142C76}"/>
                </a:ext>
              </a:extLst>
            </p:cNvPr>
            <p:cNvSpPr/>
            <p:nvPr/>
          </p:nvSpPr>
          <p:spPr>
            <a:xfrm>
              <a:off x="9529800" y="5382825"/>
              <a:ext cx="85000" cy="90025"/>
            </a:xfrm>
            <a:custGeom>
              <a:avLst/>
              <a:gdLst/>
              <a:ahLst/>
              <a:cxnLst/>
              <a:rect l="l" t="t" r="r" b="b"/>
              <a:pathLst>
                <a:path w="3400" h="3601" extrusionOk="0">
                  <a:moveTo>
                    <a:pt x="108" y="0"/>
                  </a:moveTo>
                  <a:cubicBezTo>
                    <a:pt x="27" y="0"/>
                    <a:pt x="1" y="322"/>
                    <a:pt x="27" y="830"/>
                  </a:cubicBezTo>
                  <a:cubicBezTo>
                    <a:pt x="81" y="1098"/>
                    <a:pt x="108" y="1392"/>
                    <a:pt x="242" y="1740"/>
                  </a:cubicBezTo>
                  <a:cubicBezTo>
                    <a:pt x="349" y="2061"/>
                    <a:pt x="483" y="2409"/>
                    <a:pt x="697" y="2757"/>
                  </a:cubicBezTo>
                  <a:cubicBezTo>
                    <a:pt x="938" y="3105"/>
                    <a:pt x="1285" y="3400"/>
                    <a:pt x="1607" y="3507"/>
                  </a:cubicBezTo>
                  <a:cubicBezTo>
                    <a:pt x="1794" y="3574"/>
                    <a:pt x="1968" y="3600"/>
                    <a:pt x="2129" y="3600"/>
                  </a:cubicBezTo>
                  <a:cubicBezTo>
                    <a:pt x="2289" y="3600"/>
                    <a:pt x="2436" y="3574"/>
                    <a:pt x="2570" y="3534"/>
                  </a:cubicBezTo>
                  <a:cubicBezTo>
                    <a:pt x="3132" y="3400"/>
                    <a:pt x="3400" y="3239"/>
                    <a:pt x="3400" y="3212"/>
                  </a:cubicBezTo>
                  <a:cubicBezTo>
                    <a:pt x="3400" y="3187"/>
                    <a:pt x="3365" y="3178"/>
                    <a:pt x="3302" y="3178"/>
                  </a:cubicBezTo>
                  <a:cubicBezTo>
                    <a:pt x="3166" y="3178"/>
                    <a:pt x="2899" y="3221"/>
                    <a:pt x="2570" y="3239"/>
                  </a:cubicBezTo>
                  <a:cubicBezTo>
                    <a:pt x="2356" y="3239"/>
                    <a:pt x="2062" y="3239"/>
                    <a:pt x="1767" y="3132"/>
                  </a:cubicBezTo>
                  <a:cubicBezTo>
                    <a:pt x="1500" y="3025"/>
                    <a:pt x="1285" y="2811"/>
                    <a:pt x="1071" y="2490"/>
                  </a:cubicBezTo>
                  <a:cubicBezTo>
                    <a:pt x="884" y="2195"/>
                    <a:pt x="750" y="1874"/>
                    <a:pt x="616" y="1553"/>
                  </a:cubicBezTo>
                  <a:cubicBezTo>
                    <a:pt x="509" y="1258"/>
                    <a:pt x="402" y="991"/>
                    <a:pt x="349" y="750"/>
                  </a:cubicBezTo>
                  <a:cubicBezTo>
                    <a:pt x="215" y="295"/>
                    <a:pt x="161" y="0"/>
                    <a:pt x="108" y="0"/>
                  </a:cubicBezTo>
                  <a:close/>
                </a:path>
              </a:pathLst>
            </a:custGeom>
            <a:solidFill>
              <a:srgbClr val="6D359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4" name="Google Shape;2684;p2">
              <a:extLst>
                <a:ext uri="{FF2B5EF4-FFF2-40B4-BE49-F238E27FC236}">
                  <a16:creationId xmlns:a16="http://schemas.microsoft.com/office/drawing/2014/main" id="{FD2DCA56-440E-9AB4-B9E1-DDA637CBEBDB}"/>
                </a:ext>
              </a:extLst>
            </p:cNvPr>
            <p:cNvSpPr/>
            <p:nvPr/>
          </p:nvSpPr>
          <p:spPr>
            <a:xfrm>
              <a:off x="9601400" y="5369975"/>
              <a:ext cx="108425" cy="61550"/>
            </a:xfrm>
            <a:custGeom>
              <a:avLst/>
              <a:gdLst/>
              <a:ahLst/>
              <a:cxnLst/>
              <a:rect l="l" t="t" r="r" b="b"/>
              <a:pathLst>
                <a:path w="4337" h="2462" extrusionOk="0">
                  <a:moveTo>
                    <a:pt x="34" y="0"/>
                  </a:moveTo>
                  <a:cubicBezTo>
                    <a:pt x="32" y="0"/>
                    <a:pt x="29" y="2"/>
                    <a:pt x="27" y="6"/>
                  </a:cubicBezTo>
                  <a:cubicBezTo>
                    <a:pt x="1" y="6"/>
                    <a:pt x="1" y="327"/>
                    <a:pt x="134" y="862"/>
                  </a:cubicBezTo>
                  <a:cubicBezTo>
                    <a:pt x="188" y="1130"/>
                    <a:pt x="322" y="1425"/>
                    <a:pt x="563" y="1746"/>
                  </a:cubicBezTo>
                  <a:cubicBezTo>
                    <a:pt x="804" y="2040"/>
                    <a:pt x="1125" y="2335"/>
                    <a:pt x="1580" y="2442"/>
                  </a:cubicBezTo>
                  <a:cubicBezTo>
                    <a:pt x="1700" y="2455"/>
                    <a:pt x="1821" y="2462"/>
                    <a:pt x="1934" y="2462"/>
                  </a:cubicBezTo>
                  <a:cubicBezTo>
                    <a:pt x="2048" y="2462"/>
                    <a:pt x="2155" y="2455"/>
                    <a:pt x="2249" y="2442"/>
                  </a:cubicBezTo>
                  <a:cubicBezTo>
                    <a:pt x="2463" y="2415"/>
                    <a:pt x="2624" y="2335"/>
                    <a:pt x="2784" y="2281"/>
                  </a:cubicBezTo>
                  <a:cubicBezTo>
                    <a:pt x="3132" y="2147"/>
                    <a:pt x="3427" y="2013"/>
                    <a:pt x="3668" y="1880"/>
                  </a:cubicBezTo>
                  <a:cubicBezTo>
                    <a:pt x="4096" y="1585"/>
                    <a:pt x="4337" y="1344"/>
                    <a:pt x="4310" y="1317"/>
                  </a:cubicBezTo>
                  <a:cubicBezTo>
                    <a:pt x="4306" y="1309"/>
                    <a:pt x="4295" y="1306"/>
                    <a:pt x="4279" y="1306"/>
                  </a:cubicBezTo>
                  <a:cubicBezTo>
                    <a:pt x="4184" y="1306"/>
                    <a:pt x="3894" y="1430"/>
                    <a:pt x="3507" y="1612"/>
                  </a:cubicBezTo>
                  <a:cubicBezTo>
                    <a:pt x="3266" y="1719"/>
                    <a:pt x="2972" y="1799"/>
                    <a:pt x="2650" y="1906"/>
                  </a:cubicBezTo>
                  <a:cubicBezTo>
                    <a:pt x="2408" y="1987"/>
                    <a:pt x="2150" y="2068"/>
                    <a:pt x="1899" y="2068"/>
                  </a:cubicBezTo>
                  <a:cubicBezTo>
                    <a:pt x="1819" y="2068"/>
                    <a:pt x="1739" y="2060"/>
                    <a:pt x="1660" y="2040"/>
                  </a:cubicBezTo>
                  <a:cubicBezTo>
                    <a:pt x="1312" y="1960"/>
                    <a:pt x="1018" y="1746"/>
                    <a:pt x="830" y="1505"/>
                  </a:cubicBezTo>
                  <a:cubicBezTo>
                    <a:pt x="616" y="1264"/>
                    <a:pt x="482" y="996"/>
                    <a:pt x="375" y="755"/>
                  </a:cubicBezTo>
                  <a:cubicBezTo>
                    <a:pt x="201" y="331"/>
                    <a:pt x="73" y="0"/>
                    <a:pt x="34" y="0"/>
                  </a:cubicBezTo>
                  <a:close/>
                </a:path>
              </a:pathLst>
            </a:custGeom>
            <a:solidFill>
              <a:srgbClr val="6D359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5" name="Google Shape;2685;p2">
              <a:extLst>
                <a:ext uri="{FF2B5EF4-FFF2-40B4-BE49-F238E27FC236}">
                  <a16:creationId xmlns:a16="http://schemas.microsoft.com/office/drawing/2014/main" id="{3CE31A89-1070-A740-535D-B01669AA3B9C}"/>
                </a:ext>
              </a:extLst>
            </p:cNvPr>
            <p:cNvSpPr/>
            <p:nvPr/>
          </p:nvSpPr>
          <p:spPr>
            <a:xfrm>
              <a:off x="9175825" y="4944075"/>
              <a:ext cx="590200" cy="450300"/>
            </a:xfrm>
            <a:custGeom>
              <a:avLst/>
              <a:gdLst/>
              <a:ahLst/>
              <a:cxnLst/>
              <a:rect l="l" t="t" r="r" b="b"/>
              <a:pathLst>
                <a:path w="23608" h="18012" extrusionOk="0">
                  <a:moveTo>
                    <a:pt x="9112" y="1"/>
                  </a:moveTo>
                  <a:cubicBezTo>
                    <a:pt x="6699" y="1"/>
                    <a:pt x="4342" y="669"/>
                    <a:pt x="2463" y="2348"/>
                  </a:cubicBezTo>
                  <a:cubicBezTo>
                    <a:pt x="349" y="4221"/>
                    <a:pt x="1" y="6978"/>
                    <a:pt x="349" y="9655"/>
                  </a:cubicBezTo>
                  <a:cubicBezTo>
                    <a:pt x="590" y="11609"/>
                    <a:pt x="2062" y="13295"/>
                    <a:pt x="3561" y="14472"/>
                  </a:cubicBezTo>
                  <a:cubicBezTo>
                    <a:pt x="5862" y="16239"/>
                    <a:pt x="8405" y="17069"/>
                    <a:pt x="11216" y="17550"/>
                  </a:cubicBezTo>
                  <a:cubicBezTo>
                    <a:pt x="12527" y="17765"/>
                    <a:pt x="13892" y="17952"/>
                    <a:pt x="15230" y="18005"/>
                  </a:cubicBezTo>
                  <a:cubicBezTo>
                    <a:pt x="15343" y="18009"/>
                    <a:pt x="15456" y="18011"/>
                    <a:pt x="15569" y="18011"/>
                  </a:cubicBezTo>
                  <a:cubicBezTo>
                    <a:pt x="19299" y="18011"/>
                    <a:pt x="23215" y="15872"/>
                    <a:pt x="23501" y="11716"/>
                  </a:cubicBezTo>
                  <a:cubicBezTo>
                    <a:pt x="23608" y="10136"/>
                    <a:pt x="23233" y="8477"/>
                    <a:pt x="22537" y="7032"/>
                  </a:cubicBezTo>
                  <a:cubicBezTo>
                    <a:pt x="20985" y="3900"/>
                    <a:pt x="17505" y="2053"/>
                    <a:pt x="14374" y="956"/>
                  </a:cubicBezTo>
                  <a:cubicBezTo>
                    <a:pt x="12703" y="365"/>
                    <a:pt x="10892" y="1"/>
                    <a:pt x="9112" y="1"/>
                  </a:cubicBezTo>
                  <a:close/>
                </a:path>
              </a:pathLst>
            </a:custGeom>
            <a:solidFill>
              <a:srgbClr val="FFC20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6" name="Google Shape;2686;p2">
              <a:extLst>
                <a:ext uri="{FF2B5EF4-FFF2-40B4-BE49-F238E27FC236}">
                  <a16:creationId xmlns:a16="http://schemas.microsoft.com/office/drawing/2014/main" id="{45F93354-499A-0A3C-EDB0-91C9CAB00D04}"/>
                </a:ext>
              </a:extLst>
            </p:cNvPr>
            <p:cNvSpPr/>
            <p:nvPr/>
          </p:nvSpPr>
          <p:spPr>
            <a:xfrm>
              <a:off x="9549875" y="5028850"/>
              <a:ext cx="164650" cy="364825"/>
            </a:xfrm>
            <a:custGeom>
              <a:avLst/>
              <a:gdLst/>
              <a:ahLst/>
              <a:cxnLst/>
              <a:rect l="l" t="t" r="r" b="b"/>
              <a:pathLst>
                <a:path w="6586" h="14593" extrusionOk="0">
                  <a:moveTo>
                    <a:pt x="4363" y="0"/>
                  </a:moveTo>
                  <a:cubicBezTo>
                    <a:pt x="4337" y="830"/>
                    <a:pt x="4283" y="1713"/>
                    <a:pt x="4230" y="2650"/>
                  </a:cubicBezTo>
                  <a:cubicBezTo>
                    <a:pt x="4149" y="3453"/>
                    <a:pt x="4042" y="4283"/>
                    <a:pt x="3908" y="5113"/>
                  </a:cubicBezTo>
                  <a:cubicBezTo>
                    <a:pt x="3855" y="5541"/>
                    <a:pt x="3775" y="5942"/>
                    <a:pt x="3694" y="6397"/>
                  </a:cubicBezTo>
                  <a:cubicBezTo>
                    <a:pt x="3641" y="6585"/>
                    <a:pt x="3587" y="6826"/>
                    <a:pt x="3507" y="7013"/>
                  </a:cubicBezTo>
                  <a:cubicBezTo>
                    <a:pt x="3453" y="7227"/>
                    <a:pt x="3427" y="7468"/>
                    <a:pt x="3346" y="7655"/>
                  </a:cubicBezTo>
                  <a:cubicBezTo>
                    <a:pt x="3106" y="8485"/>
                    <a:pt x="2784" y="9315"/>
                    <a:pt x="2490" y="10091"/>
                  </a:cubicBezTo>
                  <a:cubicBezTo>
                    <a:pt x="2142" y="10867"/>
                    <a:pt x="1767" y="11590"/>
                    <a:pt x="1419" y="12259"/>
                  </a:cubicBezTo>
                  <a:cubicBezTo>
                    <a:pt x="937" y="13116"/>
                    <a:pt x="482" y="13865"/>
                    <a:pt x="1" y="14534"/>
                  </a:cubicBezTo>
                  <a:cubicBezTo>
                    <a:pt x="108" y="14534"/>
                    <a:pt x="215" y="14534"/>
                    <a:pt x="295" y="14588"/>
                  </a:cubicBezTo>
                  <a:cubicBezTo>
                    <a:pt x="402" y="14591"/>
                    <a:pt x="509" y="14593"/>
                    <a:pt x="616" y="14593"/>
                  </a:cubicBezTo>
                  <a:cubicBezTo>
                    <a:pt x="1365" y="14593"/>
                    <a:pt x="2108" y="14511"/>
                    <a:pt x="2811" y="14347"/>
                  </a:cubicBezTo>
                  <a:cubicBezTo>
                    <a:pt x="3025" y="14079"/>
                    <a:pt x="3213" y="13785"/>
                    <a:pt x="3427" y="13517"/>
                  </a:cubicBezTo>
                  <a:cubicBezTo>
                    <a:pt x="3882" y="12768"/>
                    <a:pt x="4363" y="12018"/>
                    <a:pt x="4765" y="11135"/>
                  </a:cubicBezTo>
                  <a:cubicBezTo>
                    <a:pt x="5166" y="10252"/>
                    <a:pt x="5514" y="9368"/>
                    <a:pt x="5836" y="8351"/>
                  </a:cubicBezTo>
                  <a:cubicBezTo>
                    <a:pt x="5889" y="8137"/>
                    <a:pt x="5969" y="7843"/>
                    <a:pt x="6023" y="7629"/>
                  </a:cubicBezTo>
                  <a:cubicBezTo>
                    <a:pt x="6103" y="7388"/>
                    <a:pt x="6157" y="7120"/>
                    <a:pt x="6184" y="6879"/>
                  </a:cubicBezTo>
                  <a:cubicBezTo>
                    <a:pt x="6291" y="6397"/>
                    <a:pt x="6371" y="5916"/>
                    <a:pt x="6424" y="5461"/>
                  </a:cubicBezTo>
                  <a:cubicBezTo>
                    <a:pt x="6532" y="4497"/>
                    <a:pt x="6585" y="3614"/>
                    <a:pt x="6585" y="2784"/>
                  </a:cubicBezTo>
                  <a:lnTo>
                    <a:pt x="6585" y="2035"/>
                  </a:lnTo>
                  <a:cubicBezTo>
                    <a:pt x="5943" y="1258"/>
                    <a:pt x="5193" y="589"/>
                    <a:pt x="4363" y="0"/>
                  </a:cubicBezTo>
                  <a:close/>
                </a:path>
              </a:pathLst>
            </a:custGeom>
            <a:solidFill>
              <a:srgbClr val="5A483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7" name="Google Shape;2687;p2">
              <a:extLst>
                <a:ext uri="{FF2B5EF4-FFF2-40B4-BE49-F238E27FC236}">
                  <a16:creationId xmlns:a16="http://schemas.microsoft.com/office/drawing/2014/main" id="{C1FB685E-747D-985D-5CA3-380BE3939AE1}"/>
                </a:ext>
              </a:extLst>
            </p:cNvPr>
            <p:cNvSpPr/>
            <p:nvPr/>
          </p:nvSpPr>
          <p:spPr>
            <a:xfrm>
              <a:off x="9382600" y="4969300"/>
              <a:ext cx="206775" cy="410200"/>
            </a:xfrm>
            <a:custGeom>
              <a:avLst/>
              <a:gdLst/>
              <a:ahLst/>
              <a:cxnLst/>
              <a:rect l="l" t="t" r="r" b="b"/>
              <a:pathLst>
                <a:path w="8271" h="16408" extrusionOk="0">
                  <a:moveTo>
                    <a:pt x="6290" y="0"/>
                  </a:moveTo>
                  <a:cubicBezTo>
                    <a:pt x="6290" y="214"/>
                    <a:pt x="6263" y="402"/>
                    <a:pt x="6263" y="616"/>
                  </a:cubicBezTo>
                  <a:cubicBezTo>
                    <a:pt x="6210" y="1820"/>
                    <a:pt x="6076" y="3185"/>
                    <a:pt x="5755" y="4711"/>
                  </a:cubicBezTo>
                  <a:cubicBezTo>
                    <a:pt x="5460" y="6237"/>
                    <a:pt x="5005" y="7869"/>
                    <a:pt x="4336" y="9475"/>
                  </a:cubicBezTo>
                  <a:cubicBezTo>
                    <a:pt x="3667" y="11108"/>
                    <a:pt x="2757" y="12527"/>
                    <a:pt x="1820" y="13731"/>
                  </a:cubicBezTo>
                  <a:cubicBezTo>
                    <a:pt x="1339" y="14320"/>
                    <a:pt x="857" y="14882"/>
                    <a:pt x="375" y="15417"/>
                  </a:cubicBezTo>
                  <a:cubicBezTo>
                    <a:pt x="241" y="15551"/>
                    <a:pt x="134" y="15685"/>
                    <a:pt x="0" y="15819"/>
                  </a:cubicBezTo>
                  <a:cubicBezTo>
                    <a:pt x="776" y="16060"/>
                    <a:pt x="1579" y="16274"/>
                    <a:pt x="2382" y="16408"/>
                  </a:cubicBezTo>
                  <a:cubicBezTo>
                    <a:pt x="2784" y="16033"/>
                    <a:pt x="3185" y="15631"/>
                    <a:pt x="3587" y="15203"/>
                  </a:cubicBezTo>
                  <a:cubicBezTo>
                    <a:pt x="4765" y="13892"/>
                    <a:pt x="5862" y="12286"/>
                    <a:pt x="6638" y="10439"/>
                  </a:cubicBezTo>
                  <a:cubicBezTo>
                    <a:pt x="7441" y="8592"/>
                    <a:pt x="7869" y="6718"/>
                    <a:pt x="8084" y="5032"/>
                  </a:cubicBezTo>
                  <a:cubicBezTo>
                    <a:pt x="8271" y="3426"/>
                    <a:pt x="8217" y="1954"/>
                    <a:pt x="8084" y="696"/>
                  </a:cubicBezTo>
                  <a:cubicBezTo>
                    <a:pt x="7468" y="429"/>
                    <a:pt x="6879" y="214"/>
                    <a:pt x="6290" y="0"/>
                  </a:cubicBezTo>
                  <a:close/>
                </a:path>
              </a:pathLst>
            </a:custGeom>
            <a:solidFill>
              <a:srgbClr val="5A483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8" name="Google Shape;2688;p2">
              <a:extLst>
                <a:ext uri="{FF2B5EF4-FFF2-40B4-BE49-F238E27FC236}">
                  <a16:creationId xmlns:a16="http://schemas.microsoft.com/office/drawing/2014/main" id="{9CB7EB88-59CF-5A4B-341F-5007607FF438}"/>
                </a:ext>
              </a:extLst>
            </p:cNvPr>
            <p:cNvSpPr/>
            <p:nvPr/>
          </p:nvSpPr>
          <p:spPr>
            <a:xfrm>
              <a:off x="9357825" y="5146800"/>
              <a:ext cx="106425" cy="93675"/>
            </a:xfrm>
            <a:custGeom>
              <a:avLst/>
              <a:gdLst/>
              <a:ahLst/>
              <a:cxnLst/>
              <a:rect l="l" t="t" r="r" b="b"/>
              <a:pathLst>
                <a:path w="4257" h="3747" extrusionOk="0">
                  <a:moveTo>
                    <a:pt x="2118" y="0"/>
                  </a:moveTo>
                  <a:cubicBezTo>
                    <a:pt x="1745" y="0"/>
                    <a:pt x="1368" y="112"/>
                    <a:pt x="1045" y="341"/>
                  </a:cubicBezTo>
                  <a:cubicBezTo>
                    <a:pt x="188" y="930"/>
                    <a:pt x="1" y="2108"/>
                    <a:pt x="590" y="2964"/>
                  </a:cubicBezTo>
                  <a:cubicBezTo>
                    <a:pt x="949" y="3470"/>
                    <a:pt x="1526" y="3747"/>
                    <a:pt x="2110" y="3747"/>
                  </a:cubicBezTo>
                  <a:cubicBezTo>
                    <a:pt x="2485" y="3747"/>
                    <a:pt x="2862" y="3633"/>
                    <a:pt x="3186" y="3392"/>
                  </a:cubicBezTo>
                  <a:cubicBezTo>
                    <a:pt x="4043" y="2804"/>
                    <a:pt x="4257" y="1626"/>
                    <a:pt x="3641" y="796"/>
                  </a:cubicBezTo>
                  <a:cubicBezTo>
                    <a:pt x="3282" y="274"/>
                    <a:pt x="2703" y="0"/>
                    <a:pt x="2118" y="0"/>
                  </a:cubicBezTo>
                  <a:close/>
                </a:path>
              </a:pathLst>
            </a:custGeom>
            <a:solidFill>
              <a:srgbClr val="FF6E85"/>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9" name="Google Shape;2689;p2">
              <a:extLst>
                <a:ext uri="{FF2B5EF4-FFF2-40B4-BE49-F238E27FC236}">
                  <a16:creationId xmlns:a16="http://schemas.microsoft.com/office/drawing/2014/main" id="{DC7B33ED-D005-F39D-DD82-3185B545755D}"/>
                </a:ext>
              </a:extLst>
            </p:cNvPr>
            <p:cNvSpPr/>
            <p:nvPr/>
          </p:nvSpPr>
          <p:spPr>
            <a:xfrm>
              <a:off x="9180525" y="5110475"/>
              <a:ext cx="57550" cy="93050"/>
            </a:xfrm>
            <a:custGeom>
              <a:avLst/>
              <a:gdLst/>
              <a:ahLst/>
              <a:cxnLst/>
              <a:rect l="l" t="t" r="r" b="b"/>
              <a:pathLst>
                <a:path w="2302" h="3722" extrusionOk="0">
                  <a:moveTo>
                    <a:pt x="428" y="1"/>
                  </a:moveTo>
                  <a:cubicBezTo>
                    <a:pt x="321" y="1"/>
                    <a:pt x="187" y="1"/>
                    <a:pt x="107" y="54"/>
                  </a:cubicBezTo>
                  <a:cubicBezTo>
                    <a:pt x="0" y="991"/>
                    <a:pt x="27" y="1982"/>
                    <a:pt x="134" y="2945"/>
                  </a:cubicBezTo>
                  <a:cubicBezTo>
                    <a:pt x="161" y="3213"/>
                    <a:pt x="241" y="3480"/>
                    <a:pt x="294" y="3721"/>
                  </a:cubicBezTo>
                  <a:lnTo>
                    <a:pt x="428" y="3721"/>
                  </a:lnTo>
                  <a:cubicBezTo>
                    <a:pt x="1472" y="3721"/>
                    <a:pt x="2302" y="2892"/>
                    <a:pt x="2302" y="1848"/>
                  </a:cubicBezTo>
                  <a:cubicBezTo>
                    <a:pt x="2302" y="857"/>
                    <a:pt x="1472" y="1"/>
                    <a:pt x="428" y="1"/>
                  </a:cubicBezTo>
                  <a:close/>
                </a:path>
              </a:pathLst>
            </a:custGeom>
            <a:solidFill>
              <a:srgbClr val="FF6E85"/>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0" name="Google Shape;2690;p2">
              <a:extLst>
                <a:ext uri="{FF2B5EF4-FFF2-40B4-BE49-F238E27FC236}">
                  <a16:creationId xmlns:a16="http://schemas.microsoft.com/office/drawing/2014/main" id="{96EEA407-E4F8-9E02-BCFD-6596E1169F78}"/>
                </a:ext>
              </a:extLst>
            </p:cNvPr>
            <p:cNvSpPr/>
            <p:nvPr/>
          </p:nvSpPr>
          <p:spPr>
            <a:xfrm>
              <a:off x="9181175" y="5143275"/>
              <a:ext cx="582850" cy="251100"/>
            </a:xfrm>
            <a:custGeom>
              <a:avLst/>
              <a:gdLst/>
              <a:ahLst/>
              <a:cxnLst/>
              <a:rect l="l" t="t" r="r" b="b"/>
              <a:pathLst>
                <a:path w="23314" h="10044" extrusionOk="0">
                  <a:moveTo>
                    <a:pt x="1" y="0"/>
                  </a:moveTo>
                  <a:cubicBezTo>
                    <a:pt x="1" y="536"/>
                    <a:pt x="28" y="1098"/>
                    <a:pt x="108" y="1633"/>
                  </a:cubicBezTo>
                  <a:cubicBezTo>
                    <a:pt x="322" y="3614"/>
                    <a:pt x="1794" y="5273"/>
                    <a:pt x="3320" y="6451"/>
                  </a:cubicBezTo>
                  <a:cubicBezTo>
                    <a:pt x="5622" y="8244"/>
                    <a:pt x="8164" y="9074"/>
                    <a:pt x="10975" y="9529"/>
                  </a:cubicBezTo>
                  <a:cubicBezTo>
                    <a:pt x="12313" y="9797"/>
                    <a:pt x="13678" y="9984"/>
                    <a:pt x="15016" y="10037"/>
                  </a:cubicBezTo>
                  <a:cubicBezTo>
                    <a:pt x="15129" y="10041"/>
                    <a:pt x="15242" y="10043"/>
                    <a:pt x="15355" y="10043"/>
                  </a:cubicBezTo>
                  <a:cubicBezTo>
                    <a:pt x="19085" y="10043"/>
                    <a:pt x="23001" y="7904"/>
                    <a:pt x="23287" y="3748"/>
                  </a:cubicBezTo>
                  <a:cubicBezTo>
                    <a:pt x="23287" y="3560"/>
                    <a:pt x="23314" y="3319"/>
                    <a:pt x="23287" y="3078"/>
                  </a:cubicBezTo>
                  <a:cubicBezTo>
                    <a:pt x="20744" y="3962"/>
                    <a:pt x="18228" y="5059"/>
                    <a:pt x="15605" y="5354"/>
                  </a:cubicBezTo>
                  <a:cubicBezTo>
                    <a:pt x="15074" y="5413"/>
                    <a:pt x="14542" y="5441"/>
                    <a:pt x="14011" y="5441"/>
                  </a:cubicBezTo>
                  <a:cubicBezTo>
                    <a:pt x="11915" y="5441"/>
                    <a:pt x="9823" y="5009"/>
                    <a:pt x="7816" y="4390"/>
                  </a:cubicBezTo>
                  <a:cubicBezTo>
                    <a:pt x="4979" y="3507"/>
                    <a:pt x="2115" y="2088"/>
                    <a:pt x="1" y="0"/>
                  </a:cubicBezTo>
                  <a:close/>
                </a:path>
              </a:pathLst>
            </a:custGeom>
            <a:solidFill>
              <a:srgbClr val="434343">
                <a:alpha val="10196"/>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1" name="Google Shape;2691;p2">
              <a:extLst>
                <a:ext uri="{FF2B5EF4-FFF2-40B4-BE49-F238E27FC236}">
                  <a16:creationId xmlns:a16="http://schemas.microsoft.com/office/drawing/2014/main" id="{49032871-0241-2065-28AB-90B32823BCDE}"/>
                </a:ext>
              </a:extLst>
            </p:cNvPr>
            <p:cNvSpPr/>
            <p:nvPr/>
          </p:nvSpPr>
          <p:spPr>
            <a:xfrm>
              <a:off x="9311000" y="5123875"/>
              <a:ext cx="54900" cy="32350"/>
            </a:xfrm>
            <a:custGeom>
              <a:avLst/>
              <a:gdLst/>
              <a:ahLst/>
              <a:cxnLst/>
              <a:rect l="l" t="t" r="r" b="b"/>
              <a:pathLst>
                <a:path w="2196" h="1294" extrusionOk="0">
                  <a:moveTo>
                    <a:pt x="1258" y="0"/>
                  </a:moveTo>
                  <a:cubicBezTo>
                    <a:pt x="991" y="0"/>
                    <a:pt x="803" y="27"/>
                    <a:pt x="589" y="107"/>
                  </a:cubicBezTo>
                  <a:cubicBezTo>
                    <a:pt x="429" y="161"/>
                    <a:pt x="295" y="241"/>
                    <a:pt x="188" y="375"/>
                  </a:cubicBezTo>
                  <a:lnTo>
                    <a:pt x="81" y="482"/>
                  </a:lnTo>
                  <a:cubicBezTo>
                    <a:pt x="54" y="509"/>
                    <a:pt x="27" y="535"/>
                    <a:pt x="27" y="562"/>
                  </a:cubicBezTo>
                  <a:cubicBezTo>
                    <a:pt x="0" y="643"/>
                    <a:pt x="0" y="696"/>
                    <a:pt x="0" y="776"/>
                  </a:cubicBezTo>
                  <a:lnTo>
                    <a:pt x="81" y="991"/>
                  </a:lnTo>
                  <a:cubicBezTo>
                    <a:pt x="161" y="1017"/>
                    <a:pt x="188" y="1071"/>
                    <a:pt x="268" y="1098"/>
                  </a:cubicBezTo>
                  <a:cubicBezTo>
                    <a:pt x="295" y="1098"/>
                    <a:pt x="295" y="1151"/>
                    <a:pt x="322" y="1151"/>
                  </a:cubicBezTo>
                  <a:cubicBezTo>
                    <a:pt x="455" y="1205"/>
                    <a:pt x="562" y="1231"/>
                    <a:pt x="696" y="1285"/>
                  </a:cubicBezTo>
                  <a:cubicBezTo>
                    <a:pt x="746" y="1291"/>
                    <a:pt x="794" y="1294"/>
                    <a:pt x="843" y="1294"/>
                  </a:cubicBezTo>
                  <a:cubicBezTo>
                    <a:pt x="1447" y="1294"/>
                    <a:pt x="1945" y="842"/>
                    <a:pt x="2168" y="321"/>
                  </a:cubicBezTo>
                  <a:cubicBezTo>
                    <a:pt x="2195" y="268"/>
                    <a:pt x="2168" y="214"/>
                    <a:pt x="2142" y="188"/>
                  </a:cubicBezTo>
                  <a:cubicBezTo>
                    <a:pt x="2126" y="156"/>
                    <a:pt x="2101" y="143"/>
                    <a:pt x="2072" y="143"/>
                  </a:cubicBezTo>
                  <a:cubicBezTo>
                    <a:pt x="2052" y="143"/>
                    <a:pt x="2030" y="150"/>
                    <a:pt x="2008" y="161"/>
                  </a:cubicBezTo>
                  <a:lnTo>
                    <a:pt x="1954" y="161"/>
                  </a:lnTo>
                  <a:cubicBezTo>
                    <a:pt x="1874" y="107"/>
                    <a:pt x="1740" y="80"/>
                    <a:pt x="1553" y="27"/>
                  </a:cubicBezTo>
                  <a:cubicBezTo>
                    <a:pt x="1472" y="27"/>
                    <a:pt x="1365" y="0"/>
                    <a:pt x="1258" y="0"/>
                  </a:cubicBezTo>
                  <a:close/>
                </a:path>
              </a:pathLst>
            </a:custGeom>
            <a:solidFill>
              <a:srgbClr val="FF6767"/>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2" name="Google Shape;2692;p2">
              <a:extLst>
                <a:ext uri="{FF2B5EF4-FFF2-40B4-BE49-F238E27FC236}">
                  <a16:creationId xmlns:a16="http://schemas.microsoft.com/office/drawing/2014/main" id="{C1540FC2-5E95-2164-6A28-13EAC6766689}"/>
                </a:ext>
              </a:extLst>
            </p:cNvPr>
            <p:cNvSpPr/>
            <p:nvPr/>
          </p:nvSpPr>
          <p:spPr>
            <a:xfrm>
              <a:off x="9415375" y="5014575"/>
              <a:ext cx="62925" cy="47775"/>
            </a:xfrm>
            <a:custGeom>
              <a:avLst/>
              <a:gdLst/>
              <a:ahLst/>
              <a:cxnLst/>
              <a:rect l="l" t="t" r="r" b="b"/>
              <a:pathLst>
                <a:path w="2517" h="1911" extrusionOk="0">
                  <a:moveTo>
                    <a:pt x="500" y="1"/>
                  </a:moveTo>
                  <a:cubicBezTo>
                    <a:pt x="316" y="1"/>
                    <a:pt x="176" y="56"/>
                    <a:pt x="108" y="170"/>
                  </a:cubicBezTo>
                  <a:cubicBezTo>
                    <a:pt x="1" y="304"/>
                    <a:pt x="28" y="545"/>
                    <a:pt x="215" y="759"/>
                  </a:cubicBezTo>
                  <a:cubicBezTo>
                    <a:pt x="322" y="1000"/>
                    <a:pt x="590" y="1267"/>
                    <a:pt x="911" y="1481"/>
                  </a:cubicBezTo>
                  <a:cubicBezTo>
                    <a:pt x="964" y="1535"/>
                    <a:pt x="1045" y="1562"/>
                    <a:pt x="1098" y="1615"/>
                  </a:cubicBezTo>
                  <a:cubicBezTo>
                    <a:pt x="1430" y="1805"/>
                    <a:pt x="1770" y="1910"/>
                    <a:pt x="2027" y="1910"/>
                  </a:cubicBezTo>
                  <a:cubicBezTo>
                    <a:pt x="2206" y="1910"/>
                    <a:pt x="2344" y="1859"/>
                    <a:pt x="2410" y="1749"/>
                  </a:cubicBezTo>
                  <a:cubicBezTo>
                    <a:pt x="2517" y="1615"/>
                    <a:pt x="2463" y="1374"/>
                    <a:pt x="2303" y="1134"/>
                  </a:cubicBezTo>
                  <a:cubicBezTo>
                    <a:pt x="2169" y="893"/>
                    <a:pt x="1901" y="625"/>
                    <a:pt x="1607" y="438"/>
                  </a:cubicBezTo>
                  <a:cubicBezTo>
                    <a:pt x="1553" y="411"/>
                    <a:pt x="1500" y="357"/>
                    <a:pt x="1419" y="304"/>
                  </a:cubicBezTo>
                  <a:cubicBezTo>
                    <a:pt x="1080" y="103"/>
                    <a:pt x="750" y="1"/>
                    <a:pt x="500" y="1"/>
                  </a:cubicBezTo>
                  <a:close/>
                </a:path>
              </a:pathLst>
            </a:custGeom>
            <a:solidFill>
              <a:srgbClr val="130B0B"/>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3" name="Google Shape;2693;p2">
              <a:extLst>
                <a:ext uri="{FF2B5EF4-FFF2-40B4-BE49-F238E27FC236}">
                  <a16:creationId xmlns:a16="http://schemas.microsoft.com/office/drawing/2014/main" id="{5B2D26C8-D8C2-0C44-1B7A-30A1EE26AC64}"/>
                </a:ext>
              </a:extLst>
            </p:cNvPr>
            <p:cNvSpPr/>
            <p:nvPr/>
          </p:nvSpPr>
          <p:spPr>
            <a:xfrm>
              <a:off x="9250100" y="4983625"/>
              <a:ext cx="68275" cy="32500"/>
            </a:xfrm>
            <a:custGeom>
              <a:avLst/>
              <a:gdLst/>
              <a:ahLst/>
              <a:cxnLst/>
              <a:rect l="l" t="t" r="r" b="b"/>
              <a:pathLst>
                <a:path w="2731" h="1300" extrusionOk="0">
                  <a:moveTo>
                    <a:pt x="1775" y="0"/>
                  </a:moveTo>
                  <a:cubicBezTo>
                    <a:pt x="1610" y="0"/>
                    <a:pt x="1434" y="15"/>
                    <a:pt x="1259" y="43"/>
                  </a:cubicBezTo>
                  <a:cubicBezTo>
                    <a:pt x="723" y="123"/>
                    <a:pt x="268" y="337"/>
                    <a:pt x="54" y="605"/>
                  </a:cubicBezTo>
                  <a:cubicBezTo>
                    <a:pt x="1" y="712"/>
                    <a:pt x="1" y="766"/>
                    <a:pt x="1" y="873"/>
                  </a:cubicBezTo>
                  <a:cubicBezTo>
                    <a:pt x="1" y="980"/>
                    <a:pt x="54" y="1060"/>
                    <a:pt x="188" y="1140"/>
                  </a:cubicBezTo>
                  <a:cubicBezTo>
                    <a:pt x="375" y="1252"/>
                    <a:pt x="678" y="1299"/>
                    <a:pt x="1018" y="1299"/>
                  </a:cubicBezTo>
                  <a:cubicBezTo>
                    <a:pt x="1165" y="1299"/>
                    <a:pt x="1319" y="1290"/>
                    <a:pt x="1473" y="1274"/>
                  </a:cubicBezTo>
                  <a:cubicBezTo>
                    <a:pt x="1981" y="1167"/>
                    <a:pt x="2463" y="980"/>
                    <a:pt x="2650" y="712"/>
                  </a:cubicBezTo>
                  <a:cubicBezTo>
                    <a:pt x="2731" y="605"/>
                    <a:pt x="2731" y="525"/>
                    <a:pt x="2731" y="444"/>
                  </a:cubicBezTo>
                  <a:cubicBezTo>
                    <a:pt x="2731" y="337"/>
                    <a:pt x="2624" y="230"/>
                    <a:pt x="2543" y="177"/>
                  </a:cubicBezTo>
                  <a:cubicBezTo>
                    <a:pt x="2368" y="54"/>
                    <a:pt x="2090" y="0"/>
                    <a:pt x="1775" y="0"/>
                  </a:cubicBezTo>
                  <a:close/>
                </a:path>
              </a:pathLst>
            </a:custGeom>
            <a:solidFill>
              <a:srgbClr val="130B0B"/>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4" name="Google Shape;2694;p2">
              <a:extLst>
                <a:ext uri="{FF2B5EF4-FFF2-40B4-BE49-F238E27FC236}">
                  <a16:creationId xmlns:a16="http://schemas.microsoft.com/office/drawing/2014/main" id="{B69063E6-C733-2929-B433-91CEFB358AD2}"/>
                </a:ext>
              </a:extLst>
            </p:cNvPr>
            <p:cNvSpPr/>
            <p:nvPr/>
          </p:nvSpPr>
          <p:spPr>
            <a:xfrm>
              <a:off x="9302975" y="5089075"/>
              <a:ext cx="73625" cy="67225"/>
            </a:xfrm>
            <a:custGeom>
              <a:avLst/>
              <a:gdLst/>
              <a:ahLst/>
              <a:cxnLst/>
              <a:rect l="l" t="t" r="r" b="b"/>
              <a:pathLst>
                <a:path w="2945" h="2689" extrusionOk="0">
                  <a:moveTo>
                    <a:pt x="1713" y="1446"/>
                  </a:moveTo>
                  <a:lnTo>
                    <a:pt x="2115" y="1526"/>
                  </a:lnTo>
                  <a:cubicBezTo>
                    <a:pt x="2222" y="1580"/>
                    <a:pt x="2329" y="1606"/>
                    <a:pt x="2436" y="1660"/>
                  </a:cubicBezTo>
                  <a:cubicBezTo>
                    <a:pt x="2356" y="1794"/>
                    <a:pt x="2302" y="1901"/>
                    <a:pt x="2222" y="2008"/>
                  </a:cubicBezTo>
                  <a:lnTo>
                    <a:pt x="1927" y="2302"/>
                  </a:lnTo>
                  <a:cubicBezTo>
                    <a:pt x="1820" y="2329"/>
                    <a:pt x="1767" y="2409"/>
                    <a:pt x="1660" y="2436"/>
                  </a:cubicBezTo>
                  <a:cubicBezTo>
                    <a:pt x="1553" y="2463"/>
                    <a:pt x="1499" y="2516"/>
                    <a:pt x="1392" y="2516"/>
                  </a:cubicBezTo>
                  <a:lnTo>
                    <a:pt x="1124" y="2516"/>
                  </a:lnTo>
                  <a:cubicBezTo>
                    <a:pt x="1017" y="2516"/>
                    <a:pt x="910" y="2463"/>
                    <a:pt x="857" y="2436"/>
                  </a:cubicBezTo>
                  <a:cubicBezTo>
                    <a:pt x="857" y="2436"/>
                    <a:pt x="830" y="2409"/>
                    <a:pt x="776" y="2409"/>
                  </a:cubicBezTo>
                  <a:cubicBezTo>
                    <a:pt x="750" y="2383"/>
                    <a:pt x="723" y="2383"/>
                    <a:pt x="696" y="2329"/>
                  </a:cubicBezTo>
                  <a:cubicBezTo>
                    <a:pt x="616" y="2302"/>
                    <a:pt x="589" y="2249"/>
                    <a:pt x="509" y="2168"/>
                  </a:cubicBezTo>
                  <a:cubicBezTo>
                    <a:pt x="482" y="2168"/>
                    <a:pt x="455" y="2142"/>
                    <a:pt x="455" y="2115"/>
                  </a:cubicBezTo>
                  <a:lnTo>
                    <a:pt x="482" y="2061"/>
                  </a:lnTo>
                  <a:lnTo>
                    <a:pt x="509" y="2008"/>
                  </a:lnTo>
                  <a:lnTo>
                    <a:pt x="535" y="1927"/>
                  </a:lnTo>
                  <a:lnTo>
                    <a:pt x="535" y="1981"/>
                  </a:lnTo>
                  <a:cubicBezTo>
                    <a:pt x="616" y="1874"/>
                    <a:pt x="723" y="1767"/>
                    <a:pt x="803" y="1713"/>
                  </a:cubicBezTo>
                  <a:cubicBezTo>
                    <a:pt x="883" y="1633"/>
                    <a:pt x="991" y="1580"/>
                    <a:pt x="1071" y="1526"/>
                  </a:cubicBezTo>
                  <a:cubicBezTo>
                    <a:pt x="1178" y="1472"/>
                    <a:pt x="1285" y="1472"/>
                    <a:pt x="1392" y="1446"/>
                  </a:cubicBezTo>
                  <a:close/>
                  <a:moveTo>
                    <a:pt x="134" y="0"/>
                  </a:moveTo>
                  <a:lnTo>
                    <a:pt x="107" y="107"/>
                  </a:lnTo>
                  <a:cubicBezTo>
                    <a:pt x="80" y="188"/>
                    <a:pt x="54" y="295"/>
                    <a:pt x="54" y="429"/>
                  </a:cubicBezTo>
                  <a:cubicBezTo>
                    <a:pt x="0" y="562"/>
                    <a:pt x="0" y="670"/>
                    <a:pt x="0" y="803"/>
                  </a:cubicBezTo>
                  <a:cubicBezTo>
                    <a:pt x="0" y="1071"/>
                    <a:pt x="0" y="1258"/>
                    <a:pt x="54" y="1472"/>
                  </a:cubicBezTo>
                  <a:cubicBezTo>
                    <a:pt x="54" y="1606"/>
                    <a:pt x="80" y="1713"/>
                    <a:pt x="107" y="1794"/>
                  </a:cubicBezTo>
                  <a:cubicBezTo>
                    <a:pt x="134" y="1927"/>
                    <a:pt x="214" y="2008"/>
                    <a:pt x="241" y="2115"/>
                  </a:cubicBezTo>
                  <a:cubicBezTo>
                    <a:pt x="348" y="2302"/>
                    <a:pt x="482" y="2436"/>
                    <a:pt x="643" y="2543"/>
                  </a:cubicBezTo>
                  <a:cubicBezTo>
                    <a:pt x="776" y="2597"/>
                    <a:pt x="937" y="2677"/>
                    <a:pt x="1124" y="2677"/>
                  </a:cubicBezTo>
                  <a:cubicBezTo>
                    <a:pt x="1171" y="2685"/>
                    <a:pt x="1216" y="2688"/>
                    <a:pt x="1259" y="2688"/>
                  </a:cubicBezTo>
                  <a:cubicBezTo>
                    <a:pt x="1363" y="2688"/>
                    <a:pt x="1458" y="2669"/>
                    <a:pt x="1553" y="2650"/>
                  </a:cubicBezTo>
                  <a:cubicBezTo>
                    <a:pt x="1686" y="2597"/>
                    <a:pt x="1820" y="2543"/>
                    <a:pt x="1927" y="2463"/>
                  </a:cubicBezTo>
                  <a:cubicBezTo>
                    <a:pt x="2034" y="2409"/>
                    <a:pt x="2115" y="2302"/>
                    <a:pt x="2222" y="2195"/>
                  </a:cubicBezTo>
                  <a:cubicBezTo>
                    <a:pt x="2436" y="2008"/>
                    <a:pt x="2543" y="1767"/>
                    <a:pt x="2704" y="1472"/>
                  </a:cubicBezTo>
                  <a:cubicBezTo>
                    <a:pt x="2784" y="1205"/>
                    <a:pt x="2891" y="937"/>
                    <a:pt x="2944" y="643"/>
                  </a:cubicBezTo>
                  <a:lnTo>
                    <a:pt x="2329" y="643"/>
                  </a:lnTo>
                  <a:cubicBezTo>
                    <a:pt x="2008" y="643"/>
                    <a:pt x="1740" y="589"/>
                    <a:pt x="1446" y="536"/>
                  </a:cubicBezTo>
                  <a:cubicBezTo>
                    <a:pt x="1151" y="455"/>
                    <a:pt x="883" y="375"/>
                    <a:pt x="643" y="268"/>
                  </a:cubicBezTo>
                  <a:cubicBezTo>
                    <a:pt x="535" y="241"/>
                    <a:pt x="455" y="188"/>
                    <a:pt x="348" y="134"/>
                  </a:cubicBezTo>
                  <a:cubicBezTo>
                    <a:pt x="321" y="107"/>
                    <a:pt x="268" y="107"/>
                    <a:pt x="241" y="54"/>
                  </a:cubicBezTo>
                  <a:cubicBezTo>
                    <a:pt x="214" y="27"/>
                    <a:pt x="188" y="27"/>
                    <a:pt x="134" y="0"/>
                  </a:cubicBezTo>
                  <a:close/>
                </a:path>
              </a:pathLst>
            </a:custGeom>
            <a:solidFill>
              <a:srgbClr val="02010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5" name="Google Shape;2695;p2">
              <a:extLst>
                <a:ext uri="{FF2B5EF4-FFF2-40B4-BE49-F238E27FC236}">
                  <a16:creationId xmlns:a16="http://schemas.microsoft.com/office/drawing/2014/main" id="{B7400922-6C03-4628-BDD4-84B149D0624F}"/>
                </a:ext>
              </a:extLst>
            </p:cNvPr>
            <p:cNvSpPr/>
            <p:nvPr/>
          </p:nvSpPr>
          <p:spPr>
            <a:xfrm>
              <a:off x="9252100" y="5050800"/>
              <a:ext cx="32150" cy="48500"/>
            </a:xfrm>
            <a:custGeom>
              <a:avLst/>
              <a:gdLst/>
              <a:ahLst/>
              <a:cxnLst/>
              <a:rect l="l" t="t" r="r" b="b"/>
              <a:pathLst>
                <a:path w="1286" h="1940" extrusionOk="0">
                  <a:moveTo>
                    <a:pt x="804" y="1"/>
                  </a:moveTo>
                  <a:cubicBezTo>
                    <a:pt x="677" y="1"/>
                    <a:pt x="519" y="80"/>
                    <a:pt x="402" y="220"/>
                  </a:cubicBezTo>
                  <a:cubicBezTo>
                    <a:pt x="269" y="380"/>
                    <a:pt x="188" y="595"/>
                    <a:pt x="108" y="862"/>
                  </a:cubicBezTo>
                  <a:cubicBezTo>
                    <a:pt x="1" y="1317"/>
                    <a:pt x="108" y="1772"/>
                    <a:pt x="349" y="1906"/>
                  </a:cubicBezTo>
                  <a:cubicBezTo>
                    <a:pt x="376" y="1906"/>
                    <a:pt x="402" y="1933"/>
                    <a:pt x="456" y="1933"/>
                  </a:cubicBezTo>
                  <a:cubicBezTo>
                    <a:pt x="473" y="1937"/>
                    <a:pt x="492" y="1939"/>
                    <a:pt x="512" y="1939"/>
                  </a:cubicBezTo>
                  <a:cubicBezTo>
                    <a:pt x="621" y="1939"/>
                    <a:pt x="772" y="1876"/>
                    <a:pt x="884" y="1719"/>
                  </a:cubicBezTo>
                  <a:cubicBezTo>
                    <a:pt x="1018" y="1558"/>
                    <a:pt x="1125" y="1371"/>
                    <a:pt x="1179" y="1103"/>
                  </a:cubicBezTo>
                  <a:cubicBezTo>
                    <a:pt x="1286" y="621"/>
                    <a:pt x="1179" y="193"/>
                    <a:pt x="938" y="59"/>
                  </a:cubicBezTo>
                  <a:cubicBezTo>
                    <a:pt x="911" y="59"/>
                    <a:pt x="884" y="6"/>
                    <a:pt x="857" y="6"/>
                  </a:cubicBezTo>
                  <a:cubicBezTo>
                    <a:pt x="840" y="2"/>
                    <a:pt x="823" y="1"/>
                    <a:pt x="804" y="1"/>
                  </a:cubicBezTo>
                  <a:close/>
                </a:path>
              </a:pathLst>
            </a:custGeom>
            <a:solidFill>
              <a:srgbClr val="02010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6" name="Google Shape;2696;p2">
              <a:extLst>
                <a:ext uri="{FF2B5EF4-FFF2-40B4-BE49-F238E27FC236}">
                  <a16:creationId xmlns:a16="http://schemas.microsoft.com/office/drawing/2014/main" id="{8C6F3614-7FB3-9CC7-B525-2F038C7F4E3F}"/>
                </a:ext>
              </a:extLst>
            </p:cNvPr>
            <p:cNvSpPr/>
            <p:nvPr/>
          </p:nvSpPr>
          <p:spPr>
            <a:xfrm>
              <a:off x="9406025" y="5092250"/>
              <a:ext cx="32125" cy="47875"/>
            </a:xfrm>
            <a:custGeom>
              <a:avLst/>
              <a:gdLst/>
              <a:ahLst/>
              <a:cxnLst/>
              <a:rect l="l" t="t" r="r" b="b"/>
              <a:pathLst>
                <a:path w="1285" h="1915" extrusionOk="0">
                  <a:moveTo>
                    <a:pt x="772" y="1"/>
                  </a:moveTo>
                  <a:cubicBezTo>
                    <a:pt x="663" y="1"/>
                    <a:pt x="514" y="60"/>
                    <a:pt x="402" y="195"/>
                  </a:cubicBezTo>
                  <a:cubicBezTo>
                    <a:pt x="268" y="382"/>
                    <a:pt x="161" y="569"/>
                    <a:pt x="107" y="837"/>
                  </a:cubicBezTo>
                  <a:cubicBezTo>
                    <a:pt x="0" y="1319"/>
                    <a:pt x="107" y="1747"/>
                    <a:pt x="348" y="1881"/>
                  </a:cubicBezTo>
                  <a:cubicBezTo>
                    <a:pt x="375" y="1881"/>
                    <a:pt x="402" y="1908"/>
                    <a:pt x="428" y="1908"/>
                  </a:cubicBezTo>
                  <a:cubicBezTo>
                    <a:pt x="450" y="1912"/>
                    <a:pt x="473" y="1914"/>
                    <a:pt x="497" y="1914"/>
                  </a:cubicBezTo>
                  <a:cubicBezTo>
                    <a:pt x="622" y="1914"/>
                    <a:pt x="771" y="1855"/>
                    <a:pt x="883" y="1720"/>
                  </a:cubicBezTo>
                  <a:cubicBezTo>
                    <a:pt x="1017" y="1533"/>
                    <a:pt x="1097" y="1345"/>
                    <a:pt x="1178" y="1078"/>
                  </a:cubicBezTo>
                  <a:cubicBezTo>
                    <a:pt x="1285" y="596"/>
                    <a:pt x="1178" y="168"/>
                    <a:pt x="937" y="34"/>
                  </a:cubicBezTo>
                  <a:cubicBezTo>
                    <a:pt x="910" y="34"/>
                    <a:pt x="883" y="7"/>
                    <a:pt x="830" y="7"/>
                  </a:cubicBezTo>
                  <a:cubicBezTo>
                    <a:pt x="812" y="3"/>
                    <a:pt x="793" y="1"/>
                    <a:pt x="772" y="1"/>
                  </a:cubicBezTo>
                  <a:close/>
                </a:path>
              </a:pathLst>
            </a:custGeom>
            <a:solidFill>
              <a:srgbClr val="02010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grpSp>
    </p:spTree>
    <p:extLst>
      <p:ext uri="{BB962C8B-B14F-4D97-AF65-F5344CB8AC3E}">
        <p14:creationId xmlns:p14="http://schemas.microsoft.com/office/powerpoint/2010/main" val="39158314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fade">
                                      <p:cBhvr>
                                        <p:cTn id="7" dur="500"/>
                                        <p:tgtEl>
                                          <p:spTgt spid="5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2"/>
                                        </p:tgtEl>
                                        <p:attrNameLst>
                                          <p:attrName>style.visibility</p:attrName>
                                        </p:attrNameLst>
                                      </p:cBhvr>
                                      <p:to>
                                        <p:strVal val="visible"/>
                                      </p:to>
                                    </p:set>
                                    <p:animEffect transition="in" filter="fade">
                                      <p:cBhvr>
                                        <p:cTn id="12" dur="500"/>
                                        <p:tgtEl>
                                          <p:spTgt spid="52"/>
                                        </p:tgtEl>
                                      </p:cBhvr>
                                    </p:animEffect>
                                  </p:childTnLst>
                                </p:cTn>
                              </p:par>
                              <p:par>
                                <p:cTn id="13" presetID="10" presetClass="entr" presetSubtype="0" fill="hold" nodeType="withEffect">
                                  <p:stCondLst>
                                    <p:cond delay="0"/>
                                  </p:stCondLst>
                                  <p:childTnLst>
                                    <p:set>
                                      <p:cBhvr>
                                        <p:cTn id="14" dur="1" fill="hold">
                                          <p:stCondLst>
                                            <p:cond delay="0"/>
                                          </p:stCondLst>
                                        </p:cTn>
                                        <p:tgtEl>
                                          <p:spTgt spid="51"/>
                                        </p:tgtEl>
                                        <p:attrNameLst>
                                          <p:attrName>style.visibility</p:attrName>
                                        </p:attrNameLst>
                                      </p:cBhvr>
                                      <p:to>
                                        <p:strVal val="visible"/>
                                      </p:to>
                                    </p:set>
                                    <p:animEffect transition="in" filter="fade">
                                      <p:cBhvr>
                                        <p:cTn id="15" dur="500"/>
                                        <p:tgtEl>
                                          <p:spTgt spid="51"/>
                                        </p:tgtEl>
                                      </p:cBhvr>
                                    </p:animEffect>
                                  </p:childTnLst>
                                </p:cTn>
                              </p:par>
                            </p:childTnLst>
                          </p:cTn>
                        </p:par>
                        <p:par>
                          <p:cTn id="16" fill="hold">
                            <p:stCondLst>
                              <p:cond delay="500"/>
                            </p:stCondLst>
                            <p:childTnLst>
                              <p:par>
                                <p:cTn id="17" presetID="10" presetClass="entr" presetSubtype="0" fill="hold" nodeType="afterEffect">
                                  <p:stCondLst>
                                    <p:cond delay="0"/>
                                  </p:stCondLst>
                                  <p:childTnLst>
                                    <p:set>
                                      <p:cBhvr>
                                        <p:cTn id="18" dur="1" fill="hold">
                                          <p:stCondLst>
                                            <p:cond delay="0"/>
                                          </p:stCondLst>
                                        </p:cTn>
                                        <p:tgtEl>
                                          <p:spTgt spid="55"/>
                                        </p:tgtEl>
                                        <p:attrNameLst>
                                          <p:attrName>style.visibility</p:attrName>
                                        </p:attrNameLst>
                                      </p:cBhvr>
                                      <p:to>
                                        <p:strVal val="visible"/>
                                      </p:to>
                                    </p:set>
                                    <p:animEffect transition="in" filter="fade">
                                      <p:cBhvr>
                                        <p:cTn id="19" dur="500"/>
                                        <p:tgtEl>
                                          <p:spTgt spid="55"/>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53"/>
                                        </p:tgtEl>
                                        <p:attrNameLst>
                                          <p:attrName>style.visibility</p:attrName>
                                        </p:attrNameLst>
                                      </p:cBhvr>
                                      <p:to>
                                        <p:strVal val="visible"/>
                                      </p:to>
                                    </p:set>
                                    <p:animEffect transition="in" filter="fade">
                                      <p:cBhvr>
                                        <p:cTn id="24" dur="500"/>
                                        <p:tgtEl>
                                          <p:spTgt spid="53"/>
                                        </p:tgtEl>
                                      </p:cBhvr>
                                    </p:animEffect>
                                  </p:childTnLst>
                                </p:cTn>
                              </p:par>
                              <p:par>
                                <p:cTn id="25" presetID="10" presetClass="entr" presetSubtype="0" fill="hold" nodeType="withEffect">
                                  <p:stCondLst>
                                    <p:cond delay="0"/>
                                  </p:stCondLst>
                                  <p:childTnLst>
                                    <p:set>
                                      <p:cBhvr>
                                        <p:cTn id="26" dur="1" fill="hold">
                                          <p:stCondLst>
                                            <p:cond delay="0"/>
                                          </p:stCondLst>
                                        </p:cTn>
                                        <p:tgtEl>
                                          <p:spTgt spid="54"/>
                                        </p:tgtEl>
                                        <p:attrNameLst>
                                          <p:attrName>style.visibility</p:attrName>
                                        </p:attrNameLst>
                                      </p:cBhvr>
                                      <p:to>
                                        <p:strVal val="visible"/>
                                      </p:to>
                                    </p:set>
                                    <p:animEffect transition="in" filter="fade">
                                      <p:cBhvr>
                                        <p:cTn id="27"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84D5526C-684C-B8A0-79A5-34C578D2D945}"/>
              </a:ext>
            </a:extLst>
          </p:cNvPr>
          <p:cNvGrpSpPr/>
          <p:nvPr/>
        </p:nvGrpSpPr>
        <p:grpSpPr>
          <a:xfrm>
            <a:off x="10866032" y="746200"/>
            <a:ext cx="1216041" cy="1432566"/>
            <a:chOff x="930253" y="1555705"/>
            <a:chExt cx="1279160" cy="1432566"/>
          </a:xfrm>
        </p:grpSpPr>
        <p:pic>
          <p:nvPicPr>
            <p:cNvPr id="6" name="Picture 5">
              <a:hlinkClick r:id="rId3"/>
              <a:extLst>
                <a:ext uri="{FF2B5EF4-FFF2-40B4-BE49-F238E27FC236}">
                  <a16:creationId xmlns:a16="http://schemas.microsoft.com/office/drawing/2014/main" id="{6E148906-BFF1-67B6-7042-6566EF2778B9}"/>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7" name="TextBox 6">
              <a:extLst>
                <a:ext uri="{FF2B5EF4-FFF2-40B4-BE49-F238E27FC236}">
                  <a16:creationId xmlns:a16="http://schemas.microsoft.com/office/drawing/2014/main" id="{75D690FC-16E2-6B29-2335-38363BA66F0B}"/>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18386746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Google Shape;3041;p7">
            <a:extLst>
              <a:ext uri="{FF2B5EF4-FFF2-40B4-BE49-F238E27FC236}">
                <a16:creationId xmlns:a16="http://schemas.microsoft.com/office/drawing/2014/main" id="{97E972BE-F74C-73C2-CD1B-13F592BD01A0}"/>
              </a:ext>
            </a:extLst>
          </p:cNvPr>
          <p:cNvSpPr txBox="1"/>
          <p:nvPr/>
        </p:nvSpPr>
        <p:spPr>
          <a:xfrm>
            <a:off x="3399490" y="1328715"/>
            <a:ext cx="5393019" cy="763600"/>
          </a:xfrm>
          <a:prstGeom prst="rect">
            <a:avLst/>
          </a:prstGeom>
          <a:noFill/>
          <a:ln>
            <a:noFill/>
          </a:ln>
        </p:spPr>
        <p:txBody>
          <a:bodyPr spcFirstLastPara="1" wrap="square" lIns="121900" tIns="121900" rIns="121900" bIns="121900" anchor="t" anchorCtr="0">
            <a:noAutofit/>
          </a:bodyPr>
          <a:lstStyle/>
          <a:p>
            <a:pPr algn="ctr">
              <a:buClr>
                <a:srgbClr val="000000"/>
              </a:buClr>
              <a:buFont typeface="Arial"/>
              <a:buNone/>
            </a:pPr>
            <a:r>
              <a:rPr lang="en-US" sz="3200" b="1" kern="0" dirty="0">
                <a:solidFill>
                  <a:schemeClr val="bg1"/>
                </a:solidFill>
                <a:latin typeface="UTM Avo" panose="02040603050506020204" pitchFamily="18" charset="0"/>
                <a:cs typeface="Arial"/>
                <a:sym typeface="Arial"/>
              </a:rPr>
              <a:t>ĐỌC HIỂU</a:t>
            </a:r>
            <a:endParaRPr sz="3200" b="1" kern="0" dirty="0">
              <a:solidFill>
                <a:schemeClr val="bg1"/>
              </a:solidFill>
              <a:latin typeface="UTM Avo" panose="02040603050506020204" pitchFamily="18" charset="0"/>
              <a:cs typeface="Arial"/>
              <a:sym typeface="Arial"/>
            </a:endParaRPr>
          </a:p>
        </p:txBody>
      </p:sp>
      <p:sp>
        <p:nvSpPr>
          <p:cNvPr id="4" name="Google Shape;3042;p7">
            <a:extLst>
              <a:ext uri="{FF2B5EF4-FFF2-40B4-BE49-F238E27FC236}">
                <a16:creationId xmlns:a16="http://schemas.microsoft.com/office/drawing/2014/main" id="{99C246B5-78BD-D638-7BD9-B31F1C4B182A}"/>
              </a:ext>
            </a:extLst>
          </p:cNvPr>
          <p:cNvSpPr txBox="1"/>
          <p:nvPr/>
        </p:nvSpPr>
        <p:spPr>
          <a:xfrm>
            <a:off x="1252874" y="2628899"/>
            <a:ext cx="9638317" cy="3830135"/>
          </a:xfrm>
          <a:prstGeom prst="rect">
            <a:avLst/>
          </a:prstGeom>
          <a:solidFill>
            <a:srgbClr val="FFFFFF"/>
          </a:solidFill>
          <a:ln w="28575" cap="flat" cmpd="sng">
            <a:solidFill>
              <a:srgbClr val="46562D"/>
            </a:solidFill>
            <a:prstDash val="solid"/>
            <a:round/>
            <a:headEnd type="none" w="sm" len="sm"/>
            <a:tailEnd type="none" w="sm" len="sm"/>
          </a:ln>
        </p:spPr>
        <p:txBody>
          <a:bodyPr spcFirstLastPara="1" wrap="square" lIns="609600" tIns="121900" rIns="487667" bIns="121900" anchor="b" anchorCtr="0">
            <a:noAutofit/>
          </a:bodyPr>
          <a:lstStyle/>
          <a:p>
            <a:pPr>
              <a:lnSpc>
                <a:spcPct val="125000"/>
              </a:lnSpc>
              <a:buClr>
                <a:srgbClr val="000000"/>
              </a:buClr>
              <a:buFont typeface="Arial"/>
              <a:buNone/>
            </a:pPr>
            <a:r>
              <a:rPr lang="en-US" sz="2400" b="1" kern="0" dirty="0" err="1">
                <a:solidFill>
                  <a:schemeClr val="bg1"/>
                </a:solidFill>
                <a:latin typeface="UTM Avo" panose="02040603050506020204" pitchFamily="18" charset="0"/>
                <a:cs typeface="Arial"/>
                <a:sym typeface="Arial"/>
              </a:rPr>
              <a:t>Câu</a:t>
            </a:r>
            <a:r>
              <a:rPr lang="en-US" sz="2400" b="1" kern="0" dirty="0">
                <a:solidFill>
                  <a:schemeClr val="bg1"/>
                </a:solidFill>
                <a:latin typeface="UTM Avo" panose="02040603050506020204" pitchFamily="18" charset="0"/>
                <a:cs typeface="Arial"/>
                <a:sym typeface="Arial"/>
              </a:rPr>
              <a:t> 1. </a:t>
            </a:r>
            <a:r>
              <a:rPr lang="en-US" sz="2400" kern="0" dirty="0" err="1">
                <a:solidFill>
                  <a:schemeClr val="bg1"/>
                </a:solidFill>
                <a:latin typeface="UTM Avo" panose="02040603050506020204" pitchFamily="18" charset="0"/>
                <a:cs typeface="Arial"/>
                <a:sym typeface="Arial"/>
              </a:rPr>
              <a:t>Mỗi</a:t>
            </a:r>
            <a:r>
              <a:rPr lang="en-US" sz="2400" kern="0" dirty="0">
                <a:solidFill>
                  <a:schemeClr val="bg1"/>
                </a:solidFill>
                <a:latin typeface="UTM Avo" panose="02040603050506020204" pitchFamily="18" charset="0"/>
                <a:cs typeface="Arial"/>
                <a:sym typeface="Arial"/>
              </a:rPr>
              <a:t> </a:t>
            </a:r>
            <a:r>
              <a:rPr lang="en-US" sz="2400" kern="0" dirty="0" err="1">
                <a:solidFill>
                  <a:schemeClr val="bg1"/>
                </a:solidFill>
                <a:latin typeface="UTM Avo" panose="02040603050506020204" pitchFamily="18" charset="0"/>
                <a:cs typeface="Arial"/>
                <a:sym typeface="Arial"/>
              </a:rPr>
              <a:t>sáng</a:t>
            </a:r>
            <a:r>
              <a:rPr lang="en-US" sz="2400" kern="0" dirty="0">
                <a:solidFill>
                  <a:schemeClr val="bg1"/>
                </a:solidFill>
                <a:latin typeface="UTM Avo" panose="02040603050506020204" pitchFamily="18" charset="0"/>
                <a:cs typeface="Arial"/>
                <a:sym typeface="Arial"/>
              </a:rPr>
              <a:t>, </a:t>
            </a:r>
            <a:r>
              <a:rPr lang="en-US" sz="2400" kern="0" dirty="0" err="1">
                <a:solidFill>
                  <a:schemeClr val="bg1"/>
                </a:solidFill>
                <a:latin typeface="UTM Avo" panose="02040603050506020204" pitchFamily="18" charset="0"/>
                <a:cs typeface="Arial"/>
                <a:sym typeface="Arial"/>
              </a:rPr>
              <a:t>bạn</a:t>
            </a:r>
            <a:r>
              <a:rPr lang="en-US" sz="2400" kern="0" dirty="0">
                <a:solidFill>
                  <a:schemeClr val="bg1"/>
                </a:solidFill>
                <a:latin typeface="UTM Avo" panose="02040603050506020204" pitchFamily="18" charset="0"/>
                <a:cs typeface="Arial"/>
                <a:sym typeface="Arial"/>
              </a:rPr>
              <a:t> </a:t>
            </a:r>
            <a:r>
              <a:rPr lang="en-US" sz="2400" kern="0" dirty="0" err="1">
                <a:solidFill>
                  <a:schemeClr val="bg1"/>
                </a:solidFill>
                <a:latin typeface="UTM Avo" panose="02040603050506020204" pitchFamily="18" charset="0"/>
                <a:cs typeface="Arial"/>
                <a:sym typeface="Arial"/>
              </a:rPr>
              <a:t>nhỏ</a:t>
            </a:r>
            <a:r>
              <a:rPr lang="en-US" sz="2400" kern="0" dirty="0">
                <a:solidFill>
                  <a:schemeClr val="bg1"/>
                </a:solidFill>
                <a:latin typeface="UTM Avo" panose="02040603050506020204" pitchFamily="18" charset="0"/>
                <a:cs typeface="Arial"/>
                <a:sym typeface="Arial"/>
              </a:rPr>
              <a:t> </a:t>
            </a:r>
            <a:r>
              <a:rPr lang="en-US" sz="2400" kern="0" dirty="0" err="1">
                <a:solidFill>
                  <a:schemeClr val="bg1"/>
                </a:solidFill>
                <a:latin typeface="UTM Avo" panose="02040603050506020204" pitchFamily="18" charset="0"/>
                <a:cs typeface="Arial"/>
                <a:sym typeface="Arial"/>
              </a:rPr>
              <a:t>làm</a:t>
            </a:r>
            <a:r>
              <a:rPr lang="en-US" sz="2400" kern="0" dirty="0">
                <a:solidFill>
                  <a:schemeClr val="bg1"/>
                </a:solidFill>
                <a:latin typeface="UTM Avo" panose="02040603050506020204" pitchFamily="18" charset="0"/>
                <a:cs typeface="Arial"/>
                <a:sym typeface="Arial"/>
              </a:rPr>
              <a:t> </a:t>
            </a:r>
            <a:r>
              <a:rPr lang="en-US" sz="2400" kern="0" dirty="0" err="1">
                <a:solidFill>
                  <a:schemeClr val="bg1"/>
                </a:solidFill>
                <a:latin typeface="UTM Avo" panose="02040603050506020204" pitchFamily="18" charset="0"/>
                <a:cs typeface="Arial"/>
                <a:sym typeface="Arial"/>
              </a:rPr>
              <a:t>những</a:t>
            </a:r>
            <a:r>
              <a:rPr lang="en-US" sz="2400" kern="0" dirty="0">
                <a:solidFill>
                  <a:schemeClr val="bg1"/>
                </a:solidFill>
                <a:latin typeface="UTM Avo" panose="02040603050506020204" pitchFamily="18" charset="0"/>
                <a:cs typeface="Arial"/>
                <a:sym typeface="Arial"/>
              </a:rPr>
              <a:t> </a:t>
            </a:r>
            <a:r>
              <a:rPr lang="en-US" sz="2400" kern="0" dirty="0" err="1">
                <a:solidFill>
                  <a:schemeClr val="bg1"/>
                </a:solidFill>
                <a:latin typeface="UTM Avo" panose="02040603050506020204" pitchFamily="18" charset="0"/>
                <a:cs typeface="Arial"/>
                <a:sym typeface="Arial"/>
              </a:rPr>
              <a:t>gì</a:t>
            </a:r>
            <a:r>
              <a:rPr lang="en-US" sz="2400" kern="0" dirty="0">
                <a:solidFill>
                  <a:schemeClr val="bg1"/>
                </a:solidFill>
                <a:latin typeface="UTM Avo" panose="02040603050506020204" pitchFamily="18" charset="0"/>
                <a:cs typeface="Arial"/>
                <a:sym typeface="Arial"/>
              </a:rPr>
              <a:t> </a:t>
            </a:r>
            <a:r>
              <a:rPr lang="en-US" sz="2400" kern="0" dirty="0" err="1">
                <a:solidFill>
                  <a:schemeClr val="bg1"/>
                </a:solidFill>
                <a:latin typeface="UTM Avo" panose="02040603050506020204" pitchFamily="18" charset="0"/>
                <a:cs typeface="Arial"/>
                <a:sym typeface="Arial"/>
              </a:rPr>
              <a:t>để</a:t>
            </a:r>
            <a:r>
              <a:rPr lang="en-US" sz="2400" kern="0" dirty="0">
                <a:solidFill>
                  <a:schemeClr val="bg1"/>
                </a:solidFill>
                <a:latin typeface="UTM Avo" panose="02040603050506020204" pitchFamily="18" charset="0"/>
                <a:cs typeface="Arial"/>
                <a:sym typeface="Arial"/>
              </a:rPr>
              <a:t> </a:t>
            </a:r>
            <a:r>
              <a:rPr lang="en-US" sz="2400" kern="0" dirty="0" err="1">
                <a:solidFill>
                  <a:schemeClr val="bg1"/>
                </a:solidFill>
                <a:latin typeface="UTM Avo" panose="02040603050506020204" pitchFamily="18" charset="0"/>
                <a:cs typeface="Arial"/>
                <a:sym typeface="Arial"/>
              </a:rPr>
              <a:t>chuẩn</a:t>
            </a:r>
            <a:r>
              <a:rPr lang="en-US" sz="2400" kern="0" dirty="0">
                <a:solidFill>
                  <a:schemeClr val="bg1"/>
                </a:solidFill>
                <a:latin typeface="UTM Avo" panose="02040603050506020204" pitchFamily="18" charset="0"/>
                <a:cs typeface="Arial"/>
                <a:sym typeface="Arial"/>
              </a:rPr>
              <a:t> </a:t>
            </a:r>
            <a:r>
              <a:rPr lang="en-US" sz="2400" kern="0" dirty="0" err="1">
                <a:solidFill>
                  <a:schemeClr val="bg1"/>
                </a:solidFill>
                <a:latin typeface="UTM Avo" panose="02040603050506020204" pitchFamily="18" charset="0"/>
                <a:cs typeface="Arial"/>
                <a:sym typeface="Arial"/>
              </a:rPr>
              <a:t>bị</a:t>
            </a:r>
            <a:r>
              <a:rPr lang="en-US" sz="2400" kern="0" dirty="0">
                <a:solidFill>
                  <a:schemeClr val="bg1"/>
                </a:solidFill>
                <a:latin typeface="UTM Avo" panose="02040603050506020204" pitchFamily="18" charset="0"/>
                <a:cs typeface="Arial"/>
                <a:sym typeface="Arial"/>
              </a:rPr>
              <a:t> </a:t>
            </a:r>
            <a:r>
              <a:rPr lang="en-US" sz="2400" kern="0" dirty="0" err="1">
                <a:solidFill>
                  <a:schemeClr val="bg1"/>
                </a:solidFill>
                <a:latin typeface="UTM Avo" panose="02040603050506020204" pitchFamily="18" charset="0"/>
                <a:cs typeface="Arial"/>
                <a:sym typeface="Arial"/>
              </a:rPr>
              <a:t>đến</a:t>
            </a:r>
            <a:r>
              <a:rPr lang="en-US" sz="2400" kern="0" dirty="0">
                <a:solidFill>
                  <a:schemeClr val="bg1"/>
                </a:solidFill>
                <a:latin typeface="UTM Avo" panose="02040603050506020204" pitchFamily="18" charset="0"/>
                <a:cs typeface="Arial"/>
                <a:sym typeface="Arial"/>
              </a:rPr>
              <a:t> </a:t>
            </a:r>
            <a:r>
              <a:rPr lang="en-US" sz="2400" kern="0" dirty="0" err="1">
                <a:solidFill>
                  <a:schemeClr val="bg1"/>
                </a:solidFill>
                <a:latin typeface="UTM Avo" panose="02040603050506020204" pitchFamily="18" charset="0"/>
                <a:cs typeface="Arial"/>
                <a:sym typeface="Arial"/>
              </a:rPr>
              <a:t>trường</a:t>
            </a:r>
            <a:r>
              <a:rPr lang="en-US" sz="2400" kern="0" dirty="0">
                <a:solidFill>
                  <a:schemeClr val="bg1"/>
                </a:solidFill>
                <a:latin typeface="UTM Avo" panose="02040603050506020204" pitchFamily="18" charset="0"/>
                <a:cs typeface="Arial"/>
                <a:sym typeface="Arial"/>
              </a:rPr>
              <a:t>?</a:t>
            </a:r>
            <a:endParaRPr sz="2400" kern="0" dirty="0">
              <a:solidFill>
                <a:schemeClr val="bg1"/>
              </a:solidFill>
              <a:latin typeface="UTM Avo" panose="02040603050506020204" pitchFamily="18" charset="0"/>
              <a:cs typeface="Arial"/>
              <a:sym typeface="Arial"/>
            </a:endParaRPr>
          </a:p>
          <a:p>
            <a:pPr>
              <a:lnSpc>
                <a:spcPct val="125000"/>
              </a:lnSpc>
              <a:buClr>
                <a:srgbClr val="000000"/>
              </a:buClr>
              <a:buFont typeface="Arial"/>
              <a:buNone/>
            </a:pPr>
            <a:r>
              <a:rPr lang="en-US" sz="2400" b="1" kern="0" dirty="0" err="1">
                <a:solidFill>
                  <a:schemeClr val="bg1"/>
                </a:solidFill>
                <a:latin typeface="UTM Avo" panose="02040603050506020204" pitchFamily="18" charset="0"/>
                <a:cs typeface="Arial"/>
                <a:sym typeface="Arial"/>
              </a:rPr>
              <a:t>Câu</a:t>
            </a:r>
            <a:r>
              <a:rPr lang="en-US" sz="2400" b="1" kern="0" dirty="0">
                <a:solidFill>
                  <a:schemeClr val="bg1"/>
                </a:solidFill>
                <a:latin typeface="UTM Avo" panose="02040603050506020204" pitchFamily="18" charset="0"/>
                <a:cs typeface="Arial"/>
                <a:sym typeface="Arial"/>
              </a:rPr>
              <a:t> 2. </a:t>
            </a:r>
            <a:r>
              <a:rPr lang="en-US" sz="2400" kern="0" dirty="0">
                <a:solidFill>
                  <a:schemeClr val="bg1"/>
                </a:solidFill>
                <a:latin typeface="UTM Avo" panose="02040603050506020204" pitchFamily="18" charset="0"/>
                <a:cs typeface="Arial"/>
                <a:sym typeface="Arial"/>
              </a:rPr>
              <a:t>Qua </a:t>
            </a:r>
            <a:r>
              <a:rPr lang="en-US" sz="2400" kern="0" dirty="0" err="1">
                <a:solidFill>
                  <a:schemeClr val="bg1"/>
                </a:solidFill>
                <a:latin typeface="UTM Avo" panose="02040603050506020204" pitchFamily="18" charset="0"/>
                <a:cs typeface="Arial"/>
                <a:sym typeface="Arial"/>
              </a:rPr>
              <a:t>các</a:t>
            </a:r>
            <a:r>
              <a:rPr lang="en-US" sz="2400" kern="0" dirty="0">
                <a:solidFill>
                  <a:schemeClr val="bg1"/>
                </a:solidFill>
                <a:latin typeface="UTM Avo" panose="02040603050506020204" pitchFamily="18" charset="0"/>
                <a:cs typeface="Arial"/>
                <a:sym typeface="Arial"/>
              </a:rPr>
              <a:t> </a:t>
            </a:r>
            <a:r>
              <a:rPr lang="en-US" sz="2400" kern="0" dirty="0" err="1">
                <a:solidFill>
                  <a:schemeClr val="bg1"/>
                </a:solidFill>
                <a:latin typeface="UTM Avo" panose="02040603050506020204" pitchFamily="18" charset="0"/>
                <a:cs typeface="Arial"/>
                <a:sym typeface="Arial"/>
              </a:rPr>
              <a:t>khổ</a:t>
            </a:r>
            <a:r>
              <a:rPr lang="en-US" sz="2400" kern="0" dirty="0">
                <a:solidFill>
                  <a:schemeClr val="bg1"/>
                </a:solidFill>
                <a:latin typeface="UTM Avo" panose="02040603050506020204" pitchFamily="18" charset="0"/>
                <a:cs typeface="Arial"/>
                <a:sym typeface="Arial"/>
              </a:rPr>
              <a:t> </a:t>
            </a:r>
            <a:r>
              <a:rPr lang="en-US" sz="2400" kern="0" dirty="0" err="1">
                <a:solidFill>
                  <a:schemeClr val="bg1"/>
                </a:solidFill>
                <a:latin typeface="UTM Avo" panose="02040603050506020204" pitchFamily="18" charset="0"/>
                <a:cs typeface="Arial"/>
                <a:sym typeface="Arial"/>
              </a:rPr>
              <a:t>thơ</a:t>
            </a:r>
            <a:r>
              <a:rPr lang="en-US" sz="2400" kern="0" dirty="0">
                <a:solidFill>
                  <a:schemeClr val="bg1"/>
                </a:solidFill>
                <a:latin typeface="UTM Avo" panose="02040603050506020204" pitchFamily="18" charset="0"/>
                <a:cs typeface="Arial"/>
                <a:sym typeface="Arial"/>
              </a:rPr>
              <a:t> 1 </a:t>
            </a:r>
            <a:r>
              <a:rPr lang="en-US" sz="2400" kern="0" dirty="0" err="1">
                <a:solidFill>
                  <a:schemeClr val="bg1"/>
                </a:solidFill>
                <a:latin typeface="UTM Avo" panose="02040603050506020204" pitchFamily="18" charset="0"/>
                <a:cs typeface="Arial"/>
                <a:sym typeface="Arial"/>
              </a:rPr>
              <a:t>và</a:t>
            </a:r>
            <a:r>
              <a:rPr lang="en-US" sz="2400" kern="0" dirty="0">
                <a:solidFill>
                  <a:schemeClr val="bg1"/>
                </a:solidFill>
                <a:latin typeface="UTM Avo" panose="02040603050506020204" pitchFamily="18" charset="0"/>
                <a:cs typeface="Arial"/>
                <a:sym typeface="Arial"/>
              </a:rPr>
              <a:t> 2, </a:t>
            </a:r>
            <a:r>
              <a:rPr lang="en-US" sz="2400" kern="0" dirty="0" err="1">
                <a:solidFill>
                  <a:schemeClr val="bg1"/>
                </a:solidFill>
                <a:latin typeface="UTM Avo" panose="02040603050506020204" pitchFamily="18" charset="0"/>
                <a:cs typeface="Arial"/>
                <a:sym typeface="Arial"/>
              </a:rPr>
              <a:t>em</a:t>
            </a:r>
            <a:r>
              <a:rPr lang="en-US" sz="2400" kern="0" dirty="0">
                <a:solidFill>
                  <a:schemeClr val="bg1"/>
                </a:solidFill>
                <a:latin typeface="UTM Avo" panose="02040603050506020204" pitchFamily="18" charset="0"/>
                <a:cs typeface="Arial"/>
                <a:sym typeface="Arial"/>
              </a:rPr>
              <a:t> </a:t>
            </a:r>
            <a:r>
              <a:rPr lang="en-US" sz="2400" kern="0" dirty="0" err="1">
                <a:solidFill>
                  <a:schemeClr val="bg1"/>
                </a:solidFill>
                <a:latin typeface="UTM Avo" panose="02040603050506020204" pitchFamily="18" charset="0"/>
                <a:cs typeface="Arial"/>
                <a:sym typeface="Arial"/>
              </a:rPr>
              <a:t>hình</a:t>
            </a:r>
            <a:r>
              <a:rPr lang="en-US" sz="2400" kern="0" dirty="0">
                <a:solidFill>
                  <a:schemeClr val="bg1"/>
                </a:solidFill>
                <a:latin typeface="UTM Avo" panose="02040603050506020204" pitchFamily="18" charset="0"/>
                <a:cs typeface="Arial"/>
                <a:sym typeface="Arial"/>
              </a:rPr>
              <a:t> dung </a:t>
            </a:r>
            <a:r>
              <a:rPr lang="en-US" sz="2400" kern="0" dirty="0" err="1">
                <a:solidFill>
                  <a:schemeClr val="bg1"/>
                </a:solidFill>
                <a:latin typeface="UTM Avo" panose="02040603050506020204" pitchFamily="18" charset="0"/>
                <a:cs typeface="Arial"/>
                <a:sym typeface="Arial"/>
              </a:rPr>
              <a:t>bạn</a:t>
            </a:r>
            <a:r>
              <a:rPr lang="en-US" sz="2400" kern="0" dirty="0">
                <a:solidFill>
                  <a:schemeClr val="bg1"/>
                </a:solidFill>
                <a:latin typeface="UTM Avo" panose="02040603050506020204" pitchFamily="18" charset="0"/>
                <a:cs typeface="Arial"/>
                <a:sym typeface="Arial"/>
              </a:rPr>
              <a:t> </a:t>
            </a:r>
            <a:r>
              <a:rPr lang="en-US" sz="2400" kern="0" dirty="0" err="1">
                <a:solidFill>
                  <a:schemeClr val="bg1"/>
                </a:solidFill>
                <a:latin typeface="UTM Avo" panose="02040603050506020204" pitchFamily="18" charset="0"/>
                <a:cs typeface="Arial"/>
                <a:sym typeface="Arial"/>
              </a:rPr>
              <a:t>ấy</a:t>
            </a:r>
            <a:r>
              <a:rPr lang="en-US" sz="2400" kern="0" dirty="0">
                <a:solidFill>
                  <a:schemeClr val="bg1"/>
                </a:solidFill>
                <a:latin typeface="UTM Avo" panose="02040603050506020204" pitchFamily="18" charset="0"/>
                <a:cs typeface="Arial"/>
                <a:sym typeface="Arial"/>
              </a:rPr>
              <a:t> </a:t>
            </a:r>
            <a:r>
              <a:rPr lang="en-US" sz="2400" kern="0" dirty="0" err="1">
                <a:solidFill>
                  <a:schemeClr val="bg1"/>
                </a:solidFill>
                <a:latin typeface="UTM Avo" panose="02040603050506020204" pitchFamily="18" charset="0"/>
                <a:cs typeface="Arial"/>
                <a:sym typeface="Arial"/>
              </a:rPr>
              <a:t>như</a:t>
            </a:r>
            <a:r>
              <a:rPr lang="en-US" sz="2400" kern="0" dirty="0">
                <a:solidFill>
                  <a:schemeClr val="bg1"/>
                </a:solidFill>
                <a:latin typeface="UTM Avo" panose="02040603050506020204" pitchFamily="18" charset="0"/>
                <a:cs typeface="Arial"/>
                <a:sym typeface="Arial"/>
              </a:rPr>
              <a:t> </a:t>
            </a:r>
            <a:r>
              <a:rPr lang="en-US" sz="2400" kern="0" dirty="0" err="1">
                <a:solidFill>
                  <a:schemeClr val="bg1"/>
                </a:solidFill>
                <a:latin typeface="UTM Avo" panose="02040603050506020204" pitchFamily="18" charset="0"/>
                <a:cs typeface="Arial"/>
                <a:sym typeface="Arial"/>
              </a:rPr>
              <a:t>thế</a:t>
            </a:r>
            <a:r>
              <a:rPr lang="en-US" sz="2400" kern="0" dirty="0">
                <a:solidFill>
                  <a:schemeClr val="bg1"/>
                </a:solidFill>
                <a:latin typeface="UTM Avo" panose="02040603050506020204" pitchFamily="18" charset="0"/>
                <a:cs typeface="Arial"/>
                <a:sym typeface="Arial"/>
              </a:rPr>
              <a:t> </a:t>
            </a:r>
            <a:r>
              <a:rPr lang="en-US" sz="2400" kern="0" dirty="0" err="1">
                <a:solidFill>
                  <a:schemeClr val="bg1"/>
                </a:solidFill>
                <a:latin typeface="UTM Avo" panose="02040603050506020204" pitchFamily="18" charset="0"/>
                <a:cs typeface="Arial"/>
                <a:sym typeface="Arial"/>
              </a:rPr>
              <a:t>nào</a:t>
            </a:r>
            <a:r>
              <a:rPr lang="en-US" sz="2400" kern="0" dirty="0">
                <a:solidFill>
                  <a:schemeClr val="bg1"/>
                </a:solidFill>
                <a:latin typeface="UTM Avo" panose="02040603050506020204" pitchFamily="18" charset="0"/>
                <a:cs typeface="Arial"/>
                <a:sym typeface="Arial"/>
              </a:rPr>
              <a:t>? </a:t>
            </a:r>
            <a:endParaRPr sz="2400" kern="0" dirty="0">
              <a:solidFill>
                <a:schemeClr val="bg1"/>
              </a:solidFill>
              <a:latin typeface="UTM Avo" panose="02040603050506020204" pitchFamily="18" charset="0"/>
              <a:cs typeface="Arial"/>
              <a:sym typeface="Arial"/>
            </a:endParaRPr>
          </a:p>
          <a:p>
            <a:pPr>
              <a:lnSpc>
                <a:spcPct val="125000"/>
              </a:lnSpc>
              <a:buClr>
                <a:srgbClr val="000000"/>
              </a:buClr>
              <a:buFont typeface="Arial"/>
              <a:buNone/>
            </a:pPr>
            <a:r>
              <a:rPr lang="en-US" sz="2400" b="1" kern="0" dirty="0" err="1">
                <a:solidFill>
                  <a:schemeClr val="bg1"/>
                </a:solidFill>
                <a:latin typeface="UTM Avo" panose="02040603050506020204" pitchFamily="18" charset="0"/>
                <a:cs typeface="Arial"/>
                <a:sym typeface="Arial"/>
              </a:rPr>
              <a:t>Câu</a:t>
            </a:r>
            <a:r>
              <a:rPr lang="en-US" sz="2400" b="1" kern="0" dirty="0">
                <a:solidFill>
                  <a:schemeClr val="bg1"/>
                </a:solidFill>
                <a:latin typeface="UTM Avo" panose="02040603050506020204" pitchFamily="18" charset="0"/>
                <a:cs typeface="Arial"/>
                <a:sym typeface="Arial"/>
              </a:rPr>
              <a:t> 3. </a:t>
            </a:r>
            <a:r>
              <a:rPr lang="en-US" sz="2400" kern="0" dirty="0" err="1">
                <a:solidFill>
                  <a:schemeClr val="bg1"/>
                </a:solidFill>
                <a:latin typeface="UTM Avo" panose="02040603050506020204" pitchFamily="18" charset="0"/>
                <a:cs typeface="Arial"/>
                <a:sym typeface="Arial"/>
              </a:rPr>
              <a:t>Em</a:t>
            </a:r>
            <a:r>
              <a:rPr lang="en-US" sz="2400" kern="0" dirty="0">
                <a:solidFill>
                  <a:schemeClr val="bg1"/>
                </a:solidFill>
                <a:latin typeface="UTM Avo" panose="02040603050506020204" pitchFamily="18" charset="0"/>
                <a:cs typeface="Arial"/>
                <a:sym typeface="Arial"/>
              </a:rPr>
              <a:t> </a:t>
            </a:r>
            <a:r>
              <a:rPr lang="en-US" sz="2400" kern="0" dirty="0" err="1">
                <a:solidFill>
                  <a:schemeClr val="bg1"/>
                </a:solidFill>
                <a:latin typeface="UTM Avo" panose="02040603050506020204" pitchFamily="18" charset="0"/>
                <a:cs typeface="Arial"/>
                <a:sym typeface="Arial"/>
              </a:rPr>
              <a:t>hiểu</a:t>
            </a:r>
            <a:r>
              <a:rPr lang="en-US" sz="2400" kern="0" dirty="0">
                <a:solidFill>
                  <a:schemeClr val="bg1"/>
                </a:solidFill>
                <a:latin typeface="UTM Avo" panose="02040603050506020204" pitchFamily="18" charset="0"/>
                <a:cs typeface="Arial"/>
                <a:sym typeface="Arial"/>
              </a:rPr>
              <a:t> </a:t>
            </a:r>
            <a:r>
              <a:rPr lang="en-US" sz="2400" kern="0" dirty="0" err="1">
                <a:solidFill>
                  <a:schemeClr val="bg1"/>
                </a:solidFill>
                <a:latin typeface="UTM Avo" panose="02040603050506020204" pitchFamily="18" charset="0"/>
                <a:cs typeface="Arial"/>
                <a:sym typeface="Arial"/>
              </a:rPr>
              <a:t>câu</a:t>
            </a:r>
            <a:r>
              <a:rPr lang="en-US" sz="2400" kern="0" dirty="0">
                <a:solidFill>
                  <a:schemeClr val="bg1"/>
                </a:solidFill>
                <a:latin typeface="UTM Avo" panose="02040603050506020204" pitchFamily="18" charset="0"/>
                <a:cs typeface="Arial"/>
                <a:sym typeface="Arial"/>
              </a:rPr>
              <a:t> </a:t>
            </a:r>
            <a:r>
              <a:rPr lang="en-US" sz="2400" kern="0" dirty="0" err="1">
                <a:solidFill>
                  <a:schemeClr val="bg1"/>
                </a:solidFill>
                <a:latin typeface="UTM Avo" panose="02040603050506020204" pitchFamily="18" charset="0"/>
                <a:cs typeface="Arial"/>
                <a:sym typeface="Arial"/>
              </a:rPr>
              <a:t>thơ</a:t>
            </a:r>
            <a:r>
              <a:rPr lang="en-US" sz="2400" kern="0" dirty="0">
                <a:solidFill>
                  <a:schemeClr val="bg1"/>
                </a:solidFill>
                <a:latin typeface="UTM Avo" panose="02040603050506020204" pitchFamily="18" charset="0"/>
                <a:cs typeface="Arial"/>
                <a:sym typeface="Arial"/>
              </a:rPr>
              <a:t> “</a:t>
            </a:r>
            <a:r>
              <a:rPr lang="en-US" sz="2400" kern="0" dirty="0" err="1">
                <a:solidFill>
                  <a:schemeClr val="bg1"/>
                </a:solidFill>
                <a:latin typeface="UTM Avo" panose="02040603050506020204" pitchFamily="18" charset="0"/>
                <a:cs typeface="Arial"/>
                <a:sym typeface="Arial"/>
              </a:rPr>
              <a:t>Đèn</a:t>
            </a:r>
            <a:r>
              <a:rPr lang="en-US" sz="2400" kern="0" dirty="0">
                <a:solidFill>
                  <a:schemeClr val="bg1"/>
                </a:solidFill>
                <a:latin typeface="UTM Avo" panose="02040603050506020204" pitchFamily="18" charset="0"/>
                <a:cs typeface="Arial"/>
                <a:sym typeface="Arial"/>
              </a:rPr>
              <a:t> </a:t>
            </a:r>
            <a:r>
              <a:rPr lang="en-US" sz="2400" kern="0" dirty="0" err="1">
                <a:solidFill>
                  <a:schemeClr val="bg1"/>
                </a:solidFill>
                <a:latin typeface="UTM Avo" panose="02040603050506020204" pitchFamily="18" charset="0"/>
                <a:cs typeface="Arial"/>
                <a:sym typeface="Arial"/>
              </a:rPr>
              <a:t>xanh</a:t>
            </a:r>
            <a:r>
              <a:rPr lang="en-US" sz="2400" kern="0" dirty="0">
                <a:solidFill>
                  <a:schemeClr val="bg1"/>
                </a:solidFill>
                <a:latin typeface="UTM Avo" panose="02040603050506020204" pitchFamily="18" charset="0"/>
                <a:cs typeface="Arial"/>
                <a:sym typeface="Arial"/>
              </a:rPr>
              <a:t> </a:t>
            </a:r>
            <a:r>
              <a:rPr lang="en-US" sz="2400" kern="0" dirty="0" err="1">
                <a:solidFill>
                  <a:schemeClr val="bg1"/>
                </a:solidFill>
                <a:latin typeface="UTM Avo" panose="02040603050506020204" pitchFamily="18" charset="0"/>
                <a:cs typeface="Arial"/>
                <a:sym typeface="Arial"/>
              </a:rPr>
              <a:t>mấy</a:t>
            </a:r>
            <a:r>
              <a:rPr lang="en-US" sz="2400" kern="0" dirty="0">
                <a:solidFill>
                  <a:schemeClr val="bg1"/>
                </a:solidFill>
                <a:latin typeface="UTM Avo" panose="02040603050506020204" pitchFamily="18" charset="0"/>
                <a:cs typeface="Arial"/>
                <a:sym typeface="Arial"/>
              </a:rPr>
              <a:t> </a:t>
            </a:r>
            <a:r>
              <a:rPr lang="en-US" sz="2400" kern="0" dirty="0" err="1">
                <a:solidFill>
                  <a:schemeClr val="bg1"/>
                </a:solidFill>
                <a:latin typeface="UTM Avo" panose="02040603050506020204" pitchFamily="18" charset="0"/>
                <a:cs typeface="Arial"/>
                <a:sym typeface="Arial"/>
              </a:rPr>
              <a:t>ngã</a:t>
            </a:r>
            <a:r>
              <a:rPr lang="en-US" sz="2400" kern="0" dirty="0">
                <a:solidFill>
                  <a:schemeClr val="bg1"/>
                </a:solidFill>
                <a:latin typeface="UTM Avo" panose="02040603050506020204" pitchFamily="18" charset="0"/>
                <a:cs typeface="Arial"/>
                <a:sym typeface="Arial"/>
              </a:rPr>
              <a:t> </a:t>
            </a:r>
            <a:r>
              <a:rPr lang="en-US" sz="2400" kern="0" dirty="0" err="1">
                <a:solidFill>
                  <a:schemeClr val="bg1"/>
                </a:solidFill>
                <a:latin typeface="UTM Avo" panose="02040603050506020204" pitchFamily="18" charset="0"/>
                <a:cs typeface="Arial"/>
                <a:sym typeface="Arial"/>
              </a:rPr>
              <a:t>tư</a:t>
            </a:r>
            <a:r>
              <a:rPr lang="en-US" sz="2400" kern="0" dirty="0">
                <a:solidFill>
                  <a:schemeClr val="bg1"/>
                </a:solidFill>
                <a:latin typeface="UTM Avo" panose="02040603050506020204" pitchFamily="18" charset="0"/>
                <a:cs typeface="Arial"/>
                <a:sym typeface="Arial"/>
              </a:rPr>
              <a:t>/ </a:t>
            </a:r>
            <a:r>
              <a:rPr lang="en-US" sz="2400" kern="0" dirty="0" err="1">
                <a:solidFill>
                  <a:schemeClr val="bg1"/>
                </a:solidFill>
                <a:latin typeface="UTM Avo" panose="02040603050506020204" pitchFamily="18" charset="0"/>
                <a:cs typeface="Arial"/>
                <a:sym typeface="Arial"/>
              </a:rPr>
              <a:t>Dõi</a:t>
            </a:r>
            <a:r>
              <a:rPr lang="en-US" sz="2400" kern="0" dirty="0">
                <a:solidFill>
                  <a:schemeClr val="bg1"/>
                </a:solidFill>
                <a:latin typeface="UTM Avo" panose="02040603050506020204" pitchFamily="18" charset="0"/>
                <a:cs typeface="Arial"/>
                <a:sym typeface="Arial"/>
              </a:rPr>
              <a:t> </a:t>
            </a:r>
            <a:r>
              <a:rPr lang="en-US" sz="2400" kern="0" dirty="0" err="1">
                <a:solidFill>
                  <a:schemeClr val="bg1"/>
                </a:solidFill>
                <a:latin typeface="UTM Avo" panose="02040603050506020204" pitchFamily="18" charset="0"/>
                <a:cs typeface="Arial"/>
                <a:sym typeface="Arial"/>
              </a:rPr>
              <a:t>nhìn</a:t>
            </a:r>
            <a:r>
              <a:rPr lang="en-US" sz="2400" kern="0" dirty="0">
                <a:solidFill>
                  <a:schemeClr val="bg1"/>
                </a:solidFill>
                <a:latin typeface="UTM Avo" panose="02040603050506020204" pitchFamily="18" charset="0"/>
                <a:cs typeface="Arial"/>
                <a:sym typeface="Arial"/>
              </a:rPr>
              <a:t> </a:t>
            </a:r>
            <a:r>
              <a:rPr lang="en-US" sz="2400" kern="0" dirty="0" err="1">
                <a:solidFill>
                  <a:schemeClr val="bg1"/>
                </a:solidFill>
                <a:latin typeface="UTM Avo" panose="02040603050506020204" pitchFamily="18" charset="0"/>
                <a:cs typeface="Arial"/>
                <a:sym typeface="Arial"/>
              </a:rPr>
              <a:t>theo</a:t>
            </a:r>
            <a:r>
              <a:rPr lang="en-US" sz="2400" kern="0" dirty="0">
                <a:solidFill>
                  <a:schemeClr val="bg1"/>
                </a:solidFill>
                <a:latin typeface="UTM Avo" panose="02040603050506020204" pitchFamily="18" charset="0"/>
                <a:cs typeface="Arial"/>
                <a:sym typeface="Arial"/>
              </a:rPr>
              <a:t> </a:t>
            </a:r>
            <a:r>
              <a:rPr lang="en-US" sz="2400" kern="0" dirty="0" err="1">
                <a:solidFill>
                  <a:schemeClr val="bg1"/>
                </a:solidFill>
                <a:latin typeface="UTM Avo" panose="02040603050506020204" pitchFamily="18" charset="0"/>
                <a:cs typeface="Arial"/>
                <a:sym typeface="Arial"/>
              </a:rPr>
              <a:t>từng</a:t>
            </a:r>
            <a:r>
              <a:rPr lang="en-US" sz="2400" kern="0" dirty="0">
                <a:solidFill>
                  <a:schemeClr val="bg1"/>
                </a:solidFill>
                <a:latin typeface="UTM Avo" panose="02040603050506020204" pitchFamily="18" charset="0"/>
                <a:cs typeface="Arial"/>
                <a:sym typeface="Arial"/>
              </a:rPr>
              <a:t> </a:t>
            </a:r>
            <a:r>
              <a:rPr lang="en-US" sz="2400" kern="0" dirty="0" err="1">
                <a:solidFill>
                  <a:schemeClr val="bg1"/>
                </a:solidFill>
                <a:latin typeface="UTM Avo" panose="02040603050506020204" pitchFamily="18" charset="0"/>
                <a:cs typeface="Arial"/>
                <a:sym typeface="Arial"/>
              </a:rPr>
              <a:t>bước</a:t>
            </a:r>
            <a:r>
              <a:rPr lang="en-US" sz="2400" kern="0" dirty="0">
                <a:solidFill>
                  <a:schemeClr val="bg1"/>
                </a:solidFill>
                <a:latin typeface="UTM Avo" panose="02040603050506020204" pitchFamily="18" charset="0"/>
                <a:cs typeface="Arial"/>
                <a:sym typeface="Arial"/>
              </a:rPr>
              <a:t>." </a:t>
            </a:r>
            <a:r>
              <a:rPr lang="en-US" sz="2400" kern="0" dirty="0" err="1">
                <a:solidFill>
                  <a:schemeClr val="bg1"/>
                </a:solidFill>
                <a:latin typeface="UTM Avo" panose="02040603050506020204" pitchFamily="18" charset="0"/>
                <a:cs typeface="Arial"/>
                <a:sym typeface="Arial"/>
              </a:rPr>
              <a:t>như</a:t>
            </a:r>
            <a:r>
              <a:rPr lang="en-US" sz="2400" kern="0" dirty="0">
                <a:solidFill>
                  <a:schemeClr val="bg1"/>
                </a:solidFill>
                <a:latin typeface="UTM Avo" panose="02040603050506020204" pitchFamily="18" charset="0"/>
                <a:cs typeface="Arial"/>
                <a:sym typeface="Arial"/>
              </a:rPr>
              <a:t> </a:t>
            </a:r>
            <a:r>
              <a:rPr lang="en-US" sz="2400" kern="0" dirty="0" err="1">
                <a:solidFill>
                  <a:schemeClr val="bg1"/>
                </a:solidFill>
                <a:latin typeface="UTM Avo" panose="02040603050506020204" pitchFamily="18" charset="0"/>
                <a:cs typeface="Arial"/>
                <a:sym typeface="Arial"/>
              </a:rPr>
              <a:t>thế</a:t>
            </a:r>
            <a:r>
              <a:rPr lang="en-US" sz="2400" kern="0" dirty="0">
                <a:solidFill>
                  <a:schemeClr val="bg1"/>
                </a:solidFill>
                <a:latin typeface="UTM Avo" panose="02040603050506020204" pitchFamily="18" charset="0"/>
                <a:cs typeface="Arial"/>
                <a:sym typeface="Arial"/>
              </a:rPr>
              <a:t> </a:t>
            </a:r>
            <a:r>
              <a:rPr lang="en-US" sz="2400" kern="0" dirty="0" err="1">
                <a:solidFill>
                  <a:schemeClr val="bg1"/>
                </a:solidFill>
                <a:latin typeface="UTM Avo" panose="02040603050506020204" pitchFamily="18" charset="0"/>
                <a:cs typeface="Arial"/>
                <a:sym typeface="Arial"/>
              </a:rPr>
              <a:t>nào</a:t>
            </a:r>
            <a:r>
              <a:rPr lang="en-US" sz="2400" kern="0" dirty="0">
                <a:solidFill>
                  <a:schemeClr val="bg1"/>
                </a:solidFill>
                <a:latin typeface="UTM Avo" panose="02040603050506020204" pitchFamily="18" charset="0"/>
                <a:cs typeface="Arial"/>
                <a:sym typeface="Arial"/>
              </a:rPr>
              <a:t>? </a:t>
            </a:r>
            <a:endParaRPr sz="2400" kern="0" dirty="0">
              <a:solidFill>
                <a:schemeClr val="bg1"/>
              </a:solidFill>
              <a:latin typeface="UTM Avo" panose="02040603050506020204" pitchFamily="18" charset="0"/>
              <a:cs typeface="Arial"/>
              <a:sym typeface="Arial"/>
            </a:endParaRPr>
          </a:p>
          <a:p>
            <a:pPr>
              <a:lnSpc>
                <a:spcPct val="125000"/>
              </a:lnSpc>
              <a:buClr>
                <a:srgbClr val="000000"/>
              </a:buClr>
              <a:buFont typeface="Arial"/>
              <a:buNone/>
            </a:pPr>
            <a:r>
              <a:rPr lang="en-US" sz="2400" b="1" kern="0" dirty="0" err="1">
                <a:solidFill>
                  <a:schemeClr val="bg1"/>
                </a:solidFill>
                <a:latin typeface="UTM Avo" panose="02040603050506020204" pitchFamily="18" charset="0"/>
                <a:cs typeface="Arial"/>
                <a:sym typeface="Arial"/>
              </a:rPr>
              <a:t>Câu</a:t>
            </a:r>
            <a:r>
              <a:rPr lang="en-US" sz="2400" b="1" kern="0" dirty="0">
                <a:solidFill>
                  <a:schemeClr val="bg1"/>
                </a:solidFill>
                <a:latin typeface="UTM Avo" panose="02040603050506020204" pitchFamily="18" charset="0"/>
                <a:cs typeface="Arial"/>
                <a:sym typeface="Arial"/>
              </a:rPr>
              <a:t> 4. </a:t>
            </a:r>
            <a:r>
              <a:rPr lang="en-US" sz="2400" kern="0" dirty="0" err="1">
                <a:solidFill>
                  <a:schemeClr val="bg1"/>
                </a:solidFill>
                <a:latin typeface="UTM Avo" panose="02040603050506020204" pitchFamily="18" charset="0"/>
                <a:cs typeface="Arial"/>
                <a:sym typeface="Arial"/>
              </a:rPr>
              <a:t>Em</a:t>
            </a:r>
            <a:r>
              <a:rPr lang="en-US" sz="2400" kern="0" dirty="0">
                <a:solidFill>
                  <a:schemeClr val="bg1"/>
                </a:solidFill>
                <a:latin typeface="UTM Avo" panose="02040603050506020204" pitchFamily="18" charset="0"/>
                <a:cs typeface="Arial"/>
                <a:sym typeface="Arial"/>
              </a:rPr>
              <a:t> </a:t>
            </a:r>
            <a:r>
              <a:rPr lang="en-US" sz="2400" kern="0" dirty="0" err="1">
                <a:solidFill>
                  <a:schemeClr val="bg1"/>
                </a:solidFill>
                <a:latin typeface="UTM Avo" panose="02040603050506020204" pitchFamily="18" charset="0"/>
                <a:cs typeface="Arial"/>
                <a:sym typeface="Arial"/>
              </a:rPr>
              <a:t>có</a:t>
            </a:r>
            <a:r>
              <a:rPr lang="en-US" sz="2400" kern="0" dirty="0">
                <a:solidFill>
                  <a:schemeClr val="bg1"/>
                </a:solidFill>
                <a:latin typeface="UTM Avo" panose="02040603050506020204" pitchFamily="18" charset="0"/>
                <a:cs typeface="Arial"/>
                <a:sym typeface="Arial"/>
              </a:rPr>
              <a:t> </a:t>
            </a:r>
            <a:r>
              <a:rPr lang="en-US" sz="2400" kern="0" dirty="0" err="1">
                <a:solidFill>
                  <a:schemeClr val="bg1"/>
                </a:solidFill>
                <a:latin typeface="UTM Avo" panose="02040603050506020204" pitchFamily="18" charset="0"/>
                <a:cs typeface="Arial"/>
                <a:sym typeface="Arial"/>
              </a:rPr>
              <a:t>cảm</a:t>
            </a:r>
            <a:r>
              <a:rPr lang="en-US" sz="2400" kern="0" dirty="0">
                <a:solidFill>
                  <a:schemeClr val="bg1"/>
                </a:solidFill>
                <a:latin typeface="UTM Avo" panose="02040603050506020204" pitchFamily="18" charset="0"/>
                <a:cs typeface="Arial"/>
                <a:sym typeface="Arial"/>
              </a:rPr>
              <a:t> </a:t>
            </a:r>
            <a:r>
              <a:rPr lang="en-US" sz="2400" kern="0" dirty="0" err="1">
                <a:solidFill>
                  <a:schemeClr val="bg1"/>
                </a:solidFill>
                <a:latin typeface="UTM Avo" panose="02040603050506020204" pitchFamily="18" charset="0"/>
                <a:cs typeface="Arial"/>
                <a:sym typeface="Arial"/>
              </a:rPr>
              <a:t>nghĩ</a:t>
            </a:r>
            <a:r>
              <a:rPr lang="en-US" sz="2400" kern="0" dirty="0">
                <a:solidFill>
                  <a:schemeClr val="bg1"/>
                </a:solidFill>
                <a:latin typeface="UTM Avo" panose="02040603050506020204" pitchFamily="18" charset="0"/>
                <a:cs typeface="Arial"/>
                <a:sym typeface="Arial"/>
              </a:rPr>
              <a:t> </a:t>
            </a:r>
            <a:r>
              <a:rPr lang="en-US" sz="2400" kern="0" dirty="0" err="1">
                <a:solidFill>
                  <a:schemeClr val="bg1"/>
                </a:solidFill>
                <a:latin typeface="UTM Avo" panose="02040603050506020204" pitchFamily="18" charset="0"/>
                <a:cs typeface="Arial"/>
                <a:sym typeface="Arial"/>
              </a:rPr>
              <a:t>gì</a:t>
            </a:r>
            <a:r>
              <a:rPr lang="en-US" sz="2400" kern="0" dirty="0">
                <a:solidFill>
                  <a:schemeClr val="bg1"/>
                </a:solidFill>
                <a:latin typeface="UTM Avo" panose="02040603050506020204" pitchFamily="18" charset="0"/>
                <a:cs typeface="Arial"/>
                <a:sym typeface="Arial"/>
              </a:rPr>
              <a:t> </a:t>
            </a:r>
            <a:r>
              <a:rPr lang="en-US" sz="2400" kern="0" dirty="0" err="1">
                <a:solidFill>
                  <a:schemeClr val="bg1"/>
                </a:solidFill>
                <a:latin typeface="UTM Avo" panose="02040603050506020204" pitchFamily="18" charset="0"/>
                <a:cs typeface="Arial"/>
                <a:sym typeface="Arial"/>
              </a:rPr>
              <a:t>về</a:t>
            </a:r>
            <a:r>
              <a:rPr lang="en-US" sz="2400" kern="0" dirty="0">
                <a:solidFill>
                  <a:schemeClr val="bg1"/>
                </a:solidFill>
                <a:latin typeface="UTM Avo" panose="02040603050506020204" pitchFamily="18" charset="0"/>
                <a:cs typeface="Arial"/>
                <a:sym typeface="Arial"/>
              </a:rPr>
              <a:t> </a:t>
            </a:r>
            <a:r>
              <a:rPr lang="en-US" sz="2400" kern="0" dirty="0" err="1">
                <a:solidFill>
                  <a:schemeClr val="bg1"/>
                </a:solidFill>
                <a:latin typeface="UTM Avo" panose="02040603050506020204" pitchFamily="18" charset="0"/>
                <a:cs typeface="Arial"/>
                <a:sym typeface="Arial"/>
              </a:rPr>
              <a:t>bạn</a:t>
            </a:r>
            <a:r>
              <a:rPr lang="en-US" sz="2400" kern="0" dirty="0">
                <a:solidFill>
                  <a:schemeClr val="bg1"/>
                </a:solidFill>
                <a:latin typeface="UTM Avo" panose="02040603050506020204" pitchFamily="18" charset="0"/>
                <a:cs typeface="Arial"/>
                <a:sym typeface="Arial"/>
              </a:rPr>
              <a:t> </a:t>
            </a:r>
            <a:r>
              <a:rPr lang="en-US" sz="2400" kern="0" dirty="0" err="1">
                <a:solidFill>
                  <a:schemeClr val="bg1"/>
                </a:solidFill>
                <a:latin typeface="UTM Avo" panose="02040603050506020204" pitchFamily="18" charset="0"/>
                <a:cs typeface="Arial"/>
                <a:sym typeface="Arial"/>
              </a:rPr>
              <a:t>nhỏ</a:t>
            </a:r>
            <a:r>
              <a:rPr lang="en-US" sz="2400" kern="0" dirty="0">
                <a:solidFill>
                  <a:schemeClr val="bg1"/>
                </a:solidFill>
                <a:latin typeface="UTM Avo" panose="02040603050506020204" pitchFamily="18" charset="0"/>
                <a:cs typeface="Arial"/>
                <a:sym typeface="Arial"/>
              </a:rPr>
              <a:t> </a:t>
            </a:r>
            <a:r>
              <a:rPr lang="en-US" sz="2400" kern="0" dirty="0" err="1">
                <a:solidFill>
                  <a:schemeClr val="bg1"/>
                </a:solidFill>
                <a:latin typeface="UTM Avo" panose="02040603050506020204" pitchFamily="18" charset="0"/>
                <a:cs typeface="Arial"/>
                <a:sym typeface="Arial"/>
              </a:rPr>
              <a:t>trong</a:t>
            </a:r>
            <a:r>
              <a:rPr lang="en-US" sz="2400" kern="0" dirty="0">
                <a:solidFill>
                  <a:schemeClr val="bg1"/>
                </a:solidFill>
                <a:latin typeface="UTM Avo" panose="02040603050506020204" pitchFamily="18" charset="0"/>
                <a:cs typeface="Arial"/>
                <a:sym typeface="Arial"/>
              </a:rPr>
              <a:t> </a:t>
            </a:r>
            <a:r>
              <a:rPr lang="en-US" sz="2400" kern="0" dirty="0" err="1">
                <a:solidFill>
                  <a:schemeClr val="bg1"/>
                </a:solidFill>
                <a:latin typeface="UTM Avo" panose="02040603050506020204" pitchFamily="18" charset="0"/>
                <a:cs typeface="Arial"/>
                <a:sym typeface="Arial"/>
              </a:rPr>
              <a:t>bài</a:t>
            </a:r>
            <a:r>
              <a:rPr lang="en-US" sz="2400" kern="0" dirty="0">
                <a:solidFill>
                  <a:schemeClr val="bg1"/>
                </a:solidFill>
                <a:latin typeface="UTM Avo" panose="02040603050506020204" pitchFamily="18" charset="0"/>
                <a:cs typeface="Arial"/>
                <a:sym typeface="Arial"/>
              </a:rPr>
              <a:t> </a:t>
            </a:r>
            <a:r>
              <a:rPr lang="en-US" sz="2400" kern="0" dirty="0" err="1">
                <a:solidFill>
                  <a:schemeClr val="bg1"/>
                </a:solidFill>
                <a:latin typeface="UTM Avo" panose="02040603050506020204" pitchFamily="18" charset="0"/>
                <a:cs typeface="Arial"/>
                <a:sym typeface="Arial"/>
              </a:rPr>
              <a:t>thơ</a:t>
            </a:r>
            <a:r>
              <a:rPr lang="en-US" sz="2400" kern="0" dirty="0">
                <a:solidFill>
                  <a:schemeClr val="bg1"/>
                </a:solidFill>
                <a:latin typeface="UTM Avo" panose="02040603050506020204" pitchFamily="18" charset="0"/>
                <a:cs typeface="Arial"/>
                <a:sym typeface="Arial"/>
              </a:rPr>
              <a:t>?</a:t>
            </a:r>
            <a:endParaRPr sz="2400" kern="0" dirty="0">
              <a:solidFill>
                <a:schemeClr val="bg1"/>
              </a:solidFill>
              <a:latin typeface="UTM Avo" panose="02040603050506020204" pitchFamily="18" charset="0"/>
              <a:cs typeface="Arial"/>
              <a:sym typeface="Arial"/>
            </a:endParaRPr>
          </a:p>
        </p:txBody>
      </p:sp>
      <p:sp>
        <p:nvSpPr>
          <p:cNvPr id="7" name="Google Shape;3043;p7">
            <a:extLst>
              <a:ext uri="{FF2B5EF4-FFF2-40B4-BE49-F238E27FC236}">
                <a16:creationId xmlns:a16="http://schemas.microsoft.com/office/drawing/2014/main" id="{E8FA05DA-259A-9B56-95AF-6A335CA33928}"/>
              </a:ext>
            </a:extLst>
          </p:cNvPr>
          <p:cNvSpPr/>
          <p:nvPr/>
        </p:nvSpPr>
        <p:spPr>
          <a:xfrm>
            <a:off x="936032" y="2319331"/>
            <a:ext cx="4526007" cy="619136"/>
          </a:xfrm>
          <a:prstGeom prst="homePlate">
            <a:avLst>
              <a:gd name="adj" fmla="val 95860"/>
            </a:avLst>
          </a:prstGeom>
          <a:solidFill>
            <a:srgbClr val="434343"/>
          </a:solidFill>
          <a:ln w="28575" cap="flat" cmpd="sng">
            <a:solidFill>
              <a:srgbClr val="434343"/>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121900" tIns="60933" rIns="121900" bIns="60933"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r>
              <a:rPr kumimoji="0" lang="en-US" sz="2400" b="1" i="0" u="none" strike="noStrike" kern="0" cap="none" spc="0" normalizeH="0" baseline="0" noProof="0" dirty="0">
                <a:ln>
                  <a:noFill/>
                </a:ln>
                <a:solidFill>
                  <a:srgbClr val="FFFFFF"/>
                </a:solidFill>
                <a:effectLst/>
                <a:uLnTx/>
                <a:uFillTx/>
                <a:latin typeface="UTM Avo" panose="02040603050506020204" pitchFamily="18" charset="0"/>
                <a:cs typeface="Arial"/>
                <a:sym typeface="Arial"/>
              </a:rPr>
              <a:t>THẢO LUẬN NHÓM ĐÔI</a:t>
            </a:r>
            <a:endParaRPr kumimoji="0" sz="2400" b="1" i="0" u="none" strike="noStrike" kern="0" cap="none" spc="0" normalizeH="0" baseline="0" noProof="0" dirty="0">
              <a:ln>
                <a:noFill/>
              </a:ln>
              <a:solidFill>
                <a:srgbClr val="FFFFFF"/>
              </a:solidFill>
              <a:effectLst/>
              <a:uLnTx/>
              <a:uFillTx/>
              <a:latin typeface="UTM Avo" panose="02040603050506020204" pitchFamily="18" charset="0"/>
              <a:cs typeface="Arial"/>
              <a:sym typeface="Arial"/>
            </a:endParaRPr>
          </a:p>
        </p:txBody>
      </p:sp>
      <p:grpSp>
        <p:nvGrpSpPr>
          <p:cNvPr id="100" name="Google Shape;2730;p3">
            <a:extLst>
              <a:ext uri="{FF2B5EF4-FFF2-40B4-BE49-F238E27FC236}">
                <a16:creationId xmlns:a16="http://schemas.microsoft.com/office/drawing/2014/main" id="{BCB32164-CB8A-6C1C-5D24-077930301D86}"/>
              </a:ext>
            </a:extLst>
          </p:cNvPr>
          <p:cNvGrpSpPr/>
          <p:nvPr/>
        </p:nvGrpSpPr>
        <p:grpSpPr>
          <a:xfrm>
            <a:off x="10248426" y="1702567"/>
            <a:ext cx="1485581" cy="1290547"/>
            <a:chOff x="8263800" y="5524025"/>
            <a:chExt cx="1197775" cy="1040525"/>
          </a:xfrm>
        </p:grpSpPr>
        <p:sp>
          <p:nvSpPr>
            <p:cNvPr id="101" name="Google Shape;2731;p3">
              <a:extLst>
                <a:ext uri="{FF2B5EF4-FFF2-40B4-BE49-F238E27FC236}">
                  <a16:creationId xmlns:a16="http://schemas.microsoft.com/office/drawing/2014/main" id="{589167B1-124A-373C-8E94-2D5E92765F2E}"/>
                </a:ext>
              </a:extLst>
            </p:cNvPr>
            <p:cNvSpPr/>
            <p:nvPr/>
          </p:nvSpPr>
          <p:spPr>
            <a:xfrm>
              <a:off x="8263800" y="5524025"/>
              <a:ext cx="1197775" cy="1040525"/>
            </a:xfrm>
            <a:custGeom>
              <a:avLst/>
              <a:gdLst/>
              <a:ahLst/>
              <a:cxnLst/>
              <a:rect l="l" t="t" r="r" b="b"/>
              <a:pathLst>
                <a:path w="47911" h="41621" extrusionOk="0">
                  <a:moveTo>
                    <a:pt x="18468" y="0"/>
                  </a:moveTo>
                  <a:cubicBezTo>
                    <a:pt x="17960" y="27"/>
                    <a:pt x="17425" y="161"/>
                    <a:pt x="16862" y="402"/>
                  </a:cubicBezTo>
                  <a:cubicBezTo>
                    <a:pt x="16327" y="589"/>
                    <a:pt x="15819" y="910"/>
                    <a:pt x="15310" y="1231"/>
                  </a:cubicBezTo>
                  <a:cubicBezTo>
                    <a:pt x="14909" y="1526"/>
                    <a:pt x="14480" y="1874"/>
                    <a:pt x="14052" y="2302"/>
                  </a:cubicBezTo>
                  <a:cubicBezTo>
                    <a:pt x="13677" y="2677"/>
                    <a:pt x="13329" y="3078"/>
                    <a:pt x="12981" y="3506"/>
                  </a:cubicBezTo>
                  <a:cubicBezTo>
                    <a:pt x="12366" y="4309"/>
                    <a:pt x="11804" y="5193"/>
                    <a:pt x="11242" y="6210"/>
                  </a:cubicBezTo>
                  <a:cubicBezTo>
                    <a:pt x="10760" y="7093"/>
                    <a:pt x="10332" y="8030"/>
                    <a:pt x="9957" y="8993"/>
                  </a:cubicBezTo>
                  <a:cubicBezTo>
                    <a:pt x="9796" y="9422"/>
                    <a:pt x="9663" y="9877"/>
                    <a:pt x="9529" y="10278"/>
                  </a:cubicBezTo>
                  <a:lnTo>
                    <a:pt x="9502" y="10278"/>
                  </a:lnTo>
                  <a:cubicBezTo>
                    <a:pt x="8886" y="10305"/>
                    <a:pt x="8378" y="10358"/>
                    <a:pt x="7923" y="10492"/>
                  </a:cubicBezTo>
                  <a:cubicBezTo>
                    <a:pt x="7575" y="10572"/>
                    <a:pt x="7280" y="10706"/>
                    <a:pt x="6986" y="10840"/>
                  </a:cubicBezTo>
                  <a:cubicBezTo>
                    <a:pt x="6611" y="11001"/>
                    <a:pt x="6237" y="11268"/>
                    <a:pt x="5942" y="11563"/>
                  </a:cubicBezTo>
                  <a:lnTo>
                    <a:pt x="5808" y="11697"/>
                  </a:lnTo>
                  <a:cubicBezTo>
                    <a:pt x="5782" y="11750"/>
                    <a:pt x="5755" y="11750"/>
                    <a:pt x="5701" y="11750"/>
                  </a:cubicBezTo>
                  <a:cubicBezTo>
                    <a:pt x="5541" y="11777"/>
                    <a:pt x="5353" y="11830"/>
                    <a:pt x="5139" y="11911"/>
                  </a:cubicBezTo>
                  <a:cubicBezTo>
                    <a:pt x="4738" y="12045"/>
                    <a:pt x="4336" y="12205"/>
                    <a:pt x="3908" y="12419"/>
                  </a:cubicBezTo>
                  <a:cubicBezTo>
                    <a:pt x="3373" y="12687"/>
                    <a:pt x="2971" y="12955"/>
                    <a:pt x="2570" y="13249"/>
                  </a:cubicBezTo>
                  <a:cubicBezTo>
                    <a:pt x="2302" y="13436"/>
                    <a:pt x="2061" y="13677"/>
                    <a:pt x="1820" y="13918"/>
                  </a:cubicBezTo>
                  <a:cubicBezTo>
                    <a:pt x="1553" y="14239"/>
                    <a:pt x="1338" y="14614"/>
                    <a:pt x="1151" y="15016"/>
                  </a:cubicBezTo>
                  <a:cubicBezTo>
                    <a:pt x="964" y="15578"/>
                    <a:pt x="857" y="16193"/>
                    <a:pt x="964" y="16755"/>
                  </a:cubicBezTo>
                  <a:cubicBezTo>
                    <a:pt x="1017" y="17371"/>
                    <a:pt x="1285" y="17933"/>
                    <a:pt x="1686" y="18388"/>
                  </a:cubicBezTo>
                  <a:cubicBezTo>
                    <a:pt x="1900" y="18629"/>
                    <a:pt x="2141" y="18870"/>
                    <a:pt x="2409" y="19030"/>
                  </a:cubicBezTo>
                  <a:cubicBezTo>
                    <a:pt x="2677" y="19191"/>
                    <a:pt x="2944" y="19325"/>
                    <a:pt x="3266" y="19432"/>
                  </a:cubicBezTo>
                  <a:lnTo>
                    <a:pt x="3346" y="19432"/>
                  </a:lnTo>
                  <a:cubicBezTo>
                    <a:pt x="3640" y="19485"/>
                    <a:pt x="3908" y="19539"/>
                    <a:pt x="4202" y="19539"/>
                  </a:cubicBezTo>
                  <a:cubicBezTo>
                    <a:pt x="4363" y="19539"/>
                    <a:pt x="4497" y="19539"/>
                    <a:pt x="4684" y="19485"/>
                  </a:cubicBezTo>
                  <a:lnTo>
                    <a:pt x="4684" y="19485"/>
                  </a:lnTo>
                  <a:cubicBezTo>
                    <a:pt x="4443" y="19700"/>
                    <a:pt x="4229" y="19940"/>
                    <a:pt x="4042" y="20128"/>
                  </a:cubicBezTo>
                  <a:cubicBezTo>
                    <a:pt x="3640" y="20556"/>
                    <a:pt x="3239" y="21038"/>
                    <a:pt x="2891" y="21573"/>
                  </a:cubicBezTo>
                  <a:cubicBezTo>
                    <a:pt x="2302" y="22483"/>
                    <a:pt x="1793" y="23500"/>
                    <a:pt x="1472" y="24624"/>
                  </a:cubicBezTo>
                  <a:cubicBezTo>
                    <a:pt x="1205" y="25454"/>
                    <a:pt x="1017" y="26364"/>
                    <a:pt x="937" y="27301"/>
                  </a:cubicBezTo>
                  <a:cubicBezTo>
                    <a:pt x="696" y="27702"/>
                    <a:pt x="455" y="28184"/>
                    <a:pt x="295" y="28720"/>
                  </a:cubicBezTo>
                  <a:cubicBezTo>
                    <a:pt x="161" y="29175"/>
                    <a:pt x="54" y="29630"/>
                    <a:pt x="27" y="30058"/>
                  </a:cubicBezTo>
                  <a:cubicBezTo>
                    <a:pt x="0" y="30299"/>
                    <a:pt x="0" y="30540"/>
                    <a:pt x="0" y="30780"/>
                  </a:cubicBezTo>
                  <a:cubicBezTo>
                    <a:pt x="27" y="31102"/>
                    <a:pt x="54" y="31396"/>
                    <a:pt x="80" y="31583"/>
                  </a:cubicBezTo>
                  <a:cubicBezTo>
                    <a:pt x="187" y="32038"/>
                    <a:pt x="348" y="32547"/>
                    <a:pt x="589" y="33056"/>
                  </a:cubicBezTo>
                  <a:cubicBezTo>
                    <a:pt x="723" y="33377"/>
                    <a:pt x="937" y="33671"/>
                    <a:pt x="1124" y="34019"/>
                  </a:cubicBezTo>
                  <a:cubicBezTo>
                    <a:pt x="1526" y="34581"/>
                    <a:pt x="1954" y="35143"/>
                    <a:pt x="2489" y="35652"/>
                  </a:cubicBezTo>
                  <a:cubicBezTo>
                    <a:pt x="2971" y="36080"/>
                    <a:pt x="3506" y="36535"/>
                    <a:pt x="4095" y="36937"/>
                  </a:cubicBezTo>
                  <a:cubicBezTo>
                    <a:pt x="4604" y="37285"/>
                    <a:pt x="5166" y="37606"/>
                    <a:pt x="5808" y="37900"/>
                  </a:cubicBezTo>
                  <a:cubicBezTo>
                    <a:pt x="6477" y="38221"/>
                    <a:pt x="7227" y="38543"/>
                    <a:pt x="8030" y="38757"/>
                  </a:cubicBezTo>
                  <a:cubicBezTo>
                    <a:pt x="8083" y="38810"/>
                    <a:pt x="8164" y="38810"/>
                    <a:pt x="8217" y="38837"/>
                  </a:cubicBezTo>
                  <a:cubicBezTo>
                    <a:pt x="8297" y="38864"/>
                    <a:pt x="8351" y="38864"/>
                    <a:pt x="8431" y="38890"/>
                  </a:cubicBezTo>
                  <a:cubicBezTo>
                    <a:pt x="8458" y="38944"/>
                    <a:pt x="8485" y="38944"/>
                    <a:pt x="8485" y="38944"/>
                  </a:cubicBezTo>
                  <a:cubicBezTo>
                    <a:pt x="8752" y="39024"/>
                    <a:pt x="9020" y="39105"/>
                    <a:pt x="9315" y="39158"/>
                  </a:cubicBezTo>
                  <a:cubicBezTo>
                    <a:pt x="10599" y="39426"/>
                    <a:pt x="11831" y="39613"/>
                    <a:pt x="13062" y="39640"/>
                  </a:cubicBezTo>
                  <a:lnTo>
                    <a:pt x="13329" y="39640"/>
                  </a:lnTo>
                  <a:cubicBezTo>
                    <a:pt x="13570" y="39640"/>
                    <a:pt x="13811" y="39613"/>
                    <a:pt x="14052" y="39613"/>
                  </a:cubicBezTo>
                  <a:lnTo>
                    <a:pt x="14079" y="39613"/>
                  </a:lnTo>
                  <a:cubicBezTo>
                    <a:pt x="15123" y="39533"/>
                    <a:pt x="16140" y="39399"/>
                    <a:pt x="17130" y="39131"/>
                  </a:cubicBezTo>
                  <a:cubicBezTo>
                    <a:pt x="17210" y="39105"/>
                    <a:pt x="17344" y="39078"/>
                    <a:pt x="17478" y="39024"/>
                  </a:cubicBezTo>
                  <a:cubicBezTo>
                    <a:pt x="17746" y="38971"/>
                    <a:pt x="18013" y="38864"/>
                    <a:pt x="18281" y="38783"/>
                  </a:cubicBezTo>
                  <a:cubicBezTo>
                    <a:pt x="18281" y="38810"/>
                    <a:pt x="18335" y="38864"/>
                    <a:pt x="18335" y="38944"/>
                  </a:cubicBezTo>
                  <a:cubicBezTo>
                    <a:pt x="18388" y="39319"/>
                    <a:pt x="18522" y="39613"/>
                    <a:pt x="18736" y="39934"/>
                  </a:cubicBezTo>
                  <a:cubicBezTo>
                    <a:pt x="18736" y="39961"/>
                    <a:pt x="18763" y="40015"/>
                    <a:pt x="18790" y="40041"/>
                  </a:cubicBezTo>
                  <a:cubicBezTo>
                    <a:pt x="18870" y="40148"/>
                    <a:pt x="18923" y="40202"/>
                    <a:pt x="19004" y="40309"/>
                  </a:cubicBezTo>
                  <a:cubicBezTo>
                    <a:pt x="19218" y="40577"/>
                    <a:pt x="19512" y="40818"/>
                    <a:pt x="19807" y="41005"/>
                  </a:cubicBezTo>
                  <a:cubicBezTo>
                    <a:pt x="19833" y="41005"/>
                    <a:pt x="19833" y="41032"/>
                    <a:pt x="19860" y="41032"/>
                  </a:cubicBezTo>
                  <a:cubicBezTo>
                    <a:pt x="19941" y="41085"/>
                    <a:pt x="20048" y="41166"/>
                    <a:pt x="20208" y="41246"/>
                  </a:cubicBezTo>
                  <a:cubicBezTo>
                    <a:pt x="20663" y="41487"/>
                    <a:pt x="21172" y="41567"/>
                    <a:pt x="21734" y="41621"/>
                  </a:cubicBezTo>
                  <a:cubicBezTo>
                    <a:pt x="21734" y="41621"/>
                    <a:pt x="21868" y="41621"/>
                    <a:pt x="21975" y="41540"/>
                  </a:cubicBezTo>
                  <a:cubicBezTo>
                    <a:pt x="22349" y="41540"/>
                    <a:pt x="22751" y="41487"/>
                    <a:pt x="23152" y="41380"/>
                  </a:cubicBezTo>
                  <a:cubicBezTo>
                    <a:pt x="23554" y="41273"/>
                    <a:pt x="23902" y="41112"/>
                    <a:pt x="24277" y="40925"/>
                  </a:cubicBezTo>
                  <a:cubicBezTo>
                    <a:pt x="24758" y="40657"/>
                    <a:pt x="25106" y="40309"/>
                    <a:pt x="25347" y="40068"/>
                  </a:cubicBezTo>
                  <a:cubicBezTo>
                    <a:pt x="25829" y="39613"/>
                    <a:pt x="26230" y="39051"/>
                    <a:pt x="26498" y="38435"/>
                  </a:cubicBezTo>
                  <a:cubicBezTo>
                    <a:pt x="27488" y="38275"/>
                    <a:pt x="28532" y="38007"/>
                    <a:pt x="29523" y="37659"/>
                  </a:cubicBezTo>
                  <a:cubicBezTo>
                    <a:pt x="29603" y="37740"/>
                    <a:pt x="29710" y="37766"/>
                    <a:pt x="29764" y="37847"/>
                  </a:cubicBezTo>
                  <a:cubicBezTo>
                    <a:pt x="30513" y="38328"/>
                    <a:pt x="31396" y="38676"/>
                    <a:pt x="32306" y="38783"/>
                  </a:cubicBezTo>
                  <a:cubicBezTo>
                    <a:pt x="32440" y="38783"/>
                    <a:pt x="32708" y="38810"/>
                    <a:pt x="32975" y="38810"/>
                  </a:cubicBezTo>
                  <a:cubicBezTo>
                    <a:pt x="33216" y="38810"/>
                    <a:pt x="33457" y="38783"/>
                    <a:pt x="33671" y="38730"/>
                  </a:cubicBezTo>
                  <a:cubicBezTo>
                    <a:pt x="34126" y="38676"/>
                    <a:pt x="34528" y="38569"/>
                    <a:pt x="34876" y="38409"/>
                  </a:cubicBezTo>
                  <a:cubicBezTo>
                    <a:pt x="35277" y="38248"/>
                    <a:pt x="35625" y="38034"/>
                    <a:pt x="35920" y="37793"/>
                  </a:cubicBezTo>
                  <a:cubicBezTo>
                    <a:pt x="35946" y="37793"/>
                    <a:pt x="36027" y="37740"/>
                    <a:pt x="36027" y="37740"/>
                  </a:cubicBezTo>
                  <a:cubicBezTo>
                    <a:pt x="36080" y="37713"/>
                    <a:pt x="36161" y="37632"/>
                    <a:pt x="36214" y="37579"/>
                  </a:cubicBezTo>
                  <a:cubicBezTo>
                    <a:pt x="36562" y="37258"/>
                    <a:pt x="36856" y="36856"/>
                    <a:pt x="37017" y="36508"/>
                  </a:cubicBezTo>
                  <a:cubicBezTo>
                    <a:pt x="37338" y="35893"/>
                    <a:pt x="37419" y="35197"/>
                    <a:pt x="37365" y="34554"/>
                  </a:cubicBezTo>
                  <a:lnTo>
                    <a:pt x="37365" y="34528"/>
                  </a:lnTo>
                  <a:cubicBezTo>
                    <a:pt x="37365" y="34447"/>
                    <a:pt x="37338" y="34421"/>
                    <a:pt x="37338" y="34367"/>
                  </a:cubicBezTo>
                  <a:lnTo>
                    <a:pt x="37338" y="34367"/>
                  </a:lnTo>
                  <a:cubicBezTo>
                    <a:pt x="37499" y="34394"/>
                    <a:pt x="37659" y="34394"/>
                    <a:pt x="37820" y="34394"/>
                  </a:cubicBezTo>
                  <a:cubicBezTo>
                    <a:pt x="38462" y="34394"/>
                    <a:pt x="39078" y="34287"/>
                    <a:pt x="39667" y="34099"/>
                  </a:cubicBezTo>
                  <a:cubicBezTo>
                    <a:pt x="39961" y="33992"/>
                    <a:pt x="40443" y="33778"/>
                    <a:pt x="40898" y="33484"/>
                  </a:cubicBezTo>
                  <a:cubicBezTo>
                    <a:pt x="41273" y="33243"/>
                    <a:pt x="41567" y="32975"/>
                    <a:pt x="41835" y="32681"/>
                  </a:cubicBezTo>
                  <a:cubicBezTo>
                    <a:pt x="42022" y="32493"/>
                    <a:pt x="42183" y="32253"/>
                    <a:pt x="42317" y="32012"/>
                  </a:cubicBezTo>
                  <a:cubicBezTo>
                    <a:pt x="42370" y="31958"/>
                    <a:pt x="42424" y="31878"/>
                    <a:pt x="42450" y="31824"/>
                  </a:cubicBezTo>
                  <a:lnTo>
                    <a:pt x="42477" y="31717"/>
                  </a:lnTo>
                  <a:cubicBezTo>
                    <a:pt x="42477" y="31691"/>
                    <a:pt x="42558" y="31583"/>
                    <a:pt x="42558" y="31557"/>
                  </a:cubicBezTo>
                  <a:cubicBezTo>
                    <a:pt x="42745" y="31048"/>
                    <a:pt x="42879" y="30513"/>
                    <a:pt x="42879" y="30004"/>
                  </a:cubicBezTo>
                  <a:cubicBezTo>
                    <a:pt x="42879" y="29308"/>
                    <a:pt x="42718" y="28639"/>
                    <a:pt x="42343" y="28104"/>
                  </a:cubicBezTo>
                  <a:cubicBezTo>
                    <a:pt x="42210" y="27890"/>
                    <a:pt x="42076" y="27729"/>
                    <a:pt x="41915" y="27569"/>
                  </a:cubicBezTo>
                  <a:cubicBezTo>
                    <a:pt x="42558" y="27087"/>
                    <a:pt x="43120" y="26605"/>
                    <a:pt x="43655" y="26070"/>
                  </a:cubicBezTo>
                  <a:cubicBezTo>
                    <a:pt x="44056" y="25668"/>
                    <a:pt x="44378" y="25213"/>
                    <a:pt x="44726" y="24865"/>
                  </a:cubicBezTo>
                  <a:cubicBezTo>
                    <a:pt x="45234" y="24276"/>
                    <a:pt x="45662" y="23688"/>
                    <a:pt x="46064" y="23126"/>
                  </a:cubicBezTo>
                  <a:cubicBezTo>
                    <a:pt x="46599" y="22349"/>
                    <a:pt x="47001" y="21653"/>
                    <a:pt x="47295" y="20984"/>
                  </a:cubicBezTo>
                  <a:cubicBezTo>
                    <a:pt x="47509" y="20529"/>
                    <a:pt x="47643" y="20128"/>
                    <a:pt x="47723" y="19700"/>
                  </a:cubicBezTo>
                  <a:cubicBezTo>
                    <a:pt x="47857" y="19164"/>
                    <a:pt x="47911" y="18602"/>
                    <a:pt x="47857" y="18094"/>
                  </a:cubicBezTo>
                  <a:cubicBezTo>
                    <a:pt x="47830" y="17398"/>
                    <a:pt x="47563" y="16702"/>
                    <a:pt x="47161" y="16113"/>
                  </a:cubicBezTo>
                  <a:cubicBezTo>
                    <a:pt x="46733" y="15524"/>
                    <a:pt x="46117" y="15042"/>
                    <a:pt x="45421" y="14748"/>
                  </a:cubicBezTo>
                  <a:lnTo>
                    <a:pt x="45421" y="14694"/>
                  </a:lnTo>
                  <a:cubicBezTo>
                    <a:pt x="45528" y="13838"/>
                    <a:pt x="45528" y="12981"/>
                    <a:pt x="45502" y="12152"/>
                  </a:cubicBezTo>
                  <a:cubicBezTo>
                    <a:pt x="45421" y="11161"/>
                    <a:pt x="45288" y="10412"/>
                    <a:pt x="45020" y="9662"/>
                  </a:cubicBezTo>
                  <a:cubicBezTo>
                    <a:pt x="44726" y="8886"/>
                    <a:pt x="44324" y="8190"/>
                    <a:pt x="43789" y="7601"/>
                  </a:cubicBezTo>
                  <a:cubicBezTo>
                    <a:pt x="43280" y="7013"/>
                    <a:pt x="42691" y="6558"/>
                    <a:pt x="41969" y="6210"/>
                  </a:cubicBezTo>
                  <a:cubicBezTo>
                    <a:pt x="41300" y="5888"/>
                    <a:pt x="40550" y="5648"/>
                    <a:pt x="39694" y="5514"/>
                  </a:cubicBezTo>
                  <a:cubicBezTo>
                    <a:pt x="39613" y="5514"/>
                    <a:pt x="39533" y="5487"/>
                    <a:pt x="39426" y="5487"/>
                  </a:cubicBezTo>
                  <a:lnTo>
                    <a:pt x="39292" y="5487"/>
                  </a:lnTo>
                  <a:cubicBezTo>
                    <a:pt x="38971" y="5407"/>
                    <a:pt x="38569" y="5380"/>
                    <a:pt x="38195" y="5380"/>
                  </a:cubicBezTo>
                  <a:lnTo>
                    <a:pt x="37552" y="5380"/>
                  </a:lnTo>
                  <a:cubicBezTo>
                    <a:pt x="37258" y="5380"/>
                    <a:pt x="36937" y="5380"/>
                    <a:pt x="36482" y="5407"/>
                  </a:cubicBezTo>
                  <a:cubicBezTo>
                    <a:pt x="35813" y="5407"/>
                    <a:pt x="35277" y="5487"/>
                    <a:pt x="34795" y="5514"/>
                  </a:cubicBezTo>
                  <a:cubicBezTo>
                    <a:pt x="34073" y="5594"/>
                    <a:pt x="33377" y="5674"/>
                    <a:pt x="32708" y="5808"/>
                  </a:cubicBezTo>
                  <a:cubicBezTo>
                    <a:pt x="32654" y="5862"/>
                    <a:pt x="32574" y="5862"/>
                    <a:pt x="32520" y="5888"/>
                  </a:cubicBezTo>
                  <a:cubicBezTo>
                    <a:pt x="30700" y="6290"/>
                    <a:pt x="28934" y="6932"/>
                    <a:pt x="27248" y="7762"/>
                  </a:cubicBezTo>
                  <a:lnTo>
                    <a:pt x="27248" y="7682"/>
                  </a:lnTo>
                  <a:cubicBezTo>
                    <a:pt x="27167" y="7387"/>
                    <a:pt x="27087" y="7066"/>
                    <a:pt x="26980" y="6691"/>
                  </a:cubicBezTo>
                  <a:cubicBezTo>
                    <a:pt x="26926" y="6531"/>
                    <a:pt x="26900" y="6343"/>
                    <a:pt x="26819" y="6156"/>
                  </a:cubicBezTo>
                  <a:cubicBezTo>
                    <a:pt x="26712" y="5755"/>
                    <a:pt x="26552" y="5353"/>
                    <a:pt x="26391" y="4978"/>
                  </a:cubicBezTo>
                  <a:cubicBezTo>
                    <a:pt x="26177" y="4523"/>
                    <a:pt x="25963" y="4068"/>
                    <a:pt x="25722" y="3667"/>
                  </a:cubicBezTo>
                  <a:cubicBezTo>
                    <a:pt x="25588" y="3453"/>
                    <a:pt x="25427" y="3212"/>
                    <a:pt x="25240" y="2998"/>
                  </a:cubicBezTo>
                  <a:cubicBezTo>
                    <a:pt x="25026" y="2730"/>
                    <a:pt x="24812" y="2516"/>
                    <a:pt x="24571" y="2302"/>
                  </a:cubicBezTo>
                  <a:cubicBezTo>
                    <a:pt x="23902" y="1713"/>
                    <a:pt x="23072" y="1365"/>
                    <a:pt x="22242" y="1365"/>
                  </a:cubicBezTo>
                  <a:cubicBezTo>
                    <a:pt x="22001" y="1178"/>
                    <a:pt x="21761" y="964"/>
                    <a:pt x="21493" y="803"/>
                  </a:cubicBezTo>
                  <a:cubicBezTo>
                    <a:pt x="21306" y="669"/>
                    <a:pt x="21065" y="535"/>
                    <a:pt x="20824" y="428"/>
                  </a:cubicBezTo>
                  <a:cubicBezTo>
                    <a:pt x="20610" y="321"/>
                    <a:pt x="20369" y="241"/>
                    <a:pt x="20101" y="161"/>
                  </a:cubicBezTo>
                  <a:cubicBezTo>
                    <a:pt x="19673" y="54"/>
                    <a:pt x="19218" y="0"/>
                    <a:pt x="18790" y="0"/>
                  </a:cubicBezTo>
                  <a:close/>
                </a:path>
              </a:pathLst>
            </a:custGeom>
            <a:solidFill>
              <a:srgbClr val="FFFFFF"/>
            </a:solidFill>
            <a:ln>
              <a:noFill/>
            </a:ln>
            <a:effectLst>
              <a:outerShdw blurRad="57150" dist="19050" dir="5400000" algn="bl" rotWithShape="0">
                <a:srgbClr val="000000">
                  <a:alpha val="49803"/>
                </a:srgbClr>
              </a:outerShdw>
            </a:effectLst>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02" name="Google Shape;2732;p3">
              <a:extLst>
                <a:ext uri="{FF2B5EF4-FFF2-40B4-BE49-F238E27FC236}">
                  <a16:creationId xmlns:a16="http://schemas.microsoft.com/office/drawing/2014/main" id="{BA7885E8-8722-D935-8BB8-72F3ECB49657}"/>
                </a:ext>
              </a:extLst>
            </p:cNvPr>
            <p:cNvSpPr/>
            <p:nvPr/>
          </p:nvSpPr>
          <p:spPr>
            <a:xfrm>
              <a:off x="8701400" y="6119550"/>
              <a:ext cx="554750" cy="307150"/>
            </a:xfrm>
            <a:custGeom>
              <a:avLst/>
              <a:gdLst/>
              <a:ahLst/>
              <a:cxnLst/>
              <a:rect l="l" t="t" r="r" b="b"/>
              <a:pathLst>
                <a:path w="22190" h="12286" extrusionOk="0">
                  <a:moveTo>
                    <a:pt x="10359" y="1794"/>
                  </a:moveTo>
                  <a:cubicBezTo>
                    <a:pt x="10279" y="1847"/>
                    <a:pt x="10252" y="1847"/>
                    <a:pt x="10199" y="1874"/>
                  </a:cubicBezTo>
                  <a:cubicBezTo>
                    <a:pt x="10225" y="1847"/>
                    <a:pt x="10279" y="1847"/>
                    <a:pt x="10332" y="1794"/>
                  </a:cubicBezTo>
                  <a:close/>
                  <a:moveTo>
                    <a:pt x="16301" y="0"/>
                  </a:moveTo>
                  <a:cubicBezTo>
                    <a:pt x="16060" y="0"/>
                    <a:pt x="15739" y="0"/>
                    <a:pt x="15445" y="27"/>
                  </a:cubicBezTo>
                  <a:cubicBezTo>
                    <a:pt x="14909" y="54"/>
                    <a:pt x="14374" y="134"/>
                    <a:pt x="13812" y="241"/>
                  </a:cubicBezTo>
                  <a:cubicBezTo>
                    <a:pt x="13330" y="322"/>
                    <a:pt x="12822" y="455"/>
                    <a:pt x="12260" y="643"/>
                  </a:cubicBezTo>
                  <a:cubicBezTo>
                    <a:pt x="11109" y="1044"/>
                    <a:pt x="9931" y="1499"/>
                    <a:pt x="8780" y="2061"/>
                  </a:cubicBezTo>
                  <a:cubicBezTo>
                    <a:pt x="7656" y="2597"/>
                    <a:pt x="6532" y="3239"/>
                    <a:pt x="5515" y="3935"/>
                  </a:cubicBezTo>
                  <a:cubicBezTo>
                    <a:pt x="5006" y="4283"/>
                    <a:pt x="4471" y="4684"/>
                    <a:pt x="3962" y="5059"/>
                  </a:cubicBezTo>
                  <a:cubicBezTo>
                    <a:pt x="3507" y="5407"/>
                    <a:pt x="3052" y="5782"/>
                    <a:pt x="2677" y="6157"/>
                  </a:cubicBezTo>
                  <a:cubicBezTo>
                    <a:pt x="1874" y="6879"/>
                    <a:pt x="1259" y="7602"/>
                    <a:pt x="831" y="8325"/>
                  </a:cubicBezTo>
                  <a:cubicBezTo>
                    <a:pt x="295" y="9208"/>
                    <a:pt x="1" y="10145"/>
                    <a:pt x="28" y="10974"/>
                  </a:cubicBezTo>
                  <a:cubicBezTo>
                    <a:pt x="28" y="11028"/>
                    <a:pt x="54" y="11055"/>
                    <a:pt x="81" y="11135"/>
                  </a:cubicBezTo>
                  <a:cubicBezTo>
                    <a:pt x="81" y="11162"/>
                    <a:pt x="81" y="11215"/>
                    <a:pt x="135" y="11215"/>
                  </a:cubicBezTo>
                  <a:cubicBezTo>
                    <a:pt x="161" y="11242"/>
                    <a:pt x="188" y="11269"/>
                    <a:pt x="269" y="11296"/>
                  </a:cubicBezTo>
                  <a:cubicBezTo>
                    <a:pt x="1874" y="11938"/>
                    <a:pt x="3641" y="12286"/>
                    <a:pt x="5515" y="12286"/>
                  </a:cubicBezTo>
                  <a:cubicBezTo>
                    <a:pt x="6023" y="12286"/>
                    <a:pt x="6505" y="12232"/>
                    <a:pt x="7013" y="12206"/>
                  </a:cubicBezTo>
                  <a:cubicBezTo>
                    <a:pt x="9262" y="11991"/>
                    <a:pt x="11537" y="11376"/>
                    <a:pt x="13705" y="10305"/>
                  </a:cubicBezTo>
                  <a:cubicBezTo>
                    <a:pt x="14749" y="9797"/>
                    <a:pt x="15712" y="9235"/>
                    <a:pt x="16649" y="8565"/>
                  </a:cubicBezTo>
                  <a:cubicBezTo>
                    <a:pt x="17158" y="8217"/>
                    <a:pt x="17586" y="7843"/>
                    <a:pt x="18014" y="7495"/>
                  </a:cubicBezTo>
                  <a:cubicBezTo>
                    <a:pt x="18442" y="7120"/>
                    <a:pt x="18844" y="6692"/>
                    <a:pt x="19219" y="6237"/>
                  </a:cubicBezTo>
                  <a:cubicBezTo>
                    <a:pt x="20557" y="4711"/>
                    <a:pt x="21601" y="2864"/>
                    <a:pt x="22190" y="937"/>
                  </a:cubicBezTo>
                  <a:lnTo>
                    <a:pt x="22190" y="803"/>
                  </a:lnTo>
                  <a:cubicBezTo>
                    <a:pt x="22163" y="723"/>
                    <a:pt x="22136" y="696"/>
                    <a:pt x="22056" y="696"/>
                  </a:cubicBezTo>
                  <a:lnTo>
                    <a:pt x="22002" y="696"/>
                  </a:lnTo>
                  <a:cubicBezTo>
                    <a:pt x="21895" y="696"/>
                    <a:pt x="21842" y="750"/>
                    <a:pt x="21788" y="830"/>
                  </a:cubicBezTo>
                  <a:cubicBezTo>
                    <a:pt x="21735" y="1071"/>
                    <a:pt x="21654" y="1258"/>
                    <a:pt x="21574" y="1499"/>
                  </a:cubicBezTo>
                  <a:cubicBezTo>
                    <a:pt x="21387" y="1365"/>
                    <a:pt x="21199" y="1232"/>
                    <a:pt x="20958" y="1098"/>
                  </a:cubicBezTo>
                  <a:cubicBezTo>
                    <a:pt x="20771" y="964"/>
                    <a:pt x="20530" y="857"/>
                    <a:pt x="20262" y="750"/>
                  </a:cubicBezTo>
                  <a:cubicBezTo>
                    <a:pt x="19781" y="563"/>
                    <a:pt x="19245" y="402"/>
                    <a:pt x="18737" y="268"/>
                  </a:cubicBezTo>
                  <a:cubicBezTo>
                    <a:pt x="17987" y="107"/>
                    <a:pt x="17158" y="0"/>
                    <a:pt x="16301" y="0"/>
                  </a:cubicBezTo>
                  <a:close/>
                </a:path>
              </a:pathLst>
            </a:custGeom>
            <a:solidFill>
              <a:srgbClr val="413425"/>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03" name="Google Shape;2733;p3">
              <a:extLst>
                <a:ext uri="{FF2B5EF4-FFF2-40B4-BE49-F238E27FC236}">
                  <a16:creationId xmlns:a16="http://schemas.microsoft.com/office/drawing/2014/main" id="{D9816CC4-99CC-92AB-CEB6-4841F97BEEEE}"/>
                </a:ext>
              </a:extLst>
            </p:cNvPr>
            <p:cNvSpPr/>
            <p:nvPr/>
          </p:nvSpPr>
          <p:spPr>
            <a:xfrm>
              <a:off x="8702750" y="6136950"/>
              <a:ext cx="555400" cy="291775"/>
            </a:xfrm>
            <a:custGeom>
              <a:avLst/>
              <a:gdLst/>
              <a:ahLst/>
              <a:cxnLst/>
              <a:rect l="l" t="t" r="r" b="b"/>
              <a:pathLst>
                <a:path w="22216" h="11671" extrusionOk="0">
                  <a:moveTo>
                    <a:pt x="22029" y="0"/>
                  </a:moveTo>
                  <a:cubicBezTo>
                    <a:pt x="21975" y="0"/>
                    <a:pt x="21948" y="0"/>
                    <a:pt x="21921" y="27"/>
                  </a:cubicBezTo>
                  <a:lnTo>
                    <a:pt x="21841" y="161"/>
                  </a:lnTo>
                  <a:lnTo>
                    <a:pt x="21788" y="268"/>
                  </a:lnTo>
                  <a:cubicBezTo>
                    <a:pt x="21707" y="429"/>
                    <a:pt x="21654" y="643"/>
                    <a:pt x="21574" y="830"/>
                  </a:cubicBezTo>
                  <a:lnTo>
                    <a:pt x="21493" y="750"/>
                  </a:lnTo>
                  <a:cubicBezTo>
                    <a:pt x="21440" y="803"/>
                    <a:pt x="21386" y="884"/>
                    <a:pt x="21359" y="937"/>
                  </a:cubicBezTo>
                  <a:lnTo>
                    <a:pt x="21279" y="1044"/>
                  </a:lnTo>
                  <a:cubicBezTo>
                    <a:pt x="20878" y="1606"/>
                    <a:pt x="20503" y="2142"/>
                    <a:pt x="20101" y="2650"/>
                  </a:cubicBezTo>
                  <a:cubicBezTo>
                    <a:pt x="19245" y="3748"/>
                    <a:pt x="18335" y="4711"/>
                    <a:pt x="17425" y="5568"/>
                  </a:cubicBezTo>
                  <a:cubicBezTo>
                    <a:pt x="16434" y="6451"/>
                    <a:pt x="15364" y="7200"/>
                    <a:pt x="14240" y="7789"/>
                  </a:cubicBezTo>
                  <a:cubicBezTo>
                    <a:pt x="13651" y="8110"/>
                    <a:pt x="13062" y="8405"/>
                    <a:pt x="12446" y="8646"/>
                  </a:cubicBezTo>
                  <a:cubicBezTo>
                    <a:pt x="11884" y="8860"/>
                    <a:pt x="11242" y="9047"/>
                    <a:pt x="10600" y="9208"/>
                  </a:cubicBezTo>
                  <a:cubicBezTo>
                    <a:pt x="10038" y="9342"/>
                    <a:pt x="9422" y="9475"/>
                    <a:pt x="8860" y="9529"/>
                  </a:cubicBezTo>
                  <a:cubicBezTo>
                    <a:pt x="8271" y="9636"/>
                    <a:pt x="7655" y="9716"/>
                    <a:pt x="7067" y="9743"/>
                  </a:cubicBezTo>
                  <a:cubicBezTo>
                    <a:pt x="6665" y="9770"/>
                    <a:pt x="6210" y="9770"/>
                    <a:pt x="5809" y="9770"/>
                  </a:cubicBezTo>
                  <a:cubicBezTo>
                    <a:pt x="4952" y="9770"/>
                    <a:pt x="4122" y="9716"/>
                    <a:pt x="3346" y="9609"/>
                  </a:cubicBezTo>
                  <a:cubicBezTo>
                    <a:pt x="2249" y="9449"/>
                    <a:pt x="1205" y="9181"/>
                    <a:pt x="295" y="8806"/>
                  </a:cubicBezTo>
                  <a:cubicBezTo>
                    <a:pt x="107" y="9342"/>
                    <a:pt x="0" y="9877"/>
                    <a:pt x="27" y="10385"/>
                  </a:cubicBezTo>
                  <a:cubicBezTo>
                    <a:pt x="27" y="10439"/>
                    <a:pt x="54" y="10519"/>
                    <a:pt x="107" y="10546"/>
                  </a:cubicBezTo>
                  <a:cubicBezTo>
                    <a:pt x="107" y="10573"/>
                    <a:pt x="107" y="10573"/>
                    <a:pt x="134" y="10600"/>
                  </a:cubicBezTo>
                  <a:cubicBezTo>
                    <a:pt x="161" y="10653"/>
                    <a:pt x="188" y="10680"/>
                    <a:pt x="268" y="10707"/>
                  </a:cubicBezTo>
                  <a:cubicBezTo>
                    <a:pt x="1874" y="11349"/>
                    <a:pt x="3641" y="11670"/>
                    <a:pt x="5514" y="11670"/>
                  </a:cubicBezTo>
                  <a:cubicBezTo>
                    <a:pt x="6023" y="11670"/>
                    <a:pt x="6531" y="11643"/>
                    <a:pt x="7013" y="11617"/>
                  </a:cubicBezTo>
                  <a:cubicBezTo>
                    <a:pt x="9261" y="11402"/>
                    <a:pt x="11536" y="10787"/>
                    <a:pt x="13704" y="9716"/>
                  </a:cubicBezTo>
                  <a:cubicBezTo>
                    <a:pt x="14748" y="9208"/>
                    <a:pt x="15712" y="8646"/>
                    <a:pt x="16649" y="7976"/>
                  </a:cubicBezTo>
                  <a:cubicBezTo>
                    <a:pt x="17130" y="7629"/>
                    <a:pt x="17585" y="7254"/>
                    <a:pt x="18040" y="6906"/>
                  </a:cubicBezTo>
                  <a:cubicBezTo>
                    <a:pt x="18469" y="6531"/>
                    <a:pt x="18870" y="6103"/>
                    <a:pt x="19245" y="5648"/>
                  </a:cubicBezTo>
                  <a:cubicBezTo>
                    <a:pt x="20583" y="4122"/>
                    <a:pt x="21600" y="2275"/>
                    <a:pt x="22216" y="322"/>
                  </a:cubicBezTo>
                  <a:lnTo>
                    <a:pt x="22216" y="161"/>
                  </a:lnTo>
                  <a:cubicBezTo>
                    <a:pt x="22189" y="107"/>
                    <a:pt x="22136" y="81"/>
                    <a:pt x="22082" y="81"/>
                  </a:cubicBezTo>
                  <a:cubicBezTo>
                    <a:pt x="22055" y="0"/>
                    <a:pt x="22029" y="0"/>
                    <a:pt x="22029" y="0"/>
                  </a:cubicBezTo>
                  <a:close/>
                </a:path>
              </a:pathLst>
            </a:custGeom>
            <a:solidFill>
              <a:srgbClr val="36292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04" name="Google Shape;2734;p3">
              <a:extLst>
                <a:ext uri="{FF2B5EF4-FFF2-40B4-BE49-F238E27FC236}">
                  <a16:creationId xmlns:a16="http://schemas.microsoft.com/office/drawing/2014/main" id="{8876FF91-C3E1-67BD-492E-1002DC7D32F7}"/>
                </a:ext>
              </a:extLst>
            </p:cNvPr>
            <p:cNvSpPr/>
            <p:nvPr/>
          </p:nvSpPr>
          <p:spPr>
            <a:xfrm>
              <a:off x="8785050" y="6361425"/>
              <a:ext cx="85675" cy="136875"/>
            </a:xfrm>
            <a:custGeom>
              <a:avLst/>
              <a:gdLst/>
              <a:ahLst/>
              <a:cxnLst/>
              <a:rect l="l" t="t" r="r" b="b"/>
              <a:pathLst>
                <a:path w="3427" h="5475" extrusionOk="0">
                  <a:moveTo>
                    <a:pt x="2602" y="1"/>
                  </a:moveTo>
                  <a:cubicBezTo>
                    <a:pt x="2599" y="1"/>
                    <a:pt x="2597" y="6"/>
                    <a:pt x="2597" y="15"/>
                  </a:cubicBezTo>
                  <a:cubicBezTo>
                    <a:pt x="2570" y="68"/>
                    <a:pt x="2490" y="95"/>
                    <a:pt x="2490" y="122"/>
                  </a:cubicBezTo>
                  <a:cubicBezTo>
                    <a:pt x="2436" y="389"/>
                    <a:pt x="2302" y="657"/>
                    <a:pt x="2142" y="925"/>
                  </a:cubicBezTo>
                  <a:cubicBezTo>
                    <a:pt x="1901" y="1326"/>
                    <a:pt x="1607" y="1701"/>
                    <a:pt x="1285" y="2049"/>
                  </a:cubicBezTo>
                  <a:cubicBezTo>
                    <a:pt x="991" y="2423"/>
                    <a:pt x="696" y="2825"/>
                    <a:pt x="429" y="3280"/>
                  </a:cubicBezTo>
                  <a:cubicBezTo>
                    <a:pt x="295" y="3467"/>
                    <a:pt x="188" y="3708"/>
                    <a:pt x="134" y="3896"/>
                  </a:cubicBezTo>
                  <a:cubicBezTo>
                    <a:pt x="27" y="4163"/>
                    <a:pt x="1" y="4377"/>
                    <a:pt x="1" y="4565"/>
                  </a:cubicBezTo>
                  <a:cubicBezTo>
                    <a:pt x="1" y="4645"/>
                    <a:pt x="1" y="4725"/>
                    <a:pt x="27" y="4806"/>
                  </a:cubicBezTo>
                  <a:cubicBezTo>
                    <a:pt x="54" y="4913"/>
                    <a:pt x="81" y="4966"/>
                    <a:pt x="134" y="5073"/>
                  </a:cubicBezTo>
                  <a:cubicBezTo>
                    <a:pt x="188" y="5207"/>
                    <a:pt x="322" y="5314"/>
                    <a:pt x="482" y="5368"/>
                  </a:cubicBezTo>
                  <a:cubicBezTo>
                    <a:pt x="616" y="5448"/>
                    <a:pt x="750" y="5475"/>
                    <a:pt x="964" y="5475"/>
                  </a:cubicBezTo>
                  <a:lnTo>
                    <a:pt x="991" y="5475"/>
                  </a:lnTo>
                  <a:cubicBezTo>
                    <a:pt x="1151" y="5475"/>
                    <a:pt x="1339" y="5448"/>
                    <a:pt x="1499" y="5394"/>
                  </a:cubicBezTo>
                  <a:cubicBezTo>
                    <a:pt x="1660" y="5368"/>
                    <a:pt x="1821" y="5314"/>
                    <a:pt x="2008" y="5207"/>
                  </a:cubicBezTo>
                  <a:cubicBezTo>
                    <a:pt x="2195" y="5073"/>
                    <a:pt x="2409" y="4913"/>
                    <a:pt x="2517" y="4806"/>
                  </a:cubicBezTo>
                  <a:cubicBezTo>
                    <a:pt x="2864" y="4458"/>
                    <a:pt x="3132" y="4029"/>
                    <a:pt x="3266" y="3601"/>
                  </a:cubicBezTo>
                  <a:cubicBezTo>
                    <a:pt x="3400" y="3200"/>
                    <a:pt x="3427" y="2718"/>
                    <a:pt x="3400" y="2236"/>
                  </a:cubicBezTo>
                  <a:cubicBezTo>
                    <a:pt x="3373" y="1915"/>
                    <a:pt x="3346" y="1621"/>
                    <a:pt x="3239" y="1246"/>
                  </a:cubicBezTo>
                  <a:lnTo>
                    <a:pt x="3025" y="550"/>
                  </a:lnTo>
                  <a:cubicBezTo>
                    <a:pt x="2998" y="523"/>
                    <a:pt x="2998" y="496"/>
                    <a:pt x="2972" y="443"/>
                  </a:cubicBezTo>
                  <a:cubicBezTo>
                    <a:pt x="2945" y="416"/>
                    <a:pt x="2945" y="389"/>
                    <a:pt x="2891" y="363"/>
                  </a:cubicBezTo>
                  <a:cubicBezTo>
                    <a:pt x="2864" y="282"/>
                    <a:pt x="2838" y="255"/>
                    <a:pt x="2757" y="175"/>
                  </a:cubicBezTo>
                  <a:cubicBezTo>
                    <a:pt x="2731" y="148"/>
                    <a:pt x="2704" y="148"/>
                    <a:pt x="2677" y="122"/>
                  </a:cubicBezTo>
                  <a:lnTo>
                    <a:pt x="2597" y="122"/>
                  </a:lnTo>
                  <a:cubicBezTo>
                    <a:pt x="2615" y="29"/>
                    <a:pt x="2608" y="1"/>
                    <a:pt x="2602" y="1"/>
                  </a:cubicBezTo>
                  <a:close/>
                </a:path>
              </a:pathLst>
            </a:custGeom>
            <a:solidFill>
              <a:srgbClr val="413425"/>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05" name="Google Shape;2735;p3">
              <a:extLst>
                <a:ext uri="{FF2B5EF4-FFF2-40B4-BE49-F238E27FC236}">
                  <a16:creationId xmlns:a16="http://schemas.microsoft.com/office/drawing/2014/main" id="{CCFF2FB5-AE5C-4E8E-DECC-540F541A595F}"/>
                </a:ext>
              </a:extLst>
            </p:cNvPr>
            <p:cNvSpPr/>
            <p:nvPr/>
          </p:nvSpPr>
          <p:spPr>
            <a:xfrm>
              <a:off x="8999850" y="6337025"/>
              <a:ext cx="130500" cy="92700"/>
            </a:xfrm>
            <a:custGeom>
              <a:avLst/>
              <a:gdLst/>
              <a:ahLst/>
              <a:cxnLst/>
              <a:rect l="l" t="t" r="r" b="b"/>
              <a:pathLst>
                <a:path w="5220" h="3708" extrusionOk="0">
                  <a:moveTo>
                    <a:pt x="188" y="0"/>
                  </a:moveTo>
                  <a:cubicBezTo>
                    <a:pt x="161" y="0"/>
                    <a:pt x="134" y="0"/>
                    <a:pt x="54" y="27"/>
                  </a:cubicBezTo>
                  <a:lnTo>
                    <a:pt x="27" y="54"/>
                  </a:lnTo>
                  <a:cubicBezTo>
                    <a:pt x="0" y="107"/>
                    <a:pt x="0" y="134"/>
                    <a:pt x="0" y="161"/>
                  </a:cubicBezTo>
                  <a:lnTo>
                    <a:pt x="0" y="375"/>
                  </a:lnTo>
                  <a:cubicBezTo>
                    <a:pt x="27" y="402"/>
                    <a:pt x="27" y="455"/>
                    <a:pt x="27" y="509"/>
                  </a:cubicBezTo>
                  <a:cubicBezTo>
                    <a:pt x="27" y="562"/>
                    <a:pt x="54" y="589"/>
                    <a:pt x="54" y="643"/>
                  </a:cubicBezTo>
                  <a:cubicBezTo>
                    <a:pt x="134" y="857"/>
                    <a:pt x="241" y="1071"/>
                    <a:pt x="322" y="1312"/>
                  </a:cubicBezTo>
                  <a:cubicBezTo>
                    <a:pt x="509" y="1633"/>
                    <a:pt x="643" y="1927"/>
                    <a:pt x="803" y="2168"/>
                  </a:cubicBezTo>
                  <a:cubicBezTo>
                    <a:pt x="1098" y="2597"/>
                    <a:pt x="1392" y="2944"/>
                    <a:pt x="1767" y="3185"/>
                  </a:cubicBezTo>
                  <a:cubicBezTo>
                    <a:pt x="2168" y="3453"/>
                    <a:pt x="2650" y="3614"/>
                    <a:pt x="3105" y="3667"/>
                  </a:cubicBezTo>
                  <a:cubicBezTo>
                    <a:pt x="3212" y="3694"/>
                    <a:pt x="3319" y="3707"/>
                    <a:pt x="3430" y="3707"/>
                  </a:cubicBezTo>
                  <a:cubicBezTo>
                    <a:pt x="3540" y="3707"/>
                    <a:pt x="3654" y="3694"/>
                    <a:pt x="3774" y="3667"/>
                  </a:cubicBezTo>
                  <a:cubicBezTo>
                    <a:pt x="3988" y="3667"/>
                    <a:pt x="4149" y="3614"/>
                    <a:pt x="4310" y="3533"/>
                  </a:cubicBezTo>
                  <a:cubicBezTo>
                    <a:pt x="4470" y="3453"/>
                    <a:pt x="4604" y="3373"/>
                    <a:pt x="4738" y="3266"/>
                  </a:cubicBezTo>
                  <a:lnTo>
                    <a:pt x="4791" y="3239"/>
                  </a:lnTo>
                  <a:cubicBezTo>
                    <a:pt x="4925" y="3105"/>
                    <a:pt x="5006" y="2998"/>
                    <a:pt x="5086" y="2864"/>
                  </a:cubicBezTo>
                  <a:cubicBezTo>
                    <a:pt x="5193" y="2704"/>
                    <a:pt x="5220" y="2543"/>
                    <a:pt x="5193" y="2409"/>
                  </a:cubicBezTo>
                  <a:cubicBezTo>
                    <a:pt x="5193" y="2302"/>
                    <a:pt x="5139" y="2249"/>
                    <a:pt x="5113" y="2142"/>
                  </a:cubicBezTo>
                  <a:cubicBezTo>
                    <a:pt x="5086" y="2061"/>
                    <a:pt x="5032" y="2008"/>
                    <a:pt x="4979" y="1927"/>
                  </a:cubicBezTo>
                  <a:cubicBezTo>
                    <a:pt x="4845" y="1794"/>
                    <a:pt x="4684" y="1633"/>
                    <a:pt x="4443" y="1499"/>
                  </a:cubicBezTo>
                  <a:cubicBezTo>
                    <a:pt x="4283" y="1392"/>
                    <a:pt x="4069" y="1312"/>
                    <a:pt x="3855" y="1205"/>
                  </a:cubicBezTo>
                  <a:cubicBezTo>
                    <a:pt x="3400" y="1044"/>
                    <a:pt x="2918" y="910"/>
                    <a:pt x="2436" y="803"/>
                  </a:cubicBezTo>
                  <a:cubicBezTo>
                    <a:pt x="2008" y="696"/>
                    <a:pt x="1526" y="589"/>
                    <a:pt x="1098" y="429"/>
                  </a:cubicBezTo>
                  <a:lnTo>
                    <a:pt x="1124" y="429"/>
                  </a:lnTo>
                  <a:cubicBezTo>
                    <a:pt x="830" y="321"/>
                    <a:pt x="589" y="188"/>
                    <a:pt x="348" y="27"/>
                  </a:cubicBezTo>
                  <a:cubicBezTo>
                    <a:pt x="295" y="0"/>
                    <a:pt x="214" y="0"/>
                    <a:pt x="188" y="0"/>
                  </a:cubicBezTo>
                  <a:close/>
                </a:path>
              </a:pathLst>
            </a:custGeom>
            <a:solidFill>
              <a:srgbClr val="5A483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06" name="Google Shape;2736;p3">
              <a:extLst>
                <a:ext uri="{FF2B5EF4-FFF2-40B4-BE49-F238E27FC236}">
                  <a16:creationId xmlns:a16="http://schemas.microsoft.com/office/drawing/2014/main" id="{37960900-25A0-C57C-7BF7-496926660A80}"/>
                </a:ext>
              </a:extLst>
            </p:cNvPr>
            <p:cNvSpPr/>
            <p:nvPr/>
          </p:nvSpPr>
          <p:spPr>
            <a:xfrm>
              <a:off x="9124300" y="6250025"/>
              <a:ext cx="141900" cy="68250"/>
            </a:xfrm>
            <a:custGeom>
              <a:avLst/>
              <a:gdLst/>
              <a:ahLst/>
              <a:cxnLst/>
              <a:rect l="l" t="t" r="r" b="b"/>
              <a:pathLst>
                <a:path w="5676" h="2730" extrusionOk="0">
                  <a:moveTo>
                    <a:pt x="3855" y="1"/>
                  </a:moveTo>
                  <a:cubicBezTo>
                    <a:pt x="3373" y="27"/>
                    <a:pt x="2891" y="135"/>
                    <a:pt x="2410" y="215"/>
                  </a:cubicBezTo>
                  <a:cubicBezTo>
                    <a:pt x="1981" y="322"/>
                    <a:pt x="1500" y="429"/>
                    <a:pt x="1045" y="456"/>
                  </a:cubicBezTo>
                  <a:lnTo>
                    <a:pt x="1071" y="456"/>
                  </a:lnTo>
                  <a:cubicBezTo>
                    <a:pt x="985" y="464"/>
                    <a:pt x="899" y="467"/>
                    <a:pt x="813" y="467"/>
                  </a:cubicBezTo>
                  <a:cubicBezTo>
                    <a:pt x="607" y="467"/>
                    <a:pt x="404" y="448"/>
                    <a:pt x="215" y="429"/>
                  </a:cubicBezTo>
                  <a:cubicBezTo>
                    <a:pt x="161" y="429"/>
                    <a:pt x="108" y="456"/>
                    <a:pt x="54" y="483"/>
                  </a:cubicBezTo>
                  <a:cubicBezTo>
                    <a:pt x="28" y="536"/>
                    <a:pt x="28" y="536"/>
                    <a:pt x="28" y="590"/>
                  </a:cubicBezTo>
                  <a:cubicBezTo>
                    <a:pt x="1" y="616"/>
                    <a:pt x="1" y="616"/>
                    <a:pt x="1" y="670"/>
                  </a:cubicBezTo>
                  <a:cubicBezTo>
                    <a:pt x="1" y="697"/>
                    <a:pt x="28" y="723"/>
                    <a:pt x="28" y="750"/>
                  </a:cubicBezTo>
                  <a:cubicBezTo>
                    <a:pt x="54" y="804"/>
                    <a:pt x="108" y="857"/>
                    <a:pt x="135" y="938"/>
                  </a:cubicBezTo>
                  <a:cubicBezTo>
                    <a:pt x="135" y="964"/>
                    <a:pt x="161" y="991"/>
                    <a:pt x="188" y="1018"/>
                  </a:cubicBezTo>
                  <a:cubicBezTo>
                    <a:pt x="188" y="1071"/>
                    <a:pt x="242" y="1098"/>
                    <a:pt x="268" y="1125"/>
                  </a:cubicBezTo>
                  <a:cubicBezTo>
                    <a:pt x="429" y="1285"/>
                    <a:pt x="643" y="1473"/>
                    <a:pt x="804" y="1633"/>
                  </a:cubicBezTo>
                  <a:cubicBezTo>
                    <a:pt x="1071" y="1874"/>
                    <a:pt x="1312" y="2035"/>
                    <a:pt x="1580" y="2196"/>
                  </a:cubicBezTo>
                  <a:cubicBezTo>
                    <a:pt x="2008" y="2463"/>
                    <a:pt x="2436" y="2624"/>
                    <a:pt x="2865" y="2704"/>
                  </a:cubicBezTo>
                  <a:cubicBezTo>
                    <a:pt x="3011" y="2720"/>
                    <a:pt x="3154" y="2729"/>
                    <a:pt x="3296" y="2729"/>
                  </a:cubicBezTo>
                  <a:cubicBezTo>
                    <a:pt x="3624" y="2729"/>
                    <a:pt x="3947" y="2682"/>
                    <a:pt x="4283" y="2570"/>
                  </a:cubicBezTo>
                  <a:cubicBezTo>
                    <a:pt x="4444" y="2543"/>
                    <a:pt x="4685" y="2436"/>
                    <a:pt x="4872" y="2303"/>
                  </a:cubicBezTo>
                  <a:cubicBezTo>
                    <a:pt x="5059" y="2169"/>
                    <a:pt x="5193" y="2062"/>
                    <a:pt x="5274" y="1928"/>
                  </a:cubicBezTo>
                  <a:cubicBezTo>
                    <a:pt x="5381" y="1794"/>
                    <a:pt x="5488" y="1660"/>
                    <a:pt x="5541" y="1526"/>
                  </a:cubicBezTo>
                  <a:lnTo>
                    <a:pt x="5595" y="1500"/>
                  </a:lnTo>
                  <a:cubicBezTo>
                    <a:pt x="5648" y="1339"/>
                    <a:pt x="5675" y="1152"/>
                    <a:pt x="5675" y="1018"/>
                  </a:cubicBezTo>
                  <a:cubicBezTo>
                    <a:pt x="5675" y="830"/>
                    <a:pt x="5648" y="697"/>
                    <a:pt x="5595" y="563"/>
                  </a:cubicBezTo>
                  <a:cubicBezTo>
                    <a:pt x="5514" y="456"/>
                    <a:pt x="5461" y="402"/>
                    <a:pt x="5381" y="322"/>
                  </a:cubicBezTo>
                  <a:cubicBezTo>
                    <a:pt x="5327" y="268"/>
                    <a:pt x="5247" y="215"/>
                    <a:pt x="5193" y="188"/>
                  </a:cubicBezTo>
                  <a:cubicBezTo>
                    <a:pt x="4979" y="81"/>
                    <a:pt x="4792" y="27"/>
                    <a:pt x="4524" y="1"/>
                  </a:cubicBezTo>
                  <a:close/>
                </a:path>
              </a:pathLst>
            </a:custGeom>
            <a:solidFill>
              <a:srgbClr val="413425"/>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07" name="Google Shape;2737;p3">
              <a:extLst>
                <a:ext uri="{FF2B5EF4-FFF2-40B4-BE49-F238E27FC236}">
                  <a16:creationId xmlns:a16="http://schemas.microsoft.com/office/drawing/2014/main" id="{3D9D3E9F-7C1E-31A9-587A-F42BA9FAEF7C}"/>
                </a:ext>
              </a:extLst>
            </p:cNvPr>
            <p:cNvSpPr/>
            <p:nvPr/>
          </p:nvSpPr>
          <p:spPr>
            <a:xfrm>
              <a:off x="8789075" y="6390550"/>
              <a:ext cx="80975" cy="107075"/>
            </a:xfrm>
            <a:custGeom>
              <a:avLst/>
              <a:gdLst/>
              <a:ahLst/>
              <a:cxnLst/>
              <a:rect l="l" t="t" r="r" b="b"/>
              <a:pathLst>
                <a:path w="3239" h="4283" extrusionOk="0">
                  <a:moveTo>
                    <a:pt x="3051" y="1"/>
                  </a:moveTo>
                  <a:lnTo>
                    <a:pt x="3051" y="54"/>
                  </a:lnTo>
                  <a:cubicBezTo>
                    <a:pt x="3061" y="97"/>
                    <a:pt x="3070" y="139"/>
                    <a:pt x="3078" y="180"/>
                  </a:cubicBezTo>
                  <a:lnTo>
                    <a:pt x="3078" y="180"/>
                  </a:lnTo>
                  <a:cubicBezTo>
                    <a:pt x="3078" y="153"/>
                    <a:pt x="3078" y="129"/>
                    <a:pt x="3078" y="108"/>
                  </a:cubicBezTo>
                  <a:cubicBezTo>
                    <a:pt x="3078" y="54"/>
                    <a:pt x="3078" y="1"/>
                    <a:pt x="3051" y="1"/>
                  </a:cubicBezTo>
                  <a:close/>
                  <a:moveTo>
                    <a:pt x="3078" y="180"/>
                  </a:moveTo>
                  <a:cubicBezTo>
                    <a:pt x="3077" y="287"/>
                    <a:pt x="3073" y="429"/>
                    <a:pt x="3051" y="536"/>
                  </a:cubicBezTo>
                  <a:cubicBezTo>
                    <a:pt x="2971" y="937"/>
                    <a:pt x="2864" y="1366"/>
                    <a:pt x="2677" y="1740"/>
                  </a:cubicBezTo>
                  <a:cubicBezTo>
                    <a:pt x="2516" y="2115"/>
                    <a:pt x="2275" y="2463"/>
                    <a:pt x="1981" y="2811"/>
                  </a:cubicBezTo>
                  <a:cubicBezTo>
                    <a:pt x="1713" y="3105"/>
                    <a:pt x="1365" y="3373"/>
                    <a:pt x="990" y="3560"/>
                  </a:cubicBezTo>
                  <a:cubicBezTo>
                    <a:pt x="830" y="3667"/>
                    <a:pt x="643" y="3774"/>
                    <a:pt x="428" y="3801"/>
                  </a:cubicBezTo>
                  <a:cubicBezTo>
                    <a:pt x="321" y="3855"/>
                    <a:pt x="241" y="3882"/>
                    <a:pt x="107" y="3908"/>
                  </a:cubicBezTo>
                  <a:cubicBezTo>
                    <a:pt x="54" y="3908"/>
                    <a:pt x="27" y="3908"/>
                    <a:pt x="0" y="3935"/>
                  </a:cubicBezTo>
                  <a:cubicBezTo>
                    <a:pt x="54" y="4042"/>
                    <a:pt x="161" y="4122"/>
                    <a:pt x="295" y="4176"/>
                  </a:cubicBezTo>
                  <a:cubicBezTo>
                    <a:pt x="428" y="4256"/>
                    <a:pt x="562" y="4283"/>
                    <a:pt x="776" y="4283"/>
                  </a:cubicBezTo>
                  <a:lnTo>
                    <a:pt x="803" y="4283"/>
                  </a:lnTo>
                  <a:cubicBezTo>
                    <a:pt x="964" y="4283"/>
                    <a:pt x="1124" y="4229"/>
                    <a:pt x="1312" y="4203"/>
                  </a:cubicBezTo>
                  <a:cubicBezTo>
                    <a:pt x="1472" y="4176"/>
                    <a:pt x="1633" y="4122"/>
                    <a:pt x="1793" y="4015"/>
                  </a:cubicBezTo>
                  <a:cubicBezTo>
                    <a:pt x="2008" y="3882"/>
                    <a:pt x="2195" y="3694"/>
                    <a:pt x="2329" y="3614"/>
                  </a:cubicBezTo>
                  <a:cubicBezTo>
                    <a:pt x="2677" y="3266"/>
                    <a:pt x="2944" y="2838"/>
                    <a:pt x="3078" y="2409"/>
                  </a:cubicBezTo>
                  <a:cubicBezTo>
                    <a:pt x="3212" y="2008"/>
                    <a:pt x="3239" y="1526"/>
                    <a:pt x="3212" y="1018"/>
                  </a:cubicBezTo>
                  <a:cubicBezTo>
                    <a:pt x="3188" y="757"/>
                    <a:pt x="3144" y="496"/>
                    <a:pt x="3078" y="180"/>
                  </a:cubicBezTo>
                  <a:close/>
                </a:path>
              </a:pathLst>
            </a:custGeom>
            <a:solidFill>
              <a:srgbClr val="5A483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08" name="Google Shape;2738;p3">
              <a:extLst>
                <a:ext uri="{FF2B5EF4-FFF2-40B4-BE49-F238E27FC236}">
                  <a16:creationId xmlns:a16="http://schemas.microsoft.com/office/drawing/2014/main" id="{5722E184-1077-4353-BD0C-395F33C2EE6A}"/>
                </a:ext>
              </a:extLst>
            </p:cNvPr>
            <p:cNvSpPr/>
            <p:nvPr/>
          </p:nvSpPr>
          <p:spPr>
            <a:xfrm>
              <a:off x="9029950" y="6348400"/>
              <a:ext cx="100400" cy="68275"/>
            </a:xfrm>
            <a:custGeom>
              <a:avLst/>
              <a:gdLst/>
              <a:ahLst/>
              <a:cxnLst/>
              <a:rect l="l" t="t" r="r" b="b"/>
              <a:pathLst>
                <a:path w="4016" h="2731" extrusionOk="0">
                  <a:moveTo>
                    <a:pt x="1" y="0"/>
                  </a:moveTo>
                  <a:lnTo>
                    <a:pt x="1" y="0"/>
                  </a:lnTo>
                  <a:cubicBezTo>
                    <a:pt x="81" y="81"/>
                    <a:pt x="188" y="134"/>
                    <a:pt x="322" y="214"/>
                  </a:cubicBezTo>
                  <a:cubicBezTo>
                    <a:pt x="563" y="348"/>
                    <a:pt x="804" y="482"/>
                    <a:pt x="1018" y="589"/>
                  </a:cubicBezTo>
                  <a:cubicBezTo>
                    <a:pt x="1286" y="723"/>
                    <a:pt x="1526" y="857"/>
                    <a:pt x="1794" y="937"/>
                  </a:cubicBezTo>
                  <a:cubicBezTo>
                    <a:pt x="2089" y="1071"/>
                    <a:pt x="2410" y="1258"/>
                    <a:pt x="2677" y="1419"/>
                  </a:cubicBezTo>
                  <a:cubicBezTo>
                    <a:pt x="2891" y="1579"/>
                    <a:pt x="3132" y="1740"/>
                    <a:pt x="3346" y="1954"/>
                  </a:cubicBezTo>
                  <a:cubicBezTo>
                    <a:pt x="3507" y="2115"/>
                    <a:pt x="3641" y="2329"/>
                    <a:pt x="3668" y="2543"/>
                  </a:cubicBezTo>
                  <a:lnTo>
                    <a:pt x="3668" y="2730"/>
                  </a:lnTo>
                  <a:cubicBezTo>
                    <a:pt x="3775" y="2623"/>
                    <a:pt x="3882" y="2516"/>
                    <a:pt x="3909" y="2409"/>
                  </a:cubicBezTo>
                  <a:cubicBezTo>
                    <a:pt x="3962" y="2249"/>
                    <a:pt x="4016" y="2088"/>
                    <a:pt x="4016" y="1954"/>
                  </a:cubicBezTo>
                  <a:cubicBezTo>
                    <a:pt x="4016" y="1847"/>
                    <a:pt x="3962" y="1740"/>
                    <a:pt x="3935" y="1687"/>
                  </a:cubicBezTo>
                  <a:cubicBezTo>
                    <a:pt x="3909" y="1606"/>
                    <a:pt x="3882" y="1553"/>
                    <a:pt x="3802" y="1472"/>
                  </a:cubicBezTo>
                  <a:cubicBezTo>
                    <a:pt x="3668" y="1312"/>
                    <a:pt x="3507" y="1178"/>
                    <a:pt x="3266" y="1044"/>
                  </a:cubicBezTo>
                  <a:cubicBezTo>
                    <a:pt x="3106" y="937"/>
                    <a:pt x="2891" y="857"/>
                    <a:pt x="2677" y="750"/>
                  </a:cubicBezTo>
                  <a:cubicBezTo>
                    <a:pt x="2196" y="589"/>
                    <a:pt x="1687" y="455"/>
                    <a:pt x="1259" y="348"/>
                  </a:cubicBezTo>
                  <a:cubicBezTo>
                    <a:pt x="831" y="241"/>
                    <a:pt x="402" y="134"/>
                    <a:pt x="1" y="0"/>
                  </a:cubicBezTo>
                  <a:close/>
                </a:path>
              </a:pathLst>
            </a:custGeom>
            <a:solidFill>
              <a:srgbClr val="36292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09" name="Google Shape;2739;p3">
              <a:extLst>
                <a:ext uri="{FF2B5EF4-FFF2-40B4-BE49-F238E27FC236}">
                  <a16:creationId xmlns:a16="http://schemas.microsoft.com/office/drawing/2014/main" id="{C91933BD-2415-4252-948F-3590028B0AEB}"/>
                </a:ext>
              </a:extLst>
            </p:cNvPr>
            <p:cNvSpPr/>
            <p:nvPr/>
          </p:nvSpPr>
          <p:spPr>
            <a:xfrm>
              <a:off x="9150400" y="6248025"/>
              <a:ext cx="117800" cy="40175"/>
            </a:xfrm>
            <a:custGeom>
              <a:avLst/>
              <a:gdLst/>
              <a:ahLst/>
              <a:cxnLst/>
              <a:rect l="l" t="t" r="r" b="b"/>
              <a:pathLst>
                <a:path w="4712" h="1607" extrusionOk="0">
                  <a:moveTo>
                    <a:pt x="3132" y="0"/>
                  </a:moveTo>
                  <a:cubicBezTo>
                    <a:pt x="3025" y="81"/>
                    <a:pt x="2945" y="81"/>
                    <a:pt x="2838" y="81"/>
                  </a:cubicBezTo>
                  <a:cubicBezTo>
                    <a:pt x="2329" y="107"/>
                    <a:pt x="1874" y="215"/>
                    <a:pt x="1392" y="322"/>
                  </a:cubicBezTo>
                  <a:cubicBezTo>
                    <a:pt x="937" y="402"/>
                    <a:pt x="509" y="509"/>
                    <a:pt x="27" y="536"/>
                  </a:cubicBezTo>
                  <a:lnTo>
                    <a:pt x="1" y="536"/>
                  </a:lnTo>
                  <a:cubicBezTo>
                    <a:pt x="54" y="536"/>
                    <a:pt x="108" y="589"/>
                    <a:pt x="161" y="589"/>
                  </a:cubicBezTo>
                  <a:cubicBezTo>
                    <a:pt x="509" y="643"/>
                    <a:pt x="857" y="670"/>
                    <a:pt x="1205" y="670"/>
                  </a:cubicBezTo>
                  <a:cubicBezTo>
                    <a:pt x="1526" y="670"/>
                    <a:pt x="1901" y="670"/>
                    <a:pt x="2249" y="643"/>
                  </a:cubicBezTo>
                  <a:cubicBezTo>
                    <a:pt x="2463" y="616"/>
                    <a:pt x="2731" y="616"/>
                    <a:pt x="2972" y="616"/>
                  </a:cubicBezTo>
                  <a:cubicBezTo>
                    <a:pt x="3105" y="616"/>
                    <a:pt x="3239" y="616"/>
                    <a:pt x="3373" y="643"/>
                  </a:cubicBezTo>
                  <a:cubicBezTo>
                    <a:pt x="3507" y="670"/>
                    <a:pt x="3614" y="670"/>
                    <a:pt x="3748" y="723"/>
                  </a:cubicBezTo>
                  <a:cubicBezTo>
                    <a:pt x="3882" y="750"/>
                    <a:pt x="3989" y="803"/>
                    <a:pt x="4069" y="884"/>
                  </a:cubicBezTo>
                  <a:cubicBezTo>
                    <a:pt x="4176" y="937"/>
                    <a:pt x="4283" y="1018"/>
                    <a:pt x="4337" y="1125"/>
                  </a:cubicBezTo>
                  <a:cubicBezTo>
                    <a:pt x="4363" y="1178"/>
                    <a:pt x="4417" y="1205"/>
                    <a:pt x="4444" y="1285"/>
                  </a:cubicBezTo>
                  <a:cubicBezTo>
                    <a:pt x="4470" y="1339"/>
                    <a:pt x="4524" y="1446"/>
                    <a:pt x="4524" y="1526"/>
                  </a:cubicBezTo>
                  <a:cubicBezTo>
                    <a:pt x="4524" y="1553"/>
                    <a:pt x="4524" y="1580"/>
                    <a:pt x="4551" y="1606"/>
                  </a:cubicBezTo>
                  <a:cubicBezTo>
                    <a:pt x="4551" y="1606"/>
                    <a:pt x="4551" y="1580"/>
                    <a:pt x="4578" y="1580"/>
                  </a:cubicBezTo>
                  <a:lnTo>
                    <a:pt x="4604" y="1553"/>
                  </a:lnTo>
                  <a:cubicBezTo>
                    <a:pt x="4685" y="1392"/>
                    <a:pt x="4711" y="1205"/>
                    <a:pt x="4711" y="1071"/>
                  </a:cubicBezTo>
                  <a:cubicBezTo>
                    <a:pt x="4711" y="910"/>
                    <a:pt x="4685" y="750"/>
                    <a:pt x="4604" y="616"/>
                  </a:cubicBezTo>
                  <a:cubicBezTo>
                    <a:pt x="4551" y="509"/>
                    <a:pt x="4497" y="455"/>
                    <a:pt x="4417" y="375"/>
                  </a:cubicBezTo>
                  <a:cubicBezTo>
                    <a:pt x="4337" y="322"/>
                    <a:pt x="4283" y="268"/>
                    <a:pt x="4203" y="241"/>
                  </a:cubicBezTo>
                  <a:cubicBezTo>
                    <a:pt x="4015" y="134"/>
                    <a:pt x="3801" y="81"/>
                    <a:pt x="3534" y="54"/>
                  </a:cubicBezTo>
                  <a:cubicBezTo>
                    <a:pt x="3400" y="54"/>
                    <a:pt x="3266" y="0"/>
                    <a:pt x="3132" y="0"/>
                  </a:cubicBezTo>
                  <a:close/>
                </a:path>
              </a:pathLst>
            </a:custGeom>
            <a:solidFill>
              <a:srgbClr val="36292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10" name="Google Shape;2740;p3">
              <a:extLst>
                <a:ext uri="{FF2B5EF4-FFF2-40B4-BE49-F238E27FC236}">
                  <a16:creationId xmlns:a16="http://schemas.microsoft.com/office/drawing/2014/main" id="{EDD9B9B6-1AC6-33EF-6835-4884D5DFE16D}"/>
                </a:ext>
              </a:extLst>
            </p:cNvPr>
            <p:cNvSpPr/>
            <p:nvPr/>
          </p:nvSpPr>
          <p:spPr>
            <a:xfrm>
              <a:off x="8778350" y="5624375"/>
              <a:ext cx="121825" cy="301150"/>
            </a:xfrm>
            <a:custGeom>
              <a:avLst/>
              <a:gdLst/>
              <a:ahLst/>
              <a:cxnLst/>
              <a:rect l="l" t="t" r="r" b="b"/>
              <a:pathLst>
                <a:path w="4873" h="12046" extrusionOk="0">
                  <a:moveTo>
                    <a:pt x="1527" y="1"/>
                  </a:moveTo>
                  <a:cubicBezTo>
                    <a:pt x="1259" y="28"/>
                    <a:pt x="1018" y="188"/>
                    <a:pt x="938" y="376"/>
                  </a:cubicBezTo>
                  <a:cubicBezTo>
                    <a:pt x="831" y="456"/>
                    <a:pt x="724" y="590"/>
                    <a:pt x="670" y="777"/>
                  </a:cubicBezTo>
                  <a:cubicBezTo>
                    <a:pt x="617" y="777"/>
                    <a:pt x="617" y="804"/>
                    <a:pt x="617" y="831"/>
                  </a:cubicBezTo>
                  <a:cubicBezTo>
                    <a:pt x="188" y="1660"/>
                    <a:pt x="1" y="2677"/>
                    <a:pt x="1" y="3989"/>
                  </a:cubicBezTo>
                  <a:cubicBezTo>
                    <a:pt x="1" y="4953"/>
                    <a:pt x="135" y="5943"/>
                    <a:pt x="269" y="6826"/>
                  </a:cubicBezTo>
                  <a:cubicBezTo>
                    <a:pt x="349" y="7549"/>
                    <a:pt x="483" y="8218"/>
                    <a:pt x="670" y="8780"/>
                  </a:cubicBezTo>
                  <a:cubicBezTo>
                    <a:pt x="884" y="9690"/>
                    <a:pt x="1125" y="10332"/>
                    <a:pt x="1473" y="10894"/>
                  </a:cubicBezTo>
                  <a:cubicBezTo>
                    <a:pt x="1741" y="11376"/>
                    <a:pt x="2196" y="11938"/>
                    <a:pt x="2838" y="12045"/>
                  </a:cubicBezTo>
                  <a:lnTo>
                    <a:pt x="3079" y="12045"/>
                  </a:lnTo>
                  <a:cubicBezTo>
                    <a:pt x="3400" y="12045"/>
                    <a:pt x="3668" y="11938"/>
                    <a:pt x="3935" y="11778"/>
                  </a:cubicBezTo>
                  <a:cubicBezTo>
                    <a:pt x="4203" y="11564"/>
                    <a:pt x="4417" y="11296"/>
                    <a:pt x="4578" y="10921"/>
                  </a:cubicBezTo>
                  <a:cubicBezTo>
                    <a:pt x="4712" y="10627"/>
                    <a:pt x="4765" y="10252"/>
                    <a:pt x="4845" y="9851"/>
                  </a:cubicBezTo>
                  <a:cubicBezTo>
                    <a:pt x="4872" y="9529"/>
                    <a:pt x="4872" y="9155"/>
                    <a:pt x="4872" y="8834"/>
                  </a:cubicBezTo>
                  <a:cubicBezTo>
                    <a:pt x="4872" y="8753"/>
                    <a:pt x="4845" y="8700"/>
                    <a:pt x="4765" y="8646"/>
                  </a:cubicBezTo>
                  <a:cubicBezTo>
                    <a:pt x="4738" y="7816"/>
                    <a:pt x="4631" y="6960"/>
                    <a:pt x="4498" y="6077"/>
                  </a:cubicBezTo>
                  <a:cubicBezTo>
                    <a:pt x="4417" y="5488"/>
                    <a:pt x="4283" y="4845"/>
                    <a:pt x="4150" y="4203"/>
                  </a:cubicBezTo>
                  <a:cubicBezTo>
                    <a:pt x="4069" y="3909"/>
                    <a:pt x="4016" y="3614"/>
                    <a:pt x="3909" y="3266"/>
                  </a:cubicBezTo>
                  <a:cubicBezTo>
                    <a:pt x="3882" y="3132"/>
                    <a:pt x="3828" y="2999"/>
                    <a:pt x="3775" y="2865"/>
                  </a:cubicBezTo>
                  <a:cubicBezTo>
                    <a:pt x="3668" y="2570"/>
                    <a:pt x="3534" y="2222"/>
                    <a:pt x="3400" y="1928"/>
                  </a:cubicBezTo>
                  <a:cubicBezTo>
                    <a:pt x="3240" y="1553"/>
                    <a:pt x="3079" y="1232"/>
                    <a:pt x="2892" y="964"/>
                  </a:cubicBezTo>
                  <a:cubicBezTo>
                    <a:pt x="2811" y="831"/>
                    <a:pt x="2731" y="697"/>
                    <a:pt x="2624" y="563"/>
                  </a:cubicBezTo>
                  <a:cubicBezTo>
                    <a:pt x="2544" y="429"/>
                    <a:pt x="2437" y="322"/>
                    <a:pt x="2330" y="215"/>
                  </a:cubicBezTo>
                  <a:cubicBezTo>
                    <a:pt x="2089" y="161"/>
                    <a:pt x="1848" y="1"/>
                    <a:pt x="1607" y="1"/>
                  </a:cubicBezTo>
                  <a:close/>
                </a:path>
              </a:pathLst>
            </a:custGeom>
            <a:solidFill>
              <a:srgbClr val="F9DCD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11" name="Google Shape;2741;p3">
              <a:extLst>
                <a:ext uri="{FF2B5EF4-FFF2-40B4-BE49-F238E27FC236}">
                  <a16:creationId xmlns:a16="http://schemas.microsoft.com/office/drawing/2014/main" id="{F5155101-C782-1457-CAE9-C8FE6D7E3365}"/>
                </a:ext>
              </a:extLst>
            </p:cNvPr>
            <p:cNvSpPr/>
            <p:nvPr/>
          </p:nvSpPr>
          <p:spPr>
            <a:xfrm>
              <a:off x="8544825" y="5588925"/>
              <a:ext cx="318550" cy="504550"/>
            </a:xfrm>
            <a:custGeom>
              <a:avLst/>
              <a:gdLst/>
              <a:ahLst/>
              <a:cxnLst/>
              <a:rect l="l" t="t" r="r" b="b"/>
              <a:pathLst>
                <a:path w="12742" h="20182" extrusionOk="0">
                  <a:moveTo>
                    <a:pt x="7388" y="0"/>
                  </a:moveTo>
                  <a:cubicBezTo>
                    <a:pt x="7147" y="0"/>
                    <a:pt x="6879" y="81"/>
                    <a:pt x="6585" y="214"/>
                  </a:cubicBezTo>
                  <a:cubicBezTo>
                    <a:pt x="6264" y="348"/>
                    <a:pt x="5916" y="536"/>
                    <a:pt x="5595" y="776"/>
                  </a:cubicBezTo>
                  <a:cubicBezTo>
                    <a:pt x="5274" y="991"/>
                    <a:pt x="4979" y="1258"/>
                    <a:pt x="4658" y="1579"/>
                  </a:cubicBezTo>
                  <a:cubicBezTo>
                    <a:pt x="4337" y="1847"/>
                    <a:pt x="4069" y="2195"/>
                    <a:pt x="3801" y="2543"/>
                  </a:cubicBezTo>
                  <a:cubicBezTo>
                    <a:pt x="3266" y="3212"/>
                    <a:pt x="2811" y="3962"/>
                    <a:pt x="2329" y="4845"/>
                  </a:cubicBezTo>
                  <a:cubicBezTo>
                    <a:pt x="1928" y="5621"/>
                    <a:pt x="1526" y="6478"/>
                    <a:pt x="1232" y="7307"/>
                  </a:cubicBezTo>
                  <a:cubicBezTo>
                    <a:pt x="937" y="8110"/>
                    <a:pt x="697" y="8833"/>
                    <a:pt x="536" y="9529"/>
                  </a:cubicBezTo>
                  <a:cubicBezTo>
                    <a:pt x="295" y="10546"/>
                    <a:pt x="135" y="11617"/>
                    <a:pt x="54" y="12767"/>
                  </a:cubicBezTo>
                  <a:cubicBezTo>
                    <a:pt x="1" y="13972"/>
                    <a:pt x="27" y="15176"/>
                    <a:pt x="188" y="16301"/>
                  </a:cubicBezTo>
                  <a:cubicBezTo>
                    <a:pt x="322" y="17318"/>
                    <a:pt x="563" y="18228"/>
                    <a:pt x="857" y="19138"/>
                  </a:cubicBezTo>
                  <a:cubicBezTo>
                    <a:pt x="911" y="19218"/>
                    <a:pt x="964" y="19272"/>
                    <a:pt x="1071" y="19272"/>
                  </a:cubicBezTo>
                  <a:cubicBezTo>
                    <a:pt x="2195" y="19887"/>
                    <a:pt x="3534" y="20182"/>
                    <a:pt x="4979" y="20182"/>
                  </a:cubicBezTo>
                  <a:cubicBezTo>
                    <a:pt x="5461" y="20182"/>
                    <a:pt x="5943" y="20155"/>
                    <a:pt x="6451" y="20075"/>
                  </a:cubicBezTo>
                  <a:cubicBezTo>
                    <a:pt x="7388" y="19941"/>
                    <a:pt x="8325" y="19727"/>
                    <a:pt x="9235" y="19352"/>
                  </a:cubicBezTo>
                  <a:cubicBezTo>
                    <a:pt x="10145" y="18977"/>
                    <a:pt x="10948" y="18522"/>
                    <a:pt x="11644" y="17987"/>
                  </a:cubicBezTo>
                  <a:cubicBezTo>
                    <a:pt x="11965" y="17719"/>
                    <a:pt x="12313" y="17398"/>
                    <a:pt x="12607" y="17104"/>
                  </a:cubicBezTo>
                  <a:cubicBezTo>
                    <a:pt x="12688" y="17023"/>
                    <a:pt x="12688" y="16943"/>
                    <a:pt x="12607" y="16863"/>
                  </a:cubicBezTo>
                  <a:cubicBezTo>
                    <a:pt x="12634" y="16220"/>
                    <a:pt x="12688" y="15471"/>
                    <a:pt x="12714" y="14721"/>
                  </a:cubicBezTo>
                  <a:lnTo>
                    <a:pt x="12714" y="14695"/>
                  </a:lnTo>
                  <a:cubicBezTo>
                    <a:pt x="12741" y="14052"/>
                    <a:pt x="12741" y="13517"/>
                    <a:pt x="12741" y="13008"/>
                  </a:cubicBezTo>
                  <a:cubicBezTo>
                    <a:pt x="12741" y="12125"/>
                    <a:pt x="12688" y="11322"/>
                    <a:pt x="12607" y="10546"/>
                  </a:cubicBezTo>
                  <a:cubicBezTo>
                    <a:pt x="12473" y="9475"/>
                    <a:pt x="12286" y="8405"/>
                    <a:pt x="12018" y="7200"/>
                  </a:cubicBezTo>
                  <a:cubicBezTo>
                    <a:pt x="11831" y="6478"/>
                    <a:pt x="11671" y="5808"/>
                    <a:pt x="11483" y="5166"/>
                  </a:cubicBezTo>
                  <a:cubicBezTo>
                    <a:pt x="11269" y="4443"/>
                    <a:pt x="11028" y="3828"/>
                    <a:pt x="10760" y="3212"/>
                  </a:cubicBezTo>
                  <a:cubicBezTo>
                    <a:pt x="10493" y="2570"/>
                    <a:pt x="10198" y="2008"/>
                    <a:pt x="9877" y="1553"/>
                  </a:cubicBezTo>
                  <a:cubicBezTo>
                    <a:pt x="9690" y="1312"/>
                    <a:pt x="9529" y="1098"/>
                    <a:pt x="9342" y="884"/>
                  </a:cubicBezTo>
                  <a:cubicBezTo>
                    <a:pt x="9155" y="669"/>
                    <a:pt x="8967" y="536"/>
                    <a:pt x="8753" y="402"/>
                  </a:cubicBezTo>
                  <a:cubicBezTo>
                    <a:pt x="8673" y="348"/>
                    <a:pt x="8566" y="268"/>
                    <a:pt x="8432" y="214"/>
                  </a:cubicBezTo>
                  <a:cubicBezTo>
                    <a:pt x="8325" y="161"/>
                    <a:pt x="8218" y="107"/>
                    <a:pt x="8084" y="81"/>
                  </a:cubicBezTo>
                  <a:cubicBezTo>
                    <a:pt x="7923" y="54"/>
                    <a:pt x="7736" y="0"/>
                    <a:pt x="7549" y="0"/>
                  </a:cubicBezTo>
                  <a:close/>
                </a:path>
              </a:pathLst>
            </a:custGeom>
            <a:solidFill>
              <a:srgbClr val="43434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12" name="Google Shape;2742;p3">
              <a:extLst>
                <a:ext uri="{FF2B5EF4-FFF2-40B4-BE49-F238E27FC236}">
                  <a16:creationId xmlns:a16="http://schemas.microsoft.com/office/drawing/2014/main" id="{EA54C435-0C39-BE94-8FFE-06F374A1FD4D}"/>
                </a:ext>
              </a:extLst>
            </p:cNvPr>
            <p:cNvSpPr/>
            <p:nvPr/>
          </p:nvSpPr>
          <p:spPr>
            <a:xfrm>
              <a:off x="8544825" y="5672550"/>
              <a:ext cx="315875" cy="420925"/>
            </a:xfrm>
            <a:custGeom>
              <a:avLst/>
              <a:gdLst/>
              <a:ahLst/>
              <a:cxnLst/>
              <a:rect l="l" t="t" r="r" b="b"/>
              <a:pathLst>
                <a:path w="12635" h="16837" extrusionOk="0">
                  <a:moveTo>
                    <a:pt x="10627" y="1"/>
                  </a:moveTo>
                  <a:cubicBezTo>
                    <a:pt x="10814" y="536"/>
                    <a:pt x="10707" y="1072"/>
                    <a:pt x="10520" y="1580"/>
                  </a:cubicBezTo>
                  <a:cubicBezTo>
                    <a:pt x="10439" y="1875"/>
                    <a:pt x="10332" y="2142"/>
                    <a:pt x="10198" y="2410"/>
                  </a:cubicBezTo>
                  <a:cubicBezTo>
                    <a:pt x="10065" y="2678"/>
                    <a:pt x="9904" y="2918"/>
                    <a:pt x="9690" y="3159"/>
                  </a:cubicBezTo>
                  <a:cubicBezTo>
                    <a:pt x="9529" y="3400"/>
                    <a:pt x="9288" y="3588"/>
                    <a:pt x="9101" y="3748"/>
                  </a:cubicBezTo>
                  <a:cubicBezTo>
                    <a:pt x="8860" y="3936"/>
                    <a:pt x="8619" y="4096"/>
                    <a:pt x="8352" y="4230"/>
                  </a:cubicBezTo>
                  <a:cubicBezTo>
                    <a:pt x="8084" y="4364"/>
                    <a:pt x="7790" y="4471"/>
                    <a:pt x="7495" y="4498"/>
                  </a:cubicBezTo>
                  <a:cubicBezTo>
                    <a:pt x="7310" y="4513"/>
                    <a:pt x="7133" y="4529"/>
                    <a:pt x="6960" y="4529"/>
                  </a:cubicBezTo>
                  <a:cubicBezTo>
                    <a:pt x="6834" y="4529"/>
                    <a:pt x="6709" y="4520"/>
                    <a:pt x="6585" y="4498"/>
                  </a:cubicBezTo>
                  <a:cubicBezTo>
                    <a:pt x="6291" y="4471"/>
                    <a:pt x="6023" y="4391"/>
                    <a:pt x="5702" y="4257"/>
                  </a:cubicBezTo>
                  <a:cubicBezTo>
                    <a:pt x="5648" y="4230"/>
                    <a:pt x="5621" y="4230"/>
                    <a:pt x="5541" y="4203"/>
                  </a:cubicBezTo>
                  <a:cubicBezTo>
                    <a:pt x="5488" y="4150"/>
                    <a:pt x="5434" y="4123"/>
                    <a:pt x="5381" y="4096"/>
                  </a:cubicBezTo>
                  <a:cubicBezTo>
                    <a:pt x="5247" y="4016"/>
                    <a:pt x="5113" y="3936"/>
                    <a:pt x="4979" y="3828"/>
                  </a:cubicBezTo>
                  <a:cubicBezTo>
                    <a:pt x="4819" y="3721"/>
                    <a:pt x="4685" y="3588"/>
                    <a:pt x="4551" y="3454"/>
                  </a:cubicBezTo>
                  <a:cubicBezTo>
                    <a:pt x="4444" y="3400"/>
                    <a:pt x="4364" y="3293"/>
                    <a:pt x="4310" y="3186"/>
                  </a:cubicBezTo>
                  <a:cubicBezTo>
                    <a:pt x="4230" y="3133"/>
                    <a:pt x="4203" y="3052"/>
                    <a:pt x="4149" y="3026"/>
                  </a:cubicBezTo>
                  <a:cubicBezTo>
                    <a:pt x="4149" y="3026"/>
                    <a:pt x="4149" y="2972"/>
                    <a:pt x="4096" y="2972"/>
                  </a:cubicBezTo>
                  <a:cubicBezTo>
                    <a:pt x="3908" y="2758"/>
                    <a:pt x="3748" y="2490"/>
                    <a:pt x="3614" y="2169"/>
                  </a:cubicBezTo>
                  <a:cubicBezTo>
                    <a:pt x="3507" y="1955"/>
                    <a:pt x="3400" y="1741"/>
                    <a:pt x="3293" y="1500"/>
                  </a:cubicBezTo>
                  <a:cubicBezTo>
                    <a:pt x="3239" y="1286"/>
                    <a:pt x="3159" y="1072"/>
                    <a:pt x="3106" y="831"/>
                  </a:cubicBezTo>
                  <a:lnTo>
                    <a:pt x="3106" y="804"/>
                  </a:lnTo>
                  <a:cubicBezTo>
                    <a:pt x="3079" y="697"/>
                    <a:pt x="3079" y="617"/>
                    <a:pt x="3025" y="510"/>
                  </a:cubicBezTo>
                  <a:lnTo>
                    <a:pt x="3025" y="456"/>
                  </a:lnTo>
                  <a:cubicBezTo>
                    <a:pt x="3025" y="376"/>
                    <a:pt x="2998" y="269"/>
                    <a:pt x="2998" y="215"/>
                  </a:cubicBezTo>
                  <a:cubicBezTo>
                    <a:pt x="2731" y="617"/>
                    <a:pt x="2490" y="1018"/>
                    <a:pt x="2276" y="1473"/>
                  </a:cubicBezTo>
                  <a:cubicBezTo>
                    <a:pt x="1874" y="2249"/>
                    <a:pt x="1473" y="3079"/>
                    <a:pt x="1152" y="3936"/>
                  </a:cubicBezTo>
                  <a:cubicBezTo>
                    <a:pt x="937" y="4551"/>
                    <a:pt x="723" y="5167"/>
                    <a:pt x="563" y="5729"/>
                  </a:cubicBezTo>
                  <a:lnTo>
                    <a:pt x="590" y="5729"/>
                  </a:lnTo>
                  <a:cubicBezTo>
                    <a:pt x="616" y="5729"/>
                    <a:pt x="670" y="5702"/>
                    <a:pt x="723" y="5702"/>
                  </a:cubicBezTo>
                  <a:lnTo>
                    <a:pt x="750" y="5702"/>
                  </a:lnTo>
                  <a:cubicBezTo>
                    <a:pt x="884" y="5649"/>
                    <a:pt x="991" y="5649"/>
                    <a:pt x="1125" y="5649"/>
                  </a:cubicBezTo>
                  <a:lnTo>
                    <a:pt x="1205" y="5649"/>
                  </a:lnTo>
                  <a:cubicBezTo>
                    <a:pt x="1339" y="5649"/>
                    <a:pt x="1473" y="5702"/>
                    <a:pt x="1607" y="5729"/>
                  </a:cubicBezTo>
                  <a:cubicBezTo>
                    <a:pt x="1901" y="5809"/>
                    <a:pt x="2169" y="5889"/>
                    <a:pt x="2436" y="6077"/>
                  </a:cubicBezTo>
                  <a:cubicBezTo>
                    <a:pt x="2677" y="6237"/>
                    <a:pt x="2891" y="6398"/>
                    <a:pt x="3106" y="6612"/>
                  </a:cubicBezTo>
                  <a:cubicBezTo>
                    <a:pt x="3293" y="6799"/>
                    <a:pt x="3480" y="7040"/>
                    <a:pt x="3614" y="7308"/>
                  </a:cubicBezTo>
                  <a:cubicBezTo>
                    <a:pt x="3748" y="7576"/>
                    <a:pt x="3882" y="7843"/>
                    <a:pt x="3935" y="8138"/>
                  </a:cubicBezTo>
                  <a:cubicBezTo>
                    <a:pt x="4016" y="8432"/>
                    <a:pt x="4042" y="8753"/>
                    <a:pt x="4042" y="9048"/>
                  </a:cubicBezTo>
                  <a:cubicBezTo>
                    <a:pt x="4042" y="9208"/>
                    <a:pt x="4016" y="9342"/>
                    <a:pt x="3962" y="9476"/>
                  </a:cubicBezTo>
                  <a:lnTo>
                    <a:pt x="3882" y="9878"/>
                  </a:lnTo>
                  <a:cubicBezTo>
                    <a:pt x="3801" y="10011"/>
                    <a:pt x="3748" y="10172"/>
                    <a:pt x="3668" y="10306"/>
                  </a:cubicBezTo>
                  <a:cubicBezTo>
                    <a:pt x="3614" y="10413"/>
                    <a:pt x="3534" y="10520"/>
                    <a:pt x="3427" y="10627"/>
                  </a:cubicBezTo>
                  <a:cubicBezTo>
                    <a:pt x="3239" y="10814"/>
                    <a:pt x="2998" y="10975"/>
                    <a:pt x="2731" y="11109"/>
                  </a:cubicBezTo>
                  <a:cubicBezTo>
                    <a:pt x="2597" y="11189"/>
                    <a:pt x="2436" y="11216"/>
                    <a:pt x="2303" y="11243"/>
                  </a:cubicBezTo>
                  <a:cubicBezTo>
                    <a:pt x="2169" y="11296"/>
                    <a:pt x="2008" y="11296"/>
                    <a:pt x="1874" y="11296"/>
                  </a:cubicBezTo>
                  <a:cubicBezTo>
                    <a:pt x="1740" y="11296"/>
                    <a:pt x="1553" y="11243"/>
                    <a:pt x="1419" y="11216"/>
                  </a:cubicBezTo>
                  <a:cubicBezTo>
                    <a:pt x="1285" y="11189"/>
                    <a:pt x="1152" y="11135"/>
                    <a:pt x="1018" y="11082"/>
                  </a:cubicBezTo>
                  <a:cubicBezTo>
                    <a:pt x="750" y="10948"/>
                    <a:pt x="482" y="10814"/>
                    <a:pt x="268" y="10627"/>
                  </a:cubicBezTo>
                  <a:cubicBezTo>
                    <a:pt x="161" y="10520"/>
                    <a:pt x="54" y="10440"/>
                    <a:pt x="1" y="10359"/>
                  </a:cubicBezTo>
                  <a:lnTo>
                    <a:pt x="1" y="10359"/>
                  </a:lnTo>
                  <a:cubicBezTo>
                    <a:pt x="1" y="11243"/>
                    <a:pt x="27" y="12126"/>
                    <a:pt x="161" y="12956"/>
                  </a:cubicBezTo>
                  <a:cubicBezTo>
                    <a:pt x="295" y="13973"/>
                    <a:pt x="536" y="14883"/>
                    <a:pt x="830" y="15793"/>
                  </a:cubicBezTo>
                  <a:cubicBezTo>
                    <a:pt x="857" y="15873"/>
                    <a:pt x="937" y="15927"/>
                    <a:pt x="1045" y="15927"/>
                  </a:cubicBezTo>
                  <a:cubicBezTo>
                    <a:pt x="2169" y="16542"/>
                    <a:pt x="3507" y="16837"/>
                    <a:pt x="4952" y="16837"/>
                  </a:cubicBezTo>
                  <a:cubicBezTo>
                    <a:pt x="5407" y="16837"/>
                    <a:pt x="5916" y="16810"/>
                    <a:pt x="6424" y="16730"/>
                  </a:cubicBezTo>
                  <a:cubicBezTo>
                    <a:pt x="7361" y="16596"/>
                    <a:pt x="8298" y="16382"/>
                    <a:pt x="9181" y="16007"/>
                  </a:cubicBezTo>
                  <a:cubicBezTo>
                    <a:pt x="10091" y="15632"/>
                    <a:pt x="10894" y="15177"/>
                    <a:pt x="11617" y="14642"/>
                  </a:cubicBezTo>
                  <a:cubicBezTo>
                    <a:pt x="11938" y="14374"/>
                    <a:pt x="12286" y="14053"/>
                    <a:pt x="12581" y="13759"/>
                  </a:cubicBezTo>
                  <a:cubicBezTo>
                    <a:pt x="12634" y="13678"/>
                    <a:pt x="12634" y="13598"/>
                    <a:pt x="12581" y="13518"/>
                  </a:cubicBezTo>
                  <a:cubicBezTo>
                    <a:pt x="12607" y="13089"/>
                    <a:pt x="12607" y="12608"/>
                    <a:pt x="12634" y="12153"/>
                  </a:cubicBezTo>
                  <a:lnTo>
                    <a:pt x="12634" y="12153"/>
                  </a:lnTo>
                  <a:cubicBezTo>
                    <a:pt x="12473" y="12286"/>
                    <a:pt x="12340" y="12420"/>
                    <a:pt x="12152" y="12527"/>
                  </a:cubicBezTo>
                  <a:cubicBezTo>
                    <a:pt x="11885" y="12688"/>
                    <a:pt x="11617" y="12822"/>
                    <a:pt x="11296" y="12929"/>
                  </a:cubicBezTo>
                  <a:cubicBezTo>
                    <a:pt x="11028" y="13009"/>
                    <a:pt x="10734" y="13089"/>
                    <a:pt x="10439" y="13116"/>
                  </a:cubicBezTo>
                  <a:cubicBezTo>
                    <a:pt x="10332" y="13116"/>
                    <a:pt x="10213" y="13140"/>
                    <a:pt x="10098" y="13140"/>
                  </a:cubicBezTo>
                  <a:cubicBezTo>
                    <a:pt x="10041" y="13140"/>
                    <a:pt x="9984" y="13134"/>
                    <a:pt x="9931" y="13116"/>
                  </a:cubicBezTo>
                  <a:cubicBezTo>
                    <a:pt x="9797" y="13116"/>
                    <a:pt x="9663" y="13089"/>
                    <a:pt x="9529" y="13063"/>
                  </a:cubicBezTo>
                  <a:cubicBezTo>
                    <a:pt x="9262" y="12982"/>
                    <a:pt x="8994" y="12875"/>
                    <a:pt x="8726" y="12715"/>
                  </a:cubicBezTo>
                  <a:cubicBezTo>
                    <a:pt x="8485" y="12581"/>
                    <a:pt x="8298" y="12393"/>
                    <a:pt x="8084" y="12153"/>
                  </a:cubicBezTo>
                  <a:cubicBezTo>
                    <a:pt x="8004" y="12046"/>
                    <a:pt x="7923" y="11912"/>
                    <a:pt x="7870" y="11778"/>
                  </a:cubicBezTo>
                  <a:cubicBezTo>
                    <a:pt x="7790" y="11644"/>
                    <a:pt x="7736" y="11537"/>
                    <a:pt x="7682" y="11403"/>
                  </a:cubicBezTo>
                  <a:cubicBezTo>
                    <a:pt x="7602" y="11135"/>
                    <a:pt x="7522" y="10841"/>
                    <a:pt x="7495" y="10547"/>
                  </a:cubicBezTo>
                  <a:cubicBezTo>
                    <a:pt x="7468" y="10252"/>
                    <a:pt x="7495" y="9931"/>
                    <a:pt x="7522" y="9637"/>
                  </a:cubicBezTo>
                  <a:cubicBezTo>
                    <a:pt x="7549" y="9530"/>
                    <a:pt x="7549" y="9449"/>
                    <a:pt x="7602" y="9342"/>
                  </a:cubicBezTo>
                  <a:lnTo>
                    <a:pt x="7602" y="9315"/>
                  </a:lnTo>
                  <a:cubicBezTo>
                    <a:pt x="7629" y="9182"/>
                    <a:pt x="7656" y="9075"/>
                    <a:pt x="7736" y="8941"/>
                  </a:cubicBezTo>
                  <a:cubicBezTo>
                    <a:pt x="7736" y="8914"/>
                    <a:pt x="7763" y="8914"/>
                    <a:pt x="7763" y="8860"/>
                  </a:cubicBezTo>
                  <a:cubicBezTo>
                    <a:pt x="7763" y="8834"/>
                    <a:pt x="7790" y="8807"/>
                    <a:pt x="7790" y="8780"/>
                  </a:cubicBezTo>
                  <a:cubicBezTo>
                    <a:pt x="7897" y="8512"/>
                    <a:pt x="8057" y="8245"/>
                    <a:pt x="8218" y="7977"/>
                  </a:cubicBezTo>
                  <a:cubicBezTo>
                    <a:pt x="8271" y="7924"/>
                    <a:pt x="8298" y="7897"/>
                    <a:pt x="8298" y="7870"/>
                  </a:cubicBezTo>
                  <a:cubicBezTo>
                    <a:pt x="8485" y="7602"/>
                    <a:pt x="8726" y="7335"/>
                    <a:pt x="8994" y="7094"/>
                  </a:cubicBezTo>
                  <a:cubicBezTo>
                    <a:pt x="9128" y="6960"/>
                    <a:pt x="9288" y="6853"/>
                    <a:pt x="9422" y="6773"/>
                  </a:cubicBezTo>
                  <a:cubicBezTo>
                    <a:pt x="9529" y="6692"/>
                    <a:pt x="9610" y="6666"/>
                    <a:pt x="9690" y="6585"/>
                  </a:cubicBezTo>
                  <a:cubicBezTo>
                    <a:pt x="9743" y="6559"/>
                    <a:pt x="9770" y="6559"/>
                    <a:pt x="9797" y="6532"/>
                  </a:cubicBezTo>
                  <a:lnTo>
                    <a:pt x="10011" y="6425"/>
                  </a:lnTo>
                  <a:cubicBezTo>
                    <a:pt x="10145" y="6371"/>
                    <a:pt x="10225" y="6318"/>
                    <a:pt x="10359" y="6291"/>
                  </a:cubicBezTo>
                  <a:cubicBezTo>
                    <a:pt x="10413" y="6291"/>
                    <a:pt x="10413" y="6291"/>
                    <a:pt x="10439" y="6264"/>
                  </a:cubicBezTo>
                  <a:cubicBezTo>
                    <a:pt x="10573" y="6237"/>
                    <a:pt x="10734" y="6184"/>
                    <a:pt x="10868" y="6157"/>
                  </a:cubicBezTo>
                  <a:cubicBezTo>
                    <a:pt x="10975" y="6157"/>
                    <a:pt x="11082" y="6130"/>
                    <a:pt x="11135" y="6130"/>
                  </a:cubicBezTo>
                  <a:lnTo>
                    <a:pt x="11537" y="6130"/>
                  </a:lnTo>
                  <a:cubicBezTo>
                    <a:pt x="11671" y="6130"/>
                    <a:pt x="11778" y="6157"/>
                    <a:pt x="11911" y="6184"/>
                  </a:cubicBezTo>
                  <a:cubicBezTo>
                    <a:pt x="12045" y="6237"/>
                    <a:pt x="12152" y="6264"/>
                    <a:pt x="12286" y="6291"/>
                  </a:cubicBezTo>
                  <a:cubicBezTo>
                    <a:pt x="12126" y="5488"/>
                    <a:pt x="12018" y="4685"/>
                    <a:pt x="11804" y="3828"/>
                  </a:cubicBezTo>
                  <a:cubicBezTo>
                    <a:pt x="11644" y="3079"/>
                    <a:pt x="11456" y="2410"/>
                    <a:pt x="11269" y="1768"/>
                  </a:cubicBezTo>
                  <a:cubicBezTo>
                    <a:pt x="11082" y="1152"/>
                    <a:pt x="10868" y="536"/>
                    <a:pt x="10627" y="1"/>
                  </a:cubicBezTo>
                  <a:close/>
                </a:path>
              </a:pathLst>
            </a:custGeom>
            <a:solidFill>
              <a:srgbClr val="EE324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13" name="Google Shape;2743;p3">
              <a:extLst>
                <a:ext uri="{FF2B5EF4-FFF2-40B4-BE49-F238E27FC236}">
                  <a16:creationId xmlns:a16="http://schemas.microsoft.com/office/drawing/2014/main" id="{66F4693E-44AF-4A81-8CE3-7DBB87A9109E}"/>
                </a:ext>
              </a:extLst>
            </p:cNvPr>
            <p:cNvSpPr/>
            <p:nvPr/>
          </p:nvSpPr>
          <p:spPr>
            <a:xfrm>
              <a:off x="8989150" y="5951025"/>
              <a:ext cx="406850" cy="336500"/>
            </a:xfrm>
            <a:custGeom>
              <a:avLst/>
              <a:gdLst/>
              <a:ahLst/>
              <a:cxnLst/>
              <a:rect l="l" t="t" r="r" b="b"/>
              <a:pathLst>
                <a:path w="16274" h="13460" extrusionOk="0">
                  <a:moveTo>
                    <a:pt x="13740" y="0"/>
                  </a:moveTo>
                  <a:cubicBezTo>
                    <a:pt x="13490" y="0"/>
                    <a:pt x="13275" y="32"/>
                    <a:pt x="13035" y="50"/>
                  </a:cubicBezTo>
                  <a:cubicBezTo>
                    <a:pt x="12232" y="157"/>
                    <a:pt x="11402" y="425"/>
                    <a:pt x="10599" y="773"/>
                  </a:cubicBezTo>
                  <a:cubicBezTo>
                    <a:pt x="9154" y="1495"/>
                    <a:pt x="7816" y="2512"/>
                    <a:pt x="6370" y="4092"/>
                  </a:cubicBezTo>
                  <a:cubicBezTo>
                    <a:pt x="5112" y="5510"/>
                    <a:pt x="3961" y="7063"/>
                    <a:pt x="3078" y="8401"/>
                  </a:cubicBezTo>
                  <a:cubicBezTo>
                    <a:pt x="2837" y="8749"/>
                    <a:pt x="2596" y="9070"/>
                    <a:pt x="2409" y="9418"/>
                  </a:cubicBezTo>
                  <a:cubicBezTo>
                    <a:pt x="2222" y="9659"/>
                    <a:pt x="2061" y="9873"/>
                    <a:pt x="1927" y="10114"/>
                  </a:cubicBezTo>
                  <a:lnTo>
                    <a:pt x="1900" y="10194"/>
                  </a:lnTo>
                  <a:cubicBezTo>
                    <a:pt x="1633" y="10542"/>
                    <a:pt x="1392" y="10917"/>
                    <a:pt x="1151" y="11318"/>
                  </a:cubicBezTo>
                  <a:cubicBezTo>
                    <a:pt x="937" y="11720"/>
                    <a:pt x="723" y="12014"/>
                    <a:pt x="589" y="12362"/>
                  </a:cubicBezTo>
                  <a:cubicBezTo>
                    <a:pt x="482" y="12550"/>
                    <a:pt x="348" y="12737"/>
                    <a:pt x="268" y="12924"/>
                  </a:cubicBezTo>
                  <a:cubicBezTo>
                    <a:pt x="268" y="12951"/>
                    <a:pt x="214" y="12951"/>
                    <a:pt x="214" y="13005"/>
                  </a:cubicBezTo>
                  <a:lnTo>
                    <a:pt x="214" y="13031"/>
                  </a:lnTo>
                  <a:cubicBezTo>
                    <a:pt x="161" y="13192"/>
                    <a:pt x="80" y="13326"/>
                    <a:pt x="0" y="13460"/>
                  </a:cubicBezTo>
                  <a:cubicBezTo>
                    <a:pt x="1472" y="13299"/>
                    <a:pt x="3025" y="12898"/>
                    <a:pt x="4604" y="12282"/>
                  </a:cubicBezTo>
                  <a:cubicBezTo>
                    <a:pt x="5621" y="11880"/>
                    <a:pt x="6638" y="11425"/>
                    <a:pt x="7655" y="10863"/>
                  </a:cubicBezTo>
                  <a:cubicBezTo>
                    <a:pt x="8592" y="10328"/>
                    <a:pt x="9529" y="9712"/>
                    <a:pt x="10412" y="9070"/>
                  </a:cubicBezTo>
                  <a:cubicBezTo>
                    <a:pt x="11295" y="8454"/>
                    <a:pt x="12098" y="7785"/>
                    <a:pt x="12794" y="7063"/>
                  </a:cubicBezTo>
                  <a:cubicBezTo>
                    <a:pt x="13142" y="6768"/>
                    <a:pt x="13410" y="6393"/>
                    <a:pt x="13704" y="6099"/>
                  </a:cubicBezTo>
                  <a:cubicBezTo>
                    <a:pt x="14132" y="5591"/>
                    <a:pt x="14507" y="5109"/>
                    <a:pt x="14882" y="4573"/>
                  </a:cubicBezTo>
                  <a:cubicBezTo>
                    <a:pt x="15310" y="3931"/>
                    <a:pt x="15631" y="3369"/>
                    <a:pt x="15872" y="2834"/>
                  </a:cubicBezTo>
                  <a:cubicBezTo>
                    <a:pt x="16006" y="2512"/>
                    <a:pt x="16113" y="2245"/>
                    <a:pt x="16167" y="1977"/>
                  </a:cubicBezTo>
                  <a:cubicBezTo>
                    <a:pt x="16247" y="1709"/>
                    <a:pt x="16274" y="1495"/>
                    <a:pt x="16247" y="1254"/>
                  </a:cubicBezTo>
                  <a:cubicBezTo>
                    <a:pt x="16220" y="1014"/>
                    <a:pt x="16140" y="773"/>
                    <a:pt x="16006" y="612"/>
                  </a:cubicBezTo>
                  <a:cubicBezTo>
                    <a:pt x="15872" y="425"/>
                    <a:pt x="15685" y="291"/>
                    <a:pt x="15444" y="184"/>
                  </a:cubicBezTo>
                  <a:cubicBezTo>
                    <a:pt x="15149" y="50"/>
                    <a:pt x="14828" y="23"/>
                    <a:pt x="14480" y="23"/>
                  </a:cubicBezTo>
                  <a:lnTo>
                    <a:pt x="14106" y="23"/>
                  </a:lnTo>
                  <a:cubicBezTo>
                    <a:pt x="13973" y="7"/>
                    <a:pt x="13853" y="0"/>
                    <a:pt x="13740" y="0"/>
                  </a:cubicBezTo>
                  <a:close/>
                </a:path>
              </a:pathLst>
            </a:custGeom>
            <a:solidFill>
              <a:srgbClr val="EC1109">
                <a:alpha val="32549"/>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14" name="Google Shape;2744;p3">
              <a:extLst>
                <a:ext uri="{FF2B5EF4-FFF2-40B4-BE49-F238E27FC236}">
                  <a16:creationId xmlns:a16="http://schemas.microsoft.com/office/drawing/2014/main" id="{8BA31A70-E8F8-C8A3-2055-A220306C4EDE}"/>
                </a:ext>
              </a:extLst>
            </p:cNvPr>
            <p:cNvSpPr/>
            <p:nvPr/>
          </p:nvSpPr>
          <p:spPr>
            <a:xfrm>
              <a:off x="8731525" y="5724750"/>
              <a:ext cx="600900" cy="586875"/>
            </a:xfrm>
            <a:custGeom>
              <a:avLst/>
              <a:gdLst/>
              <a:ahLst/>
              <a:cxnLst/>
              <a:rect l="l" t="t" r="r" b="b"/>
              <a:pathLst>
                <a:path w="24036" h="23475" extrusionOk="0">
                  <a:moveTo>
                    <a:pt x="19325" y="1"/>
                  </a:moveTo>
                  <a:cubicBezTo>
                    <a:pt x="19191" y="27"/>
                    <a:pt x="19004" y="27"/>
                    <a:pt x="18817" y="27"/>
                  </a:cubicBezTo>
                  <a:cubicBezTo>
                    <a:pt x="18549" y="27"/>
                    <a:pt x="18254" y="27"/>
                    <a:pt x="17853" y="54"/>
                  </a:cubicBezTo>
                  <a:cubicBezTo>
                    <a:pt x="17211" y="108"/>
                    <a:pt x="16702" y="135"/>
                    <a:pt x="16274" y="161"/>
                  </a:cubicBezTo>
                  <a:cubicBezTo>
                    <a:pt x="14026" y="402"/>
                    <a:pt x="11831" y="1045"/>
                    <a:pt x="9716" y="2115"/>
                  </a:cubicBezTo>
                  <a:cubicBezTo>
                    <a:pt x="7682" y="3132"/>
                    <a:pt x="5782" y="4578"/>
                    <a:pt x="4283" y="6264"/>
                  </a:cubicBezTo>
                  <a:cubicBezTo>
                    <a:pt x="3507" y="7120"/>
                    <a:pt x="2811" y="8057"/>
                    <a:pt x="2222" y="9021"/>
                  </a:cubicBezTo>
                  <a:cubicBezTo>
                    <a:pt x="1633" y="10038"/>
                    <a:pt x="1151" y="11082"/>
                    <a:pt x="803" y="12179"/>
                  </a:cubicBezTo>
                  <a:cubicBezTo>
                    <a:pt x="455" y="13169"/>
                    <a:pt x="268" y="14213"/>
                    <a:pt x="134" y="15284"/>
                  </a:cubicBezTo>
                  <a:cubicBezTo>
                    <a:pt x="27" y="15311"/>
                    <a:pt x="0" y="15418"/>
                    <a:pt x="27" y="15525"/>
                  </a:cubicBezTo>
                  <a:cubicBezTo>
                    <a:pt x="295" y="16328"/>
                    <a:pt x="482" y="17184"/>
                    <a:pt x="669" y="18121"/>
                  </a:cubicBezTo>
                  <a:cubicBezTo>
                    <a:pt x="937" y="19620"/>
                    <a:pt x="1071" y="21146"/>
                    <a:pt x="1205" y="22751"/>
                  </a:cubicBezTo>
                  <a:cubicBezTo>
                    <a:pt x="1205" y="22832"/>
                    <a:pt x="1285" y="22939"/>
                    <a:pt x="1392" y="22939"/>
                  </a:cubicBezTo>
                  <a:cubicBezTo>
                    <a:pt x="1392" y="23019"/>
                    <a:pt x="1472" y="23099"/>
                    <a:pt x="1526" y="23153"/>
                  </a:cubicBezTo>
                  <a:cubicBezTo>
                    <a:pt x="2570" y="23394"/>
                    <a:pt x="3640" y="23474"/>
                    <a:pt x="4711" y="23474"/>
                  </a:cubicBezTo>
                  <a:lnTo>
                    <a:pt x="5246" y="23474"/>
                  </a:lnTo>
                  <a:cubicBezTo>
                    <a:pt x="6451" y="23447"/>
                    <a:pt x="7682" y="23233"/>
                    <a:pt x="8913" y="22912"/>
                  </a:cubicBezTo>
                  <a:cubicBezTo>
                    <a:pt x="11269" y="22270"/>
                    <a:pt x="13544" y="21172"/>
                    <a:pt x="15685" y="19593"/>
                  </a:cubicBezTo>
                  <a:cubicBezTo>
                    <a:pt x="17746" y="18094"/>
                    <a:pt x="19486" y="16274"/>
                    <a:pt x="20904" y="14213"/>
                  </a:cubicBezTo>
                  <a:cubicBezTo>
                    <a:pt x="21707" y="13036"/>
                    <a:pt x="22376" y="11804"/>
                    <a:pt x="22912" y="10466"/>
                  </a:cubicBezTo>
                  <a:cubicBezTo>
                    <a:pt x="23447" y="9128"/>
                    <a:pt x="23795" y="7763"/>
                    <a:pt x="23929" y="6344"/>
                  </a:cubicBezTo>
                  <a:cubicBezTo>
                    <a:pt x="24009" y="5648"/>
                    <a:pt x="24036" y="4952"/>
                    <a:pt x="24009" y="4230"/>
                  </a:cubicBezTo>
                  <a:cubicBezTo>
                    <a:pt x="23982" y="3534"/>
                    <a:pt x="23875" y="2998"/>
                    <a:pt x="23715" y="2543"/>
                  </a:cubicBezTo>
                  <a:cubicBezTo>
                    <a:pt x="23527" y="2062"/>
                    <a:pt x="23313" y="1660"/>
                    <a:pt x="22992" y="1339"/>
                  </a:cubicBezTo>
                  <a:cubicBezTo>
                    <a:pt x="22724" y="1018"/>
                    <a:pt x="22403" y="750"/>
                    <a:pt x="22002" y="563"/>
                  </a:cubicBezTo>
                  <a:cubicBezTo>
                    <a:pt x="21092" y="81"/>
                    <a:pt x="20021" y="27"/>
                    <a:pt x="19325" y="1"/>
                  </a:cubicBezTo>
                  <a:close/>
                </a:path>
              </a:pathLst>
            </a:custGeom>
            <a:solidFill>
              <a:srgbClr val="43434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15" name="Google Shape;2745;p3">
              <a:extLst>
                <a:ext uri="{FF2B5EF4-FFF2-40B4-BE49-F238E27FC236}">
                  <a16:creationId xmlns:a16="http://schemas.microsoft.com/office/drawing/2014/main" id="{04787B57-ACC4-E5D4-5BFA-007DABD41CCA}"/>
                </a:ext>
              </a:extLst>
            </p:cNvPr>
            <p:cNvSpPr/>
            <p:nvPr/>
          </p:nvSpPr>
          <p:spPr>
            <a:xfrm>
              <a:off x="9013225" y="5908100"/>
              <a:ext cx="25" cy="25"/>
            </a:xfrm>
            <a:custGeom>
              <a:avLst/>
              <a:gdLst/>
              <a:ahLst/>
              <a:cxnLst/>
              <a:rect l="l" t="t" r="r" b="b"/>
              <a:pathLst>
                <a:path w="1" h="1" extrusionOk="0">
                  <a:moveTo>
                    <a:pt x="1" y="0"/>
                  </a:moveTo>
                  <a:close/>
                </a:path>
              </a:pathLst>
            </a:custGeom>
            <a:solidFill>
              <a:srgbClr val="2D212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16" name="Google Shape;2746;p3">
              <a:extLst>
                <a:ext uri="{FF2B5EF4-FFF2-40B4-BE49-F238E27FC236}">
                  <a16:creationId xmlns:a16="http://schemas.microsoft.com/office/drawing/2014/main" id="{5DFE6E23-2537-0C8E-9CA7-AAA68C195195}"/>
                </a:ext>
              </a:extLst>
            </p:cNvPr>
            <p:cNvSpPr/>
            <p:nvPr/>
          </p:nvSpPr>
          <p:spPr>
            <a:xfrm>
              <a:off x="8914200" y="5865275"/>
              <a:ext cx="25" cy="25"/>
            </a:xfrm>
            <a:custGeom>
              <a:avLst/>
              <a:gdLst/>
              <a:ahLst/>
              <a:cxnLst/>
              <a:rect l="l" t="t" r="r" b="b"/>
              <a:pathLst>
                <a:path w="1" h="1" extrusionOk="0">
                  <a:moveTo>
                    <a:pt x="0" y="0"/>
                  </a:moveTo>
                  <a:close/>
                </a:path>
              </a:pathLst>
            </a:custGeom>
            <a:solidFill>
              <a:srgbClr val="2D212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17" name="Google Shape;2747;p3">
              <a:extLst>
                <a:ext uri="{FF2B5EF4-FFF2-40B4-BE49-F238E27FC236}">
                  <a16:creationId xmlns:a16="http://schemas.microsoft.com/office/drawing/2014/main" id="{8AA57939-C64C-0287-C7EB-E95DC902C6F0}"/>
                </a:ext>
              </a:extLst>
            </p:cNvPr>
            <p:cNvSpPr/>
            <p:nvPr/>
          </p:nvSpPr>
          <p:spPr>
            <a:xfrm>
              <a:off x="9122975" y="6087425"/>
              <a:ext cx="25" cy="25"/>
            </a:xfrm>
            <a:custGeom>
              <a:avLst/>
              <a:gdLst/>
              <a:ahLst/>
              <a:cxnLst/>
              <a:rect l="l" t="t" r="r" b="b"/>
              <a:pathLst>
                <a:path w="1" h="1" extrusionOk="0">
                  <a:moveTo>
                    <a:pt x="0" y="1"/>
                  </a:moveTo>
                  <a:close/>
                </a:path>
              </a:pathLst>
            </a:custGeom>
            <a:solidFill>
              <a:srgbClr val="2D212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18" name="Google Shape;2748;p3">
              <a:extLst>
                <a:ext uri="{FF2B5EF4-FFF2-40B4-BE49-F238E27FC236}">
                  <a16:creationId xmlns:a16="http://schemas.microsoft.com/office/drawing/2014/main" id="{0B592D0E-9A19-AEDF-1AE5-703A578E328F}"/>
                </a:ext>
              </a:extLst>
            </p:cNvPr>
            <p:cNvSpPr/>
            <p:nvPr/>
          </p:nvSpPr>
          <p:spPr>
            <a:xfrm>
              <a:off x="9153075" y="6142300"/>
              <a:ext cx="25" cy="25"/>
            </a:xfrm>
            <a:custGeom>
              <a:avLst/>
              <a:gdLst/>
              <a:ahLst/>
              <a:cxnLst/>
              <a:rect l="l" t="t" r="r" b="b"/>
              <a:pathLst>
                <a:path w="1" h="1" extrusionOk="0">
                  <a:moveTo>
                    <a:pt x="1" y="0"/>
                  </a:moveTo>
                  <a:close/>
                </a:path>
              </a:pathLst>
            </a:custGeom>
            <a:solidFill>
              <a:srgbClr val="2D212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19" name="Google Shape;2749;p3">
              <a:extLst>
                <a:ext uri="{FF2B5EF4-FFF2-40B4-BE49-F238E27FC236}">
                  <a16:creationId xmlns:a16="http://schemas.microsoft.com/office/drawing/2014/main" id="{119A809E-E599-7BB6-BD9C-BFCBB72FC74E}"/>
                </a:ext>
              </a:extLst>
            </p:cNvPr>
            <p:cNvSpPr/>
            <p:nvPr/>
          </p:nvSpPr>
          <p:spPr>
            <a:xfrm>
              <a:off x="8730175" y="5721400"/>
              <a:ext cx="589550" cy="588875"/>
            </a:xfrm>
            <a:custGeom>
              <a:avLst/>
              <a:gdLst/>
              <a:ahLst/>
              <a:cxnLst/>
              <a:rect l="l" t="t" r="r" b="b"/>
              <a:pathLst>
                <a:path w="23582" h="23555" extrusionOk="0">
                  <a:moveTo>
                    <a:pt x="13919" y="6130"/>
                  </a:moveTo>
                  <a:cubicBezTo>
                    <a:pt x="14106" y="6157"/>
                    <a:pt x="14240" y="6184"/>
                    <a:pt x="14374" y="6211"/>
                  </a:cubicBezTo>
                  <a:cubicBezTo>
                    <a:pt x="14508" y="6237"/>
                    <a:pt x="14642" y="6318"/>
                    <a:pt x="14722" y="6371"/>
                  </a:cubicBezTo>
                  <a:cubicBezTo>
                    <a:pt x="14963" y="6505"/>
                    <a:pt x="15150" y="6719"/>
                    <a:pt x="15337" y="6906"/>
                  </a:cubicBezTo>
                  <a:cubicBezTo>
                    <a:pt x="15418" y="7040"/>
                    <a:pt x="15498" y="7147"/>
                    <a:pt x="15578" y="7281"/>
                  </a:cubicBezTo>
                  <a:cubicBezTo>
                    <a:pt x="15632" y="7415"/>
                    <a:pt x="15659" y="7549"/>
                    <a:pt x="15712" y="7656"/>
                  </a:cubicBezTo>
                  <a:cubicBezTo>
                    <a:pt x="15793" y="7950"/>
                    <a:pt x="15846" y="8245"/>
                    <a:pt x="15846" y="8539"/>
                  </a:cubicBezTo>
                  <a:cubicBezTo>
                    <a:pt x="15846" y="8834"/>
                    <a:pt x="15766" y="9128"/>
                    <a:pt x="15712" y="9422"/>
                  </a:cubicBezTo>
                  <a:cubicBezTo>
                    <a:pt x="15605" y="9690"/>
                    <a:pt x="15498" y="10011"/>
                    <a:pt x="15364" y="10225"/>
                  </a:cubicBezTo>
                  <a:cubicBezTo>
                    <a:pt x="15204" y="10493"/>
                    <a:pt x="15043" y="10734"/>
                    <a:pt x="14829" y="10948"/>
                  </a:cubicBezTo>
                  <a:cubicBezTo>
                    <a:pt x="14642" y="11135"/>
                    <a:pt x="14401" y="11350"/>
                    <a:pt x="14160" y="11483"/>
                  </a:cubicBezTo>
                  <a:cubicBezTo>
                    <a:pt x="14106" y="11510"/>
                    <a:pt x="14026" y="11564"/>
                    <a:pt x="13919" y="11617"/>
                  </a:cubicBezTo>
                  <a:lnTo>
                    <a:pt x="13732" y="11697"/>
                  </a:lnTo>
                  <a:cubicBezTo>
                    <a:pt x="13598" y="11778"/>
                    <a:pt x="13464" y="11805"/>
                    <a:pt x="13330" y="11831"/>
                  </a:cubicBezTo>
                  <a:cubicBezTo>
                    <a:pt x="13089" y="11912"/>
                    <a:pt x="12902" y="11938"/>
                    <a:pt x="12688" y="11938"/>
                  </a:cubicBezTo>
                  <a:lnTo>
                    <a:pt x="12500" y="11938"/>
                  </a:lnTo>
                  <a:cubicBezTo>
                    <a:pt x="12313" y="11938"/>
                    <a:pt x="12179" y="11912"/>
                    <a:pt x="12045" y="11858"/>
                  </a:cubicBezTo>
                  <a:cubicBezTo>
                    <a:pt x="11911" y="11831"/>
                    <a:pt x="11778" y="11778"/>
                    <a:pt x="11697" y="11697"/>
                  </a:cubicBezTo>
                  <a:cubicBezTo>
                    <a:pt x="11430" y="11564"/>
                    <a:pt x="11216" y="11376"/>
                    <a:pt x="11055" y="11162"/>
                  </a:cubicBezTo>
                  <a:cubicBezTo>
                    <a:pt x="10948" y="11028"/>
                    <a:pt x="10894" y="10921"/>
                    <a:pt x="10814" y="10787"/>
                  </a:cubicBezTo>
                  <a:cubicBezTo>
                    <a:pt x="10761" y="10654"/>
                    <a:pt x="10680" y="10520"/>
                    <a:pt x="10654" y="10439"/>
                  </a:cubicBezTo>
                  <a:cubicBezTo>
                    <a:pt x="10546" y="10118"/>
                    <a:pt x="10520" y="9851"/>
                    <a:pt x="10520" y="9556"/>
                  </a:cubicBezTo>
                  <a:lnTo>
                    <a:pt x="10520" y="9396"/>
                  </a:lnTo>
                  <a:lnTo>
                    <a:pt x="10520" y="9315"/>
                  </a:lnTo>
                  <a:cubicBezTo>
                    <a:pt x="10546" y="9101"/>
                    <a:pt x="10573" y="8860"/>
                    <a:pt x="10654" y="8619"/>
                  </a:cubicBezTo>
                  <a:cubicBezTo>
                    <a:pt x="10654" y="8593"/>
                    <a:pt x="10654" y="8566"/>
                    <a:pt x="10680" y="8566"/>
                  </a:cubicBezTo>
                  <a:cubicBezTo>
                    <a:pt x="10787" y="8298"/>
                    <a:pt x="10894" y="8031"/>
                    <a:pt x="11028" y="7790"/>
                  </a:cubicBezTo>
                  <a:cubicBezTo>
                    <a:pt x="11189" y="7522"/>
                    <a:pt x="11349" y="7281"/>
                    <a:pt x="11564" y="7121"/>
                  </a:cubicBezTo>
                  <a:cubicBezTo>
                    <a:pt x="11751" y="6880"/>
                    <a:pt x="11992" y="6719"/>
                    <a:pt x="12233" y="6585"/>
                  </a:cubicBezTo>
                  <a:lnTo>
                    <a:pt x="12286" y="6558"/>
                  </a:lnTo>
                  <a:cubicBezTo>
                    <a:pt x="12393" y="6478"/>
                    <a:pt x="12474" y="6451"/>
                    <a:pt x="12581" y="6425"/>
                  </a:cubicBezTo>
                  <a:lnTo>
                    <a:pt x="12661" y="6425"/>
                  </a:lnTo>
                  <a:lnTo>
                    <a:pt x="12714" y="6371"/>
                  </a:lnTo>
                  <a:cubicBezTo>
                    <a:pt x="12822" y="6344"/>
                    <a:pt x="12955" y="6318"/>
                    <a:pt x="13062" y="6291"/>
                  </a:cubicBezTo>
                  <a:lnTo>
                    <a:pt x="13089" y="6291"/>
                  </a:lnTo>
                  <a:cubicBezTo>
                    <a:pt x="13143" y="6291"/>
                    <a:pt x="13223" y="6237"/>
                    <a:pt x="13277" y="6237"/>
                  </a:cubicBezTo>
                  <a:lnTo>
                    <a:pt x="13598" y="6237"/>
                  </a:lnTo>
                  <a:lnTo>
                    <a:pt x="13517" y="6130"/>
                  </a:lnTo>
                  <a:close/>
                  <a:moveTo>
                    <a:pt x="19459" y="1"/>
                  </a:moveTo>
                  <a:cubicBezTo>
                    <a:pt x="19245" y="161"/>
                    <a:pt x="19085" y="161"/>
                    <a:pt x="18871" y="161"/>
                  </a:cubicBezTo>
                  <a:cubicBezTo>
                    <a:pt x="18603" y="161"/>
                    <a:pt x="18308" y="161"/>
                    <a:pt x="17907" y="188"/>
                  </a:cubicBezTo>
                  <a:cubicBezTo>
                    <a:pt x="17265" y="242"/>
                    <a:pt x="16810" y="269"/>
                    <a:pt x="16328" y="295"/>
                  </a:cubicBezTo>
                  <a:cubicBezTo>
                    <a:pt x="15739" y="376"/>
                    <a:pt x="15123" y="429"/>
                    <a:pt x="14535" y="563"/>
                  </a:cubicBezTo>
                  <a:lnTo>
                    <a:pt x="14535" y="804"/>
                  </a:lnTo>
                  <a:cubicBezTo>
                    <a:pt x="14535" y="964"/>
                    <a:pt x="14481" y="1098"/>
                    <a:pt x="14427" y="1232"/>
                  </a:cubicBezTo>
                  <a:cubicBezTo>
                    <a:pt x="14401" y="1366"/>
                    <a:pt x="14320" y="1500"/>
                    <a:pt x="14267" y="1607"/>
                  </a:cubicBezTo>
                  <a:cubicBezTo>
                    <a:pt x="14133" y="1874"/>
                    <a:pt x="13946" y="2115"/>
                    <a:pt x="13732" y="2303"/>
                  </a:cubicBezTo>
                  <a:cubicBezTo>
                    <a:pt x="13517" y="2517"/>
                    <a:pt x="13303" y="2704"/>
                    <a:pt x="13036" y="2838"/>
                  </a:cubicBezTo>
                  <a:cubicBezTo>
                    <a:pt x="12768" y="2999"/>
                    <a:pt x="12500" y="3106"/>
                    <a:pt x="12179" y="3186"/>
                  </a:cubicBezTo>
                  <a:cubicBezTo>
                    <a:pt x="11885" y="3266"/>
                    <a:pt x="11564" y="3320"/>
                    <a:pt x="11296" y="3320"/>
                  </a:cubicBezTo>
                  <a:lnTo>
                    <a:pt x="11189" y="3320"/>
                  </a:lnTo>
                  <a:cubicBezTo>
                    <a:pt x="10894" y="3320"/>
                    <a:pt x="10627" y="3266"/>
                    <a:pt x="10386" y="3213"/>
                  </a:cubicBezTo>
                  <a:cubicBezTo>
                    <a:pt x="10279" y="3186"/>
                    <a:pt x="10225" y="3186"/>
                    <a:pt x="10145" y="3132"/>
                  </a:cubicBezTo>
                  <a:cubicBezTo>
                    <a:pt x="10065" y="3106"/>
                    <a:pt x="10011" y="3106"/>
                    <a:pt x="9958" y="3079"/>
                  </a:cubicBezTo>
                  <a:cubicBezTo>
                    <a:pt x="9797" y="2999"/>
                    <a:pt x="9690" y="2972"/>
                    <a:pt x="9583" y="2865"/>
                  </a:cubicBezTo>
                  <a:cubicBezTo>
                    <a:pt x="9556" y="2838"/>
                    <a:pt x="9476" y="2811"/>
                    <a:pt x="9449" y="2785"/>
                  </a:cubicBezTo>
                  <a:cubicBezTo>
                    <a:pt x="9422" y="2731"/>
                    <a:pt x="9369" y="2731"/>
                    <a:pt x="9369" y="2704"/>
                  </a:cubicBezTo>
                  <a:cubicBezTo>
                    <a:pt x="9288" y="2651"/>
                    <a:pt x="9208" y="2570"/>
                    <a:pt x="9128" y="2517"/>
                  </a:cubicBezTo>
                  <a:cubicBezTo>
                    <a:pt x="7870" y="3213"/>
                    <a:pt x="6665" y="4069"/>
                    <a:pt x="5595" y="5060"/>
                  </a:cubicBezTo>
                  <a:lnTo>
                    <a:pt x="5702" y="5060"/>
                  </a:lnTo>
                  <a:cubicBezTo>
                    <a:pt x="5782" y="5060"/>
                    <a:pt x="5889" y="5060"/>
                    <a:pt x="5996" y="5086"/>
                  </a:cubicBezTo>
                  <a:cubicBezTo>
                    <a:pt x="6157" y="5113"/>
                    <a:pt x="6291" y="5113"/>
                    <a:pt x="6425" y="5140"/>
                  </a:cubicBezTo>
                  <a:cubicBezTo>
                    <a:pt x="6558" y="5193"/>
                    <a:pt x="6692" y="5247"/>
                    <a:pt x="6826" y="5274"/>
                  </a:cubicBezTo>
                  <a:cubicBezTo>
                    <a:pt x="7013" y="5354"/>
                    <a:pt x="7094" y="5408"/>
                    <a:pt x="7228" y="5488"/>
                  </a:cubicBezTo>
                  <a:cubicBezTo>
                    <a:pt x="7361" y="5541"/>
                    <a:pt x="7468" y="5648"/>
                    <a:pt x="7549" y="5729"/>
                  </a:cubicBezTo>
                  <a:cubicBezTo>
                    <a:pt x="7763" y="5916"/>
                    <a:pt x="7950" y="6157"/>
                    <a:pt x="8111" y="6425"/>
                  </a:cubicBezTo>
                  <a:cubicBezTo>
                    <a:pt x="8245" y="6692"/>
                    <a:pt x="8378" y="6960"/>
                    <a:pt x="8432" y="7254"/>
                  </a:cubicBezTo>
                  <a:cubicBezTo>
                    <a:pt x="8512" y="7549"/>
                    <a:pt x="8539" y="7870"/>
                    <a:pt x="8539" y="8164"/>
                  </a:cubicBezTo>
                  <a:cubicBezTo>
                    <a:pt x="8539" y="8459"/>
                    <a:pt x="8512" y="8753"/>
                    <a:pt x="8432" y="9074"/>
                  </a:cubicBezTo>
                  <a:cubicBezTo>
                    <a:pt x="8378" y="9369"/>
                    <a:pt x="8271" y="9663"/>
                    <a:pt x="8164" y="9931"/>
                  </a:cubicBezTo>
                  <a:cubicBezTo>
                    <a:pt x="8030" y="10199"/>
                    <a:pt x="7897" y="10466"/>
                    <a:pt x="7736" y="10707"/>
                  </a:cubicBezTo>
                  <a:cubicBezTo>
                    <a:pt x="7575" y="10975"/>
                    <a:pt x="7361" y="11216"/>
                    <a:pt x="7174" y="11403"/>
                  </a:cubicBezTo>
                  <a:cubicBezTo>
                    <a:pt x="6746" y="11831"/>
                    <a:pt x="6237" y="12206"/>
                    <a:pt x="5702" y="12420"/>
                  </a:cubicBezTo>
                  <a:cubicBezTo>
                    <a:pt x="5541" y="12474"/>
                    <a:pt x="5354" y="12554"/>
                    <a:pt x="5220" y="12581"/>
                  </a:cubicBezTo>
                  <a:cubicBezTo>
                    <a:pt x="5086" y="12607"/>
                    <a:pt x="4926" y="12634"/>
                    <a:pt x="4792" y="12688"/>
                  </a:cubicBezTo>
                  <a:cubicBezTo>
                    <a:pt x="4658" y="12715"/>
                    <a:pt x="4524" y="12715"/>
                    <a:pt x="4364" y="12715"/>
                  </a:cubicBezTo>
                  <a:cubicBezTo>
                    <a:pt x="4203" y="12715"/>
                    <a:pt x="4069" y="12715"/>
                    <a:pt x="3882" y="12688"/>
                  </a:cubicBezTo>
                  <a:cubicBezTo>
                    <a:pt x="3721" y="12634"/>
                    <a:pt x="3561" y="12607"/>
                    <a:pt x="3427" y="12581"/>
                  </a:cubicBezTo>
                  <a:cubicBezTo>
                    <a:pt x="3293" y="12554"/>
                    <a:pt x="3159" y="12474"/>
                    <a:pt x="3052" y="12420"/>
                  </a:cubicBezTo>
                  <a:cubicBezTo>
                    <a:pt x="3025" y="12367"/>
                    <a:pt x="2999" y="12367"/>
                    <a:pt x="2945" y="12340"/>
                  </a:cubicBezTo>
                  <a:cubicBezTo>
                    <a:pt x="2865" y="12286"/>
                    <a:pt x="2758" y="12206"/>
                    <a:pt x="2677" y="12179"/>
                  </a:cubicBezTo>
                  <a:cubicBezTo>
                    <a:pt x="2597" y="12099"/>
                    <a:pt x="2490" y="12019"/>
                    <a:pt x="2383" y="11912"/>
                  </a:cubicBezTo>
                  <a:lnTo>
                    <a:pt x="2276" y="11805"/>
                  </a:lnTo>
                  <a:cubicBezTo>
                    <a:pt x="2222" y="11697"/>
                    <a:pt x="2115" y="11617"/>
                    <a:pt x="2062" y="11510"/>
                  </a:cubicBezTo>
                  <a:lnTo>
                    <a:pt x="1848" y="11216"/>
                  </a:lnTo>
                  <a:lnTo>
                    <a:pt x="1821" y="11162"/>
                  </a:lnTo>
                  <a:cubicBezTo>
                    <a:pt x="1741" y="11028"/>
                    <a:pt x="1687" y="10868"/>
                    <a:pt x="1660" y="10734"/>
                  </a:cubicBezTo>
                  <a:cubicBezTo>
                    <a:pt x="1607" y="10627"/>
                    <a:pt x="1580" y="10547"/>
                    <a:pt x="1580" y="10439"/>
                  </a:cubicBezTo>
                  <a:lnTo>
                    <a:pt x="1580" y="10413"/>
                  </a:lnTo>
                  <a:cubicBezTo>
                    <a:pt x="1286" y="11002"/>
                    <a:pt x="1018" y="11671"/>
                    <a:pt x="804" y="12313"/>
                  </a:cubicBezTo>
                  <a:cubicBezTo>
                    <a:pt x="483" y="13303"/>
                    <a:pt x="268" y="14347"/>
                    <a:pt x="135" y="15418"/>
                  </a:cubicBezTo>
                  <a:cubicBezTo>
                    <a:pt x="54" y="15445"/>
                    <a:pt x="1" y="15552"/>
                    <a:pt x="54" y="15659"/>
                  </a:cubicBezTo>
                  <a:cubicBezTo>
                    <a:pt x="322" y="16462"/>
                    <a:pt x="509" y="17318"/>
                    <a:pt x="670" y="18255"/>
                  </a:cubicBezTo>
                  <a:cubicBezTo>
                    <a:pt x="938" y="19781"/>
                    <a:pt x="1071" y="21280"/>
                    <a:pt x="1205" y="22885"/>
                  </a:cubicBezTo>
                  <a:cubicBezTo>
                    <a:pt x="1205" y="22993"/>
                    <a:pt x="1312" y="23073"/>
                    <a:pt x="1419" y="23073"/>
                  </a:cubicBezTo>
                  <a:cubicBezTo>
                    <a:pt x="1419" y="23153"/>
                    <a:pt x="1473" y="23260"/>
                    <a:pt x="1553" y="23287"/>
                  </a:cubicBezTo>
                  <a:cubicBezTo>
                    <a:pt x="2115" y="23421"/>
                    <a:pt x="2731" y="23528"/>
                    <a:pt x="3293" y="23555"/>
                  </a:cubicBezTo>
                  <a:lnTo>
                    <a:pt x="3213" y="23448"/>
                  </a:lnTo>
                  <a:lnTo>
                    <a:pt x="3159" y="23394"/>
                  </a:lnTo>
                  <a:cubicBezTo>
                    <a:pt x="2999" y="23126"/>
                    <a:pt x="2865" y="22859"/>
                    <a:pt x="2758" y="22591"/>
                  </a:cubicBezTo>
                  <a:cubicBezTo>
                    <a:pt x="2624" y="22270"/>
                    <a:pt x="2544" y="21975"/>
                    <a:pt x="2490" y="21681"/>
                  </a:cubicBezTo>
                  <a:cubicBezTo>
                    <a:pt x="2410" y="21333"/>
                    <a:pt x="2410" y="21039"/>
                    <a:pt x="2410" y="20771"/>
                  </a:cubicBezTo>
                  <a:cubicBezTo>
                    <a:pt x="2410" y="20450"/>
                    <a:pt x="2463" y="20129"/>
                    <a:pt x="2544" y="19834"/>
                  </a:cubicBezTo>
                  <a:cubicBezTo>
                    <a:pt x="2677" y="19245"/>
                    <a:pt x="2945" y="18710"/>
                    <a:pt x="3293" y="18228"/>
                  </a:cubicBezTo>
                  <a:cubicBezTo>
                    <a:pt x="3454" y="17987"/>
                    <a:pt x="3641" y="17773"/>
                    <a:pt x="3855" y="17559"/>
                  </a:cubicBezTo>
                  <a:cubicBezTo>
                    <a:pt x="3989" y="17425"/>
                    <a:pt x="4149" y="17291"/>
                    <a:pt x="4337" y="17184"/>
                  </a:cubicBezTo>
                  <a:cubicBezTo>
                    <a:pt x="4390" y="17131"/>
                    <a:pt x="4497" y="17104"/>
                    <a:pt x="4551" y="17024"/>
                  </a:cubicBezTo>
                  <a:lnTo>
                    <a:pt x="4604" y="16997"/>
                  </a:lnTo>
                  <a:lnTo>
                    <a:pt x="4631" y="16970"/>
                  </a:lnTo>
                  <a:cubicBezTo>
                    <a:pt x="4872" y="16836"/>
                    <a:pt x="5086" y="16703"/>
                    <a:pt x="5354" y="16596"/>
                  </a:cubicBezTo>
                  <a:cubicBezTo>
                    <a:pt x="5675" y="16489"/>
                    <a:pt x="5943" y="16381"/>
                    <a:pt x="6237" y="16355"/>
                  </a:cubicBezTo>
                  <a:cubicBezTo>
                    <a:pt x="6317" y="16355"/>
                    <a:pt x="6398" y="16328"/>
                    <a:pt x="6505" y="16328"/>
                  </a:cubicBezTo>
                  <a:lnTo>
                    <a:pt x="7174" y="16328"/>
                  </a:lnTo>
                  <a:cubicBezTo>
                    <a:pt x="7335" y="16328"/>
                    <a:pt x="7495" y="16355"/>
                    <a:pt x="7656" y="16355"/>
                  </a:cubicBezTo>
                  <a:cubicBezTo>
                    <a:pt x="7763" y="16355"/>
                    <a:pt x="7897" y="16381"/>
                    <a:pt x="8030" y="16435"/>
                  </a:cubicBezTo>
                  <a:lnTo>
                    <a:pt x="8057" y="16435"/>
                  </a:lnTo>
                  <a:cubicBezTo>
                    <a:pt x="8245" y="16462"/>
                    <a:pt x="8405" y="16515"/>
                    <a:pt x="8566" y="16569"/>
                  </a:cubicBezTo>
                  <a:cubicBezTo>
                    <a:pt x="8860" y="16649"/>
                    <a:pt x="9128" y="16783"/>
                    <a:pt x="9369" y="16917"/>
                  </a:cubicBezTo>
                  <a:cubicBezTo>
                    <a:pt x="9636" y="17104"/>
                    <a:pt x="9877" y="17265"/>
                    <a:pt x="10065" y="17452"/>
                  </a:cubicBezTo>
                  <a:cubicBezTo>
                    <a:pt x="10306" y="17666"/>
                    <a:pt x="10520" y="17907"/>
                    <a:pt x="10680" y="18121"/>
                  </a:cubicBezTo>
                  <a:cubicBezTo>
                    <a:pt x="10868" y="18389"/>
                    <a:pt x="11001" y="18657"/>
                    <a:pt x="11135" y="18924"/>
                  </a:cubicBezTo>
                  <a:cubicBezTo>
                    <a:pt x="11269" y="19245"/>
                    <a:pt x="11376" y="19513"/>
                    <a:pt x="11456" y="19781"/>
                  </a:cubicBezTo>
                  <a:cubicBezTo>
                    <a:pt x="11510" y="20102"/>
                    <a:pt x="11537" y="20396"/>
                    <a:pt x="11590" y="20717"/>
                  </a:cubicBezTo>
                  <a:cubicBezTo>
                    <a:pt x="11590" y="21039"/>
                    <a:pt x="11564" y="21333"/>
                    <a:pt x="11510" y="21601"/>
                  </a:cubicBezTo>
                  <a:cubicBezTo>
                    <a:pt x="11483" y="21815"/>
                    <a:pt x="11456" y="21975"/>
                    <a:pt x="11376" y="22136"/>
                  </a:cubicBezTo>
                  <a:cubicBezTo>
                    <a:pt x="12875" y="21520"/>
                    <a:pt x="14401" y="20664"/>
                    <a:pt x="15793" y="19647"/>
                  </a:cubicBezTo>
                  <a:cubicBezTo>
                    <a:pt x="16756" y="18924"/>
                    <a:pt x="17666" y="18175"/>
                    <a:pt x="18496" y="17318"/>
                  </a:cubicBezTo>
                  <a:lnTo>
                    <a:pt x="18308" y="17318"/>
                  </a:lnTo>
                  <a:cubicBezTo>
                    <a:pt x="18201" y="17318"/>
                    <a:pt x="18068" y="17318"/>
                    <a:pt x="17987" y="17291"/>
                  </a:cubicBezTo>
                  <a:cubicBezTo>
                    <a:pt x="17800" y="17265"/>
                    <a:pt x="17666" y="17238"/>
                    <a:pt x="17586" y="17184"/>
                  </a:cubicBezTo>
                  <a:cubicBezTo>
                    <a:pt x="17398" y="17131"/>
                    <a:pt x="17265" y="17051"/>
                    <a:pt x="17158" y="16997"/>
                  </a:cubicBezTo>
                  <a:cubicBezTo>
                    <a:pt x="17024" y="16917"/>
                    <a:pt x="16943" y="16836"/>
                    <a:pt x="16836" y="16756"/>
                  </a:cubicBezTo>
                  <a:cubicBezTo>
                    <a:pt x="16595" y="16596"/>
                    <a:pt x="16408" y="16355"/>
                    <a:pt x="16248" y="16114"/>
                  </a:cubicBezTo>
                  <a:cubicBezTo>
                    <a:pt x="16167" y="16033"/>
                    <a:pt x="16087" y="15926"/>
                    <a:pt x="16033" y="15793"/>
                  </a:cubicBezTo>
                  <a:cubicBezTo>
                    <a:pt x="15980" y="15659"/>
                    <a:pt x="15900" y="15498"/>
                    <a:pt x="15846" y="15364"/>
                  </a:cubicBezTo>
                  <a:cubicBezTo>
                    <a:pt x="15766" y="15177"/>
                    <a:pt x="15712" y="14990"/>
                    <a:pt x="15659" y="14829"/>
                  </a:cubicBezTo>
                  <a:cubicBezTo>
                    <a:pt x="15632" y="14722"/>
                    <a:pt x="15632" y="14588"/>
                    <a:pt x="15605" y="14481"/>
                  </a:cubicBezTo>
                  <a:lnTo>
                    <a:pt x="15605" y="14454"/>
                  </a:lnTo>
                  <a:cubicBezTo>
                    <a:pt x="15578" y="14213"/>
                    <a:pt x="15578" y="14026"/>
                    <a:pt x="15605" y="13785"/>
                  </a:cubicBezTo>
                  <a:lnTo>
                    <a:pt x="15605" y="13758"/>
                  </a:lnTo>
                  <a:lnTo>
                    <a:pt x="15605" y="13705"/>
                  </a:lnTo>
                  <a:lnTo>
                    <a:pt x="15605" y="13571"/>
                  </a:lnTo>
                  <a:cubicBezTo>
                    <a:pt x="15605" y="13491"/>
                    <a:pt x="15632" y="13384"/>
                    <a:pt x="15659" y="13277"/>
                  </a:cubicBezTo>
                  <a:lnTo>
                    <a:pt x="15766" y="12982"/>
                  </a:lnTo>
                  <a:cubicBezTo>
                    <a:pt x="15793" y="12902"/>
                    <a:pt x="15846" y="12822"/>
                    <a:pt x="15873" y="12741"/>
                  </a:cubicBezTo>
                  <a:cubicBezTo>
                    <a:pt x="15926" y="12581"/>
                    <a:pt x="16007" y="12447"/>
                    <a:pt x="16060" y="12340"/>
                  </a:cubicBezTo>
                  <a:cubicBezTo>
                    <a:pt x="16087" y="12313"/>
                    <a:pt x="16140" y="12233"/>
                    <a:pt x="16167" y="12206"/>
                  </a:cubicBezTo>
                  <a:cubicBezTo>
                    <a:pt x="16194" y="12152"/>
                    <a:pt x="16274" y="12072"/>
                    <a:pt x="16301" y="12045"/>
                  </a:cubicBezTo>
                  <a:lnTo>
                    <a:pt x="16328" y="12019"/>
                  </a:lnTo>
                  <a:lnTo>
                    <a:pt x="16488" y="11831"/>
                  </a:lnTo>
                  <a:lnTo>
                    <a:pt x="16595" y="11751"/>
                  </a:lnTo>
                  <a:cubicBezTo>
                    <a:pt x="16676" y="11697"/>
                    <a:pt x="16729" y="11644"/>
                    <a:pt x="16810" y="11617"/>
                  </a:cubicBezTo>
                  <a:cubicBezTo>
                    <a:pt x="16836" y="11564"/>
                    <a:pt x="16890" y="11537"/>
                    <a:pt x="16943" y="11537"/>
                  </a:cubicBezTo>
                  <a:lnTo>
                    <a:pt x="16970" y="11537"/>
                  </a:lnTo>
                  <a:cubicBezTo>
                    <a:pt x="17024" y="11510"/>
                    <a:pt x="17131" y="11483"/>
                    <a:pt x="17211" y="11430"/>
                  </a:cubicBezTo>
                  <a:cubicBezTo>
                    <a:pt x="17265" y="11403"/>
                    <a:pt x="17291" y="11403"/>
                    <a:pt x="17372" y="11403"/>
                  </a:cubicBezTo>
                  <a:lnTo>
                    <a:pt x="17425" y="11403"/>
                  </a:lnTo>
                  <a:cubicBezTo>
                    <a:pt x="17506" y="11403"/>
                    <a:pt x="17559" y="11376"/>
                    <a:pt x="17613" y="11376"/>
                  </a:cubicBezTo>
                  <a:lnTo>
                    <a:pt x="18094" y="11376"/>
                  </a:lnTo>
                  <a:cubicBezTo>
                    <a:pt x="18282" y="11403"/>
                    <a:pt x="18416" y="11403"/>
                    <a:pt x="18496" y="11483"/>
                  </a:cubicBezTo>
                  <a:cubicBezTo>
                    <a:pt x="18630" y="11510"/>
                    <a:pt x="18764" y="11564"/>
                    <a:pt x="18897" y="11644"/>
                  </a:cubicBezTo>
                  <a:cubicBezTo>
                    <a:pt x="18978" y="11671"/>
                    <a:pt x="19031" y="11697"/>
                    <a:pt x="19085" y="11751"/>
                  </a:cubicBezTo>
                  <a:cubicBezTo>
                    <a:pt x="19138" y="11778"/>
                    <a:pt x="19219" y="11805"/>
                    <a:pt x="19245" y="11885"/>
                  </a:cubicBezTo>
                  <a:cubicBezTo>
                    <a:pt x="19486" y="12045"/>
                    <a:pt x="19674" y="12233"/>
                    <a:pt x="19834" y="12474"/>
                  </a:cubicBezTo>
                  <a:cubicBezTo>
                    <a:pt x="20021" y="12715"/>
                    <a:pt x="20182" y="12982"/>
                    <a:pt x="20289" y="13250"/>
                  </a:cubicBezTo>
                  <a:cubicBezTo>
                    <a:pt x="20343" y="13410"/>
                    <a:pt x="20369" y="13544"/>
                    <a:pt x="20423" y="13678"/>
                  </a:cubicBezTo>
                  <a:cubicBezTo>
                    <a:pt x="20450" y="13839"/>
                    <a:pt x="20477" y="13973"/>
                    <a:pt x="20503" y="14106"/>
                  </a:cubicBezTo>
                  <a:cubicBezTo>
                    <a:pt x="20557" y="14240"/>
                    <a:pt x="20557" y="14401"/>
                    <a:pt x="20557" y="14588"/>
                  </a:cubicBezTo>
                  <a:cubicBezTo>
                    <a:pt x="20557" y="14722"/>
                    <a:pt x="20557" y="14856"/>
                    <a:pt x="20503" y="14936"/>
                  </a:cubicBezTo>
                  <a:cubicBezTo>
                    <a:pt x="20691" y="14749"/>
                    <a:pt x="20851" y="14508"/>
                    <a:pt x="21012" y="14240"/>
                  </a:cubicBezTo>
                  <a:cubicBezTo>
                    <a:pt x="21815" y="13063"/>
                    <a:pt x="22484" y="11831"/>
                    <a:pt x="23019" y="10493"/>
                  </a:cubicBezTo>
                  <a:cubicBezTo>
                    <a:pt x="23260" y="9931"/>
                    <a:pt x="23421" y="9369"/>
                    <a:pt x="23581" y="8780"/>
                  </a:cubicBezTo>
                  <a:lnTo>
                    <a:pt x="23581" y="8780"/>
                  </a:lnTo>
                  <a:cubicBezTo>
                    <a:pt x="23421" y="8860"/>
                    <a:pt x="23287" y="8914"/>
                    <a:pt x="23153" y="8967"/>
                  </a:cubicBezTo>
                  <a:cubicBezTo>
                    <a:pt x="22992" y="9021"/>
                    <a:pt x="22859" y="9048"/>
                    <a:pt x="22725" y="9101"/>
                  </a:cubicBezTo>
                  <a:cubicBezTo>
                    <a:pt x="22591" y="9128"/>
                    <a:pt x="22430" y="9155"/>
                    <a:pt x="22297" y="9155"/>
                  </a:cubicBezTo>
                  <a:cubicBezTo>
                    <a:pt x="22082" y="9181"/>
                    <a:pt x="21895" y="9181"/>
                    <a:pt x="21681" y="9181"/>
                  </a:cubicBezTo>
                  <a:lnTo>
                    <a:pt x="21413" y="9181"/>
                  </a:lnTo>
                  <a:cubicBezTo>
                    <a:pt x="21092" y="9155"/>
                    <a:pt x="20771" y="9128"/>
                    <a:pt x="20503" y="9048"/>
                  </a:cubicBezTo>
                  <a:cubicBezTo>
                    <a:pt x="20209" y="8994"/>
                    <a:pt x="19914" y="8860"/>
                    <a:pt x="19674" y="8726"/>
                  </a:cubicBezTo>
                  <a:cubicBezTo>
                    <a:pt x="19540" y="8646"/>
                    <a:pt x="19406" y="8593"/>
                    <a:pt x="19272" y="8486"/>
                  </a:cubicBezTo>
                  <a:cubicBezTo>
                    <a:pt x="19138" y="8432"/>
                    <a:pt x="19031" y="8325"/>
                    <a:pt x="18951" y="8245"/>
                  </a:cubicBezTo>
                  <a:cubicBezTo>
                    <a:pt x="18710" y="8084"/>
                    <a:pt x="18496" y="7897"/>
                    <a:pt x="18308" y="7656"/>
                  </a:cubicBezTo>
                  <a:cubicBezTo>
                    <a:pt x="18094" y="7415"/>
                    <a:pt x="17907" y="7147"/>
                    <a:pt x="17773" y="6906"/>
                  </a:cubicBezTo>
                  <a:cubicBezTo>
                    <a:pt x="17613" y="6639"/>
                    <a:pt x="17506" y="6371"/>
                    <a:pt x="17398" y="6077"/>
                  </a:cubicBezTo>
                  <a:cubicBezTo>
                    <a:pt x="17318" y="5782"/>
                    <a:pt x="17238" y="5488"/>
                    <a:pt x="17211" y="5220"/>
                  </a:cubicBezTo>
                  <a:cubicBezTo>
                    <a:pt x="17184" y="4899"/>
                    <a:pt x="17184" y="4578"/>
                    <a:pt x="17184" y="4310"/>
                  </a:cubicBezTo>
                  <a:cubicBezTo>
                    <a:pt x="17211" y="4016"/>
                    <a:pt x="17238" y="3695"/>
                    <a:pt x="17345" y="3400"/>
                  </a:cubicBezTo>
                  <a:cubicBezTo>
                    <a:pt x="17452" y="3106"/>
                    <a:pt x="17532" y="2838"/>
                    <a:pt x="17666" y="2570"/>
                  </a:cubicBezTo>
                  <a:cubicBezTo>
                    <a:pt x="17800" y="2303"/>
                    <a:pt x="17987" y="2062"/>
                    <a:pt x="18148" y="1821"/>
                  </a:cubicBezTo>
                  <a:cubicBezTo>
                    <a:pt x="18335" y="1607"/>
                    <a:pt x="18549" y="1366"/>
                    <a:pt x="18790" y="1205"/>
                  </a:cubicBezTo>
                  <a:cubicBezTo>
                    <a:pt x="19004" y="991"/>
                    <a:pt x="19272" y="831"/>
                    <a:pt x="19513" y="697"/>
                  </a:cubicBezTo>
                  <a:cubicBezTo>
                    <a:pt x="19781" y="563"/>
                    <a:pt x="20048" y="429"/>
                    <a:pt x="20343" y="322"/>
                  </a:cubicBezTo>
                  <a:cubicBezTo>
                    <a:pt x="20557" y="269"/>
                    <a:pt x="20744" y="215"/>
                    <a:pt x="20958" y="188"/>
                  </a:cubicBezTo>
                  <a:cubicBezTo>
                    <a:pt x="20396" y="54"/>
                    <a:pt x="19807" y="28"/>
                    <a:pt x="19459" y="1"/>
                  </a:cubicBezTo>
                  <a:close/>
                </a:path>
              </a:pathLst>
            </a:custGeom>
            <a:solidFill>
              <a:srgbClr val="EE324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20" name="Google Shape;2750;p3">
              <a:extLst>
                <a:ext uri="{FF2B5EF4-FFF2-40B4-BE49-F238E27FC236}">
                  <a16:creationId xmlns:a16="http://schemas.microsoft.com/office/drawing/2014/main" id="{DBF5FE29-BE4B-C3D6-992E-42F7B8C48756}"/>
                </a:ext>
              </a:extLst>
            </p:cNvPr>
            <p:cNvSpPr/>
            <p:nvPr/>
          </p:nvSpPr>
          <p:spPr>
            <a:xfrm>
              <a:off x="9013225" y="5908100"/>
              <a:ext cx="25" cy="25"/>
            </a:xfrm>
            <a:custGeom>
              <a:avLst/>
              <a:gdLst/>
              <a:ahLst/>
              <a:cxnLst/>
              <a:rect l="l" t="t" r="r" b="b"/>
              <a:pathLst>
                <a:path w="1" h="1" extrusionOk="0">
                  <a:moveTo>
                    <a:pt x="1" y="0"/>
                  </a:moveTo>
                  <a:close/>
                </a:path>
              </a:pathLst>
            </a:custGeom>
            <a:solidFill>
              <a:srgbClr val="2D212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21" name="Google Shape;2751;p3">
              <a:extLst>
                <a:ext uri="{FF2B5EF4-FFF2-40B4-BE49-F238E27FC236}">
                  <a16:creationId xmlns:a16="http://schemas.microsoft.com/office/drawing/2014/main" id="{070AF96C-6531-A186-B0F4-433A039BD28D}"/>
                </a:ext>
              </a:extLst>
            </p:cNvPr>
            <p:cNvSpPr/>
            <p:nvPr/>
          </p:nvSpPr>
          <p:spPr>
            <a:xfrm>
              <a:off x="8914200" y="5865275"/>
              <a:ext cx="25" cy="25"/>
            </a:xfrm>
            <a:custGeom>
              <a:avLst/>
              <a:gdLst/>
              <a:ahLst/>
              <a:cxnLst/>
              <a:rect l="l" t="t" r="r" b="b"/>
              <a:pathLst>
                <a:path w="1" h="1" extrusionOk="0">
                  <a:moveTo>
                    <a:pt x="0" y="0"/>
                  </a:moveTo>
                  <a:close/>
                </a:path>
              </a:pathLst>
            </a:custGeom>
            <a:solidFill>
              <a:srgbClr val="2D212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22" name="Google Shape;2752;p3">
              <a:extLst>
                <a:ext uri="{FF2B5EF4-FFF2-40B4-BE49-F238E27FC236}">
                  <a16:creationId xmlns:a16="http://schemas.microsoft.com/office/drawing/2014/main" id="{9A1F5537-48E0-20D6-1A78-83DEE9E1110A}"/>
                </a:ext>
              </a:extLst>
            </p:cNvPr>
            <p:cNvSpPr/>
            <p:nvPr/>
          </p:nvSpPr>
          <p:spPr>
            <a:xfrm>
              <a:off x="9122975" y="6087425"/>
              <a:ext cx="25" cy="25"/>
            </a:xfrm>
            <a:custGeom>
              <a:avLst/>
              <a:gdLst/>
              <a:ahLst/>
              <a:cxnLst/>
              <a:rect l="l" t="t" r="r" b="b"/>
              <a:pathLst>
                <a:path w="1" h="1" extrusionOk="0">
                  <a:moveTo>
                    <a:pt x="0" y="1"/>
                  </a:moveTo>
                  <a:close/>
                </a:path>
              </a:pathLst>
            </a:custGeom>
            <a:solidFill>
              <a:srgbClr val="2D212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23" name="Google Shape;2753;p3">
              <a:extLst>
                <a:ext uri="{FF2B5EF4-FFF2-40B4-BE49-F238E27FC236}">
                  <a16:creationId xmlns:a16="http://schemas.microsoft.com/office/drawing/2014/main" id="{1D80C648-5336-1D84-BCB8-F3932218FA6E}"/>
                </a:ext>
              </a:extLst>
            </p:cNvPr>
            <p:cNvSpPr/>
            <p:nvPr/>
          </p:nvSpPr>
          <p:spPr>
            <a:xfrm>
              <a:off x="9153075" y="6142300"/>
              <a:ext cx="25" cy="25"/>
            </a:xfrm>
            <a:custGeom>
              <a:avLst/>
              <a:gdLst/>
              <a:ahLst/>
              <a:cxnLst/>
              <a:rect l="l" t="t" r="r" b="b"/>
              <a:pathLst>
                <a:path w="1" h="1" extrusionOk="0">
                  <a:moveTo>
                    <a:pt x="1" y="0"/>
                  </a:moveTo>
                  <a:close/>
                </a:path>
              </a:pathLst>
            </a:custGeom>
            <a:solidFill>
              <a:srgbClr val="2D212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24" name="Google Shape;2754;p3">
              <a:extLst>
                <a:ext uri="{FF2B5EF4-FFF2-40B4-BE49-F238E27FC236}">
                  <a16:creationId xmlns:a16="http://schemas.microsoft.com/office/drawing/2014/main" id="{A879CB22-09F6-54E4-3DE5-053DD6E6DAE6}"/>
                </a:ext>
              </a:extLst>
            </p:cNvPr>
            <p:cNvSpPr/>
            <p:nvPr/>
          </p:nvSpPr>
          <p:spPr>
            <a:xfrm>
              <a:off x="9180525" y="5940900"/>
              <a:ext cx="139875" cy="155925"/>
            </a:xfrm>
            <a:custGeom>
              <a:avLst/>
              <a:gdLst/>
              <a:ahLst/>
              <a:cxnLst/>
              <a:rect l="l" t="t" r="r" b="b"/>
              <a:pathLst>
                <a:path w="5595" h="6237" extrusionOk="0">
                  <a:moveTo>
                    <a:pt x="1713" y="0"/>
                  </a:moveTo>
                  <a:cubicBezTo>
                    <a:pt x="1606" y="294"/>
                    <a:pt x="1499" y="455"/>
                    <a:pt x="1365" y="616"/>
                  </a:cubicBezTo>
                  <a:cubicBezTo>
                    <a:pt x="964" y="1312"/>
                    <a:pt x="509" y="2034"/>
                    <a:pt x="0" y="2650"/>
                  </a:cubicBezTo>
                  <a:lnTo>
                    <a:pt x="27" y="2650"/>
                  </a:lnTo>
                  <a:cubicBezTo>
                    <a:pt x="187" y="2703"/>
                    <a:pt x="321" y="2703"/>
                    <a:pt x="428" y="2757"/>
                  </a:cubicBezTo>
                  <a:cubicBezTo>
                    <a:pt x="562" y="2784"/>
                    <a:pt x="696" y="2864"/>
                    <a:pt x="830" y="2917"/>
                  </a:cubicBezTo>
                  <a:cubicBezTo>
                    <a:pt x="910" y="2971"/>
                    <a:pt x="964" y="2998"/>
                    <a:pt x="990" y="3025"/>
                  </a:cubicBezTo>
                  <a:cubicBezTo>
                    <a:pt x="1071" y="3051"/>
                    <a:pt x="1124" y="3105"/>
                    <a:pt x="1178" y="3158"/>
                  </a:cubicBezTo>
                  <a:cubicBezTo>
                    <a:pt x="1392" y="3319"/>
                    <a:pt x="1606" y="3533"/>
                    <a:pt x="1767" y="3747"/>
                  </a:cubicBezTo>
                  <a:cubicBezTo>
                    <a:pt x="1927" y="3988"/>
                    <a:pt x="2115" y="4256"/>
                    <a:pt x="2195" y="4523"/>
                  </a:cubicBezTo>
                  <a:cubicBezTo>
                    <a:pt x="2275" y="4684"/>
                    <a:pt x="2302" y="4818"/>
                    <a:pt x="2329" y="4952"/>
                  </a:cubicBezTo>
                  <a:cubicBezTo>
                    <a:pt x="2382" y="5139"/>
                    <a:pt x="2409" y="5273"/>
                    <a:pt x="2436" y="5407"/>
                  </a:cubicBezTo>
                  <a:cubicBezTo>
                    <a:pt x="2463" y="5540"/>
                    <a:pt x="2463" y="5701"/>
                    <a:pt x="2463" y="5862"/>
                  </a:cubicBezTo>
                  <a:lnTo>
                    <a:pt x="2463" y="6236"/>
                  </a:lnTo>
                  <a:cubicBezTo>
                    <a:pt x="2463" y="6210"/>
                    <a:pt x="2489" y="6210"/>
                    <a:pt x="2543" y="6156"/>
                  </a:cubicBezTo>
                  <a:cubicBezTo>
                    <a:pt x="2677" y="5996"/>
                    <a:pt x="2837" y="5808"/>
                    <a:pt x="2998" y="5540"/>
                  </a:cubicBezTo>
                  <a:cubicBezTo>
                    <a:pt x="3801" y="4363"/>
                    <a:pt x="4470" y="3132"/>
                    <a:pt x="5005" y="1793"/>
                  </a:cubicBezTo>
                  <a:cubicBezTo>
                    <a:pt x="5246" y="1204"/>
                    <a:pt x="5407" y="642"/>
                    <a:pt x="5594" y="80"/>
                  </a:cubicBezTo>
                  <a:lnTo>
                    <a:pt x="5594" y="80"/>
                  </a:lnTo>
                  <a:lnTo>
                    <a:pt x="5460" y="134"/>
                  </a:lnTo>
                  <a:cubicBezTo>
                    <a:pt x="5353" y="187"/>
                    <a:pt x="5246" y="214"/>
                    <a:pt x="5193" y="241"/>
                  </a:cubicBezTo>
                  <a:cubicBezTo>
                    <a:pt x="5005" y="321"/>
                    <a:pt x="4871" y="348"/>
                    <a:pt x="4738" y="375"/>
                  </a:cubicBezTo>
                  <a:cubicBezTo>
                    <a:pt x="4604" y="401"/>
                    <a:pt x="4443" y="455"/>
                    <a:pt x="4309" y="455"/>
                  </a:cubicBezTo>
                  <a:cubicBezTo>
                    <a:pt x="4149" y="482"/>
                    <a:pt x="3935" y="482"/>
                    <a:pt x="3720" y="482"/>
                  </a:cubicBezTo>
                  <a:lnTo>
                    <a:pt x="3453" y="482"/>
                  </a:lnTo>
                  <a:cubicBezTo>
                    <a:pt x="3132" y="455"/>
                    <a:pt x="2810" y="401"/>
                    <a:pt x="2543" y="348"/>
                  </a:cubicBezTo>
                  <a:cubicBezTo>
                    <a:pt x="2302" y="268"/>
                    <a:pt x="2115" y="214"/>
                    <a:pt x="1900" y="107"/>
                  </a:cubicBezTo>
                  <a:lnTo>
                    <a:pt x="1713" y="0"/>
                  </a:lnTo>
                  <a:close/>
                </a:path>
              </a:pathLst>
            </a:custGeom>
            <a:solidFill>
              <a:srgbClr val="EE324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25" name="Google Shape;2755;p3">
              <a:extLst>
                <a:ext uri="{FF2B5EF4-FFF2-40B4-BE49-F238E27FC236}">
                  <a16:creationId xmlns:a16="http://schemas.microsoft.com/office/drawing/2014/main" id="{3CC0EDA0-73D0-D419-8414-741C0B04BA96}"/>
                </a:ext>
              </a:extLst>
            </p:cNvPr>
            <p:cNvSpPr/>
            <p:nvPr/>
          </p:nvSpPr>
          <p:spPr>
            <a:xfrm>
              <a:off x="9015900" y="6076725"/>
              <a:ext cx="178025" cy="202775"/>
            </a:xfrm>
            <a:custGeom>
              <a:avLst/>
              <a:gdLst/>
              <a:ahLst/>
              <a:cxnLst/>
              <a:rect l="l" t="t" r="r" b="b"/>
              <a:pathLst>
                <a:path w="7121" h="8111" extrusionOk="0">
                  <a:moveTo>
                    <a:pt x="4176" y="0"/>
                  </a:moveTo>
                  <a:cubicBezTo>
                    <a:pt x="4042" y="27"/>
                    <a:pt x="3908" y="107"/>
                    <a:pt x="3775" y="215"/>
                  </a:cubicBezTo>
                  <a:cubicBezTo>
                    <a:pt x="3614" y="348"/>
                    <a:pt x="3427" y="429"/>
                    <a:pt x="3266" y="563"/>
                  </a:cubicBezTo>
                  <a:cubicBezTo>
                    <a:pt x="2865" y="830"/>
                    <a:pt x="2463" y="1151"/>
                    <a:pt x="2088" y="1446"/>
                  </a:cubicBezTo>
                  <a:cubicBezTo>
                    <a:pt x="1740" y="1740"/>
                    <a:pt x="1366" y="2035"/>
                    <a:pt x="1018" y="2383"/>
                  </a:cubicBezTo>
                  <a:cubicBezTo>
                    <a:pt x="857" y="2543"/>
                    <a:pt x="697" y="2757"/>
                    <a:pt x="590" y="2945"/>
                  </a:cubicBezTo>
                  <a:cubicBezTo>
                    <a:pt x="563" y="3025"/>
                    <a:pt x="536" y="3078"/>
                    <a:pt x="482" y="3186"/>
                  </a:cubicBezTo>
                  <a:cubicBezTo>
                    <a:pt x="482" y="3212"/>
                    <a:pt x="456" y="3293"/>
                    <a:pt x="482" y="3319"/>
                  </a:cubicBezTo>
                  <a:lnTo>
                    <a:pt x="482" y="3426"/>
                  </a:lnTo>
                  <a:cubicBezTo>
                    <a:pt x="482" y="3453"/>
                    <a:pt x="536" y="3480"/>
                    <a:pt x="536" y="3507"/>
                  </a:cubicBezTo>
                  <a:cubicBezTo>
                    <a:pt x="563" y="3560"/>
                    <a:pt x="590" y="3587"/>
                    <a:pt x="590" y="3614"/>
                  </a:cubicBezTo>
                  <a:cubicBezTo>
                    <a:pt x="616" y="3641"/>
                    <a:pt x="670" y="3694"/>
                    <a:pt x="697" y="3694"/>
                  </a:cubicBezTo>
                  <a:cubicBezTo>
                    <a:pt x="750" y="3721"/>
                    <a:pt x="804" y="3721"/>
                    <a:pt x="857" y="3748"/>
                  </a:cubicBezTo>
                  <a:cubicBezTo>
                    <a:pt x="964" y="3774"/>
                    <a:pt x="1045" y="3774"/>
                    <a:pt x="1152" y="3774"/>
                  </a:cubicBezTo>
                  <a:cubicBezTo>
                    <a:pt x="1393" y="3774"/>
                    <a:pt x="1633" y="3721"/>
                    <a:pt x="1874" y="3641"/>
                  </a:cubicBezTo>
                  <a:cubicBezTo>
                    <a:pt x="2088" y="3587"/>
                    <a:pt x="2329" y="3507"/>
                    <a:pt x="2543" y="3426"/>
                  </a:cubicBezTo>
                  <a:cubicBezTo>
                    <a:pt x="2731" y="3319"/>
                    <a:pt x="2945" y="3239"/>
                    <a:pt x="3132" y="3159"/>
                  </a:cubicBezTo>
                  <a:cubicBezTo>
                    <a:pt x="3293" y="3052"/>
                    <a:pt x="3507" y="2971"/>
                    <a:pt x="3668" y="2891"/>
                  </a:cubicBezTo>
                  <a:cubicBezTo>
                    <a:pt x="3775" y="2811"/>
                    <a:pt x="3908" y="2757"/>
                    <a:pt x="3989" y="2704"/>
                  </a:cubicBezTo>
                  <a:cubicBezTo>
                    <a:pt x="4042" y="2704"/>
                    <a:pt x="4069" y="2704"/>
                    <a:pt x="4069" y="2757"/>
                  </a:cubicBezTo>
                  <a:lnTo>
                    <a:pt x="4069" y="2784"/>
                  </a:lnTo>
                  <a:lnTo>
                    <a:pt x="4069" y="2811"/>
                  </a:lnTo>
                  <a:cubicBezTo>
                    <a:pt x="3427" y="3453"/>
                    <a:pt x="2758" y="4015"/>
                    <a:pt x="2035" y="4524"/>
                  </a:cubicBezTo>
                  <a:cubicBezTo>
                    <a:pt x="1393" y="4952"/>
                    <a:pt x="750" y="5354"/>
                    <a:pt x="54" y="5702"/>
                  </a:cubicBezTo>
                  <a:cubicBezTo>
                    <a:pt x="135" y="6023"/>
                    <a:pt x="161" y="6317"/>
                    <a:pt x="188" y="6638"/>
                  </a:cubicBezTo>
                  <a:lnTo>
                    <a:pt x="188" y="6772"/>
                  </a:lnTo>
                  <a:cubicBezTo>
                    <a:pt x="188" y="7040"/>
                    <a:pt x="161" y="7307"/>
                    <a:pt x="135" y="7575"/>
                  </a:cubicBezTo>
                  <a:cubicBezTo>
                    <a:pt x="81" y="7736"/>
                    <a:pt x="54" y="7870"/>
                    <a:pt x="27" y="8030"/>
                  </a:cubicBezTo>
                  <a:cubicBezTo>
                    <a:pt x="27" y="8051"/>
                    <a:pt x="27" y="8088"/>
                    <a:pt x="15" y="8103"/>
                  </a:cubicBezTo>
                  <a:lnTo>
                    <a:pt x="15" y="8103"/>
                  </a:lnTo>
                  <a:cubicBezTo>
                    <a:pt x="171" y="8027"/>
                    <a:pt x="326" y="7974"/>
                    <a:pt x="456" y="7896"/>
                  </a:cubicBezTo>
                  <a:cubicBezTo>
                    <a:pt x="1794" y="7307"/>
                    <a:pt x="3132" y="6531"/>
                    <a:pt x="4417" y="5621"/>
                  </a:cubicBezTo>
                  <a:cubicBezTo>
                    <a:pt x="5381" y="4925"/>
                    <a:pt x="6291" y="4149"/>
                    <a:pt x="7120" y="3319"/>
                  </a:cubicBezTo>
                  <a:lnTo>
                    <a:pt x="6906" y="3319"/>
                  </a:lnTo>
                  <a:cubicBezTo>
                    <a:pt x="6826" y="3319"/>
                    <a:pt x="6692" y="3319"/>
                    <a:pt x="6585" y="3293"/>
                  </a:cubicBezTo>
                  <a:lnTo>
                    <a:pt x="6184" y="3186"/>
                  </a:lnTo>
                  <a:cubicBezTo>
                    <a:pt x="6023" y="3105"/>
                    <a:pt x="5889" y="3052"/>
                    <a:pt x="5782" y="2971"/>
                  </a:cubicBezTo>
                  <a:cubicBezTo>
                    <a:pt x="5648" y="2918"/>
                    <a:pt x="5514" y="2811"/>
                    <a:pt x="5434" y="2757"/>
                  </a:cubicBezTo>
                  <a:cubicBezTo>
                    <a:pt x="5220" y="2570"/>
                    <a:pt x="5006" y="2356"/>
                    <a:pt x="4845" y="2115"/>
                  </a:cubicBezTo>
                  <a:cubicBezTo>
                    <a:pt x="4765" y="2008"/>
                    <a:pt x="4711" y="1874"/>
                    <a:pt x="4631" y="1767"/>
                  </a:cubicBezTo>
                  <a:cubicBezTo>
                    <a:pt x="4578" y="1633"/>
                    <a:pt x="4497" y="1473"/>
                    <a:pt x="4444" y="1339"/>
                  </a:cubicBezTo>
                  <a:cubicBezTo>
                    <a:pt x="4364" y="1178"/>
                    <a:pt x="4310" y="964"/>
                    <a:pt x="4283" y="803"/>
                  </a:cubicBezTo>
                  <a:cubicBezTo>
                    <a:pt x="4230" y="696"/>
                    <a:pt x="4230" y="563"/>
                    <a:pt x="4203" y="482"/>
                  </a:cubicBezTo>
                  <a:lnTo>
                    <a:pt x="4203" y="429"/>
                  </a:lnTo>
                  <a:cubicBezTo>
                    <a:pt x="4203" y="295"/>
                    <a:pt x="4176" y="215"/>
                    <a:pt x="4176" y="107"/>
                  </a:cubicBezTo>
                  <a:lnTo>
                    <a:pt x="4176" y="0"/>
                  </a:lnTo>
                  <a:close/>
                  <a:moveTo>
                    <a:pt x="15" y="8103"/>
                  </a:moveTo>
                  <a:cubicBezTo>
                    <a:pt x="10" y="8106"/>
                    <a:pt x="5" y="8108"/>
                    <a:pt x="1" y="8110"/>
                  </a:cubicBezTo>
                  <a:cubicBezTo>
                    <a:pt x="7" y="8110"/>
                    <a:pt x="11" y="8108"/>
                    <a:pt x="15" y="8103"/>
                  </a:cubicBezTo>
                  <a:close/>
                </a:path>
              </a:pathLst>
            </a:custGeom>
            <a:solidFill>
              <a:srgbClr val="EE324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26" name="Google Shape;2756;p3">
              <a:extLst>
                <a:ext uri="{FF2B5EF4-FFF2-40B4-BE49-F238E27FC236}">
                  <a16:creationId xmlns:a16="http://schemas.microsoft.com/office/drawing/2014/main" id="{BFF5A8F6-50F8-A31A-BCEB-8110BAA5AD94}"/>
                </a:ext>
              </a:extLst>
            </p:cNvPr>
            <p:cNvSpPr/>
            <p:nvPr/>
          </p:nvSpPr>
          <p:spPr>
            <a:xfrm>
              <a:off x="9030625" y="6150325"/>
              <a:ext cx="25" cy="25"/>
            </a:xfrm>
            <a:custGeom>
              <a:avLst/>
              <a:gdLst/>
              <a:ahLst/>
              <a:cxnLst/>
              <a:rect l="l" t="t" r="r" b="b"/>
              <a:pathLst>
                <a:path w="1" h="1" extrusionOk="0">
                  <a:moveTo>
                    <a:pt x="1" y="1"/>
                  </a:moveTo>
                  <a:lnTo>
                    <a:pt x="1" y="1"/>
                  </a:lnTo>
                  <a:lnTo>
                    <a:pt x="1" y="1"/>
                  </a:lnTo>
                  <a:lnTo>
                    <a:pt x="1" y="1"/>
                  </a:lnTo>
                  <a:lnTo>
                    <a:pt x="1" y="1"/>
                  </a:lnTo>
                  <a:lnTo>
                    <a:pt x="1" y="1"/>
                  </a:lnTo>
                  <a:close/>
                </a:path>
              </a:pathLst>
            </a:custGeom>
            <a:solidFill>
              <a:srgbClr val="EC110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27" name="Google Shape;2757;p3">
              <a:extLst>
                <a:ext uri="{FF2B5EF4-FFF2-40B4-BE49-F238E27FC236}">
                  <a16:creationId xmlns:a16="http://schemas.microsoft.com/office/drawing/2014/main" id="{4BF6BB18-9FD2-0C1A-D011-C700AE9991E2}"/>
                </a:ext>
              </a:extLst>
            </p:cNvPr>
            <p:cNvSpPr/>
            <p:nvPr/>
          </p:nvSpPr>
          <p:spPr>
            <a:xfrm>
              <a:off x="9029950" y="6164375"/>
              <a:ext cx="25" cy="25"/>
            </a:xfrm>
            <a:custGeom>
              <a:avLst/>
              <a:gdLst/>
              <a:ahLst/>
              <a:cxnLst/>
              <a:rect l="l" t="t" r="r" b="b"/>
              <a:pathLst>
                <a:path w="1" h="1" extrusionOk="0">
                  <a:moveTo>
                    <a:pt x="1" y="1"/>
                  </a:moveTo>
                  <a:lnTo>
                    <a:pt x="1" y="1"/>
                  </a:lnTo>
                  <a:lnTo>
                    <a:pt x="1" y="1"/>
                  </a:lnTo>
                  <a:close/>
                </a:path>
              </a:pathLst>
            </a:custGeom>
            <a:solidFill>
              <a:srgbClr val="EC110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28" name="Google Shape;2758;p3">
              <a:extLst>
                <a:ext uri="{FF2B5EF4-FFF2-40B4-BE49-F238E27FC236}">
                  <a16:creationId xmlns:a16="http://schemas.microsoft.com/office/drawing/2014/main" id="{7F46F1EE-E32E-F071-9D4A-F82752FA37CC}"/>
                </a:ext>
              </a:extLst>
            </p:cNvPr>
            <p:cNvSpPr/>
            <p:nvPr/>
          </p:nvSpPr>
          <p:spPr>
            <a:xfrm>
              <a:off x="9034650" y="6169725"/>
              <a:ext cx="25" cy="25"/>
            </a:xfrm>
            <a:custGeom>
              <a:avLst/>
              <a:gdLst/>
              <a:ahLst/>
              <a:cxnLst/>
              <a:rect l="l" t="t" r="r" b="b"/>
              <a:pathLst>
                <a:path w="1" h="1" extrusionOk="0">
                  <a:moveTo>
                    <a:pt x="0" y="1"/>
                  </a:moveTo>
                  <a:lnTo>
                    <a:pt x="0" y="1"/>
                  </a:lnTo>
                  <a:lnTo>
                    <a:pt x="0" y="1"/>
                  </a:lnTo>
                  <a:close/>
                </a:path>
              </a:pathLst>
            </a:custGeom>
            <a:solidFill>
              <a:srgbClr val="EC110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29" name="Google Shape;2759;p3">
              <a:extLst>
                <a:ext uri="{FF2B5EF4-FFF2-40B4-BE49-F238E27FC236}">
                  <a16:creationId xmlns:a16="http://schemas.microsoft.com/office/drawing/2014/main" id="{87A84D37-8F84-8304-F251-7F19C8B6DA15}"/>
                </a:ext>
              </a:extLst>
            </p:cNvPr>
            <p:cNvSpPr/>
            <p:nvPr/>
          </p:nvSpPr>
          <p:spPr>
            <a:xfrm>
              <a:off x="9037975" y="6170400"/>
              <a:ext cx="25" cy="25"/>
            </a:xfrm>
            <a:custGeom>
              <a:avLst/>
              <a:gdLst/>
              <a:ahLst/>
              <a:cxnLst/>
              <a:rect l="l" t="t" r="r" b="b"/>
              <a:pathLst>
                <a:path w="1" h="1" extrusionOk="0">
                  <a:moveTo>
                    <a:pt x="1" y="1"/>
                  </a:moveTo>
                  <a:lnTo>
                    <a:pt x="1" y="1"/>
                  </a:lnTo>
                  <a:lnTo>
                    <a:pt x="1" y="1"/>
                  </a:lnTo>
                  <a:close/>
                </a:path>
              </a:pathLst>
            </a:custGeom>
            <a:solidFill>
              <a:srgbClr val="EC110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30" name="Google Shape;2760;p3">
              <a:extLst>
                <a:ext uri="{FF2B5EF4-FFF2-40B4-BE49-F238E27FC236}">
                  <a16:creationId xmlns:a16="http://schemas.microsoft.com/office/drawing/2014/main" id="{A056E932-E03C-11E0-5EEA-39601C2C1EC3}"/>
                </a:ext>
              </a:extLst>
            </p:cNvPr>
            <p:cNvSpPr/>
            <p:nvPr/>
          </p:nvSpPr>
          <p:spPr>
            <a:xfrm>
              <a:off x="8759625" y="6270100"/>
              <a:ext cx="54225" cy="40850"/>
            </a:xfrm>
            <a:custGeom>
              <a:avLst/>
              <a:gdLst/>
              <a:ahLst/>
              <a:cxnLst/>
              <a:rect l="l" t="t" r="r" b="b"/>
              <a:pathLst>
                <a:path w="2169" h="1634" extrusionOk="0">
                  <a:moveTo>
                    <a:pt x="1446" y="1"/>
                  </a:moveTo>
                  <a:cubicBezTo>
                    <a:pt x="1018" y="1"/>
                    <a:pt x="509" y="27"/>
                    <a:pt x="0" y="27"/>
                  </a:cubicBezTo>
                  <a:cubicBezTo>
                    <a:pt x="27" y="322"/>
                    <a:pt x="81" y="616"/>
                    <a:pt x="81" y="964"/>
                  </a:cubicBezTo>
                  <a:cubicBezTo>
                    <a:pt x="81" y="1098"/>
                    <a:pt x="161" y="1152"/>
                    <a:pt x="268" y="1152"/>
                  </a:cubicBezTo>
                  <a:cubicBezTo>
                    <a:pt x="268" y="1232"/>
                    <a:pt x="348" y="1339"/>
                    <a:pt x="402" y="1366"/>
                  </a:cubicBezTo>
                  <a:cubicBezTo>
                    <a:pt x="964" y="1500"/>
                    <a:pt x="1580" y="1607"/>
                    <a:pt x="2168" y="1633"/>
                  </a:cubicBezTo>
                  <a:lnTo>
                    <a:pt x="2142" y="1553"/>
                  </a:lnTo>
                  <a:lnTo>
                    <a:pt x="2115" y="1526"/>
                  </a:lnTo>
                  <a:lnTo>
                    <a:pt x="2035" y="1473"/>
                  </a:lnTo>
                  <a:cubicBezTo>
                    <a:pt x="1874" y="1205"/>
                    <a:pt x="1740" y="964"/>
                    <a:pt x="1633" y="670"/>
                  </a:cubicBezTo>
                  <a:lnTo>
                    <a:pt x="1446" y="54"/>
                  </a:lnTo>
                  <a:lnTo>
                    <a:pt x="1446" y="1"/>
                  </a:lnTo>
                  <a:close/>
                </a:path>
              </a:pathLst>
            </a:custGeom>
            <a:solidFill>
              <a:srgbClr val="EC110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31" name="Google Shape;2761;p3">
              <a:extLst>
                <a:ext uri="{FF2B5EF4-FFF2-40B4-BE49-F238E27FC236}">
                  <a16:creationId xmlns:a16="http://schemas.microsoft.com/office/drawing/2014/main" id="{228CB193-83B4-3B45-4B92-0C8F4DB43327}"/>
                </a:ext>
              </a:extLst>
            </p:cNvPr>
            <p:cNvSpPr/>
            <p:nvPr/>
          </p:nvSpPr>
          <p:spPr>
            <a:xfrm>
              <a:off x="8353450" y="5878000"/>
              <a:ext cx="184725" cy="157925"/>
            </a:xfrm>
            <a:custGeom>
              <a:avLst/>
              <a:gdLst/>
              <a:ahLst/>
              <a:cxnLst/>
              <a:rect l="l" t="t" r="r" b="b"/>
              <a:pathLst>
                <a:path w="7389" h="6317" extrusionOk="0">
                  <a:moveTo>
                    <a:pt x="3239" y="0"/>
                  </a:moveTo>
                  <a:cubicBezTo>
                    <a:pt x="3191" y="48"/>
                    <a:pt x="3162" y="58"/>
                    <a:pt x="3141" y="58"/>
                  </a:cubicBezTo>
                  <a:cubicBezTo>
                    <a:pt x="3127" y="58"/>
                    <a:pt x="3116" y="54"/>
                    <a:pt x="3106" y="54"/>
                  </a:cubicBezTo>
                  <a:cubicBezTo>
                    <a:pt x="2998" y="54"/>
                    <a:pt x="2891" y="80"/>
                    <a:pt x="2811" y="134"/>
                  </a:cubicBezTo>
                  <a:cubicBezTo>
                    <a:pt x="2704" y="161"/>
                    <a:pt x="2570" y="187"/>
                    <a:pt x="2436" y="214"/>
                  </a:cubicBezTo>
                  <a:cubicBezTo>
                    <a:pt x="2142" y="321"/>
                    <a:pt x="1794" y="455"/>
                    <a:pt x="1500" y="616"/>
                  </a:cubicBezTo>
                  <a:cubicBezTo>
                    <a:pt x="1125" y="803"/>
                    <a:pt x="830" y="990"/>
                    <a:pt x="590" y="1151"/>
                  </a:cubicBezTo>
                  <a:cubicBezTo>
                    <a:pt x="456" y="1258"/>
                    <a:pt x="349" y="1365"/>
                    <a:pt x="268" y="1472"/>
                  </a:cubicBezTo>
                  <a:cubicBezTo>
                    <a:pt x="161" y="1552"/>
                    <a:pt x="81" y="1660"/>
                    <a:pt x="54" y="1793"/>
                  </a:cubicBezTo>
                  <a:cubicBezTo>
                    <a:pt x="27" y="1900"/>
                    <a:pt x="1" y="2034"/>
                    <a:pt x="27" y="2141"/>
                  </a:cubicBezTo>
                  <a:cubicBezTo>
                    <a:pt x="54" y="2222"/>
                    <a:pt x="81" y="2355"/>
                    <a:pt x="188" y="2462"/>
                  </a:cubicBezTo>
                  <a:cubicBezTo>
                    <a:pt x="215" y="2489"/>
                    <a:pt x="268" y="2543"/>
                    <a:pt x="322" y="2570"/>
                  </a:cubicBezTo>
                  <a:cubicBezTo>
                    <a:pt x="349" y="2596"/>
                    <a:pt x="429" y="2623"/>
                    <a:pt x="483" y="2623"/>
                  </a:cubicBezTo>
                  <a:cubicBezTo>
                    <a:pt x="536" y="2623"/>
                    <a:pt x="590" y="2677"/>
                    <a:pt x="616" y="2677"/>
                  </a:cubicBezTo>
                  <a:cubicBezTo>
                    <a:pt x="697" y="2677"/>
                    <a:pt x="750" y="2677"/>
                    <a:pt x="830" y="2623"/>
                  </a:cubicBezTo>
                  <a:cubicBezTo>
                    <a:pt x="964" y="2596"/>
                    <a:pt x="1098" y="2543"/>
                    <a:pt x="1205" y="2462"/>
                  </a:cubicBezTo>
                  <a:cubicBezTo>
                    <a:pt x="1339" y="2409"/>
                    <a:pt x="1419" y="2302"/>
                    <a:pt x="1553" y="2195"/>
                  </a:cubicBezTo>
                  <a:cubicBezTo>
                    <a:pt x="1794" y="2007"/>
                    <a:pt x="2035" y="1793"/>
                    <a:pt x="2329" y="1472"/>
                  </a:cubicBezTo>
                  <a:cubicBezTo>
                    <a:pt x="2490" y="1258"/>
                    <a:pt x="2677" y="1071"/>
                    <a:pt x="2865" y="830"/>
                  </a:cubicBezTo>
                  <a:cubicBezTo>
                    <a:pt x="2945" y="749"/>
                    <a:pt x="2972" y="696"/>
                    <a:pt x="3025" y="616"/>
                  </a:cubicBezTo>
                  <a:cubicBezTo>
                    <a:pt x="3079" y="669"/>
                    <a:pt x="3106" y="696"/>
                    <a:pt x="3132" y="696"/>
                  </a:cubicBezTo>
                  <a:cubicBezTo>
                    <a:pt x="3213" y="723"/>
                    <a:pt x="3266" y="803"/>
                    <a:pt x="3346" y="830"/>
                  </a:cubicBezTo>
                  <a:cubicBezTo>
                    <a:pt x="3400" y="857"/>
                    <a:pt x="3453" y="883"/>
                    <a:pt x="3534" y="964"/>
                  </a:cubicBezTo>
                  <a:cubicBezTo>
                    <a:pt x="3668" y="1071"/>
                    <a:pt x="3828" y="1151"/>
                    <a:pt x="3962" y="1285"/>
                  </a:cubicBezTo>
                  <a:cubicBezTo>
                    <a:pt x="4230" y="1499"/>
                    <a:pt x="4497" y="1767"/>
                    <a:pt x="4765" y="2034"/>
                  </a:cubicBezTo>
                  <a:cubicBezTo>
                    <a:pt x="5059" y="2329"/>
                    <a:pt x="5354" y="2623"/>
                    <a:pt x="5541" y="2944"/>
                  </a:cubicBezTo>
                  <a:cubicBezTo>
                    <a:pt x="5809" y="3292"/>
                    <a:pt x="6050" y="3640"/>
                    <a:pt x="6237" y="4015"/>
                  </a:cubicBezTo>
                  <a:lnTo>
                    <a:pt x="6237" y="3961"/>
                  </a:lnTo>
                  <a:lnTo>
                    <a:pt x="6237" y="3935"/>
                  </a:lnTo>
                  <a:cubicBezTo>
                    <a:pt x="6665" y="4711"/>
                    <a:pt x="6987" y="5433"/>
                    <a:pt x="7147" y="6183"/>
                  </a:cubicBezTo>
                  <a:lnTo>
                    <a:pt x="7147" y="6210"/>
                  </a:lnTo>
                  <a:cubicBezTo>
                    <a:pt x="7147" y="6290"/>
                    <a:pt x="7227" y="6317"/>
                    <a:pt x="7254" y="6317"/>
                  </a:cubicBezTo>
                  <a:cubicBezTo>
                    <a:pt x="7281" y="6317"/>
                    <a:pt x="7308" y="6290"/>
                    <a:pt x="7335" y="6290"/>
                  </a:cubicBezTo>
                  <a:cubicBezTo>
                    <a:pt x="7335" y="6236"/>
                    <a:pt x="7388" y="6236"/>
                    <a:pt x="7335" y="6210"/>
                  </a:cubicBezTo>
                  <a:cubicBezTo>
                    <a:pt x="7120" y="5219"/>
                    <a:pt x="6746" y="4229"/>
                    <a:pt x="6264" y="3265"/>
                  </a:cubicBezTo>
                  <a:cubicBezTo>
                    <a:pt x="5996" y="2703"/>
                    <a:pt x="5702" y="2222"/>
                    <a:pt x="5434" y="1793"/>
                  </a:cubicBezTo>
                  <a:cubicBezTo>
                    <a:pt x="5113" y="1338"/>
                    <a:pt x="4738" y="937"/>
                    <a:pt x="4337" y="589"/>
                  </a:cubicBezTo>
                  <a:lnTo>
                    <a:pt x="3935" y="294"/>
                  </a:lnTo>
                  <a:cubicBezTo>
                    <a:pt x="3828" y="214"/>
                    <a:pt x="3721" y="187"/>
                    <a:pt x="3641" y="134"/>
                  </a:cubicBezTo>
                  <a:cubicBezTo>
                    <a:pt x="3587" y="80"/>
                    <a:pt x="3561" y="80"/>
                    <a:pt x="3534" y="80"/>
                  </a:cubicBezTo>
                  <a:cubicBezTo>
                    <a:pt x="3507" y="80"/>
                    <a:pt x="3507" y="80"/>
                    <a:pt x="3453" y="54"/>
                  </a:cubicBezTo>
                  <a:cubicBezTo>
                    <a:pt x="3427" y="54"/>
                    <a:pt x="3400" y="27"/>
                    <a:pt x="3400" y="27"/>
                  </a:cubicBezTo>
                  <a:cubicBezTo>
                    <a:pt x="3373" y="0"/>
                    <a:pt x="3293" y="0"/>
                    <a:pt x="3266" y="0"/>
                  </a:cubicBezTo>
                  <a:close/>
                </a:path>
              </a:pathLst>
            </a:custGeom>
            <a:solidFill>
              <a:srgbClr val="36292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32" name="Google Shape;2762;p3">
              <a:extLst>
                <a:ext uri="{FF2B5EF4-FFF2-40B4-BE49-F238E27FC236}">
                  <a16:creationId xmlns:a16="http://schemas.microsoft.com/office/drawing/2014/main" id="{CDFB2E41-3C7C-69FA-480C-6E5D486BB35B}"/>
                </a:ext>
              </a:extLst>
            </p:cNvPr>
            <p:cNvSpPr/>
            <p:nvPr/>
          </p:nvSpPr>
          <p:spPr>
            <a:xfrm>
              <a:off x="8431750" y="5880000"/>
              <a:ext cx="10050" cy="6050"/>
            </a:xfrm>
            <a:custGeom>
              <a:avLst/>
              <a:gdLst/>
              <a:ahLst/>
              <a:cxnLst/>
              <a:rect l="l" t="t" r="r" b="b"/>
              <a:pathLst>
                <a:path w="402" h="242" extrusionOk="0">
                  <a:moveTo>
                    <a:pt x="81" y="0"/>
                  </a:moveTo>
                  <a:lnTo>
                    <a:pt x="0" y="81"/>
                  </a:lnTo>
                  <a:cubicBezTo>
                    <a:pt x="0" y="107"/>
                    <a:pt x="0" y="134"/>
                    <a:pt x="27" y="134"/>
                  </a:cubicBezTo>
                  <a:cubicBezTo>
                    <a:pt x="81" y="134"/>
                    <a:pt x="134" y="188"/>
                    <a:pt x="161" y="188"/>
                  </a:cubicBezTo>
                  <a:cubicBezTo>
                    <a:pt x="241" y="214"/>
                    <a:pt x="268" y="214"/>
                    <a:pt x="348" y="241"/>
                  </a:cubicBezTo>
                  <a:cubicBezTo>
                    <a:pt x="375" y="241"/>
                    <a:pt x="402" y="241"/>
                    <a:pt x="402" y="214"/>
                  </a:cubicBezTo>
                  <a:cubicBezTo>
                    <a:pt x="402" y="188"/>
                    <a:pt x="402" y="134"/>
                    <a:pt x="375" y="134"/>
                  </a:cubicBezTo>
                  <a:cubicBezTo>
                    <a:pt x="295" y="107"/>
                    <a:pt x="268" y="81"/>
                    <a:pt x="214" y="81"/>
                  </a:cubicBezTo>
                  <a:cubicBezTo>
                    <a:pt x="161" y="27"/>
                    <a:pt x="107" y="27"/>
                    <a:pt x="81" y="0"/>
                  </a:cubicBezTo>
                  <a:close/>
                </a:path>
              </a:pathLst>
            </a:custGeom>
            <a:solidFill>
              <a:srgbClr val="36292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33" name="Google Shape;2763;p3">
              <a:extLst>
                <a:ext uri="{FF2B5EF4-FFF2-40B4-BE49-F238E27FC236}">
                  <a16:creationId xmlns:a16="http://schemas.microsoft.com/office/drawing/2014/main" id="{9CC1360B-C998-F3AA-AA6B-B43E3D1555E7}"/>
                </a:ext>
              </a:extLst>
            </p:cNvPr>
            <p:cNvSpPr/>
            <p:nvPr/>
          </p:nvSpPr>
          <p:spPr>
            <a:xfrm>
              <a:off x="8431075" y="5879325"/>
              <a:ext cx="11400" cy="6725"/>
            </a:xfrm>
            <a:custGeom>
              <a:avLst/>
              <a:gdLst/>
              <a:ahLst/>
              <a:cxnLst/>
              <a:rect l="l" t="t" r="r" b="b"/>
              <a:pathLst>
                <a:path w="456" h="269" extrusionOk="0">
                  <a:moveTo>
                    <a:pt x="54" y="1"/>
                  </a:moveTo>
                  <a:lnTo>
                    <a:pt x="1" y="81"/>
                  </a:lnTo>
                  <a:cubicBezTo>
                    <a:pt x="1" y="108"/>
                    <a:pt x="1" y="134"/>
                    <a:pt x="27" y="134"/>
                  </a:cubicBezTo>
                  <a:cubicBezTo>
                    <a:pt x="54" y="134"/>
                    <a:pt x="108" y="161"/>
                    <a:pt x="134" y="161"/>
                  </a:cubicBezTo>
                  <a:cubicBezTo>
                    <a:pt x="161" y="161"/>
                    <a:pt x="188" y="215"/>
                    <a:pt x="241" y="215"/>
                  </a:cubicBezTo>
                  <a:cubicBezTo>
                    <a:pt x="295" y="241"/>
                    <a:pt x="322" y="241"/>
                    <a:pt x="402" y="268"/>
                  </a:cubicBezTo>
                  <a:cubicBezTo>
                    <a:pt x="429" y="268"/>
                    <a:pt x="456" y="268"/>
                    <a:pt x="456" y="241"/>
                  </a:cubicBezTo>
                  <a:cubicBezTo>
                    <a:pt x="456" y="215"/>
                    <a:pt x="456" y="161"/>
                    <a:pt x="429" y="161"/>
                  </a:cubicBezTo>
                  <a:cubicBezTo>
                    <a:pt x="348" y="134"/>
                    <a:pt x="322" y="108"/>
                    <a:pt x="268" y="81"/>
                  </a:cubicBezTo>
                  <a:cubicBezTo>
                    <a:pt x="241" y="81"/>
                    <a:pt x="188" y="27"/>
                    <a:pt x="161" y="27"/>
                  </a:cubicBezTo>
                  <a:cubicBezTo>
                    <a:pt x="134" y="27"/>
                    <a:pt x="108" y="1"/>
                    <a:pt x="54" y="1"/>
                  </a:cubicBezTo>
                  <a:close/>
                </a:path>
              </a:pathLst>
            </a:custGeom>
            <a:solidFill>
              <a:srgbClr val="36292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34" name="Google Shape;2764;p3">
              <a:extLst>
                <a:ext uri="{FF2B5EF4-FFF2-40B4-BE49-F238E27FC236}">
                  <a16:creationId xmlns:a16="http://schemas.microsoft.com/office/drawing/2014/main" id="{7F637588-90CC-3A67-4424-E02D4BF4F801}"/>
                </a:ext>
              </a:extLst>
            </p:cNvPr>
            <p:cNvSpPr/>
            <p:nvPr/>
          </p:nvSpPr>
          <p:spPr>
            <a:xfrm>
              <a:off x="8455175" y="5845375"/>
              <a:ext cx="135850" cy="191225"/>
            </a:xfrm>
            <a:custGeom>
              <a:avLst/>
              <a:gdLst/>
              <a:ahLst/>
              <a:cxnLst/>
              <a:rect l="l" t="t" r="r" b="b"/>
              <a:pathLst>
                <a:path w="5434" h="7649" extrusionOk="0">
                  <a:moveTo>
                    <a:pt x="2476" y="0"/>
                  </a:moveTo>
                  <a:cubicBezTo>
                    <a:pt x="2309" y="0"/>
                    <a:pt x="2141" y="7"/>
                    <a:pt x="1981" y="20"/>
                  </a:cubicBezTo>
                  <a:cubicBezTo>
                    <a:pt x="1579" y="47"/>
                    <a:pt x="1231" y="74"/>
                    <a:pt x="937" y="181"/>
                  </a:cubicBezTo>
                  <a:cubicBezTo>
                    <a:pt x="776" y="208"/>
                    <a:pt x="642" y="288"/>
                    <a:pt x="509" y="341"/>
                  </a:cubicBezTo>
                  <a:cubicBezTo>
                    <a:pt x="375" y="422"/>
                    <a:pt x="268" y="475"/>
                    <a:pt x="214" y="582"/>
                  </a:cubicBezTo>
                  <a:cubicBezTo>
                    <a:pt x="107" y="689"/>
                    <a:pt x="80" y="796"/>
                    <a:pt x="27" y="877"/>
                  </a:cubicBezTo>
                  <a:cubicBezTo>
                    <a:pt x="0" y="984"/>
                    <a:pt x="0" y="1118"/>
                    <a:pt x="80" y="1252"/>
                  </a:cubicBezTo>
                  <a:cubicBezTo>
                    <a:pt x="107" y="1332"/>
                    <a:pt x="107" y="1359"/>
                    <a:pt x="134" y="1412"/>
                  </a:cubicBezTo>
                  <a:cubicBezTo>
                    <a:pt x="161" y="1466"/>
                    <a:pt x="214" y="1519"/>
                    <a:pt x="268" y="1546"/>
                  </a:cubicBezTo>
                  <a:cubicBezTo>
                    <a:pt x="295" y="1599"/>
                    <a:pt x="348" y="1626"/>
                    <a:pt x="402" y="1626"/>
                  </a:cubicBezTo>
                  <a:cubicBezTo>
                    <a:pt x="482" y="1653"/>
                    <a:pt x="535" y="1653"/>
                    <a:pt x="616" y="1707"/>
                  </a:cubicBezTo>
                  <a:cubicBezTo>
                    <a:pt x="660" y="1715"/>
                    <a:pt x="708" y="1718"/>
                    <a:pt x="755" y="1718"/>
                  </a:cubicBezTo>
                  <a:cubicBezTo>
                    <a:pt x="851" y="1718"/>
                    <a:pt x="946" y="1707"/>
                    <a:pt x="1017" y="1707"/>
                  </a:cubicBezTo>
                  <a:cubicBezTo>
                    <a:pt x="1151" y="1653"/>
                    <a:pt x="1285" y="1653"/>
                    <a:pt x="1472" y="1599"/>
                  </a:cubicBezTo>
                  <a:cubicBezTo>
                    <a:pt x="1767" y="1519"/>
                    <a:pt x="2088" y="1385"/>
                    <a:pt x="2436" y="1225"/>
                  </a:cubicBezTo>
                  <a:cubicBezTo>
                    <a:pt x="2677" y="1118"/>
                    <a:pt x="2918" y="984"/>
                    <a:pt x="3185" y="850"/>
                  </a:cubicBezTo>
                  <a:lnTo>
                    <a:pt x="3373" y="770"/>
                  </a:lnTo>
                  <a:cubicBezTo>
                    <a:pt x="3373" y="796"/>
                    <a:pt x="3426" y="823"/>
                    <a:pt x="3453" y="850"/>
                  </a:cubicBezTo>
                  <a:cubicBezTo>
                    <a:pt x="3480" y="930"/>
                    <a:pt x="3560" y="984"/>
                    <a:pt x="3587" y="1064"/>
                  </a:cubicBezTo>
                  <a:cubicBezTo>
                    <a:pt x="3613" y="1118"/>
                    <a:pt x="3694" y="1198"/>
                    <a:pt x="3721" y="1252"/>
                  </a:cubicBezTo>
                  <a:cubicBezTo>
                    <a:pt x="3828" y="1385"/>
                    <a:pt x="3908" y="1573"/>
                    <a:pt x="3988" y="1733"/>
                  </a:cubicBezTo>
                  <a:cubicBezTo>
                    <a:pt x="4149" y="2028"/>
                    <a:pt x="4283" y="2376"/>
                    <a:pt x="4443" y="2724"/>
                  </a:cubicBezTo>
                  <a:cubicBezTo>
                    <a:pt x="4631" y="3125"/>
                    <a:pt x="4711" y="3500"/>
                    <a:pt x="4818" y="3875"/>
                  </a:cubicBezTo>
                  <a:cubicBezTo>
                    <a:pt x="4925" y="4303"/>
                    <a:pt x="5032" y="4731"/>
                    <a:pt x="5059" y="5133"/>
                  </a:cubicBezTo>
                  <a:lnTo>
                    <a:pt x="5059" y="5106"/>
                  </a:lnTo>
                  <a:lnTo>
                    <a:pt x="5059" y="5079"/>
                  </a:lnTo>
                  <a:lnTo>
                    <a:pt x="5059" y="5079"/>
                  </a:lnTo>
                  <a:cubicBezTo>
                    <a:pt x="5166" y="5935"/>
                    <a:pt x="5166" y="6738"/>
                    <a:pt x="5032" y="7488"/>
                  </a:cubicBezTo>
                  <a:lnTo>
                    <a:pt x="5032" y="7515"/>
                  </a:lnTo>
                  <a:cubicBezTo>
                    <a:pt x="5032" y="7595"/>
                    <a:pt x="5032" y="7622"/>
                    <a:pt x="5086" y="7648"/>
                  </a:cubicBezTo>
                  <a:lnTo>
                    <a:pt x="5193" y="7648"/>
                  </a:lnTo>
                  <a:cubicBezTo>
                    <a:pt x="5219" y="7648"/>
                    <a:pt x="5219" y="7622"/>
                    <a:pt x="5219" y="7568"/>
                  </a:cubicBezTo>
                  <a:cubicBezTo>
                    <a:pt x="5380" y="6578"/>
                    <a:pt x="5434" y="5534"/>
                    <a:pt x="5380" y="4463"/>
                  </a:cubicBezTo>
                  <a:cubicBezTo>
                    <a:pt x="5353" y="3848"/>
                    <a:pt x="5300" y="3286"/>
                    <a:pt x="5193" y="2804"/>
                  </a:cubicBezTo>
                  <a:cubicBezTo>
                    <a:pt x="5059" y="2215"/>
                    <a:pt x="4898" y="1733"/>
                    <a:pt x="4631" y="1252"/>
                  </a:cubicBezTo>
                  <a:cubicBezTo>
                    <a:pt x="4550" y="1091"/>
                    <a:pt x="4443" y="957"/>
                    <a:pt x="4363" y="823"/>
                  </a:cubicBezTo>
                  <a:cubicBezTo>
                    <a:pt x="4283" y="716"/>
                    <a:pt x="4229" y="663"/>
                    <a:pt x="4149" y="556"/>
                  </a:cubicBezTo>
                  <a:cubicBezTo>
                    <a:pt x="4122" y="529"/>
                    <a:pt x="4095" y="502"/>
                    <a:pt x="4095" y="449"/>
                  </a:cubicBezTo>
                  <a:lnTo>
                    <a:pt x="4042" y="422"/>
                  </a:lnTo>
                  <a:lnTo>
                    <a:pt x="3988" y="368"/>
                  </a:lnTo>
                  <a:cubicBezTo>
                    <a:pt x="3961" y="315"/>
                    <a:pt x="3908" y="288"/>
                    <a:pt x="3881" y="288"/>
                  </a:cubicBezTo>
                  <a:lnTo>
                    <a:pt x="3854" y="288"/>
                  </a:lnTo>
                  <a:cubicBezTo>
                    <a:pt x="3721" y="181"/>
                    <a:pt x="3721" y="154"/>
                    <a:pt x="3694" y="127"/>
                  </a:cubicBezTo>
                  <a:cubicBezTo>
                    <a:pt x="3587" y="74"/>
                    <a:pt x="3480" y="74"/>
                    <a:pt x="3373" y="47"/>
                  </a:cubicBezTo>
                  <a:cubicBezTo>
                    <a:pt x="3292" y="47"/>
                    <a:pt x="3158" y="20"/>
                    <a:pt x="2971" y="20"/>
                  </a:cubicBezTo>
                  <a:cubicBezTo>
                    <a:pt x="2810" y="7"/>
                    <a:pt x="2643" y="0"/>
                    <a:pt x="2476" y="0"/>
                  </a:cubicBezTo>
                  <a:close/>
                </a:path>
              </a:pathLst>
            </a:custGeom>
            <a:solidFill>
              <a:srgbClr val="36292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35" name="Google Shape;2765;p3">
              <a:extLst>
                <a:ext uri="{FF2B5EF4-FFF2-40B4-BE49-F238E27FC236}">
                  <a16:creationId xmlns:a16="http://schemas.microsoft.com/office/drawing/2014/main" id="{B3F2ABF0-2BC0-EB0A-FD7C-1D28202E20BE}"/>
                </a:ext>
              </a:extLst>
            </p:cNvPr>
            <p:cNvSpPr/>
            <p:nvPr/>
          </p:nvSpPr>
          <p:spPr>
            <a:xfrm>
              <a:off x="8546175" y="5851225"/>
              <a:ext cx="8725" cy="7875"/>
            </a:xfrm>
            <a:custGeom>
              <a:avLst/>
              <a:gdLst/>
              <a:ahLst/>
              <a:cxnLst/>
              <a:rect l="l" t="t" r="r" b="b"/>
              <a:pathLst>
                <a:path w="349" h="315" extrusionOk="0">
                  <a:moveTo>
                    <a:pt x="54" y="0"/>
                  </a:moveTo>
                  <a:cubicBezTo>
                    <a:pt x="0" y="27"/>
                    <a:pt x="54" y="54"/>
                    <a:pt x="54" y="54"/>
                  </a:cubicBezTo>
                  <a:lnTo>
                    <a:pt x="134" y="161"/>
                  </a:lnTo>
                  <a:cubicBezTo>
                    <a:pt x="188" y="188"/>
                    <a:pt x="214" y="268"/>
                    <a:pt x="241" y="295"/>
                  </a:cubicBezTo>
                  <a:cubicBezTo>
                    <a:pt x="241" y="308"/>
                    <a:pt x="248" y="315"/>
                    <a:pt x="261" y="315"/>
                  </a:cubicBezTo>
                  <a:cubicBezTo>
                    <a:pt x="275" y="315"/>
                    <a:pt x="295" y="308"/>
                    <a:pt x="321" y="295"/>
                  </a:cubicBezTo>
                  <a:cubicBezTo>
                    <a:pt x="348" y="268"/>
                    <a:pt x="348" y="268"/>
                    <a:pt x="321" y="215"/>
                  </a:cubicBezTo>
                  <a:cubicBezTo>
                    <a:pt x="268" y="188"/>
                    <a:pt x="241" y="134"/>
                    <a:pt x="214" y="81"/>
                  </a:cubicBezTo>
                  <a:lnTo>
                    <a:pt x="107" y="0"/>
                  </a:lnTo>
                  <a:close/>
                </a:path>
              </a:pathLst>
            </a:custGeom>
            <a:solidFill>
              <a:srgbClr val="36292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36" name="Google Shape;2766;p3">
              <a:extLst>
                <a:ext uri="{FF2B5EF4-FFF2-40B4-BE49-F238E27FC236}">
                  <a16:creationId xmlns:a16="http://schemas.microsoft.com/office/drawing/2014/main" id="{B96C2C66-721F-A5A9-2566-0A5A57862006}"/>
                </a:ext>
              </a:extLst>
            </p:cNvPr>
            <p:cNvSpPr/>
            <p:nvPr/>
          </p:nvSpPr>
          <p:spPr>
            <a:xfrm>
              <a:off x="8547500" y="5849375"/>
              <a:ext cx="8725" cy="9725"/>
            </a:xfrm>
            <a:custGeom>
              <a:avLst/>
              <a:gdLst/>
              <a:ahLst/>
              <a:cxnLst/>
              <a:rect l="l" t="t" r="r" b="b"/>
              <a:pathLst>
                <a:path w="349" h="389" extrusionOk="0">
                  <a:moveTo>
                    <a:pt x="14" y="1"/>
                  </a:moveTo>
                  <a:cubicBezTo>
                    <a:pt x="7" y="1"/>
                    <a:pt x="1" y="8"/>
                    <a:pt x="1" y="21"/>
                  </a:cubicBezTo>
                  <a:lnTo>
                    <a:pt x="1" y="101"/>
                  </a:lnTo>
                  <a:cubicBezTo>
                    <a:pt x="28" y="128"/>
                    <a:pt x="54" y="128"/>
                    <a:pt x="81" y="155"/>
                  </a:cubicBezTo>
                  <a:cubicBezTo>
                    <a:pt x="135" y="208"/>
                    <a:pt x="161" y="208"/>
                    <a:pt x="161" y="235"/>
                  </a:cubicBezTo>
                  <a:cubicBezTo>
                    <a:pt x="188" y="262"/>
                    <a:pt x="215" y="342"/>
                    <a:pt x="268" y="369"/>
                  </a:cubicBezTo>
                  <a:cubicBezTo>
                    <a:pt x="282" y="382"/>
                    <a:pt x="288" y="389"/>
                    <a:pt x="295" y="389"/>
                  </a:cubicBezTo>
                  <a:cubicBezTo>
                    <a:pt x="302" y="389"/>
                    <a:pt x="309" y="382"/>
                    <a:pt x="322" y="369"/>
                  </a:cubicBezTo>
                  <a:cubicBezTo>
                    <a:pt x="349" y="342"/>
                    <a:pt x="349" y="342"/>
                    <a:pt x="322" y="289"/>
                  </a:cubicBezTo>
                  <a:cubicBezTo>
                    <a:pt x="295" y="235"/>
                    <a:pt x="268" y="208"/>
                    <a:pt x="188" y="155"/>
                  </a:cubicBezTo>
                  <a:cubicBezTo>
                    <a:pt x="161" y="128"/>
                    <a:pt x="135" y="128"/>
                    <a:pt x="135" y="101"/>
                  </a:cubicBezTo>
                  <a:cubicBezTo>
                    <a:pt x="81" y="74"/>
                    <a:pt x="54" y="74"/>
                    <a:pt x="28" y="21"/>
                  </a:cubicBezTo>
                  <a:cubicBezTo>
                    <a:pt x="28" y="8"/>
                    <a:pt x="21" y="1"/>
                    <a:pt x="14" y="1"/>
                  </a:cubicBezTo>
                  <a:close/>
                </a:path>
              </a:pathLst>
            </a:custGeom>
            <a:solidFill>
              <a:srgbClr val="36292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37" name="Google Shape;2767;p3">
              <a:extLst>
                <a:ext uri="{FF2B5EF4-FFF2-40B4-BE49-F238E27FC236}">
                  <a16:creationId xmlns:a16="http://schemas.microsoft.com/office/drawing/2014/main" id="{4BA7DAB2-6655-77F6-FF89-D297315C2A95}"/>
                </a:ext>
              </a:extLst>
            </p:cNvPr>
            <p:cNvSpPr/>
            <p:nvPr/>
          </p:nvSpPr>
          <p:spPr>
            <a:xfrm>
              <a:off x="8330025" y="5995975"/>
              <a:ext cx="515950" cy="450900"/>
            </a:xfrm>
            <a:custGeom>
              <a:avLst/>
              <a:gdLst/>
              <a:ahLst/>
              <a:cxnLst/>
              <a:rect l="l" t="t" r="r" b="b"/>
              <a:pathLst>
                <a:path w="20638" h="18036" extrusionOk="0">
                  <a:moveTo>
                    <a:pt x="10967" y="0"/>
                  </a:moveTo>
                  <a:cubicBezTo>
                    <a:pt x="10587" y="0"/>
                    <a:pt x="10205" y="15"/>
                    <a:pt x="9824" y="45"/>
                  </a:cubicBezTo>
                  <a:cubicBezTo>
                    <a:pt x="9369" y="99"/>
                    <a:pt x="8860" y="179"/>
                    <a:pt x="8325" y="286"/>
                  </a:cubicBezTo>
                  <a:cubicBezTo>
                    <a:pt x="8084" y="313"/>
                    <a:pt x="7816" y="393"/>
                    <a:pt x="7549" y="500"/>
                  </a:cubicBezTo>
                  <a:cubicBezTo>
                    <a:pt x="7308" y="554"/>
                    <a:pt x="7121" y="607"/>
                    <a:pt x="6880" y="688"/>
                  </a:cubicBezTo>
                  <a:cubicBezTo>
                    <a:pt x="5943" y="1036"/>
                    <a:pt x="5113" y="1491"/>
                    <a:pt x="4337" y="2106"/>
                  </a:cubicBezTo>
                  <a:cubicBezTo>
                    <a:pt x="3962" y="2401"/>
                    <a:pt x="3641" y="2695"/>
                    <a:pt x="3293" y="3070"/>
                  </a:cubicBezTo>
                  <a:cubicBezTo>
                    <a:pt x="2999" y="3391"/>
                    <a:pt x="2704" y="3766"/>
                    <a:pt x="2437" y="4167"/>
                  </a:cubicBezTo>
                  <a:cubicBezTo>
                    <a:pt x="1955" y="4863"/>
                    <a:pt x="1607" y="5666"/>
                    <a:pt x="1339" y="6549"/>
                  </a:cubicBezTo>
                  <a:cubicBezTo>
                    <a:pt x="1072" y="7379"/>
                    <a:pt x="884" y="8289"/>
                    <a:pt x="857" y="9226"/>
                  </a:cubicBezTo>
                  <a:cubicBezTo>
                    <a:pt x="617" y="9601"/>
                    <a:pt x="322" y="10136"/>
                    <a:pt x="162" y="10698"/>
                  </a:cubicBezTo>
                  <a:cubicBezTo>
                    <a:pt x="81" y="10939"/>
                    <a:pt x="28" y="11207"/>
                    <a:pt x="1" y="11421"/>
                  </a:cubicBezTo>
                  <a:lnTo>
                    <a:pt x="1" y="11795"/>
                  </a:lnTo>
                  <a:cubicBezTo>
                    <a:pt x="1" y="11929"/>
                    <a:pt x="28" y="12090"/>
                    <a:pt x="54" y="12197"/>
                  </a:cubicBezTo>
                  <a:cubicBezTo>
                    <a:pt x="81" y="12438"/>
                    <a:pt x="188" y="12679"/>
                    <a:pt x="322" y="12973"/>
                  </a:cubicBezTo>
                  <a:cubicBezTo>
                    <a:pt x="429" y="13214"/>
                    <a:pt x="563" y="13401"/>
                    <a:pt x="724" y="13642"/>
                  </a:cubicBezTo>
                  <a:cubicBezTo>
                    <a:pt x="991" y="14044"/>
                    <a:pt x="1339" y="14445"/>
                    <a:pt x="1687" y="14847"/>
                  </a:cubicBezTo>
                  <a:cubicBezTo>
                    <a:pt x="2035" y="15168"/>
                    <a:pt x="2437" y="15516"/>
                    <a:pt x="2892" y="15810"/>
                  </a:cubicBezTo>
                  <a:cubicBezTo>
                    <a:pt x="3293" y="16078"/>
                    <a:pt x="3775" y="16346"/>
                    <a:pt x="4283" y="16586"/>
                  </a:cubicBezTo>
                  <a:cubicBezTo>
                    <a:pt x="5167" y="17015"/>
                    <a:pt x="6184" y="17336"/>
                    <a:pt x="7254" y="17630"/>
                  </a:cubicBezTo>
                  <a:cubicBezTo>
                    <a:pt x="8325" y="17898"/>
                    <a:pt x="9396" y="18032"/>
                    <a:pt x="10386" y="18032"/>
                  </a:cubicBezTo>
                  <a:cubicBezTo>
                    <a:pt x="10482" y="18034"/>
                    <a:pt x="10578" y="18035"/>
                    <a:pt x="10673" y="18035"/>
                  </a:cubicBezTo>
                  <a:cubicBezTo>
                    <a:pt x="11724" y="18035"/>
                    <a:pt x="12750" y="17900"/>
                    <a:pt x="13732" y="17630"/>
                  </a:cubicBezTo>
                  <a:lnTo>
                    <a:pt x="14053" y="17523"/>
                  </a:lnTo>
                  <a:cubicBezTo>
                    <a:pt x="15043" y="17229"/>
                    <a:pt x="15953" y="16827"/>
                    <a:pt x="16783" y="16292"/>
                  </a:cubicBezTo>
                  <a:cubicBezTo>
                    <a:pt x="17720" y="15676"/>
                    <a:pt x="18523" y="14847"/>
                    <a:pt x="19165" y="13937"/>
                  </a:cubicBezTo>
                  <a:cubicBezTo>
                    <a:pt x="19700" y="13134"/>
                    <a:pt x="20102" y="12197"/>
                    <a:pt x="20343" y="11153"/>
                  </a:cubicBezTo>
                  <a:cubicBezTo>
                    <a:pt x="20557" y="10189"/>
                    <a:pt x="20637" y="9146"/>
                    <a:pt x="20530" y="8129"/>
                  </a:cubicBezTo>
                  <a:cubicBezTo>
                    <a:pt x="20423" y="7085"/>
                    <a:pt x="20209" y="6121"/>
                    <a:pt x="19781" y="5184"/>
                  </a:cubicBezTo>
                  <a:cubicBezTo>
                    <a:pt x="19593" y="4703"/>
                    <a:pt x="19352" y="4274"/>
                    <a:pt x="19085" y="3873"/>
                  </a:cubicBezTo>
                  <a:cubicBezTo>
                    <a:pt x="18817" y="3471"/>
                    <a:pt x="18496" y="3070"/>
                    <a:pt x="18121" y="2695"/>
                  </a:cubicBezTo>
                  <a:cubicBezTo>
                    <a:pt x="17452" y="1999"/>
                    <a:pt x="16649" y="1437"/>
                    <a:pt x="15712" y="982"/>
                  </a:cubicBezTo>
                  <a:cubicBezTo>
                    <a:pt x="14856" y="581"/>
                    <a:pt x="13866" y="286"/>
                    <a:pt x="12848" y="126"/>
                  </a:cubicBezTo>
                  <a:cubicBezTo>
                    <a:pt x="12229" y="42"/>
                    <a:pt x="11600" y="0"/>
                    <a:pt x="10967" y="0"/>
                  </a:cubicBezTo>
                  <a:close/>
                </a:path>
              </a:pathLst>
            </a:custGeom>
            <a:solidFill>
              <a:srgbClr val="5A483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38" name="Google Shape;2768;p3">
              <a:extLst>
                <a:ext uri="{FF2B5EF4-FFF2-40B4-BE49-F238E27FC236}">
                  <a16:creationId xmlns:a16="http://schemas.microsoft.com/office/drawing/2014/main" id="{94CA9046-C9D6-F878-33E5-1D79604FB4EE}"/>
                </a:ext>
              </a:extLst>
            </p:cNvPr>
            <p:cNvSpPr/>
            <p:nvPr/>
          </p:nvSpPr>
          <p:spPr>
            <a:xfrm>
              <a:off x="8485950" y="5995100"/>
              <a:ext cx="359350" cy="452350"/>
            </a:xfrm>
            <a:custGeom>
              <a:avLst/>
              <a:gdLst/>
              <a:ahLst/>
              <a:cxnLst/>
              <a:rect l="l" t="t" r="r" b="b"/>
              <a:pathLst>
                <a:path w="14374" h="18094" extrusionOk="0">
                  <a:moveTo>
                    <a:pt x="4711" y="0"/>
                  </a:moveTo>
                  <a:cubicBezTo>
                    <a:pt x="4390" y="27"/>
                    <a:pt x="3988" y="54"/>
                    <a:pt x="3614" y="80"/>
                  </a:cubicBezTo>
                  <a:lnTo>
                    <a:pt x="3533" y="80"/>
                  </a:lnTo>
                  <a:cubicBezTo>
                    <a:pt x="3988" y="134"/>
                    <a:pt x="4470" y="161"/>
                    <a:pt x="4925" y="268"/>
                  </a:cubicBezTo>
                  <a:cubicBezTo>
                    <a:pt x="5728" y="428"/>
                    <a:pt x="6531" y="723"/>
                    <a:pt x="7281" y="1124"/>
                  </a:cubicBezTo>
                  <a:cubicBezTo>
                    <a:pt x="8003" y="1526"/>
                    <a:pt x="8672" y="2034"/>
                    <a:pt x="9288" y="2596"/>
                  </a:cubicBezTo>
                  <a:cubicBezTo>
                    <a:pt x="9877" y="3158"/>
                    <a:pt x="10412" y="3828"/>
                    <a:pt x="10814" y="4577"/>
                  </a:cubicBezTo>
                  <a:cubicBezTo>
                    <a:pt x="11242" y="5300"/>
                    <a:pt x="11563" y="6103"/>
                    <a:pt x="11750" y="6906"/>
                  </a:cubicBezTo>
                  <a:cubicBezTo>
                    <a:pt x="11965" y="7789"/>
                    <a:pt x="12045" y="8672"/>
                    <a:pt x="11991" y="9555"/>
                  </a:cubicBezTo>
                  <a:cubicBezTo>
                    <a:pt x="11965" y="10010"/>
                    <a:pt x="11884" y="10492"/>
                    <a:pt x="11777" y="10974"/>
                  </a:cubicBezTo>
                  <a:cubicBezTo>
                    <a:pt x="11697" y="11402"/>
                    <a:pt x="11563" y="11857"/>
                    <a:pt x="11376" y="12312"/>
                  </a:cubicBezTo>
                  <a:cubicBezTo>
                    <a:pt x="11215" y="12714"/>
                    <a:pt x="11028" y="13115"/>
                    <a:pt x="10760" y="13517"/>
                  </a:cubicBezTo>
                  <a:cubicBezTo>
                    <a:pt x="10519" y="13865"/>
                    <a:pt x="10252" y="14239"/>
                    <a:pt x="9957" y="14534"/>
                  </a:cubicBezTo>
                  <a:cubicBezTo>
                    <a:pt x="9342" y="15203"/>
                    <a:pt x="8672" y="15738"/>
                    <a:pt x="7896" y="16220"/>
                  </a:cubicBezTo>
                  <a:cubicBezTo>
                    <a:pt x="7147" y="16675"/>
                    <a:pt x="6290" y="17023"/>
                    <a:pt x="5434" y="17264"/>
                  </a:cubicBezTo>
                  <a:cubicBezTo>
                    <a:pt x="4550" y="17478"/>
                    <a:pt x="3614" y="17612"/>
                    <a:pt x="2730" y="17612"/>
                  </a:cubicBezTo>
                  <a:cubicBezTo>
                    <a:pt x="2409" y="17612"/>
                    <a:pt x="2142" y="17612"/>
                    <a:pt x="1847" y="17585"/>
                  </a:cubicBezTo>
                  <a:cubicBezTo>
                    <a:pt x="1553" y="17585"/>
                    <a:pt x="1258" y="17558"/>
                    <a:pt x="910" y="17532"/>
                  </a:cubicBezTo>
                  <a:lnTo>
                    <a:pt x="0" y="17424"/>
                  </a:lnTo>
                  <a:lnTo>
                    <a:pt x="0" y="17424"/>
                  </a:lnTo>
                  <a:cubicBezTo>
                    <a:pt x="322" y="17532"/>
                    <a:pt x="643" y="17585"/>
                    <a:pt x="991" y="17692"/>
                  </a:cubicBezTo>
                  <a:cubicBezTo>
                    <a:pt x="2061" y="17960"/>
                    <a:pt x="3132" y="18094"/>
                    <a:pt x="4122" y="18094"/>
                  </a:cubicBezTo>
                  <a:lnTo>
                    <a:pt x="4363" y="18094"/>
                  </a:lnTo>
                  <a:cubicBezTo>
                    <a:pt x="5434" y="18094"/>
                    <a:pt x="6478" y="17960"/>
                    <a:pt x="7468" y="17692"/>
                  </a:cubicBezTo>
                  <a:lnTo>
                    <a:pt x="7762" y="17585"/>
                  </a:lnTo>
                  <a:cubicBezTo>
                    <a:pt x="8779" y="17291"/>
                    <a:pt x="9689" y="16889"/>
                    <a:pt x="10519" y="16327"/>
                  </a:cubicBezTo>
                  <a:cubicBezTo>
                    <a:pt x="11456" y="15711"/>
                    <a:pt x="12259" y="14882"/>
                    <a:pt x="12875" y="13972"/>
                  </a:cubicBezTo>
                  <a:cubicBezTo>
                    <a:pt x="13410" y="13169"/>
                    <a:pt x="13811" y="12232"/>
                    <a:pt x="14052" y="11188"/>
                  </a:cubicBezTo>
                  <a:cubicBezTo>
                    <a:pt x="14293" y="10224"/>
                    <a:pt x="14373" y="9181"/>
                    <a:pt x="14266" y="8164"/>
                  </a:cubicBezTo>
                  <a:cubicBezTo>
                    <a:pt x="14159" y="7120"/>
                    <a:pt x="13918" y="6156"/>
                    <a:pt x="13517" y="5219"/>
                  </a:cubicBezTo>
                  <a:cubicBezTo>
                    <a:pt x="13330" y="4738"/>
                    <a:pt x="13089" y="4309"/>
                    <a:pt x="12821" y="3908"/>
                  </a:cubicBezTo>
                  <a:cubicBezTo>
                    <a:pt x="12553" y="3506"/>
                    <a:pt x="12205" y="3105"/>
                    <a:pt x="11858" y="2703"/>
                  </a:cubicBezTo>
                  <a:cubicBezTo>
                    <a:pt x="11188" y="2007"/>
                    <a:pt x="10385" y="1419"/>
                    <a:pt x="9449" y="990"/>
                  </a:cubicBezTo>
                  <a:cubicBezTo>
                    <a:pt x="8565" y="589"/>
                    <a:pt x="7602" y="294"/>
                    <a:pt x="6558" y="134"/>
                  </a:cubicBezTo>
                  <a:cubicBezTo>
                    <a:pt x="5969" y="27"/>
                    <a:pt x="5353" y="0"/>
                    <a:pt x="4711" y="0"/>
                  </a:cubicBezTo>
                  <a:close/>
                </a:path>
              </a:pathLst>
            </a:custGeom>
            <a:solidFill>
              <a:srgbClr val="36292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39" name="Google Shape;2769;p3">
              <a:extLst>
                <a:ext uri="{FF2B5EF4-FFF2-40B4-BE49-F238E27FC236}">
                  <a16:creationId xmlns:a16="http://schemas.microsoft.com/office/drawing/2014/main" id="{E8BD9EC5-CB3A-C14D-C4BB-44E443D5C2A1}"/>
                </a:ext>
              </a:extLst>
            </p:cNvPr>
            <p:cNvSpPr/>
            <p:nvPr/>
          </p:nvSpPr>
          <p:spPr>
            <a:xfrm>
              <a:off x="8613750" y="6153825"/>
              <a:ext cx="81000" cy="60950"/>
            </a:xfrm>
            <a:custGeom>
              <a:avLst/>
              <a:gdLst/>
              <a:ahLst/>
              <a:cxnLst/>
              <a:rect l="l" t="t" r="r" b="b"/>
              <a:pathLst>
                <a:path w="3240" h="2438" extrusionOk="0">
                  <a:moveTo>
                    <a:pt x="602" y="1"/>
                  </a:moveTo>
                  <a:cubicBezTo>
                    <a:pt x="379" y="1"/>
                    <a:pt x="206" y="67"/>
                    <a:pt x="108" y="209"/>
                  </a:cubicBezTo>
                  <a:cubicBezTo>
                    <a:pt x="1" y="369"/>
                    <a:pt x="54" y="637"/>
                    <a:pt x="241" y="958"/>
                  </a:cubicBezTo>
                  <a:cubicBezTo>
                    <a:pt x="456" y="1279"/>
                    <a:pt x="777" y="1600"/>
                    <a:pt x="1178" y="1868"/>
                  </a:cubicBezTo>
                  <a:cubicBezTo>
                    <a:pt x="1259" y="1948"/>
                    <a:pt x="1339" y="2002"/>
                    <a:pt x="1419" y="2029"/>
                  </a:cubicBezTo>
                  <a:cubicBezTo>
                    <a:pt x="1881" y="2299"/>
                    <a:pt x="2314" y="2437"/>
                    <a:pt x="2640" y="2437"/>
                  </a:cubicBezTo>
                  <a:cubicBezTo>
                    <a:pt x="2862" y="2437"/>
                    <a:pt x="3034" y="2373"/>
                    <a:pt x="3132" y="2243"/>
                  </a:cubicBezTo>
                  <a:cubicBezTo>
                    <a:pt x="3239" y="2082"/>
                    <a:pt x="3186" y="1815"/>
                    <a:pt x="2998" y="1467"/>
                  </a:cubicBezTo>
                  <a:cubicBezTo>
                    <a:pt x="2784" y="1172"/>
                    <a:pt x="2463" y="824"/>
                    <a:pt x="2062" y="557"/>
                  </a:cubicBezTo>
                  <a:cubicBezTo>
                    <a:pt x="1954" y="503"/>
                    <a:pt x="1901" y="423"/>
                    <a:pt x="1821" y="396"/>
                  </a:cubicBezTo>
                  <a:cubicBezTo>
                    <a:pt x="1360" y="142"/>
                    <a:pt x="928" y="1"/>
                    <a:pt x="602" y="1"/>
                  </a:cubicBezTo>
                  <a:close/>
                </a:path>
              </a:pathLst>
            </a:custGeom>
            <a:solidFill>
              <a:srgbClr val="FFC20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40" name="Google Shape;2770;p3">
              <a:extLst>
                <a:ext uri="{FF2B5EF4-FFF2-40B4-BE49-F238E27FC236}">
                  <a16:creationId xmlns:a16="http://schemas.microsoft.com/office/drawing/2014/main" id="{C801DD47-BC10-B922-79DD-74BF34F789D6}"/>
                </a:ext>
              </a:extLst>
            </p:cNvPr>
            <p:cNvSpPr/>
            <p:nvPr/>
          </p:nvSpPr>
          <p:spPr>
            <a:xfrm>
              <a:off x="8599700" y="6254625"/>
              <a:ext cx="41500" cy="62450"/>
            </a:xfrm>
            <a:custGeom>
              <a:avLst/>
              <a:gdLst/>
              <a:ahLst/>
              <a:cxnLst/>
              <a:rect l="l" t="t" r="r" b="b"/>
              <a:pathLst>
                <a:path w="1660" h="2498" extrusionOk="0">
                  <a:moveTo>
                    <a:pt x="1066" y="0"/>
                  </a:moveTo>
                  <a:cubicBezTo>
                    <a:pt x="894" y="0"/>
                    <a:pt x="704" y="104"/>
                    <a:pt x="536" y="272"/>
                  </a:cubicBezTo>
                  <a:cubicBezTo>
                    <a:pt x="348" y="486"/>
                    <a:pt x="215" y="780"/>
                    <a:pt x="134" y="1101"/>
                  </a:cubicBezTo>
                  <a:cubicBezTo>
                    <a:pt x="0" y="1717"/>
                    <a:pt x="134" y="2279"/>
                    <a:pt x="429" y="2440"/>
                  </a:cubicBezTo>
                  <a:cubicBezTo>
                    <a:pt x="509" y="2440"/>
                    <a:pt x="536" y="2493"/>
                    <a:pt x="563" y="2493"/>
                  </a:cubicBezTo>
                  <a:cubicBezTo>
                    <a:pt x="584" y="2496"/>
                    <a:pt x="606" y="2497"/>
                    <a:pt x="627" y="2497"/>
                  </a:cubicBezTo>
                  <a:cubicBezTo>
                    <a:pt x="815" y="2497"/>
                    <a:pt x="983" y="2394"/>
                    <a:pt x="1151" y="2226"/>
                  </a:cubicBezTo>
                  <a:cubicBezTo>
                    <a:pt x="1339" y="2012"/>
                    <a:pt x="1473" y="1717"/>
                    <a:pt x="1553" y="1396"/>
                  </a:cubicBezTo>
                  <a:cubicBezTo>
                    <a:pt x="1660" y="780"/>
                    <a:pt x="1526" y="218"/>
                    <a:pt x="1258" y="58"/>
                  </a:cubicBezTo>
                  <a:cubicBezTo>
                    <a:pt x="1178" y="58"/>
                    <a:pt x="1151" y="4"/>
                    <a:pt x="1125" y="4"/>
                  </a:cubicBezTo>
                  <a:cubicBezTo>
                    <a:pt x="1106" y="1"/>
                    <a:pt x="1086" y="0"/>
                    <a:pt x="1066" y="0"/>
                  </a:cubicBezTo>
                  <a:close/>
                </a:path>
              </a:pathLst>
            </a:custGeom>
            <a:solidFill>
              <a:srgbClr val="FFC20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41" name="Google Shape;2771;p3">
              <a:extLst>
                <a:ext uri="{FF2B5EF4-FFF2-40B4-BE49-F238E27FC236}">
                  <a16:creationId xmlns:a16="http://schemas.microsoft.com/office/drawing/2014/main" id="{1ED5FBDC-14B0-C37E-BF10-C20FC4B046B2}"/>
                </a:ext>
              </a:extLst>
            </p:cNvPr>
            <p:cNvSpPr/>
            <p:nvPr/>
          </p:nvSpPr>
          <p:spPr>
            <a:xfrm>
              <a:off x="8465875" y="6251375"/>
              <a:ext cx="93700" cy="88350"/>
            </a:xfrm>
            <a:custGeom>
              <a:avLst/>
              <a:gdLst/>
              <a:ahLst/>
              <a:cxnLst/>
              <a:rect l="l" t="t" r="r" b="b"/>
              <a:pathLst>
                <a:path w="3748" h="3534" extrusionOk="0">
                  <a:moveTo>
                    <a:pt x="134" y="0"/>
                  </a:moveTo>
                  <a:lnTo>
                    <a:pt x="107" y="107"/>
                  </a:lnTo>
                  <a:cubicBezTo>
                    <a:pt x="81" y="268"/>
                    <a:pt x="81" y="402"/>
                    <a:pt x="54" y="589"/>
                  </a:cubicBezTo>
                  <a:cubicBezTo>
                    <a:pt x="54" y="776"/>
                    <a:pt x="0" y="910"/>
                    <a:pt x="0" y="1071"/>
                  </a:cubicBezTo>
                  <a:cubicBezTo>
                    <a:pt x="0" y="1419"/>
                    <a:pt x="54" y="1686"/>
                    <a:pt x="81" y="1954"/>
                  </a:cubicBezTo>
                  <a:cubicBezTo>
                    <a:pt x="107" y="2115"/>
                    <a:pt x="134" y="2249"/>
                    <a:pt x="188" y="2382"/>
                  </a:cubicBezTo>
                  <a:cubicBezTo>
                    <a:pt x="241" y="2543"/>
                    <a:pt x="268" y="2677"/>
                    <a:pt x="348" y="2784"/>
                  </a:cubicBezTo>
                  <a:cubicBezTo>
                    <a:pt x="482" y="3025"/>
                    <a:pt x="669" y="3212"/>
                    <a:pt x="884" y="3346"/>
                  </a:cubicBezTo>
                  <a:cubicBezTo>
                    <a:pt x="1044" y="3453"/>
                    <a:pt x="1258" y="3533"/>
                    <a:pt x="1472" y="3533"/>
                  </a:cubicBezTo>
                  <a:cubicBezTo>
                    <a:pt x="1660" y="3533"/>
                    <a:pt x="1847" y="3533"/>
                    <a:pt x="2008" y="3453"/>
                  </a:cubicBezTo>
                  <a:cubicBezTo>
                    <a:pt x="2195" y="3399"/>
                    <a:pt x="2356" y="3319"/>
                    <a:pt x="2490" y="3212"/>
                  </a:cubicBezTo>
                  <a:cubicBezTo>
                    <a:pt x="2623" y="3105"/>
                    <a:pt x="2757" y="2998"/>
                    <a:pt x="2891" y="2864"/>
                  </a:cubicBezTo>
                  <a:cubicBezTo>
                    <a:pt x="3132" y="2597"/>
                    <a:pt x="3319" y="2249"/>
                    <a:pt x="3480" y="1874"/>
                  </a:cubicBezTo>
                  <a:cubicBezTo>
                    <a:pt x="3614" y="1553"/>
                    <a:pt x="3748" y="1205"/>
                    <a:pt x="3748" y="884"/>
                  </a:cubicBezTo>
                  <a:lnTo>
                    <a:pt x="3748" y="884"/>
                  </a:lnTo>
                  <a:cubicBezTo>
                    <a:pt x="3614" y="897"/>
                    <a:pt x="3473" y="904"/>
                    <a:pt x="3333" y="904"/>
                  </a:cubicBezTo>
                  <a:cubicBezTo>
                    <a:pt x="3192" y="904"/>
                    <a:pt x="3052" y="897"/>
                    <a:pt x="2918" y="884"/>
                  </a:cubicBezTo>
                  <a:cubicBezTo>
                    <a:pt x="2543" y="857"/>
                    <a:pt x="2195" y="776"/>
                    <a:pt x="1820" y="723"/>
                  </a:cubicBezTo>
                  <a:cubicBezTo>
                    <a:pt x="1446" y="643"/>
                    <a:pt x="1125" y="509"/>
                    <a:pt x="777" y="375"/>
                  </a:cubicBezTo>
                  <a:cubicBezTo>
                    <a:pt x="643" y="321"/>
                    <a:pt x="536" y="241"/>
                    <a:pt x="402" y="188"/>
                  </a:cubicBezTo>
                  <a:cubicBezTo>
                    <a:pt x="375" y="134"/>
                    <a:pt x="322" y="107"/>
                    <a:pt x="268" y="81"/>
                  </a:cubicBezTo>
                  <a:cubicBezTo>
                    <a:pt x="241" y="81"/>
                    <a:pt x="188" y="54"/>
                    <a:pt x="134" y="0"/>
                  </a:cubicBezTo>
                  <a:close/>
                </a:path>
              </a:pathLst>
            </a:custGeom>
            <a:solidFill>
              <a:srgbClr val="FFC20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42" name="Google Shape;2772;p3">
              <a:extLst>
                <a:ext uri="{FF2B5EF4-FFF2-40B4-BE49-F238E27FC236}">
                  <a16:creationId xmlns:a16="http://schemas.microsoft.com/office/drawing/2014/main" id="{BFE9C5FD-1DF2-DDE4-28B2-E262C176AADE}"/>
                </a:ext>
              </a:extLst>
            </p:cNvPr>
            <p:cNvSpPr/>
            <p:nvPr/>
          </p:nvSpPr>
          <p:spPr>
            <a:xfrm>
              <a:off x="8613750" y="6153825"/>
              <a:ext cx="81000" cy="60950"/>
            </a:xfrm>
            <a:custGeom>
              <a:avLst/>
              <a:gdLst/>
              <a:ahLst/>
              <a:cxnLst/>
              <a:rect l="l" t="t" r="r" b="b"/>
              <a:pathLst>
                <a:path w="3240" h="2438" extrusionOk="0">
                  <a:moveTo>
                    <a:pt x="602" y="1"/>
                  </a:moveTo>
                  <a:cubicBezTo>
                    <a:pt x="379" y="1"/>
                    <a:pt x="206" y="67"/>
                    <a:pt x="108" y="209"/>
                  </a:cubicBezTo>
                  <a:cubicBezTo>
                    <a:pt x="1" y="369"/>
                    <a:pt x="54" y="637"/>
                    <a:pt x="241" y="958"/>
                  </a:cubicBezTo>
                  <a:cubicBezTo>
                    <a:pt x="456" y="1279"/>
                    <a:pt x="777" y="1600"/>
                    <a:pt x="1178" y="1868"/>
                  </a:cubicBezTo>
                  <a:cubicBezTo>
                    <a:pt x="1259" y="1948"/>
                    <a:pt x="1339" y="2002"/>
                    <a:pt x="1419" y="2029"/>
                  </a:cubicBezTo>
                  <a:cubicBezTo>
                    <a:pt x="1881" y="2299"/>
                    <a:pt x="2314" y="2437"/>
                    <a:pt x="2640" y="2437"/>
                  </a:cubicBezTo>
                  <a:cubicBezTo>
                    <a:pt x="2862" y="2437"/>
                    <a:pt x="3034" y="2373"/>
                    <a:pt x="3132" y="2243"/>
                  </a:cubicBezTo>
                  <a:cubicBezTo>
                    <a:pt x="3239" y="2082"/>
                    <a:pt x="3186" y="1815"/>
                    <a:pt x="2998" y="1467"/>
                  </a:cubicBezTo>
                  <a:cubicBezTo>
                    <a:pt x="2784" y="1172"/>
                    <a:pt x="2463" y="824"/>
                    <a:pt x="2062" y="557"/>
                  </a:cubicBezTo>
                  <a:cubicBezTo>
                    <a:pt x="1954" y="503"/>
                    <a:pt x="1901" y="423"/>
                    <a:pt x="1821" y="396"/>
                  </a:cubicBezTo>
                  <a:cubicBezTo>
                    <a:pt x="1360" y="142"/>
                    <a:pt x="928" y="1"/>
                    <a:pt x="602" y="1"/>
                  </a:cubicBezTo>
                  <a:close/>
                </a:path>
              </a:pathLst>
            </a:custGeom>
            <a:solidFill>
              <a:srgbClr val="413425"/>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43" name="Google Shape;2773;p3">
              <a:extLst>
                <a:ext uri="{FF2B5EF4-FFF2-40B4-BE49-F238E27FC236}">
                  <a16:creationId xmlns:a16="http://schemas.microsoft.com/office/drawing/2014/main" id="{47AAB94F-E77D-E44A-50FC-455964750D0B}"/>
                </a:ext>
              </a:extLst>
            </p:cNvPr>
            <p:cNvSpPr/>
            <p:nvPr/>
          </p:nvSpPr>
          <p:spPr>
            <a:xfrm>
              <a:off x="8395600" y="6113300"/>
              <a:ext cx="91700" cy="41600"/>
            </a:xfrm>
            <a:custGeom>
              <a:avLst/>
              <a:gdLst/>
              <a:ahLst/>
              <a:cxnLst/>
              <a:rect l="l" t="t" r="r" b="b"/>
              <a:pathLst>
                <a:path w="3668" h="1664" extrusionOk="0">
                  <a:moveTo>
                    <a:pt x="2285" y="1"/>
                  </a:moveTo>
                  <a:cubicBezTo>
                    <a:pt x="2102" y="1"/>
                    <a:pt x="1909" y="13"/>
                    <a:pt x="1714" y="36"/>
                  </a:cubicBezTo>
                  <a:cubicBezTo>
                    <a:pt x="1018" y="143"/>
                    <a:pt x="376" y="438"/>
                    <a:pt x="135" y="786"/>
                  </a:cubicBezTo>
                  <a:cubicBezTo>
                    <a:pt x="54" y="893"/>
                    <a:pt x="1" y="1027"/>
                    <a:pt x="54" y="1107"/>
                  </a:cubicBezTo>
                  <a:cubicBezTo>
                    <a:pt x="54" y="1241"/>
                    <a:pt x="135" y="1348"/>
                    <a:pt x="322" y="1455"/>
                  </a:cubicBezTo>
                  <a:cubicBezTo>
                    <a:pt x="545" y="1585"/>
                    <a:pt x="923" y="1663"/>
                    <a:pt x="1357" y="1663"/>
                  </a:cubicBezTo>
                  <a:cubicBezTo>
                    <a:pt x="1548" y="1663"/>
                    <a:pt x="1750" y="1648"/>
                    <a:pt x="1955" y="1615"/>
                  </a:cubicBezTo>
                  <a:cubicBezTo>
                    <a:pt x="2651" y="1508"/>
                    <a:pt x="3293" y="1214"/>
                    <a:pt x="3534" y="893"/>
                  </a:cubicBezTo>
                  <a:cubicBezTo>
                    <a:pt x="3614" y="786"/>
                    <a:pt x="3668" y="652"/>
                    <a:pt x="3614" y="545"/>
                  </a:cubicBezTo>
                  <a:cubicBezTo>
                    <a:pt x="3588" y="411"/>
                    <a:pt x="3480" y="304"/>
                    <a:pt x="3347" y="224"/>
                  </a:cubicBezTo>
                  <a:cubicBezTo>
                    <a:pt x="3119" y="72"/>
                    <a:pt x="2730" y="1"/>
                    <a:pt x="2285" y="1"/>
                  </a:cubicBezTo>
                  <a:close/>
                </a:path>
              </a:pathLst>
            </a:custGeom>
            <a:solidFill>
              <a:srgbClr val="413425"/>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44" name="Google Shape;2774;p3">
              <a:extLst>
                <a:ext uri="{FF2B5EF4-FFF2-40B4-BE49-F238E27FC236}">
                  <a16:creationId xmlns:a16="http://schemas.microsoft.com/office/drawing/2014/main" id="{EAB9041B-7CDF-538A-F7D0-24AC42E4F428}"/>
                </a:ext>
              </a:extLst>
            </p:cNvPr>
            <p:cNvSpPr/>
            <p:nvPr/>
          </p:nvSpPr>
          <p:spPr>
            <a:xfrm>
              <a:off x="8599700" y="6254625"/>
              <a:ext cx="41500" cy="62450"/>
            </a:xfrm>
            <a:custGeom>
              <a:avLst/>
              <a:gdLst/>
              <a:ahLst/>
              <a:cxnLst/>
              <a:rect l="l" t="t" r="r" b="b"/>
              <a:pathLst>
                <a:path w="1660" h="2498" extrusionOk="0">
                  <a:moveTo>
                    <a:pt x="1066" y="0"/>
                  </a:moveTo>
                  <a:cubicBezTo>
                    <a:pt x="894" y="0"/>
                    <a:pt x="704" y="104"/>
                    <a:pt x="536" y="272"/>
                  </a:cubicBezTo>
                  <a:cubicBezTo>
                    <a:pt x="348" y="486"/>
                    <a:pt x="215" y="780"/>
                    <a:pt x="134" y="1101"/>
                  </a:cubicBezTo>
                  <a:cubicBezTo>
                    <a:pt x="0" y="1717"/>
                    <a:pt x="134" y="2279"/>
                    <a:pt x="429" y="2440"/>
                  </a:cubicBezTo>
                  <a:cubicBezTo>
                    <a:pt x="509" y="2440"/>
                    <a:pt x="536" y="2493"/>
                    <a:pt x="563" y="2493"/>
                  </a:cubicBezTo>
                  <a:cubicBezTo>
                    <a:pt x="584" y="2496"/>
                    <a:pt x="606" y="2497"/>
                    <a:pt x="627" y="2497"/>
                  </a:cubicBezTo>
                  <a:cubicBezTo>
                    <a:pt x="815" y="2497"/>
                    <a:pt x="983" y="2394"/>
                    <a:pt x="1151" y="2226"/>
                  </a:cubicBezTo>
                  <a:cubicBezTo>
                    <a:pt x="1339" y="2012"/>
                    <a:pt x="1473" y="1717"/>
                    <a:pt x="1553" y="1396"/>
                  </a:cubicBezTo>
                  <a:cubicBezTo>
                    <a:pt x="1660" y="780"/>
                    <a:pt x="1526" y="218"/>
                    <a:pt x="1258" y="58"/>
                  </a:cubicBezTo>
                  <a:cubicBezTo>
                    <a:pt x="1178" y="58"/>
                    <a:pt x="1151" y="4"/>
                    <a:pt x="1125" y="4"/>
                  </a:cubicBezTo>
                  <a:cubicBezTo>
                    <a:pt x="1106" y="1"/>
                    <a:pt x="1086" y="0"/>
                    <a:pt x="1066" y="0"/>
                  </a:cubicBezTo>
                  <a:close/>
                </a:path>
              </a:pathLst>
            </a:custGeom>
            <a:solidFill>
              <a:srgbClr val="413425"/>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45" name="Google Shape;2775;p3">
              <a:extLst>
                <a:ext uri="{FF2B5EF4-FFF2-40B4-BE49-F238E27FC236}">
                  <a16:creationId xmlns:a16="http://schemas.microsoft.com/office/drawing/2014/main" id="{029C6B41-CA97-AC8B-2BC9-E0C6B1A0B9E1}"/>
                </a:ext>
              </a:extLst>
            </p:cNvPr>
            <p:cNvSpPr/>
            <p:nvPr/>
          </p:nvSpPr>
          <p:spPr>
            <a:xfrm>
              <a:off x="8465875" y="6251375"/>
              <a:ext cx="93700" cy="88350"/>
            </a:xfrm>
            <a:custGeom>
              <a:avLst/>
              <a:gdLst/>
              <a:ahLst/>
              <a:cxnLst/>
              <a:rect l="l" t="t" r="r" b="b"/>
              <a:pathLst>
                <a:path w="3748" h="3534" extrusionOk="0">
                  <a:moveTo>
                    <a:pt x="134" y="0"/>
                  </a:moveTo>
                  <a:lnTo>
                    <a:pt x="107" y="107"/>
                  </a:lnTo>
                  <a:cubicBezTo>
                    <a:pt x="81" y="268"/>
                    <a:pt x="81" y="402"/>
                    <a:pt x="54" y="589"/>
                  </a:cubicBezTo>
                  <a:cubicBezTo>
                    <a:pt x="54" y="776"/>
                    <a:pt x="0" y="910"/>
                    <a:pt x="0" y="1071"/>
                  </a:cubicBezTo>
                  <a:cubicBezTo>
                    <a:pt x="0" y="1419"/>
                    <a:pt x="54" y="1686"/>
                    <a:pt x="81" y="1954"/>
                  </a:cubicBezTo>
                  <a:cubicBezTo>
                    <a:pt x="107" y="2115"/>
                    <a:pt x="134" y="2249"/>
                    <a:pt x="188" y="2382"/>
                  </a:cubicBezTo>
                  <a:cubicBezTo>
                    <a:pt x="241" y="2543"/>
                    <a:pt x="268" y="2677"/>
                    <a:pt x="348" y="2784"/>
                  </a:cubicBezTo>
                  <a:cubicBezTo>
                    <a:pt x="482" y="3025"/>
                    <a:pt x="669" y="3212"/>
                    <a:pt x="884" y="3346"/>
                  </a:cubicBezTo>
                  <a:cubicBezTo>
                    <a:pt x="1044" y="3453"/>
                    <a:pt x="1258" y="3533"/>
                    <a:pt x="1472" y="3533"/>
                  </a:cubicBezTo>
                  <a:cubicBezTo>
                    <a:pt x="1660" y="3533"/>
                    <a:pt x="1847" y="3533"/>
                    <a:pt x="2008" y="3453"/>
                  </a:cubicBezTo>
                  <a:cubicBezTo>
                    <a:pt x="2195" y="3399"/>
                    <a:pt x="2356" y="3319"/>
                    <a:pt x="2490" y="3212"/>
                  </a:cubicBezTo>
                  <a:cubicBezTo>
                    <a:pt x="2623" y="3105"/>
                    <a:pt x="2757" y="2998"/>
                    <a:pt x="2891" y="2864"/>
                  </a:cubicBezTo>
                  <a:cubicBezTo>
                    <a:pt x="3132" y="2597"/>
                    <a:pt x="3319" y="2249"/>
                    <a:pt x="3480" y="1874"/>
                  </a:cubicBezTo>
                  <a:cubicBezTo>
                    <a:pt x="3614" y="1553"/>
                    <a:pt x="3748" y="1205"/>
                    <a:pt x="3748" y="884"/>
                  </a:cubicBezTo>
                  <a:lnTo>
                    <a:pt x="3748" y="884"/>
                  </a:lnTo>
                  <a:cubicBezTo>
                    <a:pt x="3614" y="897"/>
                    <a:pt x="3473" y="904"/>
                    <a:pt x="3333" y="904"/>
                  </a:cubicBezTo>
                  <a:cubicBezTo>
                    <a:pt x="3192" y="904"/>
                    <a:pt x="3052" y="897"/>
                    <a:pt x="2918" y="884"/>
                  </a:cubicBezTo>
                  <a:cubicBezTo>
                    <a:pt x="2543" y="857"/>
                    <a:pt x="2195" y="776"/>
                    <a:pt x="1820" y="723"/>
                  </a:cubicBezTo>
                  <a:cubicBezTo>
                    <a:pt x="1446" y="643"/>
                    <a:pt x="1125" y="509"/>
                    <a:pt x="777" y="375"/>
                  </a:cubicBezTo>
                  <a:cubicBezTo>
                    <a:pt x="643" y="321"/>
                    <a:pt x="536" y="241"/>
                    <a:pt x="402" y="188"/>
                  </a:cubicBezTo>
                  <a:cubicBezTo>
                    <a:pt x="375" y="134"/>
                    <a:pt x="322" y="107"/>
                    <a:pt x="268" y="81"/>
                  </a:cubicBezTo>
                  <a:cubicBezTo>
                    <a:pt x="241" y="81"/>
                    <a:pt x="188" y="54"/>
                    <a:pt x="134" y="0"/>
                  </a:cubicBezTo>
                  <a:close/>
                </a:path>
              </a:pathLst>
            </a:custGeom>
            <a:solidFill>
              <a:srgbClr val="413425"/>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46" name="Google Shape;2776;p3">
              <a:extLst>
                <a:ext uri="{FF2B5EF4-FFF2-40B4-BE49-F238E27FC236}">
                  <a16:creationId xmlns:a16="http://schemas.microsoft.com/office/drawing/2014/main" id="{8137897D-55AA-302F-7688-228771D3ED43}"/>
                </a:ext>
              </a:extLst>
            </p:cNvPr>
            <p:cNvSpPr/>
            <p:nvPr/>
          </p:nvSpPr>
          <p:spPr>
            <a:xfrm>
              <a:off x="8400300" y="6201075"/>
              <a:ext cx="40825" cy="62475"/>
            </a:xfrm>
            <a:custGeom>
              <a:avLst/>
              <a:gdLst/>
              <a:ahLst/>
              <a:cxnLst/>
              <a:rect l="l" t="t" r="r" b="b"/>
              <a:pathLst>
                <a:path w="1633" h="2499" extrusionOk="0">
                  <a:moveTo>
                    <a:pt x="1046" y="1"/>
                  </a:moveTo>
                  <a:cubicBezTo>
                    <a:pt x="889" y="1"/>
                    <a:pt x="680" y="104"/>
                    <a:pt x="536" y="272"/>
                  </a:cubicBezTo>
                  <a:cubicBezTo>
                    <a:pt x="322" y="487"/>
                    <a:pt x="188" y="781"/>
                    <a:pt x="134" y="1102"/>
                  </a:cubicBezTo>
                  <a:cubicBezTo>
                    <a:pt x="0" y="1718"/>
                    <a:pt x="134" y="2280"/>
                    <a:pt x="429" y="2441"/>
                  </a:cubicBezTo>
                  <a:cubicBezTo>
                    <a:pt x="482" y="2441"/>
                    <a:pt x="509" y="2494"/>
                    <a:pt x="562" y="2494"/>
                  </a:cubicBezTo>
                  <a:cubicBezTo>
                    <a:pt x="582" y="2497"/>
                    <a:pt x="601" y="2498"/>
                    <a:pt x="621" y="2498"/>
                  </a:cubicBezTo>
                  <a:cubicBezTo>
                    <a:pt x="793" y="2498"/>
                    <a:pt x="980" y="2395"/>
                    <a:pt x="1124" y="2226"/>
                  </a:cubicBezTo>
                  <a:cubicBezTo>
                    <a:pt x="1339" y="2012"/>
                    <a:pt x="1472" y="1718"/>
                    <a:pt x="1526" y="1397"/>
                  </a:cubicBezTo>
                  <a:cubicBezTo>
                    <a:pt x="1633" y="781"/>
                    <a:pt x="1499" y="219"/>
                    <a:pt x="1232" y="58"/>
                  </a:cubicBezTo>
                  <a:cubicBezTo>
                    <a:pt x="1151" y="58"/>
                    <a:pt x="1124" y="5"/>
                    <a:pt x="1098" y="5"/>
                  </a:cubicBezTo>
                  <a:cubicBezTo>
                    <a:pt x="1081" y="2"/>
                    <a:pt x="1064" y="1"/>
                    <a:pt x="1046" y="1"/>
                  </a:cubicBezTo>
                  <a:close/>
                </a:path>
              </a:pathLst>
            </a:custGeom>
            <a:solidFill>
              <a:srgbClr val="413425"/>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47" name="Google Shape;2777;p3">
              <a:extLst>
                <a:ext uri="{FF2B5EF4-FFF2-40B4-BE49-F238E27FC236}">
                  <a16:creationId xmlns:a16="http://schemas.microsoft.com/office/drawing/2014/main" id="{651A7FA0-520F-10AF-9BAC-594CA14344E9}"/>
                </a:ext>
              </a:extLst>
            </p:cNvPr>
            <p:cNvSpPr/>
            <p:nvPr/>
          </p:nvSpPr>
          <p:spPr>
            <a:xfrm>
              <a:off x="8477250" y="6294875"/>
              <a:ext cx="70950" cy="42600"/>
            </a:xfrm>
            <a:custGeom>
              <a:avLst/>
              <a:gdLst/>
              <a:ahLst/>
              <a:cxnLst/>
              <a:rect l="l" t="t" r="r" b="b"/>
              <a:pathLst>
                <a:path w="2838" h="1704" extrusionOk="0">
                  <a:moveTo>
                    <a:pt x="1633" y="0"/>
                  </a:moveTo>
                  <a:cubicBezTo>
                    <a:pt x="1285" y="0"/>
                    <a:pt x="1017" y="54"/>
                    <a:pt x="750" y="134"/>
                  </a:cubicBezTo>
                  <a:cubicBezTo>
                    <a:pt x="562" y="241"/>
                    <a:pt x="348" y="348"/>
                    <a:pt x="214" y="509"/>
                  </a:cubicBezTo>
                  <a:cubicBezTo>
                    <a:pt x="188" y="535"/>
                    <a:pt x="161" y="616"/>
                    <a:pt x="134" y="642"/>
                  </a:cubicBezTo>
                  <a:cubicBezTo>
                    <a:pt x="81" y="669"/>
                    <a:pt x="81" y="749"/>
                    <a:pt x="54" y="776"/>
                  </a:cubicBezTo>
                  <a:cubicBezTo>
                    <a:pt x="27" y="883"/>
                    <a:pt x="0" y="964"/>
                    <a:pt x="27" y="1044"/>
                  </a:cubicBezTo>
                  <a:cubicBezTo>
                    <a:pt x="54" y="1151"/>
                    <a:pt x="81" y="1231"/>
                    <a:pt x="161" y="1312"/>
                  </a:cubicBezTo>
                  <a:cubicBezTo>
                    <a:pt x="214" y="1365"/>
                    <a:pt x="295" y="1445"/>
                    <a:pt x="348" y="1472"/>
                  </a:cubicBezTo>
                  <a:cubicBezTo>
                    <a:pt x="348" y="1472"/>
                    <a:pt x="402" y="1499"/>
                    <a:pt x="429" y="1499"/>
                  </a:cubicBezTo>
                  <a:cubicBezTo>
                    <a:pt x="562" y="1579"/>
                    <a:pt x="723" y="1633"/>
                    <a:pt x="884" y="1686"/>
                  </a:cubicBezTo>
                  <a:cubicBezTo>
                    <a:pt x="960" y="1698"/>
                    <a:pt x="1036" y="1703"/>
                    <a:pt x="1110" y="1703"/>
                  </a:cubicBezTo>
                  <a:cubicBezTo>
                    <a:pt x="1889" y="1703"/>
                    <a:pt x="2517" y="1086"/>
                    <a:pt x="2811" y="402"/>
                  </a:cubicBezTo>
                  <a:cubicBezTo>
                    <a:pt x="2838" y="348"/>
                    <a:pt x="2811" y="268"/>
                    <a:pt x="2730" y="241"/>
                  </a:cubicBezTo>
                  <a:lnTo>
                    <a:pt x="2570" y="241"/>
                  </a:lnTo>
                  <a:cubicBezTo>
                    <a:pt x="2409" y="187"/>
                    <a:pt x="2222" y="107"/>
                    <a:pt x="2035" y="80"/>
                  </a:cubicBezTo>
                  <a:cubicBezTo>
                    <a:pt x="1901" y="54"/>
                    <a:pt x="1767" y="0"/>
                    <a:pt x="1633" y="0"/>
                  </a:cubicBezTo>
                  <a:close/>
                </a:path>
              </a:pathLst>
            </a:custGeom>
            <a:solidFill>
              <a:srgbClr val="FF6767"/>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48" name="Google Shape;2778;p3">
              <a:extLst>
                <a:ext uri="{FF2B5EF4-FFF2-40B4-BE49-F238E27FC236}">
                  <a16:creationId xmlns:a16="http://schemas.microsoft.com/office/drawing/2014/main" id="{A3FFDB32-7192-C1D9-E8D9-48DA5F31889D}"/>
                </a:ext>
              </a:extLst>
            </p:cNvPr>
            <p:cNvSpPr/>
            <p:nvPr/>
          </p:nvSpPr>
          <p:spPr>
            <a:xfrm>
              <a:off x="8613750" y="6153825"/>
              <a:ext cx="81000" cy="60950"/>
            </a:xfrm>
            <a:custGeom>
              <a:avLst/>
              <a:gdLst/>
              <a:ahLst/>
              <a:cxnLst/>
              <a:rect l="l" t="t" r="r" b="b"/>
              <a:pathLst>
                <a:path w="3240" h="2438" extrusionOk="0">
                  <a:moveTo>
                    <a:pt x="602" y="1"/>
                  </a:moveTo>
                  <a:cubicBezTo>
                    <a:pt x="379" y="1"/>
                    <a:pt x="206" y="67"/>
                    <a:pt x="108" y="209"/>
                  </a:cubicBezTo>
                  <a:cubicBezTo>
                    <a:pt x="1" y="369"/>
                    <a:pt x="54" y="637"/>
                    <a:pt x="241" y="958"/>
                  </a:cubicBezTo>
                  <a:cubicBezTo>
                    <a:pt x="456" y="1279"/>
                    <a:pt x="777" y="1600"/>
                    <a:pt x="1178" y="1868"/>
                  </a:cubicBezTo>
                  <a:cubicBezTo>
                    <a:pt x="1259" y="1948"/>
                    <a:pt x="1339" y="2002"/>
                    <a:pt x="1419" y="2029"/>
                  </a:cubicBezTo>
                  <a:cubicBezTo>
                    <a:pt x="1881" y="2299"/>
                    <a:pt x="2314" y="2437"/>
                    <a:pt x="2640" y="2437"/>
                  </a:cubicBezTo>
                  <a:cubicBezTo>
                    <a:pt x="2862" y="2437"/>
                    <a:pt x="3034" y="2373"/>
                    <a:pt x="3132" y="2243"/>
                  </a:cubicBezTo>
                  <a:cubicBezTo>
                    <a:pt x="3239" y="2082"/>
                    <a:pt x="3186" y="1815"/>
                    <a:pt x="2998" y="1467"/>
                  </a:cubicBezTo>
                  <a:cubicBezTo>
                    <a:pt x="2784" y="1172"/>
                    <a:pt x="2463" y="824"/>
                    <a:pt x="2062" y="557"/>
                  </a:cubicBezTo>
                  <a:cubicBezTo>
                    <a:pt x="1954" y="503"/>
                    <a:pt x="1901" y="423"/>
                    <a:pt x="1821" y="396"/>
                  </a:cubicBezTo>
                  <a:cubicBezTo>
                    <a:pt x="1360" y="142"/>
                    <a:pt x="928" y="1"/>
                    <a:pt x="602" y="1"/>
                  </a:cubicBezTo>
                  <a:close/>
                </a:path>
              </a:pathLst>
            </a:custGeom>
            <a:solidFill>
              <a:srgbClr val="130B0B"/>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49" name="Google Shape;2779;p3">
              <a:extLst>
                <a:ext uri="{FF2B5EF4-FFF2-40B4-BE49-F238E27FC236}">
                  <a16:creationId xmlns:a16="http://schemas.microsoft.com/office/drawing/2014/main" id="{833C5154-E9E0-72F8-0EEB-C25B00C72234}"/>
                </a:ext>
              </a:extLst>
            </p:cNvPr>
            <p:cNvSpPr/>
            <p:nvPr/>
          </p:nvSpPr>
          <p:spPr>
            <a:xfrm>
              <a:off x="8395600" y="6113300"/>
              <a:ext cx="91700" cy="41600"/>
            </a:xfrm>
            <a:custGeom>
              <a:avLst/>
              <a:gdLst/>
              <a:ahLst/>
              <a:cxnLst/>
              <a:rect l="l" t="t" r="r" b="b"/>
              <a:pathLst>
                <a:path w="3668" h="1664" extrusionOk="0">
                  <a:moveTo>
                    <a:pt x="2285" y="1"/>
                  </a:moveTo>
                  <a:cubicBezTo>
                    <a:pt x="2102" y="1"/>
                    <a:pt x="1909" y="13"/>
                    <a:pt x="1714" y="36"/>
                  </a:cubicBezTo>
                  <a:cubicBezTo>
                    <a:pt x="1018" y="143"/>
                    <a:pt x="376" y="438"/>
                    <a:pt x="135" y="786"/>
                  </a:cubicBezTo>
                  <a:cubicBezTo>
                    <a:pt x="54" y="893"/>
                    <a:pt x="1" y="1027"/>
                    <a:pt x="54" y="1107"/>
                  </a:cubicBezTo>
                  <a:cubicBezTo>
                    <a:pt x="54" y="1241"/>
                    <a:pt x="135" y="1348"/>
                    <a:pt x="322" y="1455"/>
                  </a:cubicBezTo>
                  <a:cubicBezTo>
                    <a:pt x="545" y="1585"/>
                    <a:pt x="923" y="1663"/>
                    <a:pt x="1357" y="1663"/>
                  </a:cubicBezTo>
                  <a:cubicBezTo>
                    <a:pt x="1548" y="1663"/>
                    <a:pt x="1750" y="1648"/>
                    <a:pt x="1955" y="1615"/>
                  </a:cubicBezTo>
                  <a:cubicBezTo>
                    <a:pt x="2651" y="1508"/>
                    <a:pt x="3293" y="1214"/>
                    <a:pt x="3534" y="893"/>
                  </a:cubicBezTo>
                  <a:cubicBezTo>
                    <a:pt x="3614" y="786"/>
                    <a:pt x="3668" y="652"/>
                    <a:pt x="3614" y="545"/>
                  </a:cubicBezTo>
                  <a:cubicBezTo>
                    <a:pt x="3588" y="411"/>
                    <a:pt x="3480" y="304"/>
                    <a:pt x="3347" y="224"/>
                  </a:cubicBezTo>
                  <a:cubicBezTo>
                    <a:pt x="3119" y="72"/>
                    <a:pt x="2730" y="1"/>
                    <a:pt x="2285" y="1"/>
                  </a:cubicBezTo>
                  <a:close/>
                </a:path>
              </a:pathLst>
            </a:custGeom>
            <a:solidFill>
              <a:srgbClr val="130B0B"/>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50" name="Google Shape;2780;p3">
              <a:extLst>
                <a:ext uri="{FF2B5EF4-FFF2-40B4-BE49-F238E27FC236}">
                  <a16:creationId xmlns:a16="http://schemas.microsoft.com/office/drawing/2014/main" id="{CE0F1BA3-5268-831B-0AD8-288FEF939A23}"/>
                </a:ext>
              </a:extLst>
            </p:cNvPr>
            <p:cNvSpPr/>
            <p:nvPr/>
          </p:nvSpPr>
          <p:spPr>
            <a:xfrm>
              <a:off x="8465875" y="6251375"/>
              <a:ext cx="93700" cy="88350"/>
            </a:xfrm>
            <a:custGeom>
              <a:avLst/>
              <a:gdLst/>
              <a:ahLst/>
              <a:cxnLst/>
              <a:rect l="l" t="t" r="r" b="b"/>
              <a:pathLst>
                <a:path w="3748" h="3534" extrusionOk="0">
                  <a:moveTo>
                    <a:pt x="2222" y="1820"/>
                  </a:moveTo>
                  <a:cubicBezTo>
                    <a:pt x="2382" y="1847"/>
                    <a:pt x="2570" y="1874"/>
                    <a:pt x="2757" y="1954"/>
                  </a:cubicBezTo>
                  <a:cubicBezTo>
                    <a:pt x="2891" y="2008"/>
                    <a:pt x="2971" y="2088"/>
                    <a:pt x="3159" y="2142"/>
                  </a:cubicBezTo>
                  <a:cubicBezTo>
                    <a:pt x="3078" y="2329"/>
                    <a:pt x="2971" y="2463"/>
                    <a:pt x="2891" y="2597"/>
                  </a:cubicBezTo>
                  <a:cubicBezTo>
                    <a:pt x="2730" y="2757"/>
                    <a:pt x="2597" y="2891"/>
                    <a:pt x="2516" y="3025"/>
                  </a:cubicBezTo>
                  <a:cubicBezTo>
                    <a:pt x="2409" y="3132"/>
                    <a:pt x="2302" y="3159"/>
                    <a:pt x="2168" y="3212"/>
                  </a:cubicBezTo>
                  <a:cubicBezTo>
                    <a:pt x="2088" y="3292"/>
                    <a:pt x="1954" y="3319"/>
                    <a:pt x="1847" y="3319"/>
                  </a:cubicBezTo>
                  <a:lnTo>
                    <a:pt x="1499" y="3319"/>
                  </a:lnTo>
                  <a:cubicBezTo>
                    <a:pt x="1365" y="3292"/>
                    <a:pt x="1285" y="3266"/>
                    <a:pt x="1178" y="3212"/>
                  </a:cubicBezTo>
                  <a:cubicBezTo>
                    <a:pt x="1151" y="3185"/>
                    <a:pt x="1098" y="3185"/>
                    <a:pt x="1071" y="3159"/>
                  </a:cubicBezTo>
                  <a:cubicBezTo>
                    <a:pt x="1017" y="3159"/>
                    <a:pt x="964" y="3132"/>
                    <a:pt x="937" y="3078"/>
                  </a:cubicBezTo>
                  <a:cubicBezTo>
                    <a:pt x="830" y="3025"/>
                    <a:pt x="777" y="2944"/>
                    <a:pt x="696" y="2864"/>
                  </a:cubicBezTo>
                  <a:cubicBezTo>
                    <a:pt x="669" y="2811"/>
                    <a:pt x="669" y="2784"/>
                    <a:pt x="643" y="2757"/>
                  </a:cubicBezTo>
                  <a:lnTo>
                    <a:pt x="616" y="2730"/>
                  </a:lnTo>
                  <a:lnTo>
                    <a:pt x="643" y="2677"/>
                  </a:lnTo>
                  <a:lnTo>
                    <a:pt x="669" y="2623"/>
                  </a:lnTo>
                  <a:lnTo>
                    <a:pt x="696" y="2516"/>
                  </a:lnTo>
                  <a:lnTo>
                    <a:pt x="696" y="2543"/>
                  </a:lnTo>
                  <a:cubicBezTo>
                    <a:pt x="803" y="2409"/>
                    <a:pt x="910" y="2275"/>
                    <a:pt x="1044" y="2195"/>
                  </a:cubicBezTo>
                  <a:cubicBezTo>
                    <a:pt x="1178" y="2088"/>
                    <a:pt x="1285" y="2008"/>
                    <a:pt x="1419" y="1954"/>
                  </a:cubicBezTo>
                  <a:cubicBezTo>
                    <a:pt x="1526" y="1927"/>
                    <a:pt x="1633" y="1874"/>
                    <a:pt x="1767" y="1847"/>
                  </a:cubicBezTo>
                  <a:cubicBezTo>
                    <a:pt x="1901" y="1820"/>
                    <a:pt x="2088" y="1820"/>
                    <a:pt x="2222" y="1820"/>
                  </a:cubicBezTo>
                  <a:close/>
                  <a:moveTo>
                    <a:pt x="134" y="0"/>
                  </a:moveTo>
                  <a:lnTo>
                    <a:pt x="107" y="107"/>
                  </a:lnTo>
                  <a:cubicBezTo>
                    <a:pt x="81" y="268"/>
                    <a:pt x="81" y="402"/>
                    <a:pt x="54" y="589"/>
                  </a:cubicBezTo>
                  <a:cubicBezTo>
                    <a:pt x="54" y="776"/>
                    <a:pt x="0" y="910"/>
                    <a:pt x="0" y="1071"/>
                  </a:cubicBezTo>
                  <a:cubicBezTo>
                    <a:pt x="0" y="1419"/>
                    <a:pt x="54" y="1686"/>
                    <a:pt x="81" y="1954"/>
                  </a:cubicBezTo>
                  <a:cubicBezTo>
                    <a:pt x="107" y="2115"/>
                    <a:pt x="134" y="2249"/>
                    <a:pt x="188" y="2382"/>
                  </a:cubicBezTo>
                  <a:cubicBezTo>
                    <a:pt x="241" y="2543"/>
                    <a:pt x="268" y="2677"/>
                    <a:pt x="348" y="2784"/>
                  </a:cubicBezTo>
                  <a:cubicBezTo>
                    <a:pt x="482" y="3025"/>
                    <a:pt x="669" y="3212"/>
                    <a:pt x="884" y="3346"/>
                  </a:cubicBezTo>
                  <a:cubicBezTo>
                    <a:pt x="1044" y="3453"/>
                    <a:pt x="1258" y="3533"/>
                    <a:pt x="1472" y="3533"/>
                  </a:cubicBezTo>
                  <a:cubicBezTo>
                    <a:pt x="1660" y="3533"/>
                    <a:pt x="1847" y="3533"/>
                    <a:pt x="2008" y="3453"/>
                  </a:cubicBezTo>
                  <a:cubicBezTo>
                    <a:pt x="2195" y="3399"/>
                    <a:pt x="2356" y="3319"/>
                    <a:pt x="2490" y="3212"/>
                  </a:cubicBezTo>
                  <a:cubicBezTo>
                    <a:pt x="2623" y="3105"/>
                    <a:pt x="2757" y="2998"/>
                    <a:pt x="2891" y="2864"/>
                  </a:cubicBezTo>
                  <a:cubicBezTo>
                    <a:pt x="3132" y="2597"/>
                    <a:pt x="3319" y="2249"/>
                    <a:pt x="3480" y="1874"/>
                  </a:cubicBezTo>
                  <a:cubicBezTo>
                    <a:pt x="3614" y="1553"/>
                    <a:pt x="3748" y="1205"/>
                    <a:pt x="3748" y="884"/>
                  </a:cubicBezTo>
                  <a:lnTo>
                    <a:pt x="3748" y="884"/>
                  </a:lnTo>
                  <a:cubicBezTo>
                    <a:pt x="3614" y="897"/>
                    <a:pt x="3473" y="904"/>
                    <a:pt x="3333" y="904"/>
                  </a:cubicBezTo>
                  <a:cubicBezTo>
                    <a:pt x="3192" y="904"/>
                    <a:pt x="3052" y="897"/>
                    <a:pt x="2918" y="884"/>
                  </a:cubicBezTo>
                  <a:cubicBezTo>
                    <a:pt x="2543" y="857"/>
                    <a:pt x="2195" y="776"/>
                    <a:pt x="1820" y="723"/>
                  </a:cubicBezTo>
                  <a:cubicBezTo>
                    <a:pt x="1446" y="643"/>
                    <a:pt x="1125" y="509"/>
                    <a:pt x="777" y="375"/>
                  </a:cubicBezTo>
                  <a:cubicBezTo>
                    <a:pt x="643" y="321"/>
                    <a:pt x="536" y="241"/>
                    <a:pt x="402" y="188"/>
                  </a:cubicBezTo>
                  <a:cubicBezTo>
                    <a:pt x="375" y="134"/>
                    <a:pt x="322" y="107"/>
                    <a:pt x="268" y="81"/>
                  </a:cubicBezTo>
                  <a:cubicBezTo>
                    <a:pt x="241" y="81"/>
                    <a:pt x="188" y="54"/>
                    <a:pt x="134" y="0"/>
                  </a:cubicBezTo>
                  <a:close/>
                </a:path>
              </a:pathLst>
            </a:custGeom>
            <a:solidFill>
              <a:srgbClr val="02010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51" name="Google Shape;2781;p3">
              <a:extLst>
                <a:ext uri="{FF2B5EF4-FFF2-40B4-BE49-F238E27FC236}">
                  <a16:creationId xmlns:a16="http://schemas.microsoft.com/office/drawing/2014/main" id="{00937204-8443-E7F9-CDBE-6BFE6FBD38A8}"/>
                </a:ext>
              </a:extLst>
            </p:cNvPr>
            <p:cNvSpPr/>
            <p:nvPr/>
          </p:nvSpPr>
          <p:spPr>
            <a:xfrm>
              <a:off x="8400300" y="6201075"/>
              <a:ext cx="40825" cy="62475"/>
            </a:xfrm>
            <a:custGeom>
              <a:avLst/>
              <a:gdLst/>
              <a:ahLst/>
              <a:cxnLst/>
              <a:rect l="l" t="t" r="r" b="b"/>
              <a:pathLst>
                <a:path w="1633" h="2499" extrusionOk="0">
                  <a:moveTo>
                    <a:pt x="1046" y="1"/>
                  </a:moveTo>
                  <a:cubicBezTo>
                    <a:pt x="889" y="1"/>
                    <a:pt x="680" y="104"/>
                    <a:pt x="536" y="272"/>
                  </a:cubicBezTo>
                  <a:cubicBezTo>
                    <a:pt x="322" y="487"/>
                    <a:pt x="188" y="781"/>
                    <a:pt x="134" y="1102"/>
                  </a:cubicBezTo>
                  <a:cubicBezTo>
                    <a:pt x="0" y="1718"/>
                    <a:pt x="134" y="2280"/>
                    <a:pt x="429" y="2441"/>
                  </a:cubicBezTo>
                  <a:cubicBezTo>
                    <a:pt x="482" y="2441"/>
                    <a:pt x="509" y="2494"/>
                    <a:pt x="562" y="2494"/>
                  </a:cubicBezTo>
                  <a:cubicBezTo>
                    <a:pt x="582" y="2497"/>
                    <a:pt x="601" y="2498"/>
                    <a:pt x="621" y="2498"/>
                  </a:cubicBezTo>
                  <a:cubicBezTo>
                    <a:pt x="793" y="2498"/>
                    <a:pt x="980" y="2395"/>
                    <a:pt x="1124" y="2226"/>
                  </a:cubicBezTo>
                  <a:cubicBezTo>
                    <a:pt x="1339" y="2012"/>
                    <a:pt x="1472" y="1718"/>
                    <a:pt x="1526" y="1397"/>
                  </a:cubicBezTo>
                  <a:cubicBezTo>
                    <a:pt x="1633" y="781"/>
                    <a:pt x="1499" y="219"/>
                    <a:pt x="1232" y="58"/>
                  </a:cubicBezTo>
                  <a:cubicBezTo>
                    <a:pt x="1151" y="58"/>
                    <a:pt x="1124" y="5"/>
                    <a:pt x="1098" y="5"/>
                  </a:cubicBezTo>
                  <a:cubicBezTo>
                    <a:pt x="1081" y="2"/>
                    <a:pt x="1064" y="1"/>
                    <a:pt x="1046" y="1"/>
                  </a:cubicBezTo>
                  <a:close/>
                </a:path>
              </a:pathLst>
            </a:custGeom>
            <a:solidFill>
              <a:srgbClr val="02010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52" name="Google Shape;2782;p3">
              <a:extLst>
                <a:ext uri="{FF2B5EF4-FFF2-40B4-BE49-F238E27FC236}">
                  <a16:creationId xmlns:a16="http://schemas.microsoft.com/office/drawing/2014/main" id="{0A6B129B-333D-D1B0-74E4-8DEB8C63756F}"/>
                </a:ext>
              </a:extLst>
            </p:cNvPr>
            <p:cNvSpPr/>
            <p:nvPr/>
          </p:nvSpPr>
          <p:spPr>
            <a:xfrm>
              <a:off x="8599700" y="6254625"/>
              <a:ext cx="41500" cy="62450"/>
            </a:xfrm>
            <a:custGeom>
              <a:avLst/>
              <a:gdLst/>
              <a:ahLst/>
              <a:cxnLst/>
              <a:rect l="l" t="t" r="r" b="b"/>
              <a:pathLst>
                <a:path w="1660" h="2498" extrusionOk="0">
                  <a:moveTo>
                    <a:pt x="1066" y="0"/>
                  </a:moveTo>
                  <a:cubicBezTo>
                    <a:pt x="894" y="0"/>
                    <a:pt x="704" y="104"/>
                    <a:pt x="536" y="272"/>
                  </a:cubicBezTo>
                  <a:cubicBezTo>
                    <a:pt x="348" y="486"/>
                    <a:pt x="215" y="780"/>
                    <a:pt x="134" y="1101"/>
                  </a:cubicBezTo>
                  <a:cubicBezTo>
                    <a:pt x="0" y="1717"/>
                    <a:pt x="134" y="2279"/>
                    <a:pt x="429" y="2440"/>
                  </a:cubicBezTo>
                  <a:cubicBezTo>
                    <a:pt x="509" y="2440"/>
                    <a:pt x="536" y="2493"/>
                    <a:pt x="563" y="2493"/>
                  </a:cubicBezTo>
                  <a:cubicBezTo>
                    <a:pt x="584" y="2496"/>
                    <a:pt x="606" y="2497"/>
                    <a:pt x="627" y="2497"/>
                  </a:cubicBezTo>
                  <a:cubicBezTo>
                    <a:pt x="815" y="2497"/>
                    <a:pt x="983" y="2394"/>
                    <a:pt x="1151" y="2226"/>
                  </a:cubicBezTo>
                  <a:cubicBezTo>
                    <a:pt x="1339" y="2012"/>
                    <a:pt x="1473" y="1717"/>
                    <a:pt x="1553" y="1396"/>
                  </a:cubicBezTo>
                  <a:cubicBezTo>
                    <a:pt x="1660" y="780"/>
                    <a:pt x="1526" y="218"/>
                    <a:pt x="1258" y="58"/>
                  </a:cubicBezTo>
                  <a:cubicBezTo>
                    <a:pt x="1178" y="58"/>
                    <a:pt x="1151" y="4"/>
                    <a:pt x="1125" y="4"/>
                  </a:cubicBezTo>
                  <a:cubicBezTo>
                    <a:pt x="1106" y="1"/>
                    <a:pt x="1086" y="0"/>
                    <a:pt x="1066" y="0"/>
                  </a:cubicBezTo>
                  <a:close/>
                </a:path>
              </a:pathLst>
            </a:custGeom>
            <a:solidFill>
              <a:srgbClr val="02010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grpSp>
      <p:grpSp>
        <p:nvGrpSpPr>
          <p:cNvPr id="153" name="Google Shape;2783;p3">
            <a:extLst>
              <a:ext uri="{FF2B5EF4-FFF2-40B4-BE49-F238E27FC236}">
                <a16:creationId xmlns:a16="http://schemas.microsoft.com/office/drawing/2014/main" id="{B4A50AF3-C738-B95B-71A6-500B9BECE8BD}"/>
              </a:ext>
            </a:extLst>
          </p:cNvPr>
          <p:cNvGrpSpPr/>
          <p:nvPr/>
        </p:nvGrpSpPr>
        <p:grpSpPr>
          <a:xfrm>
            <a:off x="330893" y="5252862"/>
            <a:ext cx="1506033" cy="1521233"/>
            <a:chOff x="6677925" y="6815450"/>
            <a:chExt cx="1129525" cy="1140925"/>
          </a:xfrm>
        </p:grpSpPr>
        <p:sp>
          <p:nvSpPr>
            <p:cNvPr id="154" name="Google Shape;2784;p3">
              <a:extLst>
                <a:ext uri="{FF2B5EF4-FFF2-40B4-BE49-F238E27FC236}">
                  <a16:creationId xmlns:a16="http://schemas.microsoft.com/office/drawing/2014/main" id="{25867990-8A86-23D7-3D63-7677287AD6A9}"/>
                </a:ext>
              </a:extLst>
            </p:cNvPr>
            <p:cNvSpPr/>
            <p:nvPr/>
          </p:nvSpPr>
          <p:spPr>
            <a:xfrm>
              <a:off x="6677925" y="6815450"/>
              <a:ext cx="1129525" cy="1140925"/>
            </a:xfrm>
            <a:custGeom>
              <a:avLst/>
              <a:gdLst/>
              <a:ahLst/>
              <a:cxnLst/>
              <a:rect l="l" t="t" r="r" b="b"/>
              <a:pathLst>
                <a:path w="45181" h="45637" extrusionOk="0">
                  <a:moveTo>
                    <a:pt x="19834" y="1"/>
                  </a:moveTo>
                  <a:cubicBezTo>
                    <a:pt x="19459" y="1"/>
                    <a:pt x="19084" y="27"/>
                    <a:pt x="18737" y="135"/>
                  </a:cubicBezTo>
                  <a:cubicBezTo>
                    <a:pt x="18335" y="242"/>
                    <a:pt x="17880" y="402"/>
                    <a:pt x="17479" y="643"/>
                  </a:cubicBezTo>
                  <a:cubicBezTo>
                    <a:pt x="17184" y="804"/>
                    <a:pt x="16863" y="1045"/>
                    <a:pt x="16542" y="1312"/>
                  </a:cubicBezTo>
                  <a:cubicBezTo>
                    <a:pt x="16087" y="1714"/>
                    <a:pt x="15685" y="2169"/>
                    <a:pt x="15257" y="2784"/>
                  </a:cubicBezTo>
                  <a:cubicBezTo>
                    <a:pt x="14909" y="3213"/>
                    <a:pt x="14641" y="3721"/>
                    <a:pt x="14374" y="4203"/>
                  </a:cubicBezTo>
                  <a:cubicBezTo>
                    <a:pt x="14133" y="4685"/>
                    <a:pt x="13945" y="5140"/>
                    <a:pt x="13731" y="5729"/>
                  </a:cubicBezTo>
                  <a:cubicBezTo>
                    <a:pt x="12741" y="4845"/>
                    <a:pt x="11724" y="4176"/>
                    <a:pt x="10653" y="3721"/>
                  </a:cubicBezTo>
                  <a:cubicBezTo>
                    <a:pt x="10038" y="3453"/>
                    <a:pt x="9315" y="3213"/>
                    <a:pt x="8646" y="3079"/>
                  </a:cubicBezTo>
                  <a:cubicBezTo>
                    <a:pt x="8084" y="2972"/>
                    <a:pt x="7495" y="2918"/>
                    <a:pt x="6879" y="2918"/>
                  </a:cubicBezTo>
                  <a:lnTo>
                    <a:pt x="6451" y="2918"/>
                  </a:lnTo>
                  <a:cubicBezTo>
                    <a:pt x="6076" y="2945"/>
                    <a:pt x="5675" y="2972"/>
                    <a:pt x="5300" y="3052"/>
                  </a:cubicBezTo>
                  <a:cubicBezTo>
                    <a:pt x="4899" y="3106"/>
                    <a:pt x="4551" y="3213"/>
                    <a:pt x="4203" y="3346"/>
                  </a:cubicBezTo>
                  <a:cubicBezTo>
                    <a:pt x="3507" y="3614"/>
                    <a:pt x="2864" y="4016"/>
                    <a:pt x="2329" y="4551"/>
                  </a:cubicBezTo>
                  <a:cubicBezTo>
                    <a:pt x="1874" y="4979"/>
                    <a:pt x="1499" y="5514"/>
                    <a:pt x="1151" y="6157"/>
                  </a:cubicBezTo>
                  <a:cubicBezTo>
                    <a:pt x="884" y="6639"/>
                    <a:pt x="696" y="7201"/>
                    <a:pt x="536" y="7789"/>
                  </a:cubicBezTo>
                  <a:cubicBezTo>
                    <a:pt x="268" y="8833"/>
                    <a:pt x="161" y="9850"/>
                    <a:pt x="108" y="10734"/>
                  </a:cubicBezTo>
                  <a:cubicBezTo>
                    <a:pt x="54" y="11135"/>
                    <a:pt x="27" y="11563"/>
                    <a:pt x="27" y="11965"/>
                  </a:cubicBezTo>
                  <a:cubicBezTo>
                    <a:pt x="1" y="12607"/>
                    <a:pt x="1" y="13303"/>
                    <a:pt x="54" y="13972"/>
                  </a:cubicBezTo>
                  <a:cubicBezTo>
                    <a:pt x="161" y="15364"/>
                    <a:pt x="429" y="16702"/>
                    <a:pt x="830" y="17960"/>
                  </a:cubicBezTo>
                  <a:cubicBezTo>
                    <a:pt x="1232" y="19272"/>
                    <a:pt x="1821" y="20530"/>
                    <a:pt x="2543" y="21681"/>
                  </a:cubicBezTo>
                  <a:cubicBezTo>
                    <a:pt x="2891" y="22243"/>
                    <a:pt x="3319" y="22805"/>
                    <a:pt x="3775" y="23394"/>
                  </a:cubicBezTo>
                  <a:cubicBezTo>
                    <a:pt x="4176" y="23876"/>
                    <a:pt x="4658" y="24357"/>
                    <a:pt x="5113" y="24759"/>
                  </a:cubicBezTo>
                  <a:cubicBezTo>
                    <a:pt x="6050" y="25562"/>
                    <a:pt x="7147" y="26231"/>
                    <a:pt x="8325" y="26740"/>
                  </a:cubicBezTo>
                  <a:cubicBezTo>
                    <a:pt x="8914" y="26954"/>
                    <a:pt x="9529" y="27168"/>
                    <a:pt x="10145" y="27302"/>
                  </a:cubicBezTo>
                  <a:lnTo>
                    <a:pt x="10172" y="27302"/>
                  </a:lnTo>
                  <a:cubicBezTo>
                    <a:pt x="10064" y="28105"/>
                    <a:pt x="10038" y="28908"/>
                    <a:pt x="10064" y="29711"/>
                  </a:cubicBezTo>
                  <a:lnTo>
                    <a:pt x="10064" y="29871"/>
                  </a:lnTo>
                  <a:cubicBezTo>
                    <a:pt x="10091" y="30219"/>
                    <a:pt x="10145" y="30621"/>
                    <a:pt x="10172" y="30969"/>
                  </a:cubicBezTo>
                  <a:cubicBezTo>
                    <a:pt x="10359" y="32441"/>
                    <a:pt x="10760" y="33859"/>
                    <a:pt x="11376" y="35171"/>
                  </a:cubicBezTo>
                  <a:cubicBezTo>
                    <a:pt x="11965" y="36509"/>
                    <a:pt x="12848" y="37740"/>
                    <a:pt x="13892" y="38811"/>
                  </a:cubicBezTo>
                  <a:cubicBezTo>
                    <a:pt x="14374" y="39319"/>
                    <a:pt x="14963" y="39801"/>
                    <a:pt x="15578" y="40283"/>
                  </a:cubicBezTo>
                  <a:cubicBezTo>
                    <a:pt x="16167" y="40684"/>
                    <a:pt x="16756" y="41113"/>
                    <a:pt x="17425" y="41487"/>
                  </a:cubicBezTo>
                  <a:cubicBezTo>
                    <a:pt x="18121" y="41889"/>
                    <a:pt x="18844" y="42264"/>
                    <a:pt x="19539" y="42558"/>
                  </a:cubicBezTo>
                  <a:cubicBezTo>
                    <a:pt x="20289" y="42879"/>
                    <a:pt x="21119" y="43120"/>
                    <a:pt x="21868" y="43334"/>
                  </a:cubicBezTo>
                  <a:cubicBezTo>
                    <a:pt x="22350" y="43415"/>
                    <a:pt x="22778" y="43495"/>
                    <a:pt x="23260" y="43548"/>
                  </a:cubicBezTo>
                  <a:cubicBezTo>
                    <a:pt x="23340" y="43655"/>
                    <a:pt x="23447" y="43736"/>
                    <a:pt x="23554" y="43816"/>
                  </a:cubicBezTo>
                  <a:cubicBezTo>
                    <a:pt x="23608" y="43896"/>
                    <a:pt x="23688" y="43923"/>
                    <a:pt x="23742" y="44003"/>
                  </a:cubicBezTo>
                  <a:lnTo>
                    <a:pt x="24063" y="44191"/>
                  </a:lnTo>
                  <a:cubicBezTo>
                    <a:pt x="24063" y="44191"/>
                    <a:pt x="24143" y="44271"/>
                    <a:pt x="24197" y="44298"/>
                  </a:cubicBezTo>
                  <a:cubicBezTo>
                    <a:pt x="24678" y="44619"/>
                    <a:pt x="25214" y="44887"/>
                    <a:pt x="25722" y="45101"/>
                  </a:cubicBezTo>
                  <a:cubicBezTo>
                    <a:pt x="26338" y="45342"/>
                    <a:pt x="26954" y="45475"/>
                    <a:pt x="27596" y="45502"/>
                  </a:cubicBezTo>
                  <a:lnTo>
                    <a:pt x="27890" y="45502"/>
                  </a:lnTo>
                  <a:cubicBezTo>
                    <a:pt x="28024" y="45502"/>
                    <a:pt x="28158" y="45502"/>
                    <a:pt x="28158" y="45636"/>
                  </a:cubicBezTo>
                  <a:cubicBezTo>
                    <a:pt x="28800" y="45556"/>
                    <a:pt x="29389" y="45395"/>
                    <a:pt x="29898" y="45101"/>
                  </a:cubicBezTo>
                  <a:cubicBezTo>
                    <a:pt x="30192" y="44913"/>
                    <a:pt x="30460" y="44726"/>
                    <a:pt x="30701" y="44458"/>
                  </a:cubicBezTo>
                  <a:cubicBezTo>
                    <a:pt x="30701" y="44458"/>
                    <a:pt x="30728" y="44458"/>
                    <a:pt x="30728" y="44432"/>
                  </a:cubicBezTo>
                  <a:cubicBezTo>
                    <a:pt x="30968" y="44110"/>
                    <a:pt x="31183" y="43816"/>
                    <a:pt x="31316" y="43495"/>
                  </a:cubicBezTo>
                  <a:cubicBezTo>
                    <a:pt x="31450" y="43174"/>
                    <a:pt x="31530" y="42852"/>
                    <a:pt x="31584" y="42478"/>
                  </a:cubicBezTo>
                  <a:cubicBezTo>
                    <a:pt x="31611" y="42371"/>
                    <a:pt x="31611" y="42290"/>
                    <a:pt x="31611" y="42157"/>
                  </a:cubicBezTo>
                  <a:lnTo>
                    <a:pt x="31611" y="41889"/>
                  </a:lnTo>
                  <a:lnTo>
                    <a:pt x="31611" y="41568"/>
                  </a:lnTo>
                  <a:lnTo>
                    <a:pt x="31611" y="41514"/>
                  </a:lnTo>
                  <a:cubicBezTo>
                    <a:pt x="31798" y="41434"/>
                    <a:pt x="32012" y="41354"/>
                    <a:pt x="32200" y="41247"/>
                  </a:cubicBezTo>
                  <a:cubicBezTo>
                    <a:pt x="32253" y="41220"/>
                    <a:pt x="32387" y="41139"/>
                    <a:pt x="32387" y="41139"/>
                  </a:cubicBezTo>
                  <a:cubicBezTo>
                    <a:pt x="32815" y="40872"/>
                    <a:pt x="33217" y="40470"/>
                    <a:pt x="33484" y="40042"/>
                  </a:cubicBezTo>
                  <a:cubicBezTo>
                    <a:pt x="34020" y="39212"/>
                    <a:pt x="34180" y="38168"/>
                    <a:pt x="33993" y="37098"/>
                  </a:cubicBezTo>
                  <a:cubicBezTo>
                    <a:pt x="33913" y="36830"/>
                    <a:pt x="33859" y="36563"/>
                    <a:pt x="33752" y="36295"/>
                  </a:cubicBezTo>
                  <a:cubicBezTo>
                    <a:pt x="34020" y="35786"/>
                    <a:pt x="34207" y="35197"/>
                    <a:pt x="34261" y="34555"/>
                  </a:cubicBezTo>
                  <a:cubicBezTo>
                    <a:pt x="34287" y="34261"/>
                    <a:pt x="34287" y="33940"/>
                    <a:pt x="34261" y="33645"/>
                  </a:cubicBezTo>
                  <a:cubicBezTo>
                    <a:pt x="34341" y="33618"/>
                    <a:pt x="34421" y="33618"/>
                    <a:pt x="34475" y="33592"/>
                  </a:cubicBezTo>
                  <a:cubicBezTo>
                    <a:pt x="35197" y="33377"/>
                    <a:pt x="35867" y="33110"/>
                    <a:pt x="36429" y="32815"/>
                  </a:cubicBezTo>
                  <a:cubicBezTo>
                    <a:pt x="36750" y="32655"/>
                    <a:pt x="37071" y="32441"/>
                    <a:pt x="37365" y="32253"/>
                  </a:cubicBezTo>
                  <a:cubicBezTo>
                    <a:pt x="37820" y="31905"/>
                    <a:pt x="38195" y="31584"/>
                    <a:pt x="38490" y="31209"/>
                  </a:cubicBezTo>
                  <a:cubicBezTo>
                    <a:pt x="38623" y="31049"/>
                    <a:pt x="38811" y="30835"/>
                    <a:pt x="38971" y="30567"/>
                  </a:cubicBezTo>
                  <a:cubicBezTo>
                    <a:pt x="39105" y="30380"/>
                    <a:pt x="39212" y="30166"/>
                    <a:pt x="39293" y="29978"/>
                  </a:cubicBezTo>
                  <a:cubicBezTo>
                    <a:pt x="39480" y="29523"/>
                    <a:pt x="39640" y="29095"/>
                    <a:pt x="39694" y="28667"/>
                  </a:cubicBezTo>
                  <a:cubicBezTo>
                    <a:pt x="39801" y="28131"/>
                    <a:pt x="39828" y="27623"/>
                    <a:pt x="39828" y="27168"/>
                  </a:cubicBezTo>
                  <a:cubicBezTo>
                    <a:pt x="40203" y="26311"/>
                    <a:pt x="40470" y="25482"/>
                    <a:pt x="40631" y="24652"/>
                  </a:cubicBezTo>
                  <a:cubicBezTo>
                    <a:pt x="40872" y="23554"/>
                    <a:pt x="40952" y="22430"/>
                    <a:pt x="40845" y="21360"/>
                  </a:cubicBezTo>
                  <a:cubicBezTo>
                    <a:pt x="40818" y="20744"/>
                    <a:pt x="40711" y="20182"/>
                    <a:pt x="40577" y="19593"/>
                  </a:cubicBezTo>
                  <a:cubicBezTo>
                    <a:pt x="40497" y="19459"/>
                    <a:pt x="40470" y="19299"/>
                    <a:pt x="40443" y="19165"/>
                  </a:cubicBezTo>
                  <a:lnTo>
                    <a:pt x="40443" y="19165"/>
                  </a:lnTo>
                  <a:cubicBezTo>
                    <a:pt x="40684" y="19299"/>
                    <a:pt x="40898" y="19433"/>
                    <a:pt x="41220" y="19540"/>
                  </a:cubicBezTo>
                  <a:cubicBezTo>
                    <a:pt x="41514" y="19620"/>
                    <a:pt x="41808" y="19673"/>
                    <a:pt x="42103" y="19673"/>
                  </a:cubicBezTo>
                  <a:cubicBezTo>
                    <a:pt x="42826" y="19673"/>
                    <a:pt x="43521" y="19433"/>
                    <a:pt x="44030" y="18951"/>
                  </a:cubicBezTo>
                  <a:cubicBezTo>
                    <a:pt x="44378" y="18656"/>
                    <a:pt x="44860" y="18094"/>
                    <a:pt x="45020" y="17184"/>
                  </a:cubicBezTo>
                  <a:cubicBezTo>
                    <a:pt x="45181" y="16381"/>
                    <a:pt x="45101" y="15498"/>
                    <a:pt x="44726" y="14641"/>
                  </a:cubicBezTo>
                  <a:cubicBezTo>
                    <a:pt x="44592" y="14320"/>
                    <a:pt x="44432" y="14026"/>
                    <a:pt x="44217" y="13678"/>
                  </a:cubicBezTo>
                  <a:cubicBezTo>
                    <a:pt x="44030" y="13384"/>
                    <a:pt x="43816" y="13116"/>
                    <a:pt x="43575" y="12848"/>
                  </a:cubicBezTo>
                  <a:cubicBezTo>
                    <a:pt x="43495" y="12741"/>
                    <a:pt x="43388" y="12607"/>
                    <a:pt x="43281" y="12500"/>
                  </a:cubicBezTo>
                  <a:cubicBezTo>
                    <a:pt x="43174" y="12366"/>
                    <a:pt x="43093" y="12259"/>
                    <a:pt x="42959" y="12179"/>
                  </a:cubicBezTo>
                  <a:cubicBezTo>
                    <a:pt x="42772" y="12018"/>
                    <a:pt x="42585" y="11885"/>
                    <a:pt x="42424" y="11751"/>
                  </a:cubicBezTo>
                  <a:cubicBezTo>
                    <a:pt x="42156" y="11537"/>
                    <a:pt x="41835" y="11376"/>
                    <a:pt x="41514" y="11269"/>
                  </a:cubicBezTo>
                  <a:cubicBezTo>
                    <a:pt x="41487" y="11082"/>
                    <a:pt x="41434" y="10868"/>
                    <a:pt x="41380" y="10680"/>
                  </a:cubicBezTo>
                  <a:cubicBezTo>
                    <a:pt x="41246" y="10279"/>
                    <a:pt x="41086" y="9877"/>
                    <a:pt x="40872" y="9529"/>
                  </a:cubicBezTo>
                  <a:cubicBezTo>
                    <a:pt x="40604" y="9021"/>
                    <a:pt x="40229" y="8566"/>
                    <a:pt x="39828" y="8164"/>
                  </a:cubicBezTo>
                  <a:cubicBezTo>
                    <a:pt x="39748" y="8057"/>
                    <a:pt x="39614" y="7950"/>
                    <a:pt x="39507" y="7870"/>
                  </a:cubicBezTo>
                  <a:cubicBezTo>
                    <a:pt x="39212" y="7602"/>
                    <a:pt x="38864" y="7361"/>
                    <a:pt x="38570" y="7201"/>
                  </a:cubicBezTo>
                  <a:cubicBezTo>
                    <a:pt x="38409" y="7094"/>
                    <a:pt x="38222" y="7013"/>
                    <a:pt x="38088" y="6960"/>
                  </a:cubicBezTo>
                  <a:cubicBezTo>
                    <a:pt x="37954" y="6879"/>
                    <a:pt x="37820" y="6853"/>
                    <a:pt x="37687" y="6799"/>
                  </a:cubicBezTo>
                  <a:cubicBezTo>
                    <a:pt x="37419" y="6692"/>
                    <a:pt x="37151" y="6612"/>
                    <a:pt x="36857" y="6612"/>
                  </a:cubicBezTo>
                  <a:lnTo>
                    <a:pt x="36616" y="6612"/>
                  </a:lnTo>
                  <a:cubicBezTo>
                    <a:pt x="36161" y="6612"/>
                    <a:pt x="35652" y="6719"/>
                    <a:pt x="35251" y="6960"/>
                  </a:cubicBezTo>
                  <a:cubicBezTo>
                    <a:pt x="34742" y="7201"/>
                    <a:pt x="34261" y="7522"/>
                    <a:pt x="33752" y="7950"/>
                  </a:cubicBezTo>
                  <a:cubicBezTo>
                    <a:pt x="33270" y="8352"/>
                    <a:pt x="32842" y="8807"/>
                    <a:pt x="32441" y="9235"/>
                  </a:cubicBezTo>
                  <a:cubicBezTo>
                    <a:pt x="32066" y="9663"/>
                    <a:pt x="31745" y="10091"/>
                    <a:pt x="31450" y="10546"/>
                  </a:cubicBezTo>
                  <a:cubicBezTo>
                    <a:pt x="30513" y="10225"/>
                    <a:pt x="29523" y="10065"/>
                    <a:pt x="28586" y="10011"/>
                  </a:cubicBezTo>
                  <a:cubicBezTo>
                    <a:pt x="28372" y="9958"/>
                    <a:pt x="28131" y="9958"/>
                    <a:pt x="27890" y="9958"/>
                  </a:cubicBezTo>
                  <a:cubicBezTo>
                    <a:pt x="27489" y="9958"/>
                    <a:pt x="27114" y="10011"/>
                    <a:pt x="26713" y="10038"/>
                  </a:cubicBezTo>
                  <a:cubicBezTo>
                    <a:pt x="26659" y="9369"/>
                    <a:pt x="26525" y="8700"/>
                    <a:pt x="26391" y="8004"/>
                  </a:cubicBezTo>
                  <a:cubicBezTo>
                    <a:pt x="26258" y="7442"/>
                    <a:pt x="26124" y="6960"/>
                    <a:pt x="25990" y="6478"/>
                  </a:cubicBezTo>
                  <a:cubicBezTo>
                    <a:pt x="25856" y="5969"/>
                    <a:pt x="25642" y="5434"/>
                    <a:pt x="25455" y="4979"/>
                  </a:cubicBezTo>
                  <a:cubicBezTo>
                    <a:pt x="25187" y="4417"/>
                    <a:pt x="24946" y="3882"/>
                    <a:pt x="24652" y="3373"/>
                  </a:cubicBezTo>
                  <a:cubicBezTo>
                    <a:pt x="24304" y="2784"/>
                    <a:pt x="23956" y="2249"/>
                    <a:pt x="23501" y="1767"/>
                  </a:cubicBezTo>
                  <a:cubicBezTo>
                    <a:pt x="22965" y="1178"/>
                    <a:pt x="22377" y="723"/>
                    <a:pt x="21734" y="429"/>
                  </a:cubicBezTo>
                  <a:cubicBezTo>
                    <a:pt x="21493" y="295"/>
                    <a:pt x="21279" y="242"/>
                    <a:pt x="21038" y="161"/>
                  </a:cubicBezTo>
                  <a:cubicBezTo>
                    <a:pt x="20797" y="108"/>
                    <a:pt x="20530" y="54"/>
                    <a:pt x="20235" y="27"/>
                  </a:cubicBezTo>
                  <a:cubicBezTo>
                    <a:pt x="20102" y="1"/>
                    <a:pt x="19968" y="1"/>
                    <a:pt x="19834" y="1"/>
                  </a:cubicBezTo>
                  <a:close/>
                </a:path>
              </a:pathLst>
            </a:custGeom>
            <a:solidFill>
              <a:srgbClr val="FFFFFF"/>
            </a:solidFill>
            <a:ln>
              <a:noFill/>
            </a:ln>
            <a:effectLst>
              <a:outerShdw blurRad="57150" dist="19050" dir="5400000" algn="bl" rotWithShape="0">
                <a:srgbClr val="000000">
                  <a:alpha val="49803"/>
                </a:srgbClr>
              </a:outerShdw>
            </a:effectLst>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55" name="Google Shape;2785;p3">
              <a:extLst>
                <a:ext uri="{FF2B5EF4-FFF2-40B4-BE49-F238E27FC236}">
                  <a16:creationId xmlns:a16="http://schemas.microsoft.com/office/drawing/2014/main" id="{B594D72C-7259-59F7-585D-6943F753E053}"/>
                </a:ext>
              </a:extLst>
            </p:cNvPr>
            <p:cNvSpPr/>
            <p:nvPr/>
          </p:nvSpPr>
          <p:spPr>
            <a:xfrm>
              <a:off x="7060000" y="6879700"/>
              <a:ext cx="222850" cy="525300"/>
            </a:xfrm>
            <a:custGeom>
              <a:avLst/>
              <a:gdLst/>
              <a:ahLst/>
              <a:cxnLst/>
              <a:rect l="l" t="t" r="r" b="b"/>
              <a:pathLst>
                <a:path w="8914" h="21012" extrusionOk="0">
                  <a:moveTo>
                    <a:pt x="4685" y="0"/>
                  </a:moveTo>
                  <a:cubicBezTo>
                    <a:pt x="4658" y="27"/>
                    <a:pt x="4578" y="27"/>
                    <a:pt x="4551" y="27"/>
                  </a:cubicBezTo>
                  <a:cubicBezTo>
                    <a:pt x="4417" y="27"/>
                    <a:pt x="4256" y="80"/>
                    <a:pt x="4096" y="107"/>
                  </a:cubicBezTo>
                  <a:cubicBezTo>
                    <a:pt x="3909" y="134"/>
                    <a:pt x="3721" y="241"/>
                    <a:pt x="3507" y="348"/>
                  </a:cubicBezTo>
                  <a:cubicBezTo>
                    <a:pt x="3346" y="428"/>
                    <a:pt x="3186" y="562"/>
                    <a:pt x="2972" y="696"/>
                  </a:cubicBezTo>
                  <a:cubicBezTo>
                    <a:pt x="2677" y="964"/>
                    <a:pt x="2410" y="1285"/>
                    <a:pt x="2088" y="1713"/>
                  </a:cubicBezTo>
                  <a:cubicBezTo>
                    <a:pt x="1848" y="2034"/>
                    <a:pt x="1633" y="2409"/>
                    <a:pt x="1446" y="2784"/>
                  </a:cubicBezTo>
                  <a:cubicBezTo>
                    <a:pt x="1232" y="3159"/>
                    <a:pt x="1071" y="3587"/>
                    <a:pt x="911" y="4095"/>
                  </a:cubicBezTo>
                  <a:cubicBezTo>
                    <a:pt x="536" y="5086"/>
                    <a:pt x="295" y="6156"/>
                    <a:pt x="161" y="7388"/>
                  </a:cubicBezTo>
                  <a:cubicBezTo>
                    <a:pt x="28" y="8512"/>
                    <a:pt x="1" y="9636"/>
                    <a:pt x="81" y="10867"/>
                  </a:cubicBezTo>
                  <a:cubicBezTo>
                    <a:pt x="108" y="11991"/>
                    <a:pt x="242" y="13142"/>
                    <a:pt x="429" y="14427"/>
                  </a:cubicBezTo>
                  <a:cubicBezTo>
                    <a:pt x="616" y="15524"/>
                    <a:pt x="804" y="16622"/>
                    <a:pt x="1098" y="17880"/>
                  </a:cubicBezTo>
                  <a:cubicBezTo>
                    <a:pt x="1312" y="18709"/>
                    <a:pt x="1500" y="19566"/>
                    <a:pt x="1767" y="20556"/>
                  </a:cubicBezTo>
                  <a:cubicBezTo>
                    <a:pt x="1767" y="20583"/>
                    <a:pt x="1821" y="20636"/>
                    <a:pt x="1874" y="20636"/>
                  </a:cubicBezTo>
                  <a:lnTo>
                    <a:pt x="1767" y="20717"/>
                  </a:lnTo>
                  <a:lnTo>
                    <a:pt x="1687" y="20770"/>
                  </a:lnTo>
                  <a:cubicBezTo>
                    <a:pt x="1633" y="20824"/>
                    <a:pt x="1633" y="20851"/>
                    <a:pt x="1633" y="20877"/>
                  </a:cubicBezTo>
                  <a:cubicBezTo>
                    <a:pt x="1633" y="20904"/>
                    <a:pt x="1633" y="20958"/>
                    <a:pt x="1687" y="20984"/>
                  </a:cubicBezTo>
                  <a:cubicBezTo>
                    <a:pt x="1714" y="21011"/>
                    <a:pt x="1741" y="21011"/>
                    <a:pt x="1767" y="21011"/>
                  </a:cubicBezTo>
                  <a:cubicBezTo>
                    <a:pt x="1821" y="21011"/>
                    <a:pt x="1848" y="20984"/>
                    <a:pt x="1874" y="20984"/>
                  </a:cubicBezTo>
                  <a:cubicBezTo>
                    <a:pt x="4042" y="19271"/>
                    <a:pt x="5595" y="17692"/>
                    <a:pt x="6772" y="16060"/>
                  </a:cubicBezTo>
                  <a:cubicBezTo>
                    <a:pt x="7468" y="15069"/>
                    <a:pt x="8004" y="14052"/>
                    <a:pt x="8352" y="13062"/>
                  </a:cubicBezTo>
                  <a:cubicBezTo>
                    <a:pt x="8726" y="12018"/>
                    <a:pt x="8914" y="10867"/>
                    <a:pt x="8914" y="9502"/>
                  </a:cubicBezTo>
                  <a:cubicBezTo>
                    <a:pt x="8914" y="8378"/>
                    <a:pt x="8780" y="7173"/>
                    <a:pt x="8485" y="5862"/>
                  </a:cubicBezTo>
                  <a:cubicBezTo>
                    <a:pt x="8405" y="5380"/>
                    <a:pt x="8298" y="4952"/>
                    <a:pt x="8164" y="4577"/>
                  </a:cubicBezTo>
                  <a:cubicBezTo>
                    <a:pt x="8030" y="4149"/>
                    <a:pt x="7870" y="3747"/>
                    <a:pt x="7682" y="3319"/>
                  </a:cubicBezTo>
                  <a:cubicBezTo>
                    <a:pt x="7495" y="2837"/>
                    <a:pt x="7281" y="2409"/>
                    <a:pt x="7067" y="2008"/>
                  </a:cubicBezTo>
                  <a:cubicBezTo>
                    <a:pt x="6826" y="1579"/>
                    <a:pt x="6558" y="1205"/>
                    <a:pt x="6264" y="910"/>
                  </a:cubicBezTo>
                  <a:cubicBezTo>
                    <a:pt x="5969" y="562"/>
                    <a:pt x="5622" y="348"/>
                    <a:pt x="5327" y="161"/>
                  </a:cubicBezTo>
                  <a:lnTo>
                    <a:pt x="5033" y="80"/>
                  </a:lnTo>
                  <a:cubicBezTo>
                    <a:pt x="4926" y="27"/>
                    <a:pt x="4819" y="27"/>
                    <a:pt x="4685" y="0"/>
                  </a:cubicBezTo>
                  <a:close/>
                </a:path>
              </a:pathLst>
            </a:custGeom>
            <a:solidFill>
              <a:srgbClr val="3D85C6">
                <a:alpha val="44313"/>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56" name="Google Shape;2786;p3">
              <a:extLst>
                <a:ext uri="{FF2B5EF4-FFF2-40B4-BE49-F238E27FC236}">
                  <a16:creationId xmlns:a16="http://schemas.microsoft.com/office/drawing/2014/main" id="{53A88065-91D5-F97F-6403-89712BCAACCD}"/>
                </a:ext>
              </a:extLst>
            </p:cNvPr>
            <p:cNvSpPr/>
            <p:nvPr/>
          </p:nvSpPr>
          <p:spPr>
            <a:xfrm>
              <a:off x="6744175" y="6952625"/>
              <a:ext cx="368050" cy="486500"/>
            </a:xfrm>
            <a:custGeom>
              <a:avLst/>
              <a:gdLst/>
              <a:ahLst/>
              <a:cxnLst/>
              <a:rect l="l" t="t" r="r" b="b"/>
              <a:pathLst>
                <a:path w="14722" h="19460" extrusionOk="0">
                  <a:moveTo>
                    <a:pt x="3935" y="1"/>
                  </a:moveTo>
                  <a:cubicBezTo>
                    <a:pt x="3667" y="1"/>
                    <a:pt x="3400" y="27"/>
                    <a:pt x="3132" y="81"/>
                  </a:cubicBezTo>
                  <a:cubicBezTo>
                    <a:pt x="2891" y="134"/>
                    <a:pt x="2704" y="188"/>
                    <a:pt x="2543" y="268"/>
                  </a:cubicBezTo>
                  <a:cubicBezTo>
                    <a:pt x="2195" y="402"/>
                    <a:pt x="1874" y="589"/>
                    <a:pt x="1553" y="884"/>
                  </a:cubicBezTo>
                  <a:cubicBezTo>
                    <a:pt x="1339" y="1125"/>
                    <a:pt x="1098" y="1419"/>
                    <a:pt x="884" y="1794"/>
                  </a:cubicBezTo>
                  <a:cubicBezTo>
                    <a:pt x="723" y="2088"/>
                    <a:pt x="589" y="2463"/>
                    <a:pt x="455" y="2891"/>
                  </a:cubicBezTo>
                  <a:cubicBezTo>
                    <a:pt x="214" y="3748"/>
                    <a:pt x="161" y="4578"/>
                    <a:pt x="81" y="5327"/>
                  </a:cubicBezTo>
                  <a:cubicBezTo>
                    <a:pt x="54" y="5728"/>
                    <a:pt x="54" y="6103"/>
                    <a:pt x="27" y="6478"/>
                  </a:cubicBezTo>
                  <a:cubicBezTo>
                    <a:pt x="0" y="7067"/>
                    <a:pt x="27" y="7629"/>
                    <a:pt x="54" y="8218"/>
                  </a:cubicBezTo>
                  <a:cubicBezTo>
                    <a:pt x="161" y="9369"/>
                    <a:pt x="348" y="10493"/>
                    <a:pt x="696" y="11617"/>
                  </a:cubicBezTo>
                  <a:cubicBezTo>
                    <a:pt x="1017" y="12714"/>
                    <a:pt x="1526" y="13758"/>
                    <a:pt x="2142" y="14722"/>
                  </a:cubicBezTo>
                  <a:cubicBezTo>
                    <a:pt x="2436" y="15177"/>
                    <a:pt x="2757" y="15659"/>
                    <a:pt x="3132" y="16114"/>
                  </a:cubicBezTo>
                  <a:cubicBezTo>
                    <a:pt x="3480" y="16515"/>
                    <a:pt x="3801" y="16890"/>
                    <a:pt x="4176" y="17184"/>
                  </a:cubicBezTo>
                  <a:cubicBezTo>
                    <a:pt x="4898" y="17827"/>
                    <a:pt x="5755" y="18362"/>
                    <a:pt x="6692" y="18737"/>
                  </a:cubicBezTo>
                  <a:cubicBezTo>
                    <a:pt x="7120" y="18924"/>
                    <a:pt x="7575" y="19058"/>
                    <a:pt x="8084" y="19192"/>
                  </a:cubicBezTo>
                  <a:cubicBezTo>
                    <a:pt x="8565" y="19299"/>
                    <a:pt x="9020" y="19379"/>
                    <a:pt x="9529" y="19432"/>
                  </a:cubicBezTo>
                  <a:cubicBezTo>
                    <a:pt x="9716" y="19432"/>
                    <a:pt x="9904" y="19459"/>
                    <a:pt x="10091" y="19459"/>
                  </a:cubicBezTo>
                  <a:cubicBezTo>
                    <a:pt x="10760" y="19459"/>
                    <a:pt x="11456" y="19379"/>
                    <a:pt x="12098" y="19192"/>
                  </a:cubicBezTo>
                  <a:cubicBezTo>
                    <a:pt x="12901" y="19004"/>
                    <a:pt x="13678" y="18630"/>
                    <a:pt x="14400" y="18175"/>
                  </a:cubicBezTo>
                  <a:lnTo>
                    <a:pt x="14481" y="18175"/>
                  </a:lnTo>
                  <a:cubicBezTo>
                    <a:pt x="14534" y="18175"/>
                    <a:pt x="14614" y="18121"/>
                    <a:pt x="14614" y="18067"/>
                  </a:cubicBezTo>
                  <a:cubicBezTo>
                    <a:pt x="14668" y="17452"/>
                    <a:pt x="14721" y="16783"/>
                    <a:pt x="14721" y="16060"/>
                  </a:cubicBezTo>
                  <a:cubicBezTo>
                    <a:pt x="14721" y="15444"/>
                    <a:pt x="14721" y="14856"/>
                    <a:pt x="14668" y="14293"/>
                  </a:cubicBezTo>
                  <a:cubicBezTo>
                    <a:pt x="14614" y="13116"/>
                    <a:pt x="14481" y="11965"/>
                    <a:pt x="14240" y="10894"/>
                  </a:cubicBezTo>
                  <a:cubicBezTo>
                    <a:pt x="13999" y="9797"/>
                    <a:pt x="13678" y="8726"/>
                    <a:pt x="13249" y="7736"/>
                  </a:cubicBezTo>
                  <a:cubicBezTo>
                    <a:pt x="12768" y="6692"/>
                    <a:pt x="12205" y="5675"/>
                    <a:pt x="11536" y="4711"/>
                  </a:cubicBezTo>
                  <a:cubicBezTo>
                    <a:pt x="10867" y="3801"/>
                    <a:pt x="10198" y="2998"/>
                    <a:pt x="9449" y="2329"/>
                  </a:cubicBezTo>
                  <a:cubicBezTo>
                    <a:pt x="8646" y="1580"/>
                    <a:pt x="7789" y="991"/>
                    <a:pt x="6906" y="643"/>
                  </a:cubicBezTo>
                  <a:cubicBezTo>
                    <a:pt x="6451" y="429"/>
                    <a:pt x="5969" y="268"/>
                    <a:pt x="5487" y="161"/>
                  </a:cubicBezTo>
                  <a:cubicBezTo>
                    <a:pt x="5086" y="27"/>
                    <a:pt x="4684" y="1"/>
                    <a:pt x="4229" y="1"/>
                  </a:cubicBezTo>
                  <a:close/>
                </a:path>
              </a:pathLst>
            </a:custGeom>
            <a:solidFill>
              <a:srgbClr val="3D85C6">
                <a:alpha val="28627"/>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57" name="Google Shape;2787;p3">
              <a:extLst>
                <a:ext uri="{FF2B5EF4-FFF2-40B4-BE49-F238E27FC236}">
                  <a16:creationId xmlns:a16="http://schemas.microsoft.com/office/drawing/2014/main" id="{F9826203-6CF7-1FEE-C366-DE4EEB2156E5}"/>
                </a:ext>
              </a:extLst>
            </p:cNvPr>
            <p:cNvSpPr/>
            <p:nvPr/>
          </p:nvSpPr>
          <p:spPr>
            <a:xfrm>
              <a:off x="6785650" y="7043625"/>
              <a:ext cx="208125" cy="362025"/>
            </a:xfrm>
            <a:custGeom>
              <a:avLst/>
              <a:gdLst/>
              <a:ahLst/>
              <a:cxnLst/>
              <a:rect l="l" t="t" r="r" b="b"/>
              <a:pathLst>
                <a:path w="8325" h="14481" extrusionOk="0">
                  <a:moveTo>
                    <a:pt x="3962" y="11269"/>
                  </a:moveTo>
                  <a:cubicBezTo>
                    <a:pt x="3962" y="11323"/>
                    <a:pt x="3989" y="11323"/>
                    <a:pt x="3989" y="11323"/>
                  </a:cubicBezTo>
                  <a:lnTo>
                    <a:pt x="3962" y="11269"/>
                  </a:lnTo>
                  <a:close/>
                  <a:moveTo>
                    <a:pt x="750" y="1"/>
                  </a:moveTo>
                  <a:cubicBezTo>
                    <a:pt x="536" y="1"/>
                    <a:pt x="376" y="81"/>
                    <a:pt x="268" y="215"/>
                  </a:cubicBezTo>
                  <a:cubicBezTo>
                    <a:pt x="242" y="242"/>
                    <a:pt x="215" y="295"/>
                    <a:pt x="161" y="349"/>
                  </a:cubicBezTo>
                  <a:cubicBezTo>
                    <a:pt x="108" y="429"/>
                    <a:pt x="81" y="536"/>
                    <a:pt x="81" y="670"/>
                  </a:cubicBezTo>
                  <a:cubicBezTo>
                    <a:pt x="28" y="1045"/>
                    <a:pt x="1" y="1419"/>
                    <a:pt x="1" y="1767"/>
                  </a:cubicBezTo>
                  <a:lnTo>
                    <a:pt x="1" y="2918"/>
                  </a:lnTo>
                  <a:cubicBezTo>
                    <a:pt x="28" y="3748"/>
                    <a:pt x="161" y="4578"/>
                    <a:pt x="349" y="5381"/>
                  </a:cubicBezTo>
                  <a:cubicBezTo>
                    <a:pt x="509" y="6184"/>
                    <a:pt x="750" y="6987"/>
                    <a:pt x="1018" y="7736"/>
                  </a:cubicBezTo>
                  <a:lnTo>
                    <a:pt x="1500" y="8940"/>
                  </a:lnTo>
                  <a:cubicBezTo>
                    <a:pt x="1687" y="9288"/>
                    <a:pt x="1874" y="9636"/>
                    <a:pt x="2089" y="10011"/>
                  </a:cubicBezTo>
                  <a:cubicBezTo>
                    <a:pt x="2758" y="11109"/>
                    <a:pt x="3587" y="12152"/>
                    <a:pt x="4658" y="12929"/>
                  </a:cubicBezTo>
                  <a:cubicBezTo>
                    <a:pt x="4899" y="13089"/>
                    <a:pt x="5167" y="13277"/>
                    <a:pt x="5434" y="13464"/>
                  </a:cubicBezTo>
                  <a:cubicBezTo>
                    <a:pt x="5702" y="13624"/>
                    <a:pt x="5970" y="13758"/>
                    <a:pt x="6264" y="13892"/>
                  </a:cubicBezTo>
                  <a:cubicBezTo>
                    <a:pt x="6853" y="14160"/>
                    <a:pt x="7495" y="14347"/>
                    <a:pt x="8138" y="14481"/>
                  </a:cubicBezTo>
                  <a:cubicBezTo>
                    <a:pt x="8191" y="14481"/>
                    <a:pt x="8298" y="14454"/>
                    <a:pt x="8298" y="14401"/>
                  </a:cubicBezTo>
                  <a:cubicBezTo>
                    <a:pt x="8325" y="14320"/>
                    <a:pt x="8271" y="14213"/>
                    <a:pt x="8191" y="14213"/>
                  </a:cubicBezTo>
                  <a:cubicBezTo>
                    <a:pt x="7790" y="14160"/>
                    <a:pt x="7442" y="14026"/>
                    <a:pt x="7067" y="13839"/>
                  </a:cubicBezTo>
                  <a:lnTo>
                    <a:pt x="7094" y="13839"/>
                  </a:lnTo>
                  <a:cubicBezTo>
                    <a:pt x="6505" y="13598"/>
                    <a:pt x="5970" y="13277"/>
                    <a:pt x="5461" y="12875"/>
                  </a:cubicBezTo>
                  <a:cubicBezTo>
                    <a:pt x="4926" y="12447"/>
                    <a:pt x="4444" y="11938"/>
                    <a:pt x="4042" y="11403"/>
                  </a:cubicBezTo>
                  <a:lnTo>
                    <a:pt x="4016" y="11376"/>
                  </a:lnTo>
                  <a:cubicBezTo>
                    <a:pt x="3454" y="10600"/>
                    <a:pt x="2972" y="9770"/>
                    <a:pt x="2624" y="8914"/>
                  </a:cubicBezTo>
                  <a:cubicBezTo>
                    <a:pt x="2490" y="8593"/>
                    <a:pt x="2356" y="8271"/>
                    <a:pt x="2249" y="7977"/>
                  </a:cubicBezTo>
                  <a:cubicBezTo>
                    <a:pt x="2115" y="7602"/>
                    <a:pt x="2008" y="7227"/>
                    <a:pt x="1901" y="6826"/>
                  </a:cubicBezTo>
                  <a:cubicBezTo>
                    <a:pt x="1714" y="6103"/>
                    <a:pt x="1580" y="5354"/>
                    <a:pt x="1473" y="4631"/>
                  </a:cubicBezTo>
                  <a:cubicBezTo>
                    <a:pt x="1419" y="3989"/>
                    <a:pt x="1339" y="3320"/>
                    <a:pt x="1339" y="2651"/>
                  </a:cubicBezTo>
                  <a:lnTo>
                    <a:pt x="1339" y="1633"/>
                  </a:lnTo>
                  <a:cubicBezTo>
                    <a:pt x="1339" y="1312"/>
                    <a:pt x="1366" y="1018"/>
                    <a:pt x="1419" y="670"/>
                  </a:cubicBezTo>
                  <a:cubicBezTo>
                    <a:pt x="1446" y="509"/>
                    <a:pt x="1339" y="349"/>
                    <a:pt x="1205" y="215"/>
                  </a:cubicBezTo>
                  <a:cubicBezTo>
                    <a:pt x="1071" y="81"/>
                    <a:pt x="938" y="1"/>
                    <a:pt x="750" y="1"/>
                  </a:cubicBezTo>
                  <a:close/>
                </a:path>
              </a:pathLst>
            </a:custGeom>
            <a:solidFill>
              <a:srgbClr val="FDFDF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58" name="Google Shape;2788;p3">
              <a:extLst>
                <a:ext uri="{FF2B5EF4-FFF2-40B4-BE49-F238E27FC236}">
                  <a16:creationId xmlns:a16="http://schemas.microsoft.com/office/drawing/2014/main" id="{AD949841-5B17-9DF3-8489-BF1B7A34C5C2}"/>
                </a:ext>
              </a:extLst>
            </p:cNvPr>
            <p:cNvSpPr/>
            <p:nvPr/>
          </p:nvSpPr>
          <p:spPr>
            <a:xfrm>
              <a:off x="6795025" y="6997450"/>
              <a:ext cx="31475" cy="32150"/>
            </a:xfrm>
            <a:custGeom>
              <a:avLst/>
              <a:gdLst/>
              <a:ahLst/>
              <a:cxnLst/>
              <a:rect l="l" t="t" r="r" b="b"/>
              <a:pathLst>
                <a:path w="1259" h="1286" extrusionOk="0">
                  <a:moveTo>
                    <a:pt x="643" y="1"/>
                  </a:moveTo>
                  <a:cubicBezTo>
                    <a:pt x="295" y="1"/>
                    <a:pt x="1" y="269"/>
                    <a:pt x="1" y="643"/>
                  </a:cubicBezTo>
                  <a:cubicBezTo>
                    <a:pt x="1" y="991"/>
                    <a:pt x="295" y="1286"/>
                    <a:pt x="643" y="1286"/>
                  </a:cubicBezTo>
                  <a:cubicBezTo>
                    <a:pt x="964" y="1286"/>
                    <a:pt x="1259" y="991"/>
                    <a:pt x="1259" y="643"/>
                  </a:cubicBezTo>
                  <a:cubicBezTo>
                    <a:pt x="1259" y="322"/>
                    <a:pt x="964" y="1"/>
                    <a:pt x="643" y="1"/>
                  </a:cubicBezTo>
                  <a:close/>
                </a:path>
              </a:pathLst>
            </a:custGeom>
            <a:solidFill>
              <a:srgbClr val="FDFDF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59" name="Google Shape;2789;p3">
              <a:extLst>
                <a:ext uri="{FF2B5EF4-FFF2-40B4-BE49-F238E27FC236}">
                  <a16:creationId xmlns:a16="http://schemas.microsoft.com/office/drawing/2014/main" id="{3335CDB6-7CCF-0FB8-6570-8D1E9E55A022}"/>
                </a:ext>
              </a:extLst>
            </p:cNvPr>
            <p:cNvSpPr/>
            <p:nvPr/>
          </p:nvSpPr>
          <p:spPr>
            <a:xfrm>
              <a:off x="6878000" y="7224300"/>
              <a:ext cx="106425" cy="144325"/>
            </a:xfrm>
            <a:custGeom>
              <a:avLst/>
              <a:gdLst/>
              <a:ahLst/>
              <a:cxnLst/>
              <a:rect l="l" t="t" r="r" b="b"/>
              <a:pathLst>
                <a:path w="4257" h="5773" extrusionOk="0">
                  <a:moveTo>
                    <a:pt x="54" y="0"/>
                  </a:moveTo>
                  <a:cubicBezTo>
                    <a:pt x="0" y="0"/>
                    <a:pt x="0" y="81"/>
                    <a:pt x="0" y="108"/>
                  </a:cubicBezTo>
                  <a:cubicBezTo>
                    <a:pt x="134" y="643"/>
                    <a:pt x="241" y="1178"/>
                    <a:pt x="456" y="1687"/>
                  </a:cubicBezTo>
                  <a:cubicBezTo>
                    <a:pt x="670" y="2222"/>
                    <a:pt x="911" y="2757"/>
                    <a:pt x="1258" y="3212"/>
                  </a:cubicBezTo>
                  <a:cubicBezTo>
                    <a:pt x="1392" y="3453"/>
                    <a:pt x="1553" y="3641"/>
                    <a:pt x="1713" y="3882"/>
                  </a:cubicBezTo>
                  <a:cubicBezTo>
                    <a:pt x="1901" y="4122"/>
                    <a:pt x="2088" y="4363"/>
                    <a:pt x="2302" y="4551"/>
                  </a:cubicBezTo>
                  <a:lnTo>
                    <a:pt x="2891" y="5166"/>
                  </a:lnTo>
                  <a:cubicBezTo>
                    <a:pt x="3132" y="5354"/>
                    <a:pt x="3373" y="5568"/>
                    <a:pt x="3587" y="5728"/>
                  </a:cubicBezTo>
                  <a:cubicBezTo>
                    <a:pt x="3650" y="5760"/>
                    <a:pt x="3722" y="5773"/>
                    <a:pt x="3792" y="5773"/>
                  </a:cubicBezTo>
                  <a:cubicBezTo>
                    <a:pt x="3842" y="5773"/>
                    <a:pt x="3891" y="5766"/>
                    <a:pt x="3935" y="5755"/>
                  </a:cubicBezTo>
                  <a:cubicBezTo>
                    <a:pt x="4042" y="5728"/>
                    <a:pt x="4149" y="5648"/>
                    <a:pt x="4203" y="5568"/>
                  </a:cubicBezTo>
                  <a:cubicBezTo>
                    <a:pt x="4256" y="5461"/>
                    <a:pt x="4256" y="5327"/>
                    <a:pt x="4229" y="5220"/>
                  </a:cubicBezTo>
                  <a:cubicBezTo>
                    <a:pt x="4203" y="5113"/>
                    <a:pt x="4149" y="5032"/>
                    <a:pt x="4042" y="4952"/>
                  </a:cubicBezTo>
                  <a:lnTo>
                    <a:pt x="3426" y="4658"/>
                  </a:lnTo>
                  <a:cubicBezTo>
                    <a:pt x="3239" y="4524"/>
                    <a:pt x="3025" y="4390"/>
                    <a:pt x="2864" y="4256"/>
                  </a:cubicBezTo>
                  <a:cubicBezTo>
                    <a:pt x="2445" y="3889"/>
                    <a:pt x="2051" y="3497"/>
                    <a:pt x="1683" y="3078"/>
                  </a:cubicBezTo>
                  <a:lnTo>
                    <a:pt x="1683" y="3078"/>
                  </a:lnTo>
                  <a:cubicBezTo>
                    <a:pt x="1684" y="3078"/>
                    <a:pt x="1686" y="3079"/>
                    <a:pt x="1687" y="3079"/>
                  </a:cubicBezTo>
                  <a:lnTo>
                    <a:pt x="1660" y="3052"/>
                  </a:lnTo>
                  <a:lnTo>
                    <a:pt x="1660" y="3052"/>
                  </a:lnTo>
                  <a:cubicBezTo>
                    <a:pt x="1660" y="3052"/>
                    <a:pt x="1660" y="3052"/>
                    <a:pt x="1660" y="3052"/>
                  </a:cubicBezTo>
                  <a:cubicBezTo>
                    <a:pt x="1419" y="2757"/>
                    <a:pt x="1232" y="2436"/>
                    <a:pt x="1018" y="2115"/>
                  </a:cubicBezTo>
                  <a:cubicBezTo>
                    <a:pt x="830" y="1767"/>
                    <a:pt x="643" y="1419"/>
                    <a:pt x="482" y="1044"/>
                  </a:cubicBezTo>
                  <a:cubicBezTo>
                    <a:pt x="348" y="696"/>
                    <a:pt x="241" y="375"/>
                    <a:pt x="188" y="27"/>
                  </a:cubicBezTo>
                  <a:cubicBezTo>
                    <a:pt x="161" y="27"/>
                    <a:pt x="134" y="0"/>
                    <a:pt x="54" y="0"/>
                  </a:cubicBezTo>
                  <a:close/>
                </a:path>
              </a:pathLst>
            </a:custGeom>
            <a:solidFill>
              <a:srgbClr val="FDFDF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60" name="Google Shape;2790;p3">
              <a:extLst>
                <a:ext uri="{FF2B5EF4-FFF2-40B4-BE49-F238E27FC236}">
                  <a16:creationId xmlns:a16="http://schemas.microsoft.com/office/drawing/2014/main" id="{B6773342-FC25-05D1-F1A0-EF1A49729150}"/>
                </a:ext>
              </a:extLst>
            </p:cNvPr>
            <p:cNvSpPr/>
            <p:nvPr/>
          </p:nvSpPr>
          <p:spPr>
            <a:xfrm>
              <a:off x="7284175" y="7777475"/>
              <a:ext cx="119800" cy="110325"/>
            </a:xfrm>
            <a:custGeom>
              <a:avLst/>
              <a:gdLst/>
              <a:ahLst/>
              <a:cxnLst/>
              <a:rect l="l" t="t" r="r" b="b"/>
              <a:pathLst>
                <a:path w="4792" h="4413" extrusionOk="0">
                  <a:moveTo>
                    <a:pt x="3884" y="0"/>
                  </a:moveTo>
                  <a:cubicBezTo>
                    <a:pt x="3877" y="0"/>
                    <a:pt x="3866" y="13"/>
                    <a:pt x="3854" y="35"/>
                  </a:cubicBezTo>
                  <a:cubicBezTo>
                    <a:pt x="3507" y="437"/>
                    <a:pt x="3078" y="785"/>
                    <a:pt x="2516" y="1160"/>
                  </a:cubicBezTo>
                  <a:cubicBezTo>
                    <a:pt x="1901" y="1561"/>
                    <a:pt x="1339" y="1855"/>
                    <a:pt x="750" y="2070"/>
                  </a:cubicBezTo>
                  <a:cubicBezTo>
                    <a:pt x="536" y="2123"/>
                    <a:pt x="348" y="2203"/>
                    <a:pt x="134" y="2230"/>
                  </a:cubicBezTo>
                  <a:cubicBezTo>
                    <a:pt x="107" y="2230"/>
                    <a:pt x="81" y="2257"/>
                    <a:pt x="27" y="2311"/>
                  </a:cubicBezTo>
                  <a:cubicBezTo>
                    <a:pt x="0" y="2337"/>
                    <a:pt x="0" y="2364"/>
                    <a:pt x="0" y="2391"/>
                  </a:cubicBezTo>
                  <a:lnTo>
                    <a:pt x="81" y="2471"/>
                  </a:lnTo>
                  <a:cubicBezTo>
                    <a:pt x="161" y="2578"/>
                    <a:pt x="268" y="2712"/>
                    <a:pt x="375" y="2792"/>
                  </a:cubicBezTo>
                  <a:cubicBezTo>
                    <a:pt x="562" y="3006"/>
                    <a:pt x="803" y="3194"/>
                    <a:pt x="1017" y="3408"/>
                  </a:cubicBezTo>
                  <a:cubicBezTo>
                    <a:pt x="1044" y="3435"/>
                    <a:pt x="1071" y="3435"/>
                    <a:pt x="1098" y="3461"/>
                  </a:cubicBezTo>
                  <a:cubicBezTo>
                    <a:pt x="1178" y="3542"/>
                    <a:pt x="1285" y="3568"/>
                    <a:pt x="1339" y="3649"/>
                  </a:cubicBezTo>
                  <a:cubicBezTo>
                    <a:pt x="1686" y="3863"/>
                    <a:pt x="2034" y="4050"/>
                    <a:pt x="2382" y="4184"/>
                  </a:cubicBezTo>
                  <a:cubicBezTo>
                    <a:pt x="2757" y="4316"/>
                    <a:pt x="3167" y="4412"/>
                    <a:pt x="3540" y="4412"/>
                  </a:cubicBezTo>
                  <a:cubicBezTo>
                    <a:pt x="3620" y="4412"/>
                    <a:pt x="3698" y="4408"/>
                    <a:pt x="3774" y="4398"/>
                  </a:cubicBezTo>
                  <a:cubicBezTo>
                    <a:pt x="4015" y="4371"/>
                    <a:pt x="4229" y="4345"/>
                    <a:pt x="4363" y="4238"/>
                  </a:cubicBezTo>
                  <a:cubicBezTo>
                    <a:pt x="4417" y="4211"/>
                    <a:pt x="4497" y="4131"/>
                    <a:pt x="4550" y="4104"/>
                  </a:cubicBezTo>
                  <a:cubicBezTo>
                    <a:pt x="4631" y="4050"/>
                    <a:pt x="4657" y="3970"/>
                    <a:pt x="4684" y="3863"/>
                  </a:cubicBezTo>
                  <a:cubicBezTo>
                    <a:pt x="4765" y="3702"/>
                    <a:pt x="4791" y="3515"/>
                    <a:pt x="4765" y="3247"/>
                  </a:cubicBezTo>
                  <a:cubicBezTo>
                    <a:pt x="4765" y="3140"/>
                    <a:pt x="4711" y="3060"/>
                    <a:pt x="4711" y="3006"/>
                  </a:cubicBezTo>
                  <a:cubicBezTo>
                    <a:pt x="4684" y="2926"/>
                    <a:pt x="4684" y="2873"/>
                    <a:pt x="4657" y="2792"/>
                  </a:cubicBezTo>
                  <a:cubicBezTo>
                    <a:pt x="4631" y="2658"/>
                    <a:pt x="4577" y="2578"/>
                    <a:pt x="4550" y="2444"/>
                  </a:cubicBezTo>
                  <a:lnTo>
                    <a:pt x="4443" y="2043"/>
                  </a:lnTo>
                  <a:cubicBezTo>
                    <a:pt x="4417" y="1909"/>
                    <a:pt x="4390" y="1802"/>
                    <a:pt x="4363" y="1668"/>
                  </a:cubicBezTo>
                  <a:cubicBezTo>
                    <a:pt x="4283" y="1427"/>
                    <a:pt x="4229" y="1160"/>
                    <a:pt x="4149" y="919"/>
                  </a:cubicBezTo>
                  <a:cubicBezTo>
                    <a:pt x="4149" y="865"/>
                    <a:pt x="4122" y="838"/>
                    <a:pt x="4122" y="758"/>
                  </a:cubicBezTo>
                  <a:cubicBezTo>
                    <a:pt x="4042" y="517"/>
                    <a:pt x="3988" y="330"/>
                    <a:pt x="3962" y="89"/>
                  </a:cubicBezTo>
                  <a:lnTo>
                    <a:pt x="3881" y="89"/>
                  </a:lnTo>
                  <a:cubicBezTo>
                    <a:pt x="3897" y="26"/>
                    <a:pt x="3894" y="0"/>
                    <a:pt x="3884" y="0"/>
                  </a:cubicBezTo>
                  <a:close/>
                </a:path>
              </a:pathLst>
            </a:custGeom>
            <a:solidFill>
              <a:srgbClr val="413425"/>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61" name="Google Shape;2791;p3">
              <a:extLst>
                <a:ext uri="{FF2B5EF4-FFF2-40B4-BE49-F238E27FC236}">
                  <a16:creationId xmlns:a16="http://schemas.microsoft.com/office/drawing/2014/main" id="{2FA5357F-EB90-C9CC-36A4-DAB382ECF020}"/>
                </a:ext>
              </a:extLst>
            </p:cNvPr>
            <p:cNvSpPr/>
            <p:nvPr/>
          </p:nvSpPr>
          <p:spPr>
            <a:xfrm>
              <a:off x="7312950" y="7862650"/>
              <a:ext cx="25" cy="25"/>
            </a:xfrm>
            <a:custGeom>
              <a:avLst/>
              <a:gdLst/>
              <a:ahLst/>
              <a:cxnLst/>
              <a:rect l="l" t="t" r="r" b="b"/>
              <a:pathLst>
                <a:path w="1" h="1" extrusionOk="0">
                  <a:moveTo>
                    <a:pt x="0" y="1"/>
                  </a:moveTo>
                  <a:close/>
                </a:path>
              </a:pathLst>
            </a:custGeom>
            <a:solidFill>
              <a:srgbClr val="413425"/>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62" name="Google Shape;2792;p3">
              <a:extLst>
                <a:ext uri="{FF2B5EF4-FFF2-40B4-BE49-F238E27FC236}">
                  <a16:creationId xmlns:a16="http://schemas.microsoft.com/office/drawing/2014/main" id="{7A1D3A15-0638-389D-82F0-0019AD63B1C1}"/>
                </a:ext>
              </a:extLst>
            </p:cNvPr>
            <p:cNvSpPr/>
            <p:nvPr/>
          </p:nvSpPr>
          <p:spPr>
            <a:xfrm>
              <a:off x="7284825" y="7825850"/>
              <a:ext cx="120475" cy="60925"/>
            </a:xfrm>
            <a:custGeom>
              <a:avLst/>
              <a:gdLst/>
              <a:ahLst/>
              <a:cxnLst/>
              <a:rect l="l" t="t" r="r" b="b"/>
              <a:pathLst>
                <a:path w="4819" h="2437" extrusionOk="0">
                  <a:moveTo>
                    <a:pt x="1045" y="1"/>
                  </a:moveTo>
                  <a:cubicBezTo>
                    <a:pt x="911" y="28"/>
                    <a:pt x="857" y="54"/>
                    <a:pt x="750" y="108"/>
                  </a:cubicBezTo>
                  <a:cubicBezTo>
                    <a:pt x="510" y="161"/>
                    <a:pt x="322" y="242"/>
                    <a:pt x="135" y="268"/>
                  </a:cubicBezTo>
                  <a:cubicBezTo>
                    <a:pt x="108" y="268"/>
                    <a:pt x="81" y="295"/>
                    <a:pt x="55" y="322"/>
                  </a:cubicBezTo>
                  <a:cubicBezTo>
                    <a:pt x="1" y="376"/>
                    <a:pt x="1" y="402"/>
                    <a:pt x="1" y="429"/>
                  </a:cubicBezTo>
                  <a:lnTo>
                    <a:pt x="81" y="509"/>
                  </a:lnTo>
                  <a:cubicBezTo>
                    <a:pt x="188" y="590"/>
                    <a:pt x="269" y="723"/>
                    <a:pt x="376" y="831"/>
                  </a:cubicBezTo>
                  <a:cubicBezTo>
                    <a:pt x="536" y="991"/>
                    <a:pt x="750" y="1205"/>
                    <a:pt x="1018" y="1446"/>
                  </a:cubicBezTo>
                  <a:lnTo>
                    <a:pt x="1125" y="1500"/>
                  </a:lnTo>
                  <a:lnTo>
                    <a:pt x="1313" y="1633"/>
                  </a:lnTo>
                  <a:lnTo>
                    <a:pt x="1393" y="1660"/>
                  </a:lnTo>
                  <a:cubicBezTo>
                    <a:pt x="1714" y="1901"/>
                    <a:pt x="2089" y="2062"/>
                    <a:pt x="2410" y="2196"/>
                  </a:cubicBezTo>
                  <a:cubicBezTo>
                    <a:pt x="2811" y="2383"/>
                    <a:pt x="3266" y="2436"/>
                    <a:pt x="3614" y="2436"/>
                  </a:cubicBezTo>
                  <a:lnTo>
                    <a:pt x="3828" y="2436"/>
                  </a:lnTo>
                  <a:cubicBezTo>
                    <a:pt x="4069" y="2410"/>
                    <a:pt x="4257" y="2383"/>
                    <a:pt x="4391" y="2276"/>
                  </a:cubicBezTo>
                  <a:cubicBezTo>
                    <a:pt x="4471" y="2249"/>
                    <a:pt x="4524" y="2169"/>
                    <a:pt x="4605" y="2142"/>
                  </a:cubicBezTo>
                  <a:cubicBezTo>
                    <a:pt x="4658" y="2062"/>
                    <a:pt x="4685" y="2008"/>
                    <a:pt x="4739" y="1901"/>
                  </a:cubicBezTo>
                  <a:cubicBezTo>
                    <a:pt x="4792" y="1794"/>
                    <a:pt x="4792" y="1660"/>
                    <a:pt x="4819" y="1500"/>
                  </a:cubicBezTo>
                  <a:lnTo>
                    <a:pt x="4819" y="1500"/>
                  </a:lnTo>
                  <a:cubicBezTo>
                    <a:pt x="4765" y="1526"/>
                    <a:pt x="4685" y="1526"/>
                    <a:pt x="4658" y="1580"/>
                  </a:cubicBezTo>
                  <a:cubicBezTo>
                    <a:pt x="4466" y="1632"/>
                    <a:pt x="4252" y="1673"/>
                    <a:pt x="4037" y="1673"/>
                  </a:cubicBezTo>
                  <a:cubicBezTo>
                    <a:pt x="3922" y="1673"/>
                    <a:pt x="3807" y="1661"/>
                    <a:pt x="3695" y="1633"/>
                  </a:cubicBezTo>
                  <a:cubicBezTo>
                    <a:pt x="3481" y="1607"/>
                    <a:pt x="3320" y="1580"/>
                    <a:pt x="3133" y="1500"/>
                  </a:cubicBezTo>
                  <a:cubicBezTo>
                    <a:pt x="2918" y="1446"/>
                    <a:pt x="2758" y="1366"/>
                    <a:pt x="2597" y="1259"/>
                  </a:cubicBezTo>
                  <a:cubicBezTo>
                    <a:pt x="2223" y="1071"/>
                    <a:pt x="1875" y="831"/>
                    <a:pt x="1580" y="563"/>
                  </a:cubicBezTo>
                  <a:cubicBezTo>
                    <a:pt x="1393" y="402"/>
                    <a:pt x="1205" y="188"/>
                    <a:pt x="1045" y="1"/>
                  </a:cubicBezTo>
                  <a:close/>
                </a:path>
              </a:pathLst>
            </a:custGeom>
            <a:solidFill>
              <a:srgbClr val="2D212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63" name="Google Shape;2793;p3">
              <a:extLst>
                <a:ext uri="{FF2B5EF4-FFF2-40B4-BE49-F238E27FC236}">
                  <a16:creationId xmlns:a16="http://schemas.microsoft.com/office/drawing/2014/main" id="{53A10033-331B-B278-67A3-DF77E7A44CF3}"/>
                </a:ext>
              </a:extLst>
            </p:cNvPr>
            <p:cNvSpPr/>
            <p:nvPr/>
          </p:nvSpPr>
          <p:spPr>
            <a:xfrm>
              <a:off x="7407300" y="7586300"/>
              <a:ext cx="64925" cy="113125"/>
            </a:xfrm>
            <a:custGeom>
              <a:avLst/>
              <a:gdLst/>
              <a:ahLst/>
              <a:cxnLst/>
              <a:rect l="l" t="t" r="r" b="b"/>
              <a:pathLst>
                <a:path w="2597" h="4525" extrusionOk="0">
                  <a:moveTo>
                    <a:pt x="27" y="1"/>
                  </a:moveTo>
                  <a:lnTo>
                    <a:pt x="27" y="54"/>
                  </a:lnTo>
                  <a:lnTo>
                    <a:pt x="27" y="81"/>
                  </a:lnTo>
                  <a:cubicBezTo>
                    <a:pt x="27" y="108"/>
                    <a:pt x="0" y="108"/>
                    <a:pt x="0" y="135"/>
                  </a:cubicBezTo>
                  <a:lnTo>
                    <a:pt x="0" y="215"/>
                  </a:lnTo>
                  <a:lnTo>
                    <a:pt x="0" y="375"/>
                  </a:lnTo>
                  <a:cubicBezTo>
                    <a:pt x="27" y="509"/>
                    <a:pt x="54" y="670"/>
                    <a:pt x="54" y="804"/>
                  </a:cubicBezTo>
                  <a:cubicBezTo>
                    <a:pt x="161" y="1205"/>
                    <a:pt x="187" y="1687"/>
                    <a:pt x="268" y="1981"/>
                  </a:cubicBezTo>
                  <a:lnTo>
                    <a:pt x="268" y="2088"/>
                  </a:lnTo>
                  <a:lnTo>
                    <a:pt x="268" y="2195"/>
                  </a:lnTo>
                  <a:cubicBezTo>
                    <a:pt x="268" y="2276"/>
                    <a:pt x="295" y="2383"/>
                    <a:pt x="295" y="2463"/>
                  </a:cubicBezTo>
                  <a:cubicBezTo>
                    <a:pt x="321" y="2731"/>
                    <a:pt x="402" y="2998"/>
                    <a:pt x="455" y="3293"/>
                  </a:cubicBezTo>
                  <a:cubicBezTo>
                    <a:pt x="535" y="3561"/>
                    <a:pt x="589" y="3721"/>
                    <a:pt x="696" y="3882"/>
                  </a:cubicBezTo>
                  <a:cubicBezTo>
                    <a:pt x="803" y="4069"/>
                    <a:pt x="910" y="4176"/>
                    <a:pt x="990" y="4283"/>
                  </a:cubicBezTo>
                  <a:cubicBezTo>
                    <a:pt x="1124" y="4390"/>
                    <a:pt x="1258" y="4471"/>
                    <a:pt x="1392" y="4497"/>
                  </a:cubicBezTo>
                  <a:cubicBezTo>
                    <a:pt x="1472" y="4524"/>
                    <a:pt x="1579" y="4524"/>
                    <a:pt x="1633" y="4524"/>
                  </a:cubicBezTo>
                  <a:cubicBezTo>
                    <a:pt x="1713" y="4524"/>
                    <a:pt x="1767" y="4524"/>
                    <a:pt x="1793" y="4497"/>
                  </a:cubicBezTo>
                  <a:lnTo>
                    <a:pt x="1847" y="4497"/>
                  </a:lnTo>
                  <a:cubicBezTo>
                    <a:pt x="1927" y="4471"/>
                    <a:pt x="2061" y="4390"/>
                    <a:pt x="2168" y="4337"/>
                  </a:cubicBezTo>
                  <a:cubicBezTo>
                    <a:pt x="2436" y="4069"/>
                    <a:pt x="2543" y="3668"/>
                    <a:pt x="2570" y="3400"/>
                  </a:cubicBezTo>
                  <a:cubicBezTo>
                    <a:pt x="2596" y="2918"/>
                    <a:pt x="2516" y="2463"/>
                    <a:pt x="2302" y="1981"/>
                  </a:cubicBezTo>
                  <a:cubicBezTo>
                    <a:pt x="2115" y="1553"/>
                    <a:pt x="1793" y="1178"/>
                    <a:pt x="1392" y="857"/>
                  </a:cubicBezTo>
                  <a:cubicBezTo>
                    <a:pt x="1044" y="509"/>
                    <a:pt x="642" y="242"/>
                    <a:pt x="187" y="54"/>
                  </a:cubicBezTo>
                  <a:cubicBezTo>
                    <a:pt x="161" y="54"/>
                    <a:pt x="134" y="1"/>
                    <a:pt x="107" y="1"/>
                  </a:cubicBezTo>
                  <a:close/>
                </a:path>
              </a:pathLst>
            </a:custGeom>
            <a:solidFill>
              <a:srgbClr val="2D212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64" name="Google Shape;2794;p3">
              <a:extLst>
                <a:ext uri="{FF2B5EF4-FFF2-40B4-BE49-F238E27FC236}">
                  <a16:creationId xmlns:a16="http://schemas.microsoft.com/office/drawing/2014/main" id="{DE2A49AF-38DE-6AB5-754C-6A12990EAD8C}"/>
                </a:ext>
              </a:extLst>
            </p:cNvPr>
            <p:cNvSpPr/>
            <p:nvPr/>
          </p:nvSpPr>
          <p:spPr>
            <a:xfrm>
              <a:off x="7383200" y="7686000"/>
              <a:ext cx="84325" cy="101075"/>
            </a:xfrm>
            <a:custGeom>
              <a:avLst/>
              <a:gdLst/>
              <a:ahLst/>
              <a:cxnLst/>
              <a:rect l="l" t="t" r="r" b="b"/>
              <a:pathLst>
                <a:path w="3373" h="4043" extrusionOk="0">
                  <a:moveTo>
                    <a:pt x="27" y="1"/>
                  </a:moveTo>
                  <a:lnTo>
                    <a:pt x="1" y="28"/>
                  </a:lnTo>
                  <a:lnTo>
                    <a:pt x="1" y="81"/>
                  </a:lnTo>
                  <a:lnTo>
                    <a:pt x="1" y="108"/>
                  </a:lnTo>
                  <a:lnTo>
                    <a:pt x="1" y="161"/>
                  </a:lnTo>
                  <a:lnTo>
                    <a:pt x="1" y="242"/>
                  </a:lnTo>
                  <a:lnTo>
                    <a:pt x="54" y="402"/>
                  </a:lnTo>
                  <a:cubicBezTo>
                    <a:pt x="134" y="536"/>
                    <a:pt x="188" y="643"/>
                    <a:pt x="215" y="804"/>
                  </a:cubicBezTo>
                  <a:cubicBezTo>
                    <a:pt x="402" y="1178"/>
                    <a:pt x="563" y="1553"/>
                    <a:pt x="696" y="1874"/>
                  </a:cubicBezTo>
                  <a:lnTo>
                    <a:pt x="696" y="1901"/>
                  </a:lnTo>
                  <a:lnTo>
                    <a:pt x="696" y="1955"/>
                  </a:lnTo>
                  <a:cubicBezTo>
                    <a:pt x="750" y="2088"/>
                    <a:pt x="777" y="2222"/>
                    <a:pt x="857" y="2356"/>
                  </a:cubicBezTo>
                  <a:cubicBezTo>
                    <a:pt x="964" y="2570"/>
                    <a:pt x="1098" y="2838"/>
                    <a:pt x="1232" y="3106"/>
                  </a:cubicBezTo>
                  <a:cubicBezTo>
                    <a:pt x="1366" y="3346"/>
                    <a:pt x="1473" y="3507"/>
                    <a:pt x="1606" y="3641"/>
                  </a:cubicBezTo>
                  <a:cubicBezTo>
                    <a:pt x="1740" y="3775"/>
                    <a:pt x="1874" y="3882"/>
                    <a:pt x="2008" y="3962"/>
                  </a:cubicBezTo>
                  <a:cubicBezTo>
                    <a:pt x="2142" y="4016"/>
                    <a:pt x="2302" y="4042"/>
                    <a:pt x="2436" y="4042"/>
                  </a:cubicBezTo>
                  <a:cubicBezTo>
                    <a:pt x="2570" y="4042"/>
                    <a:pt x="2731" y="4016"/>
                    <a:pt x="2838" y="3962"/>
                  </a:cubicBezTo>
                  <a:lnTo>
                    <a:pt x="2891" y="3962"/>
                  </a:lnTo>
                  <a:cubicBezTo>
                    <a:pt x="2998" y="3882"/>
                    <a:pt x="3105" y="3775"/>
                    <a:pt x="3159" y="3694"/>
                  </a:cubicBezTo>
                  <a:cubicBezTo>
                    <a:pt x="3373" y="3346"/>
                    <a:pt x="3373" y="2945"/>
                    <a:pt x="3293" y="2677"/>
                  </a:cubicBezTo>
                  <a:cubicBezTo>
                    <a:pt x="3212" y="2222"/>
                    <a:pt x="2998" y="1767"/>
                    <a:pt x="2677" y="1419"/>
                  </a:cubicBezTo>
                  <a:cubicBezTo>
                    <a:pt x="2356" y="1045"/>
                    <a:pt x="1954" y="750"/>
                    <a:pt x="1499" y="536"/>
                  </a:cubicBezTo>
                  <a:cubicBezTo>
                    <a:pt x="1071" y="295"/>
                    <a:pt x="589" y="161"/>
                    <a:pt x="134" y="81"/>
                  </a:cubicBezTo>
                  <a:cubicBezTo>
                    <a:pt x="134" y="1"/>
                    <a:pt x="81" y="1"/>
                    <a:pt x="81" y="1"/>
                  </a:cubicBezTo>
                  <a:close/>
                </a:path>
              </a:pathLst>
            </a:custGeom>
            <a:solidFill>
              <a:srgbClr val="2D212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65" name="Google Shape;2795;p3">
              <a:extLst>
                <a:ext uri="{FF2B5EF4-FFF2-40B4-BE49-F238E27FC236}">
                  <a16:creationId xmlns:a16="http://schemas.microsoft.com/office/drawing/2014/main" id="{8337EAB9-9EE8-51EB-18EE-879B7C838756}"/>
                </a:ext>
              </a:extLst>
            </p:cNvPr>
            <p:cNvSpPr/>
            <p:nvPr/>
          </p:nvSpPr>
          <p:spPr>
            <a:xfrm>
              <a:off x="6993750" y="7233675"/>
              <a:ext cx="525300" cy="604925"/>
            </a:xfrm>
            <a:custGeom>
              <a:avLst/>
              <a:gdLst/>
              <a:ahLst/>
              <a:cxnLst/>
              <a:rect l="l" t="t" r="r" b="b"/>
              <a:pathLst>
                <a:path w="21012" h="24197" extrusionOk="0">
                  <a:moveTo>
                    <a:pt x="6371" y="1579"/>
                  </a:moveTo>
                  <a:cubicBezTo>
                    <a:pt x="6371" y="1579"/>
                    <a:pt x="6344" y="1606"/>
                    <a:pt x="6291" y="1606"/>
                  </a:cubicBezTo>
                  <a:cubicBezTo>
                    <a:pt x="6344" y="1606"/>
                    <a:pt x="6344" y="1579"/>
                    <a:pt x="6371" y="1579"/>
                  </a:cubicBezTo>
                  <a:close/>
                  <a:moveTo>
                    <a:pt x="8807" y="0"/>
                  </a:moveTo>
                  <a:cubicBezTo>
                    <a:pt x="7709" y="428"/>
                    <a:pt x="6666" y="991"/>
                    <a:pt x="5729" y="1633"/>
                  </a:cubicBezTo>
                  <a:cubicBezTo>
                    <a:pt x="4792" y="2275"/>
                    <a:pt x="3962" y="3051"/>
                    <a:pt x="3186" y="3908"/>
                  </a:cubicBezTo>
                  <a:cubicBezTo>
                    <a:pt x="1634" y="5675"/>
                    <a:pt x="643" y="7896"/>
                    <a:pt x="242" y="10305"/>
                  </a:cubicBezTo>
                  <a:cubicBezTo>
                    <a:pt x="54" y="11483"/>
                    <a:pt x="1" y="12714"/>
                    <a:pt x="188" y="13892"/>
                  </a:cubicBezTo>
                  <a:cubicBezTo>
                    <a:pt x="295" y="15042"/>
                    <a:pt x="643" y="16193"/>
                    <a:pt x="1152" y="17264"/>
                  </a:cubicBezTo>
                  <a:cubicBezTo>
                    <a:pt x="1634" y="18335"/>
                    <a:pt x="2303" y="19325"/>
                    <a:pt x="3159" y="20181"/>
                  </a:cubicBezTo>
                  <a:cubicBezTo>
                    <a:pt x="3561" y="20583"/>
                    <a:pt x="4016" y="20984"/>
                    <a:pt x="4524" y="21386"/>
                  </a:cubicBezTo>
                  <a:cubicBezTo>
                    <a:pt x="5033" y="21734"/>
                    <a:pt x="5568" y="22109"/>
                    <a:pt x="6130" y="22403"/>
                  </a:cubicBezTo>
                  <a:cubicBezTo>
                    <a:pt x="6692" y="22751"/>
                    <a:pt x="7335" y="23045"/>
                    <a:pt x="7924" y="23313"/>
                  </a:cubicBezTo>
                  <a:cubicBezTo>
                    <a:pt x="8566" y="23581"/>
                    <a:pt x="9208" y="23822"/>
                    <a:pt x="9851" y="23955"/>
                  </a:cubicBezTo>
                  <a:cubicBezTo>
                    <a:pt x="10520" y="24116"/>
                    <a:pt x="11135" y="24196"/>
                    <a:pt x="11778" y="24196"/>
                  </a:cubicBezTo>
                  <a:lnTo>
                    <a:pt x="11805" y="24196"/>
                  </a:lnTo>
                  <a:cubicBezTo>
                    <a:pt x="12447" y="24196"/>
                    <a:pt x="13063" y="24089"/>
                    <a:pt x="13598" y="23929"/>
                  </a:cubicBezTo>
                  <a:cubicBezTo>
                    <a:pt x="14053" y="23741"/>
                    <a:pt x="14481" y="23527"/>
                    <a:pt x="14829" y="23179"/>
                  </a:cubicBezTo>
                  <a:cubicBezTo>
                    <a:pt x="14990" y="23045"/>
                    <a:pt x="15124" y="22885"/>
                    <a:pt x="15257" y="22671"/>
                  </a:cubicBezTo>
                  <a:cubicBezTo>
                    <a:pt x="15364" y="22510"/>
                    <a:pt x="15498" y="22350"/>
                    <a:pt x="15605" y="22109"/>
                  </a:cubicBezTo>
                  <a:cubicBezTo>
                    <a:pt x="15766" y="21734"/>
                    <a:pt x="15900" y="21332"/>
                    <a:pt x="16060" y="20797"/>
                  </a:cubicBezTo>
                  <a:cubicBezTo>
                    <a:pt x="16167" y="20396"/>
                    <a:pt x="16274" y="19967"/>
                    <a:pt x="16328" y="19566"/>
                  </a:cubicBezTo>
                  <a:lnTo>
                    <a:pt x="16355" y="19379"/>
                  </a:lnTo>
                  <a:cubicBezTo>
                    <a:pt x="16408" y="19271"/>
                    <a:pt x="16408" y="19138"/>
                    <a:pt x="16435" y="19031"/>
                  </a:cubicBezTo>
                  <a:cubicBezTo>
                    <a:pt x="16489" y="18656"/>
                    <a:pt x="16596" y="18308"/>
                    <a:pt x="16703" y="17933"/>
                  </a:cubicBezTo>
                  <a:cubicBezTo>
                    <a:pt x="16837" y="17532"/>
                    <a:pt x="16997" y="17130"/>
                    <a:pt x="17211" y="16702"/>
                  </a:cubicBezTo>
                  <a:cubicBezTo>
                    <a:pt x="17613" y="15899"/>
                    <a:pt x="18175" y="15123"/>
                    <a:pt x="18683" y="14373"/>
                  </a:cubicBezTo>
                  <a:lnTo>
                    <a:pt x="19165" y="13677"/>
                  </a:lnTo>
                  <a:cubicBezTo>
                    <a:pt x="19567" y="13115"/>
                    <a:pt x="19888" y="12607"/>
                    <a:pt x="20102" y="12179"/>
                  </a:cubicBezTo>
                  <a:cubicBezTo>
                    <a:pt x="20423" y="11616"/>
                    <a:pt x="20610" y="11081"/>
                    <a:pt x="20744" y="10546"/>
                  </a:cubicBezTo>
                  <a:cubicBezTo>
                    <a:pt x="21012" y="9422"/>
                    <a:pt x="20985" y="8217"/>
                    <a:pt x="20691" y="7066"/>
                  </a:cubicBezTo>
                  <a:cubicBezTo>
                    <a:pt x="20370" y="5996"/>
                    <a:pt x="19834" y="4925"/>
                    <a:pt x="19085" y="3988"/>
                  </a:cubicBezTo>
                  <a:cubicBezTo>
                    <a:pt x="18710" y="3533"/>
                    <a:pt x="18309" y="3105"/>
                    <a:pt x="17827" y="2730"/>
                  </a:cubicBezTo>
                  <a:cubicBezTo>
                    <a:pt x="17399" y="2382"/>
                    <a:pt x="16890" y="2034"/>
                    <a:pt x="16355" y="1767"/>
                  </a:cubicBezTo>
                  <a:cubicBezTo>
                    <a:pt x="15793" y="1472"/>
                    <a:pt x="15204" y="1231"/>
                    <a:pt x="14561" y="1071"/>
                  </a:cubicBezTo>
                  <a:cubicBezTo>
                    <a:pt x="13919" y="910"/>
                    <a:pt x="13223" y="803"/>
                    <a:pt x="12313" y="723"/>
                  </a:cubicBezTo>
                  <a:cubicBezTo>
                    <a:pt x="11885" y="696"/>
                    <a:pt x="11457" y="696"/>
                    <a:pt x="11055" y="669"/>
                  </a:cubicBezTo>
                  <a:cubicBezTo>
                    <a:pt x="10172" y="643"/>
                    <a:pt x="9262" y="589"/>
                    <a:pt x="8405" y="455"/>
                  </a:cubicBezTo>
                  <a:cubicBezTo>
                    <a:pt x="8646" y="375"/>
                    <a:pt x="8834" y="295"/>
                    <a:pt x="8994" y="188"/>
                  </a:cubicBezTo>
                  <a:cubicBezTo>
                    <a:pt x="9048" y="188"/>
                    <a:pt x="9074" y="161"/>
                    <a:pt x="9074" y="134"/>
                  </a:cubicBezTo>
                  <a:lnTo>
                    <a:pt x="9074" y="27"/>
                  </a:lnTo>
                  <a:cubicBezTo>
                    <a:pt x="9021" y="27"/>
                    <a:pt x="8941" y="0"/>
                    <a:pt x="8887" y="0"/>
                  </a:cubicBezTo>
                  <a:close/>
                </a:path>
              </a:pathLst>
            </a:custGeom>
            <a:solidFill>
              <a:srgbClr val="FFC20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66" name="Google Shape;2796;p3">
              <a:extLst>
                <a:ext uri="{FF2B5EF4-FFF2-40B4-BE49-F238E27FC236}">
                  <a16:creationId xmlns:a16="http://schemas.microsoft.com/office/drawing/2014/main" id="{3842BB7D-D345-9CF9-C8F0-DA159FD58628}"/>
                </a:ext>
              </a:extLst>
            </p:cNvPr>
            <p:cNvSpPr/>
            <p:nvPr/>
          </p:nvSpPr>
          <p:spPr>
            <a:xfrm>
              <a:off x="6995775" y="7321325"/>
              <a:ext cx="432950" cy="418900"/>
            </a:xfrm>
            <a:custGeom>
              <a:avLst/>
              <a:gdLst/>
              <a:ahLst/>
              <a:cxnLst/>
              <a:rect l="l" t="t" r="r" b="b"/>
              <a:pathLst>
                <a:path w="17318" h="16756" extrusionOk="0">
                  <a:moveTo>
                    <a:pt x="3507" y="1"/>
                  </a:moveTo>
                  <a:lnTo>
                    <a:pt x="3507" y="1"/>
                  </a:lnTo>
                  <a:cubicBezTo>
                    <a:pt x="3399" y="108"/>
                    <a:pt x="3266" y="241"/>
                    <a:pt x="3132" y="402"/>
                  </a:cubicBezTo>
                  <a:cubicBezTo>
                    <a:pt x="1606" y="2169"/>
                    <a:pt x="589" y="4390"/>
                    <a:pt x="188" y="6799"/>
                  </a:cubicBezTo>
                  <a:cubicBezTo>
                    <a:pt x="54" y="7629"/>
                    <a:pt x="0" y="8512"/>
                    <a:pt x="27" y="9342"/>
                  </a:cubicBezTo>
                  <a:cubicBezTo>
                    <a:pt x="161" y="9609"/>
                    <a:pt x="321" y="9877"/>
                    <a:pt x="509" y="10145"/>
                  </a:cubicBezTo>
                  <a:cubicBezTo>
                    <a:pt x="803" y="10600"/>
                    <a:pt x="1098" y="11055"/>
                    <a:pt x="1472" y="11483"/>
                  </a:cubicBezTo>
                  <a:cubicBezTo>
                    <a:pt x="1794" y="11911"/>
                    <a:pt x="2195" y="12313"/>
                    <a:pt x="2570" y="12687"/>
                  </a:cubicBezTo>
                  <a:cubicBezTo>
                    <a:pt x="3507" y="13597"/>
                    <a:pt x="4604" y="14347"/>
                    <a:pt x="5755" y="14962"/>
                  </a:cubicBezTo>
                  <a:cubicBezTo>
                    <a:pt x="6959" y="15605"/>
                    <a:pt x="8217" y="16087"/>
                    <a:pt x="9556" y="16408"/>
                  </a:cubicBezTo>
                  <a:cubicBezTo>
                    <a:pt x="10171" y="16542"/>
                    <a:pt x="10733" y="16622"/>
                    <a:pt x="11322" y="16702"/>
                  </a:cubicBezTo>
                  <a:cubicBezTo>
                    <a:pt x="11643" y="16729"/>
                    <a:pt x="11938" y="16729"/>
                    <a:pt x="12232" y="16756"/>
                  </a:cubicBezTo>
                  <a:lnTo>
                    <a:pt x="13196" y="16756"/>
                  </a:lnTo>
                  <a:cubicBezTo>
                    <a:pt x="13999" y="16729"/>
                    <a:pt x="14802" y="16622"/>
                    <a:pt x="15605" y="16408"/>
                  </a:cubicBezTo>
                  <a:cubicBezTo>
                    <a:pt x="15846" y="16328"/>
                    <a:pt x="16060" y="16274"/>
                    <a:pt x="16247" y="16167"/>
                  </a:cubicBezTo>
                  <a:lnTo>
                    <a:pt x="16274" y="15953"/>
                  </a:lnTo>
                  <a:cubicBezTo>
                    <a:pt x="16327" y="15873"/>
                    <a:pt x="16327" y="15712"/>
                    <a:pt x="16354" y="15632"/>
                  </a:cubicBezTo>
                  <a:lnTo>
                    <a:pt x="16354" y="15578"/>
                  </a:lnTo>
                  <a:cubicBezTo>
                    <a:pt x="16434" y="15257"/>
                    <a:pt x="16515" y="14882"/>
                    <a:pt x="16622" y="14507"/>
                  </a:cubicBezTo>
                  <a:cubicBezTo>
                    <a:pt x="16756" y="14106"/>
                    <a:pt x="16889" y="13705"/>
                    <a:pt x="17130" y="13276"/>
                  </a:cubicBezTo>
                  <a:cubicBezTo>
                    <a:pt x="17184" y="13142"/>
                    <a:pt x="17264" y="13035"/>
                    <a:pt x="17318" y="12902"/>
                  </a:cubicBezTo>
                  <a:lnTo>
                    <a:pt x="17318" y="12902"/>
                  </a:lnTo>
                  <a:cubicBezTo>
                    <a:pt x="17264" y="12955"/>
                    <a:pt x="17184" y="12955"/>
                    <a:pt x="17130" y="12955"/>
                  </a:cubicBezTo>
                  <a:cubicBezTo>
                    <a:pt x="16623" y="13057"/>
                    <a:pt x="16099" y="13103"/>
                    <a:pt x="15577" y="13103"/>
                  </a:cubicBezTo>
                  <a:cubicBezTo>
                    <a:pt x="15136" y="13103"/>
                    <a:pt x="14695" y="13070"/>
                    <a:pt x="14266" y="13009"/>
                  </a:cubicBezTo>
                  <a:cubicBezTo>
                    <a:pt x="13785" y="12955"/>
                    <a:pt x="13303" y="12848"/>
                    <a:pt x="12821" y="12714"/>
                  </a:cubicBezTo>
                  <a:cubicBezTo>
                    <a:pt x="12339" y="12580"/>
                    <a:pt x="11884" y="12447"/>
                    <a:pt x="11402" y="12286"/>
                  </a:cubicBezTo>
                  <a:cubicBezTo>
                    <a:pt x="10974" y="12099"/>
                    <a:pt x="10573" y="11938"/>
                    <a:pt x="10144" y="11697"/>
                  </a:cubicBezTo>
                  <a:cubicBezTo>
                    <a:pt x="9716" y="11510"/>
                    <a:pt x="9341" y="11269"/>
                    <a:pt x="8967" y="11028"/>
                  </a:cubicBezTo>
                  <a:cubicBezTo>
                    <a:pt x="8191" y="10546"/>
                    <a:pt x="7495" y="9957"/>
                    <a:pt x="6852" y="9342"/>
                  </a:cubicBezTo>
                  <a:cubicBezTo>
                    <a:pt x="6210" y="8699"/>
                    <a:pt x="5675" y="8003"/>
                    <a:pt x="5193" y="7227"/>
                  </a:cubicBezTo>
                  <a:cubicBezTo>
                    <a:pt x="4711" y="6478"/>
                    <a:pt x="4310" y="5675"/>
                    <a:pt x="4042" y="4845"/>
                  </a:cubicBezTo>
                  <a:cubicBezTo>
                    <a:pt x="3747" y="4015"/>
                    <a:pt x="3587" y="3132"/>
                    <a:pt x="3480" y="2276"/>
                  </a:cubicBezTo>
                  <a:cubicBezTo>
                    <a:pt x="3453" y="1847"/>
                    <a:pt x="3399" y="1366"/>
                    <a:pt x="3453" y="937"/>
                  </a:cubicBezTo>
                  <a:cubicBezTo>
                    <a:pt x="3453" y="643"/>
                    <a:pt x="3480" y="322"/>
                    <a:pt x="3507" y="1"/>
                  </a:cubicBezTo>
                  <a:close/>
                </a:path>
              </a:pathLst>
            </a:custGeom>
            <a:solidFill>
              <a:srgbClr val="5A483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67" name="Google Shape;2797;p3">
              <a:extLst>
                <a:ext uri="{FF2B5EF4-FFF2-40B4-BE49-F238E27FC236}">
                  <a16:creationId xmlns:a16="http://schemas.microsoft.com/office/drawing/2014/main" id="{0C493B93-4C85-4D7D-C301-1F7739FD7EEE}"/>
                </a:ext>
              </a:extLst>
            </p:cNvPr>
            <p:cNvSpPr/>
            <p:nvPr/>
          </p:nvSpPr>
          <p:spPr>
            <a:xfrm>
              <a:off x="6995775" y="7319975"/>
              <a:ext cx="95025" cy="324575"/>
            </a:xfrm>
            <a:custGeom>
              <a:avLst/>
              <a:gdLst/>
              <a:ahLst/>
              <a:cxnLst/>
              <a:rect l="l" t="t" r="r" b="b"/>
              <a:pathLst>
                <a:path w="3801" h="12983" extrusionOk="0">
                  <a:moveTo>
                    <a:pt x="3533" y="1"/>
                  </a:moveTo>
                  <a:lnTo>
                    <a:pt x="3533" y="1"/>
                  </a:lnTo>
                  <a:cubicBezTo>
                    <a:pt x="3399" y="135"/>
                    <a:pt x="3266" y="295"/>
                    <a:pt x="3132" y="456"/>
                  </a:cubicBezTo>
                  <a:cubicBezTo>
                    <a:pt x="1606" y="2223"/>
                    <a:pt x="589" y="4444"/>
                    <a:pt x="188" y="6853"/>
                  </a:cubicBezTo>
                  <a:cubicBezTo>
                    <a:pt x="54" y="7683"/>
                    <a:pt x="0" y="8566"/>
                    <a:pt x="27" y="9396"/>
                  </a:cubicBezTo>
                  <a:cubicBezTo>
                    <a:pt x="161" y="9663"/>
                    <a:pt x="321" y="9931"/>
                    <a:pt x="455" y="10199"/>
                  </a:cubicBezTo>
                  <a:cubicBezTo>
                    <a:pt x="723" y="10654"/>
                    <a:pt x="1071" y="11109"/>
                    <a:pt x="1446" y="11537"/>
                  </a:cubicBezTo>
                  <a:cubicBezTo>
                    <a:pt x="1767" y="11938"/>
                    <a:pt x="2141" y="12340"/>
                    <a:pt x="2543" y="12741"/>
                  </a:cubicBezTo>
                  <a:cubicBezTo>
                    <a:pt x="2597" y="12795"/>
                    <a:pt x="2704" y="12875"/>
                    <a:pt x="2784" y="12982"/>
                  </a:cubicBezTo>
                  <a:cubicBezTo>
                    <a:pt x="2704" y="12741"/>
                    <a:pt x="2677" y="12474"/>
                    <a:pt x="2597" y="12233"/>
                  </a:cubicBezTo>
                  <a:cubicBezTo>
                    <a:pt x="2516" y="11564"/>
                    <a:pt x="2436" y="10895"/>
                    <a:pt x="2409" y="10225"/>
                  </a:cubicBezTo>
                  <a:cubicBezTo>
                    <a:pt x="2409" y="9904"/>
                    <a:pt x="2409" y="9583"/>
                    <a:pt x="2436" y="9262"/>
                  </a:cubicBezTo>
                  <a:cubicBezTo>
                    <a:pt x="2463" y="8967"/>
                    <a:pt x="2463" y="8646"/>
                    <a:pt x="2543" y="8352"/>
                  </a:cubicBezTo>
                  <a:cubicBezTo>
                    <a:pt x="2597" y="7790"/>
                    <a:pt x="2704" y="7174"/>
                    <a:pt x="2864" y="6639"/>
                  </a:cubicBezTo>
                  <a:cubicBezTo>
                    <a:pt x="3105" y="5782"/>
                    <a:pt x="3399" y="4899"/>
                    <a:pt x="3801" y="4069"/>
                  </a:cubicBezTo>
                  <a:cubicBezTo>
                    <a:pt x="3667" y="3507"/>
                    <a:pt x="3560" y="2892"/>
                    <a:pt x="3507" y="2330"/>
                  </a:cubicBezTo>
                  <a:cubicBezTo>
                    <a:pt x="3480" y="1875"/>
                    <a:pt x="3426" y="1420"/>
                    <a:pt x="3480" y="991"/>
                  </a:cubicBezTo>
                  <a:cubicBezTo>
                    <a:pt x="3480" y="590"/>
                    <a:pt x="3507" y="295"/>
                    <a:pt x="3533" y="1"/>
                  </a:cubicBezTo>
                  <a:close/>
                </a:path>
              </a:pathLst>
            </a:custGeom>
            <a:solidFill>
              <a:srgbClr val="5A483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68" name="Google Shape;2798;p3">
              <a:extLst>
                <a:ext uri="{FF2B5EF4-FFF2-40B4-BE49-F238E27FC236}">
                  <a16:creationId xmlns:a16="http://schemas.microsoft.com/office/drawing/2014/main" id="{9371C9B7-E598-6FBB-A0AE-4E44ECA5450A}"/>
                </a:ext>
              </a:extLst>
            </p:cNvPr>
            <p:cNvSpPr/>
            <p:nvPr/>
          </p:nvSpPr>
          <p:spPr>
            <a:xfrm>
              <a:off x="6996450" y="7554850"/>
              <a:ext cx="354650" cy="283750"/>
            </a:xfrm>
            <a:custGeom>
              <a:avLst/>
              <a:gdLst/>
              <a:ahLst/>
              <a:cxnLst/>
              <a:rect l="l" t="t" r="r" b="b"/>
              <a:pathLst>
                <a:path w="14186" h="11350" extrusionOk="0">
                  <a:moveTo>
                    <a:pt x="0" y="1"/>
                  </a:moveTo>
                  <a:cubicBezTo>
                    <a:pt x="0" y="322"/>
                    <a:pt x="27" y="670"/>
                    <a:pt x="80" y="1045"/>
                  </a:cubicBezTo>
                  <a:cubicBezTo>
                    <a:pt x="214" y="2195"/>
                    <a:pt x="535" y="3346"/>
                    <a:pt x="1044" y="4417"/>
                  </a:cubicBezTo>
                  <a:cubicBezTo>
                    <a:pt x="1552" y="5488"/>
                    <a:pt x="2222" y="6478"/>
                    <a:pt x="3051" y="7334"/>
                  </a:cubicBezTo>
                  <a:cubicBezTo>
                    <a:pt x="3453" y="7736"/>
                    <a:pt x="3908" y="8137"/>
                    <a:pt x="4416" y="8539"/>
                  </a:cubicBezTo>
                  <a:cubicBezTo>
                    <a:pt x="4925" y="8887"/>
                    <a:pt x="5460" y="9235"/>
                    <a:pt x="6022" y="9556"/>
                  </a:cubicBezTo>
                  <a:cubicBezTo>
                    <a:pt x="6638" y="9904"/>
                    <a:pt x="7227" y="10198"/>
                    <a:pt x="7842" y="10466"/>
                  </a:cubicBezTo>
                  <a:cubicBezTo>
                    <a:pt x="8458" y="10734"/>
                    <a:pt x="9100" y="10948"/>
                    <a:pt x="9743" y="11108"/>
                  </a:cubicBezTo>
                  <a:cubicBezTo>
                    <a:pt x="10412" y="11269"/>
                    <a:pt x="11054" y="11349"/>
                    <a:pt x="11670" y="11349"/>
                  </a:cubicBezTo>
                  <a:lnTo>
                    <a:pt x="11723" y="11349"/>
                  </a:lnTo>
                  <a:cubicBezTo>
                    <a:pt x="12339" y="11349"/>
                    <a:pt x="12955" y="11242"/>
                    <a:pt x="13490" y="11082"/>
                  </a:cubicBezTo>
                  <a:cubicBezTo>
                    <a:pt x="13731" y="11001"/>
                    <a:pt x="13998" y="10868"/>
                    <a:pt x="14186" y="10734"/>
                  </a:cubicBezTo>
                  <a:cubicBezTo>
                    <a:pt x="14132" y="10734"/>
                    <a:pt x="14079" y="10760"/>
                    <a:pt x="14025" y="10760"/>
                  </a:cubicBezTo>
                  <a:cubicBezTo>
                    <a:pt x="13624" y="10841"/>
                    <a:pt x="13195" y="10894"/>
                    <a:pt x="12794" y="10894"/>
                  </a:cubicBezTo>
                  <a:cubicBezTo>
                    <a:pt x="12178" y="10894"/>
                    <a:pt x="11563" y="10841"/>
                    <a:pt x="10974" y="10680"/>
                  </a:cubicBezTo>
                  <a:cubicBezTo>
                    <a:pt x="10385" y="10493"/>
                    <a:pt x="9850" y="10279"/>
                    <a:pt x="9314" y="9958"/>
                  </a:cubicBezTo>
                  <a:cubicBezTo>
                    <a:pt x="8779" y="9636"/>
                    <a:pt x="8217" y="9262"/>
                    <a:pt x="7789" y="8807"/>
                  </a:cubicBezTo>
                  <a:cubicBezTo>
                    <a:pt x="7655" y="8700"/>
                    <a:pt x="7548" y="8566"/>
                    <a:pt x="7468" y="8432"/>
                  </a:cubicBezTo>
                  <a:cubicBezTo>
                    <a:pt x="7361" y="8325"/>
                    <a:pt x="7253" y="8191"/>
                    <a:pt x="7200" y="8084"/>
                  </a:cubicBezTo>
                  <a:cubicBezTo>
                    <a:pt x="6986" y="7870"/>
                    <a:pt x="6825" y="7602"/>
                    <a:pt x="6638" y="7361"/>
                  </a:cubicBezTo>
                  <a:cubicBezTo>
                    <a:pt x="6504" y="7201"/>
                    <a:pt x="6370" y="6987"/>
                    <a:pt x="6183" y="6826"/>
                  </a:cubicBezTo>
                  <a:lnTo>
                    <a:pt x="5969" y="6585"/>
                  </a:lnTo>
                  <a:cubicBezTo>
                    <a:pt x="5888" y="6532"/>
                    <a:pt x="5835" y="6451"/>
                    <a:pt x="5728" y="6398"/>
                  </a:cubicBezTo>
                  <a:cubicBezTo>
                    <a:pt x="5648" y="6317"/>
                    <a:pt x="5540" y="6291"/>
                    <a:pt x="5487" y="6210"/>
                  </a:cubicBezTo>
                  <a:cubicBezTo>
                    <a:pt x="5460" y="6184"/>
                    <a:pt x="5380" y="6157"/>
                    <a:pt x="5353" y="6157"/>
                  </a:cubicBezTo>
                  <a:cubicBezTo>
                    <a:pt x="5326" y="6103"/>
                    <a:pt x="5273" y="6103"/>
                    <a:pt x="5219" y="6077"/>
                  </a:cubicBezTo>
                  <a:cubicBezTo>
                    <a:pt x="5193" y="6050"/>
                    <a:pt x="5112" y="6050"/>
                    <a:pt x="5085" y="6023"/>
                  </a:cubicBezTo>
                  <a:cubicBezTo>
                    <a:pt x="5059" y="6023"/>
                    <a:pt x="5005" y="5969"/>
                    <a:pt x="4978" y="5969"/>
                  </a:cubicBezTo>
                  <a:lnTo>
                    <a:pt x="4711" y="5969"/>
                  </a:lnTo>
                  <a:cubicBezTo>
                    <a:pt x="4684" y="5969"/>
                    <a:pt x="4684" y="5969"/>
                    <a:pt x="4657" y="6023"/>
                  </a:cubicBezTo>
                  <a:cubicBezTo>
                    <a:pt x="4630" y="6023"/>
                    <a:pt x="4577" y="6050"/>
                    <a:pt x="4577" y="6050"/>
                  </a:cubicBezTo>
                  <a:cubicBezTo>
                    <a:pt x="4550" y="6077"/>
                    <a:pt x="4523" y="6077"/>
                    <a:pt x="4523" y="6103"/>
                  </a:cubicBezTo>
                  <a:cubicBezTo>
                    <a:pt x="4523" y="6157"/>
                    <a:pt x="4470" y="6157"/>
                    <a:pt x="4470" y="6184"/>
                  </a:cubicBezTo>
                  <a:cubicBezTo>
                    <a:pt x="4470" y="6184"/>
                    <a:pt x="4470" y="6210"/>
                    <a:pt x="4443" y="6210"/>
                  </a:cubicBezTo>
                  <a:cubicBezTo>
                    <a:pt x="4443" y="6264"/>
                    <a:pt x="4416" y="6264"/>
                    <a:pt x="4416" y="6291"/>
                  </a:cubicBezTo>
                  <a:lnTo>
                    <a:pt x="4416" y="6344"/>
                  </a:lnTo>
                  <a:lnTo>
                    <a:pt x="4416" y="6478"/>
                  </a:lnTo>
                  <a:lnTo>
                    <a:pt x="4416" y="6665"/>
                  </a:lnTo>
                  <a:cubicBezTo>
                    <a:pt x="4416" y="6719"/>
                    <a:pt x="4443" y="6826"/>
                    <a:pt x="4443" y="6879"/>
                  </a:cubicBezTo>
                  <a:cubicBezTo>
                    <a:pt x="4470" y="6960"/>
                    <a:pt x="4470" y="7013"/>
                    <a:pt x="4523" y="7094"/>
                  </a:cubicBezTo>
                  <a:lnTo>
                    <a:pt x="4604" y="7281"/>
                  </a:lnTo>
                  <a:cubicBezTo>
                    <a:pt x="4657" y="7361"/>
                    <a:pt x="4684" y="7388"/>
                    <a:pt x="4711" y="7468"/>
                  </a:cubicBezTo>
                  <a:lnTo>
                    <a:pt x="4711" y="7522"/>
                  </a:lnTo>
                  <a:lnTo>
                    <a:pt x="4684" y="7522"/>
                  </a:lnTo>
                  <a:cubicBezTo>
                    <a:pt x="4684" y="7522"/>
                    <a:pt x="4657" y="7522"/>
                    <a:pt x="4657" y="7495"/>
                  </a:cubicBezTo>
                  <a:cubicBezTo>
                    <a:pt x="4309" y="7067"/>
                    <a:pt x="4042" y="6585"/>
                    <a:pt x="3774" y="6077"/>
                  </a:cubicBezTo>
                  <a:cubicBezTo>
                    <a:pt x="3533" y="5621"/>
                    <a:pt x="3319" y="5140"/>
                    <a:pt x="3132" y="4658"/>
                  </a:cubicBezTo>
                  <a:cubicBezTo>
                    <a:pt x="2998" y="4256"/>
                    <a:pt x="2864" y="3801"/>
                    <a:pt x="2784" y="3373"/>
                  </a:cubicBezTo>
                  <a:cubicBezTo>
                    <a:pt x="2703" y="3320"/>
                    <a:pt x="2596" y="3239"/>
                    <a:pt x="2543" y="3132"/>
                  </a:cubicBezTo>
                  <a:cubicBezTo>
                    <a:pt x="2141" y="2731"/>
                    <a:pt x="1767" y="2329"/>
                    <a:pt x="1445" y="1928"/>
                  </a:cubicBezTo>
                  <a:cubicBezTo>
                    <a:pt x="1071" y="1500"/>
                    <a:pt x="776" y="1071"/>
                    <a:pt x="455" y="590"/>
                  </a:cubicBezTo>
                  <a:cubicBezTo>
                    <a:pt x="294" y="536"/>
                    <a:pt x="134" y="295"/>
                    <a:pt x="0" y="1"/>
                  </a:cubicBezTo>
                  <a:close/>
                </a:path>
              </a:pathLst>
            </a:custGeom>
            <a:solidFill>
              <a:srgbClr val="FFB30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69" name="Google Shape;2799;p3">
              <a:extLst>
                <a:ext uri="{FF2B5EF4-FFF2-40B4-BE49-F238E27FC236}">
                  <a16:creationId xmlns:a16="http://schemas.microsoft.com/office/drawing/2014/main" id="{3DE71E9F-6EC0-D14C-D381-A8000735B58C}"/>
                </a:ext>
              </a:extLst>
            </p:cNvPr>
            <p:cNvSpPr/>
            <p:nvPr/>
          </p:nvSpPr>
          <p:spPr>
            <a:xfrm>
              <a:off x="7161050" y="7741550"/>
              <a:ext cx="25" cy="25"/>
            </a:xfrm>
            <a:custGeom>
              <a:avLst/>
              <a:gdLst/>
              <a:ahLst/>
              <a:cxnLst/>
              <a:rect l="l" t="t" r="r" b="b"/>
              <a:pathLst>
                <a:path w="1" h="1" extrusionOk="0">
                  <a:moveTo>
                    <a:pt x="0" y="0"/>
                  </a:moveTo>
                  <a:lnTo>
                    <a:pt x="0" y="0"/>
                  </a:lnTo>
                  <a:lnTo>
                    <a:pt x="0" y="0"/>
                  </a:lnTo>
                  <a:lnTo>
                    <a:pt x="0" y="0"/>
                  </a:lnTo>
                  <a:close/>
                </a:path>
              </a:pathLst>
            </a:custGeom>
            <a:solidFill>
              <a:srgbClr val="FFB30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70" name="Google Shape;2800;p3">
              <a:extLst>
                <a:ext uri="{FF2B5EF4-FFF2-40B4-BE49-F238E27FC236}">
                  <a16:creationId xmlns:a16="http://schemas.microsoft.com/office/drawing/2014/main" id="{7152932A-CCB0-A0ED-D9FA-2354F433ADBE}"/>
                </a:ext>
              </a:extLst>
            </p:cNvPr>
            <p:cNvSpPr/>
            <p:nvPr/>
          </p:nvSpPr>
          <p:spPr>
            <a:xfrm>
              <a:off x="7161050" y="7741550"/>
              <a:ext cx="25" cy="25"/>
            </a:xfrm>
            <a:custGeom>
              <a:avLst/>
              <a:gdLst/>
              <a:ahLst/>
              <a:cxnLst/>
              <a:rect l="l" t="t" r="r" b="b"/>
              <a:pathLst>
                <a:path w="1" h="1" extrusionOk="0">
                  <a:moveTo>
                    <a:pt x="0" y="0"/>
                  </a:moveTo>
                  <a:lnTo>
                    <a:pt x="0" y="0"/>
                  </a:lnTo>
                  <a:lnTo>
                    <a:pt x="0" y="0"/>
                  </a:lnTo>
                  <a:lnTo>
                    <a:pt x="0" y="0"/>
                  </a:lnTo>
                  <a:close/>
                </a:path>
              </a:pathLst>
            </a:custGeom>
            <a:solidFill>
              <a:srgbClr val="FFB30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71" name="Google Shape;2801;p3">
              <a:extLst>
                <a:ext uri="{FF2B5EF4-FFF2-40B4-BE49-F238E27FC236}">
                  <a16:creationId xmlns:a16="http://schemas.microsoft.com/office/drawing/2014/main" id="{3EFE81E1-75F9-0898-97ED-AE48CC999D6B}"/>
                </a:ext>
              </a:extLst>
            </p:cNvPr>
            <p:cNvSpPr/>
            <p:nvPr/>
          </p:nvSpPr>
          <p:spPr>
            <a:xfrm>
              <a:off x="7082750" y="7233675"/>
              <a:ext cx="165300" cy="186700"/>
            </a:xfrm>
            <a:custGeom>
              <a:avLst/>
              <a:gdLst/>
              <a:ahLst/>
              <a:cxnLst/>
              <a:rect l="l" t="t" r="r" b="b"/>
              <a:pathLst>
                <a:path w="6612" h="7468" extrusionOk="0">
                  <a:moveTo>
                    <a:pt x="5274" y="0"/>
                  </a:moveTo>
                  <a:cubicBezTo>
                    <a:pt x="4176" y="428"/>
                    <a:pt x="3132" y="964"/>
                    <a:pt x="2196" y="1633"/>
                  </a:cubicBezTo>
                  <a:cubicBezTo>
                    <a:pt x="1446" y="2168"/>
                    <a:pt x="723" y="2784"/>
                    <a:pt x="108" y="3453"/>
                  </a:cubicBezTo>
                  <a:cubicBezTo>
                    <a:pt x="54" y="3747"/>
                    <a:pt x="28" y="4042"/>
                    <a:pt x="28" y="4363"/>
                  </a:cubicBezTo>
                  <a:cubicBezTo>
                    <a:pt x="1" y="4818"/>
                    <a:pt x="28" y="5273"/>
                    <a:pt x="54" y="5701"/>
                  </a:cubicBezTo>
                  <a:cubicBezTo>
                    <a:pt x="135" y="6290"/>
                    <a:pt x="242" y="6879"/>
                    <a:pt x="375" y="7468"/>
                  </a:cubicBezTo>
                  <a:cubicBezTo>
                    <a:pt x="456" y="7254"/>
                    <a:pt x="563" y="7013"/>
                    <a:pt x="670" y="6825"/>
                  </a:cubicBezTo>
                  <a:cubicBezTo>
                    <a:pt x="1205" y="5808"/>
                    <a:pt x="1848" y="4845"/>
                    <a:pt x="2597" y="4015"/>
                  </a:cubicBezTo>
                  <a:cubicBezTo>
                    <a:pt x="3373" y="3132"/>
                    <a:pt x="4203" y="2329"/>
                    <a:pt x="5140" y="1660"/>
                  </a:cubicBezTo>
                  <a:cubicBezTo>
                    <a:pt x="5622" y="1338"/>
                    <a:pt x="6103" y="991"/>
                    <a:pt x="6612" y="696"/>
                  </a:cubicBezTo>
                  <a:cubicBezTo>
                    <a:pt x="6023" y="669"/>
                    <a:pt x="5407" y="643"/>
                    <a:pt x="4819" y="536"/>
                  </a:cubicBezTo>
                  <a:lnTo>
                    <a:pt x="5006" y="455"/>
                  </a:lnTo>
                  <a:cubicBezTo>
                    <a:pt x="5140" y="402"/>
                    <a:pt x="5274" y="375"/>
                    <a:pt x="5407" y="295"/>
                  </a:cubicBezTo>
                  <a:cubicBezTo>
                    <a:pt x="5461" y="295"/>
                    <a:pt x="5488" y="268"/>
                    <a:pt x="5488" y="214"/>
                  </a:cubicBezTo>
                  <a:lnTo>
                    <a:pt x="5488" y="107"/>
                  </a:lnTo>
                  <a:cubicBezTo>
                    <a:pt x="5461" y="27"/>
                    <a:pt x="5407" y="27"/>
                    <a:pt x="5354" y="27"/>
                  </a:cubicBezTo>
                  <a:cubicBezTo>
                    <a:pt x="5327" y="0"/>
                    <a:pt x="5274" y="0"/>
                    <a:pt x="5274" y="0"/>
                  </a:cubicBezTo>
                  <a:close/>
                </a:path>
              </a:pathLst>
            </a:custGeom>
            <a:solidFill>
              <a:srgbClr val="FFC20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72" name="Google Shape;2802;p3">
              <a:extLst>
                <a:ext uri="{FF2B5EF4-FFF2-40B4-BE49-F238E27FC236}">
                  <a16:creationId xmlns:a16="http://schemas.microsoft.com/office/drawing/2014/main" id="{DC1D64F9-3468-CB27-1281-A39C54C33627}"/>
                </a:ext>
              </a:extLst>
            </p:cNvPr>
            <p:cNvSpPr/>
            <p:nvPr/>
          </p:nvSpPr>
          <p:spPr>
            <a:xfrm>
              <a:off x="7252050" y="7578275"/>
              <a:ext cx="65600" cy="112775"/>
            </a:xfrm>
            <a:custGeom>
              <a:avLst/>
              <a:gdLst/>
              <a:ahLst/>
              <a:cxnLst/>
              <a:rect l="l" t="t" r="r" b="b"/>
              <a:pathLst>
                <a:path w="2624" h="4511" extrusionOk="0">
                  <a:moveTo>
                    <a:pt x="108" y="1"/>
                  </a:moveTo>
                  <a:lnTo>
                    <a:pt x="54" y="54"/>
                  </a:lnTo>
                  <a:cubicBezTo>
                    <a:pt x="54" y="108"/>
                    <a:pt x="0" y="108"/>
                    <a:pt x="0" y="134"/>
                  </a:cubicBezTo>
                  <a:lnTo>
                    <a:pt x="0" y="188"/>
                  </a:lnTo>
                  <a:lnTo>
                    <a:pt x="0" y="375"/>
                  </a:lnTo>
                  <a:cubicBezTo>
                    <a:pt x="54" y="509"/>
                    <a:pt x="54" y="670"/>
                    <a:pt x="81" y="803"/>
                  </a:cubicBezTo>
                  <a:cubicBezTo>
                    <a:pt x="188" y="1178"/>
                    <a:pt x="241" y="1580"/>
                    <a:pt x="268" y="1981"/>
                  </a:cubicBezTo>
                  <a:cubicBezTo>
                    <a:pt x="322" y="2142"/>
                    <a:pt x="322" y="2276"/>
                    <a:pt x="348" y="2436"/>
                  </a:cubicBezTo>
                  <a:cubicBezTo>
                    <a:pt x="375" y="2704"/>
                    <a:pt x="455" y="2971"/>
                    <a:pt x="509" y="3266"/>
                  </a:cubicBezTo>
                  <a:cubicBezTo>
                    <a:pt x="589" y="3534"/>
                    <a:pt x="643" y="3721"/>
                    <a:pt x="750" y="3882"/>
                  </a:cubicBezTo>
                  <a:cubicBezTo>
                    <a:pt x="803" y="4042"/>
                    <a:pt x="911" y="4176"/>
                    <a:pt x="1044" y="4283"/>
                  </a:cubicBezTo>
                  <a:cubicBezTo>
                    <a:pt x="1178" y="4390"/>
                    <a:pt x="1312" y="4444"/>
                    <a:pt x="1446" y="4470"/>
                  </a:cubicBezTo>
                  <a:cubicBezTo>
                    <a:pt x="1513" y="4497"/>
                    <a:pt x="1580" y="4511"/>
                    <a:pt x="1647" y="4511"/>
                  </a:cubicBezTo>
                  <a:cubicBezTo>
                    <a:pt x="1713" y="4511"/>
                    <a:pt x="1780" y="4497"/>
                    <a:pt x="1847" y="4470"/>
                  </a:cubicBezTo>
                  <a:lnTo>
                    <a:pt x="1901" y="4470"/>
                  </a:lnTo>
                  <a:cubicBezTo>
                    <a:pt x="1981" y="4444"/>
                    <a:pt x="2088" y="4390"/>
                    <a:pt x="2195" y="4310"/>
                  </a:cubicBezTo>
                  <a:cubicBezTo>
                    <a:pt x="2490" y="4042"/>
                    <a:pt x="2570" y="3641"/>
                    <a:pt x="2597" y="3373"/>
                  </a:cubicBezTo>
                  <a:cubicBezTo>
                    <a:pt x="2624" y="2918"/>
                    <a:pt x="2516" y="2409"/>
                    <a:pt x="2329" y="1981"/>
                  </a:cubicBezTo>
                  <a:cubicBezTo>
                    <a:pt x="2115" y="1580"/>
                    <a:pt x="1794" y="1178"/>
                    <a:pt x="1419" y="830"/>
                  </a:cubicBezTo>
                  <a:cubicBezTo>
                    <a:pt x="1044" y="509"/>
                    <a:pt x="643" y="241"/>
                    <a:pt x="215" y="27"/>
                  </a:cubicBezTo>
                  <a:cubicBezTo>
                    <a:pt x="188" y="1"/>
                    <a:pt x="161" y="1"/>
                    <a:pt x="108" y="1"/>
                  </a:cubicBezTo>
                  <a:close/>
                </a:path>
              </a:pathLst>
            </a:custGeom>
            <a:solidFill>
              <a:srgbClr val="413425"/>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73" name="Google Shape;2803;p3">
              <a:extLst>
                <a:ext uri="{FF2B5EF4-FFF2-40B4-BE49-F238E27FC236}">
                  <a16:creationId xmlns:a16="http://schemas.microsoft.com/office/drawing/2014/main" id="{C9495B3A-0352-B517-C8F1-5E135A417C62}"/>
                </a:ext>
              </a:extLst>
            </p:cNvPr>
            <p:cNvSpPr/>
            <p:nvPr/>
          </p:nvSpPr>
          <p:spPr>
            <a:xfrm>
              <a:off x="7264775" y="7703100"/>
              <a:ext cx="85000" cy="100700"/>
            </a:xfrm>
            <a:custGeom>
              <a:avLst/>
              <a:gdLst/>
              <a:ahLst/>
              <a:cxnLst/>
              <a:rect l="l" t="t" r="r" b="b"/>
              <a:pathLst>
                <a:path w="3400" h="4028" extrusionOk="0">
                  <a:moveTo>
                    <a:pt x="80" y="1"/>
                  </a:moveTo>
                  <a:cubicBezTo>
                    <a:pt x="71" y="1"/>
                    <a:pt x="62" y="4"/>
                    <a:pt x="54" y="13"/>
                  </a:cubicBezTo>
                  <a:cubicBezTo>
                    <a:pt x="0" y="66"/>
                    <a:pt x="0" y="93"/>
                    <a:pt x="0" y="93"/>
                  </a:cubicBezTo>
                  <a:lnTo>
                    <a:pt x="0" y="147"/>
                  </a:lnTo>
                  <a:lnTo>
                    <a:pt x="0" y="227"/>
                  </a:lnTo>
                  <a:cubicBezTo>
                    <a:pt x="54" y="280"/>
                    <a:pt x="54" y="334"/>
                    <a:pt x="80" y="387"/>
                  </a:cubicBezTo>
                  <a:cubicBezTo>
                    <a:pt x="134" y="521"/>
                    <a:pt x="161" y="655"/>
                    <a:pt x="241" y="789"/>
                  </a:cubicBezTo>
                  <a:cubicBezTo>
                    <a:pt x="455" y="1164"/>
                    <a:pt x="616" y="1538"/>
                    <a:pt x="749" y="1886"/>
                  </a:cubicBezTo>
                  <a:cubicBezTo>
                    <a:pt x="776" y="2020"/>
                    <a:pt x="830" y="2207"/>
                    <a:pt x="910" y="2341"/>
                  </a:cubicBezTo>
                  <a:cubicBezTo>
                    <a:pt x="1017" y="2555"/>
                    <a:pt x="1151" y="2823"/>
                    <a:pt x="1285" y="3091"/>
                  </a:cubicBezTo>
                  <a:cubicBezTo>
                    <a:pt x="1419" y="3332"/>
                    <a:pt x="1526" y="3492"/>
                    <a:pt x="1659" y="3626"/>
                  </a:cubicBezTo>
                  <a:cubicBezTo>
                    <a:pt x="1793" y="3760"/>
                    <a:pt x="1927" y="3867"/>
                    <a:pt x="2061" y="3947"/>
                  </a:cubicBezTo>
                  <a:cubicBezTo>
                    <a:pt x="2222" y="4001"/>
                    <a:pt x="2355" y="4028"/>
                    <a:pt x="2489" y="4028"/>
                  </a:cubicBezTo>
                  <a:cubicBezTo>
                    <a:pt x="2650" y="4028"/>
                    <a:pt x="2784" y="4001"/>
                    <a:pt x="2891" y="3947"/>
                  </a:cubicBezTo>
                  <a:cubicBezTo>
                    <a:pt x="2891" y="3894"/>
                    <a:pt x="2917" y="3894"/>
                    <a:pt x="2917" y="3894"/>
                  </a:cubicBezTo>
                  <a:cubicBezTo>
                    <a:pt x="3025" y="3840"/>
                    <a:pt x="3132" y="3733"/>
                    <a:pt x="3185" y="3626"/>
                  </a:cubicBezTo>
                  <a:cubicBezTo>
                    <a:pt x="3399" y="3305"/>
                    <a:pt x="3399" y="2903"/>
                    <a:pt x="3319" y="2636"/>
                  </a:cubicBezTo>
                  <a:cubicBezTo>
                    <a:pt x="3212" y="2154"/>
                    <a:pt x="3025" y="1726"/>
                    <a:pt x="2677" y="1351"/>
                  </a:cubicBezTo>
                  <a:cubicBezTo>
                    <a:pt x="2355" y="1030"/>
                    <a:pt x="1954" y="735"/>
                    <a:pt x="1526" y="494"/>
                  </a:cubicBezTo>
                  <a:cubicBezTo>
                    <a:pt x="1071" y="254"/>
                    <a:pt x="616" y="93"/>
                    <a:pt x="134" y="13"/>
                  </a:cubicBezTo>
                  <a:cubicBezTo>
                    <a:pt x="116" y="13"/>
                    <a:pt x="98" y="1"/>
                    <a:pt x="80" y="1"/>
                  </a:cubicBezTo>
                  <a:close/>
                </a:path>
              </a:pathLst>
            </a:custGeom>
            <a:solidFill>
              <a:srgbClr val="413425"/>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74" name="Google Shape;2804;p3">
              <a:extLst>
                <a:ext uri="{FF2B5EF4-FFF2-40B4-BE49-F238E27FC236}">
                  <a16:creationId xmlns:a16="http://schemas.microsoft.com/office/drawing/2014/main" id="{C5E3ED39-E602-4AA4-816F-6D6939B8695A}"/>
                </a:ext>
              </a:extLst>
            </p:cNvPr>
            <p:cNvSpPr/>
            <p:nvPr/>
          </p:nvSpPr>
          <p:spPr>
            <a:xfrm>
              <a:off x="7253400" y="7580275"/>
              <a:ext cx="64700" cy="110450"/>
            </a:xfrm>
            <a:custGeom>
              <a:avLst/>
              <a:gdLst/>
              <a:ahLst/>
              <a:cxnLst/>
              <a:rect l="l" t="t" r="r" b="b"/>
              <a:pathLst>
                <a:path w="2588" h="4418" extrusionOk="0">
                  <a:moveTo>
                    <a:pt x="2462" y="2383"/>
                  </a:moveTo>
                  <a:cubicBezTo>
                    <a:pt x="2499" y="2492"/>
                    <a:pt x="2526" y="2598"/>
                    <a:pt x="2545" y="2701"/>
                  </a:cubicBezTo>
                  <a:lnTo>
                    <a:pt x="2545" y="2701"/>
                  </a:lnTo>
                  <a:cubicBezTo>
                    <a:pt x="2544" y="2686"/>
                    <a:pt x="2543" y="2669"/>
                    <a:pt x="2543" y="2651"/>
                  </a:cubicBezTo>
                  <a:cubicBezTo>
                    <a:pt x="2516" y="2544"/>
                    <a:pt x="2516" y="2490"/>
                    <a:pt x="2462" y="2383"/>
                  </a:cubicBezTo>
                  <a:close/>
                  <a:moveTo>
                    <a:pt x="27" y="1"/>
                  </a:moveTo>
                  <a:cubicBezTo>
                    <a:pt x="0" y="81"/>
                    <a:pt x="0" y="108"/>
                    <a:pt x="0" y="108"/>
                  </a:cubicBezTo>
                  <a:lnTo>
                    <a:pt x="0" y="295"/>
                  </a:lnTo>
                  <a:cubicBezTo>
                    <a:pt x="27" y="429"/>
                    <a:pt x="54" y="563"/>
                    <a:pt x="54" y="723"/>
                  </a:cubicBezTo>
                  <a:cubicBezTo>
                    <a:pt x="161" y="1125"/>
                    <a:pt x="187" y="1553"/>
                    <a:pt x="268" y="1901"/>
                  </a:cubicBezTo>
                  <a:lnTo>
                    <a:pt x="268" y="1981"/>
                  </a:lnTo>
                  <a:lnTo>
                    <a:pt x="268" y="2089"/>
                  </a:lnTo>
                  <a:cubicBezTo>
                    <a:pt x="268" y="2196"/>
                    <a:pt x="294" y="2249"/>
                    <a:pt x="294" y="2356"/>
                  </a:cubicBezTo>
                  <a:cubicBezTo>
                    <a:pt x="321" y="2624"/>
                    <a:pt x="401" y="2891"/>
                    <a:pt x="455" y="3186"/>
                  </a:cubicBezTo>
                  <a:cubicBezTo>
                    <a:pt x="535" y="3454"/>
                    <a:pt x="589" y="3614"/>
                    <a:pt x="696" y="3802"/>
                  </a:cubicBezTo>
                  <a:cubicBezTo>
                    <a:pt x="803" y="3962"/>
                    <a:pt x="910" y="4096"/>
                    <a:pt x="990" y="4203"/>
                  </a:cubicBezTo>
                  <a:cubicBezTo>
                    <a:pt x="1124" y="4283"/>
                    <a:pt x="1258" y="4364"/>
                    <a:pt x="1392" y="4390"/>
                  </a:cubicBezTo>
                  <a:cubicBezTo>
                    <a:pt x="1472" y="4417"/>
                    <a:pt x="1579" y="4417"/>
                    <a:pt x="1633" y="4417"/>
                  </a:cubicBezTo>
                  <a:cubicBezTo>
                    <a:pt x="1713" y="4417"/>
                    <a:pt x="1767" y="4417"/>
                    <a:pt x="1793" y="4390"/>
                  </a:cubicBezTo>
                  <a:lnTo>
                    <a:pt x="1847" y="4390"/>
                  </a:lnTo>
                  <a:cubicBezTo>
                    <a:pt x="1981" y="4364"/>
                    <a:pt x="2061" y="4310"/>
                    <a:pt x="2168" y="4230"/>
                  </a:cubicBezTo>
                  <a:cubicBezTo>
                    <a:pt x="2436" y="3962"/>
                    <a:pt x="2543" y="3561"/>
                    <a:pt x="2570" y="3293"/>
                  </a:cubicBezTo>
                  <a:cubicBezTo>
                    <a:pt x="2587" y="3098"/>
                    <a:pt x="2582" y="2904"/>
                    <a:pt x="2545" y="2701"/>
                  </a:cubicBezTo>
                  <a:lnTo>
                    <a:pt x="2545" y="2701"/>
                  </a:lnTo>
                  <a:cubicBezTo>
                    <a:pt x="2550" y="2778"/>
                    <a:pt x="2565" y="2830"/>
                    <a:pt x="2543" y="2918"/>
                  </a:cubicBezTo>
                  <a:cubicBezTo>
                    <a:pt x="2543" y="2999"/>
                    <a:pt x="2543" y="3079"/>
                    <a:pt x="2516" y="3159"/>
                  </a:cubicBezTo>
                  <a:cubicBezTo>
                    <a:pt x="2462" y="3266"/>
                    <a:pt x="2436" y="3347"/>
                    <a:pt x="2409" y="3427"/>
                  </a:cubicBezTo>
                  <a:cubicBezTo>
                    <a:pt x="2382" y="3480"/>
                    <a:pt x="2329" y="3561"/>
                    <a:pt x="2275" y="3587"/>
                  </a:cubicBezTo>
                  <a:lnTo>
                    <a:pt x="2168" y="3694"/>
                  </a:lnTo>
                  <a:cubicBezTo>
                    <a:pt x="2141" y="3721"/>
                    <a:pt x="2114" y="3748"/>
                    <a:pt x="2061" y="3748"/>
                  </a:cubicBezTo>
                  <a:cubicBezTo>
                    <a:pt x="2007" y="3802"/>
                    <a:pt x="1927" y="3828"/>
                    <a:pt x="1847" y="3828"/>
                  </a:cubicBezTo>
                  <a:cubicBezTo>
                    <a:pt x="1767" y="3828"/>
                    <a:pt x="1713" y="3802"/>
                    <a:pt x="1633" y="3748"/>
                  </a:cubicBezTo>
                  <a:cubicBezTo>
                    <a:pt x="1579" y="3721"/>
                    <a:pt x="1499" y="3668"/>
                    <a:pt x="1445" y="3587"/>
                  </a:cubicBezTo>
                  <a:cubicBezTo>
                    <a:pt x="1365" y="3534"/>
                    <a:pt x="1312" y="3454"/>
                    <a:pt x="1231" y="3347"/>
                  </a:cubicBezTo>
                  <a:cubicBezTo>
                    <a:pt x="1097" y="3159"/>
                    <a:pt x="964" y="2918"/>
                    <a:pt x="910" y="2677"/>
                  </a:cubicBezTo>
                  <a:lnTo>
                    <a:pt x="589" y="1874"/>
                  </a:lnTo>
                  <a:cubicBezTo>
                    <a:pt x="509" y="1607"/>
                    <a:pt x="428" y="1339"/>
                    <a:pt x="321" y="1071"/>
                  </a:cubicBezTo>
                  <a:lnTo>
                    <a:pt x="134" y="376"/>
                  </a:lnTo>
                  <a:cubicBezTo>
                    <a:pt x="107" y="268"/>
                    <a:pt x="54" y="215"/>
                    <a:pt x="54" y="108"/>
                  </a:cubicBezTo>
                  <a:cubicBezTo>
                    <a:pt x="54" y="81"/>
                    <a:pt x="27" y="54"/>
                    <a:pt x="27" y="1"/>
                  </a:cubicBezTo>
                  <a:close/>
                </a:path>
              </a:pathLst>
            </a:custGeom>
            <a:solidFill>
              <a:srgbClr val="2D212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75" name="Google Shape;2805;p3">
              <a:extLst>
                <a:ext uri="{FF2B5EF4-FFF2-40B4-BE49-F238E27FC236}">
                  <a16:creationId xmlns:a16="http://schemas.microsoft.com/office/drawing/2014/main" id="{0CFD6B8C-7724-0BA1-8495-371C25DCE49E}"/>
                </a:ext>
              </a:extLst>
            </p:cNvPr>
            <p:cNvSpPr/>
            <p:nvPr/>
          </p:nvSpPr>
          <p:spPr>
            <a:xfrm>
              <a:off x="7266775" y="7712775"/>
              <a:ext cx="83000" cy="91025"/>
            </a:xfrm>
            <a:custGeom>
              <a:avLst/>
              <a:gdLst/>
              <a:ahLst/>
              <a:cxnLst/>
              <a:rect l="l" t="t" r="r" b="b"/>
              <a:pathLst>
                <a:path w="3320" h="3641" extrusionOk="0">
                  <a:moveTo>
                    <a:pt x="0" y="0"/>
                  </a:moveTo>
                  <a:cubicBezTo>
                    <a:pt x="54" y="134"/>
                    <a:pt x="134" y="268"/>
                    <a:pt x="161" y="402"/>
                  </a:cubicBezTo>
                  <a:cubicBezTo>
                    <a:pt x="375" y="777"/>
                    <a:pt x="509" y="1151"/>
                    <a:pt x="669" y="1499"/>
                  </a:cubicBezTo>
                  <a:lnTo>
                    <a:pt x="669" y="1553"/>
                  </a:lnTo>
                  <a:cubicBezTo>
                    <a:pt x="723" y="1687"/>
                    <a:pt x="750" y="1820"/>
                    <a:pt x="830" y="1954"/>
                  </a:cubicBezTo>
                  <a:cubicBezTo>
                    <a:pt x="937" y="2168"/>
                    <a:pt x="1071" y="2436"/>
                    <a:pt x="1205" y="2704"/>
                  </a:cubicBezTo>
                  <a:cubicBezTo>
                    <a:pt x="1339" y="2945"/>
                    <a:pt x="1446" y="3105"/>
                    <a:pt x="1579" y="3239"/>
                  </a:cubicBezTo>
                  <a:cubicBezTo>
                    <a:pt x="1713" y="3373"/>
                    <a:pt x="1847" y="3480"/>
                    <a:pt x="1981" y="3560"/>
                  </a:cubicBezTo>
                  <a:cubicBezTo>
                    <a:pt x="2115" y="3614"/>
                    <a:pt x="2275" y="3641"/>
                    <a:pt x="2409" y="3641"/>
                  </a:cubicBezTo>
                  <a:cubicBezTo>
                    <a:pt x="2543" y="3641"/>
                    <a:pt x="2704" y="3614"/>
                    <a:pt x="2811" y="3560"/>
                  </a:cubicBezTo>
                  <a:cubicBezTo>
                    <a:pt x="2811" y="3560"/>
                    <a:pt x="2837" y="3560"/>
                    <a:pt x="2837" y="3507"/>
                  </a:cubicBezTo>
                  <a:cubicBezTo>
                    <a:pt x="2945" y="3453"/>
                    <a:pt x="3052" y="3346"/>
                    <a:pt x="3105" y="3239"/>
                  </a:cubicBezTo>
                  <a:cubicBezTo>
                    <a:pt x="3319" y="2918"/>
                    <a:pt x="3319" y="2516"/>
                    <a:pt x="3239" y="2249"/>
                  </a:cubicBezTo>
                  <a:cubicBezTo>
                    <a:pt x="3132" y="1767"/>
                    <a:pt x="2945" y="1339"/>
                    <a:pt x="2597" y="964"/>
                  </a:cubicBezTo>
                  <a:cubicBezTo>
                    <a:pt x="2382" y="696"/>
                    <a:pt x="2115" y="482"/>
                    <a:pt x="1794" y="268"/>
                  </a:cubicBezTo>
                  <a:lnTo>
                    <a:pt x="1794" y="268"/>
                  </a:lnTo>
                  <a:lnTo>
                    <a:pt x="1901" y="375"/>
                  </a:lnTo>
                  <a:cubicBezTo>
                    <a:pt x="1981" y="429"/>
                    <a:pt x="2035" y="536"/>
                    <a:pt x="2115" y="616"/>
                  </a:cubicBezTo>
                  <a:cubicBezTo>
                    <a:pt x="2195" y="750"/>
                    <a:pt x="2302" y="910"/>
                    <a:pt x="2409" y="1071"/>
                  </a:cubicBezTo>
                  <a:cubicBezTo>
                    <a:pt x="2463" y="1205"/>
                    <a:pt x="2570" y="1365"/>
                    <a:pt x="2650" y="1553"/>
                  </a:cubicBezTo>
                  <a:cubicBezTo>
                    <a:pt x="2677" y="1633"/>
                    <a:pt x="2704" y="1713"/>
                    <a:pt x="2730" y="1820"/>
                  </a:cubicBezTo>
                  <a:cubicBezTo>
                    <a:pt x="2784" y="1874"/>
                    <a:pt x="2784" y="1981"/>
                    <a:pt x="2784" y="2035"/>
                  </a:cubicBezTo>
                  <a:lnTo>
                    <a:pt x="2784" y="2168"/>
                  </a:lnTo>
                  <a:lnTo>
                    <a:pt x="2784" y="2275"/>
                  </a:lnTo>
                  <a:cubicBezTo>
                    <a:pt x="2784" y="2356"/>
                    <a:pt x="2730" y="2409"/>
                    <a:pt x="2704" y="2490"/>
                  </a:cubicBezTo>
                  <a:cubicBezTo>
                    <a:pt x="2677" y="2516"/>
                    <a:pt x="2677" y="2543"/>
                    <a:pt x="2650" y="2570"/>
                  </a:cubicBezTo>
                  <a:cubicBezTo>
                    <a:pt x="2597" y="2623"/>
                    <a:pt x="2570" y="2623"/>
                    <a:pt x="2543" y="2650"/>
                  </a:cubicBezTo>
                  <a:cubicBezTo>
                    <a:pt x="2463" y="2677"/>
                    <a:pt x="2436" y="2704"/>
                    <a:pt x="2382" y="2704"/>
                  </a:cubicBezTo>
                  <a:cubicBezTo>
                    <a:pt x="2329" y="2730"/>
                    <a:pt x="2275" y="2744"/>
                    <a:pt x="2222" y="2744"/>
                  </a:cubicBezTo>
                  <a:cubicBezTo>
                    <a:pt x="2168" y="2744"/>
                    <a:pt x="2115" y="2730"/>
                    <a:pt x="2061" y="2704"/>
                  </a:cubicBezTo>
                  <a:cubicBezTo>
                    <a:pt x="1981" y="2677"/>
                    <a:pt x="1874" y="2623"/>
                    <a:pt x="1767" y="2543"/>
                  </a:cubicBezTo>
                  <a:cubicBezTo>
                    <a:pt x="1660" y="2490"/>
                    <a:pt x="1579" y="2383"/>
                    <a:pt x="1472" y="2275"/>
                  </a:cubicBezTo>
                  <a:cubicBezTo>
                    <a:pt x="1258" y="2035"/>
                    <a:pt x="1071" y="1767"/>
                    <a:pt x="910" y="1499"/>
                  </a:cubicBezTo>
                  <a:cubicBezTo>
                    <a:pt x="723" y="1205"/>
                    <a:pt x="562" y="910"/>
                    <a:pt x="402" y="643"/>
                  </a:cubicBezTo>
                  <a:cubicBezTo>
                    <a:pt x="322" y="509"/>
                    <a:pt x="241" y="375"/>
                    <a:pt x="161" y="241"/>
                  </a:cubicBezTo>
                  <a:cubicBezTo>
                    <a:pt x="81" y="161"/>
                    <a:pt x="54" y="81"/>
                    <a:pt x="0" y="0"/>
                  </a:cubicBezTo>
                  <a:close/>
                </a:path>
              </a:pathLst>
            </a:custGeom>
            <a:solidFill>
              <a:srgbClr val="2D212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76" name="Google Shape;2806;p3">
              <a:extLst>
                <a:ext uri="{FF2B5EF4-FFF2-40B4-BE49-F238E27FC236}">
                  <a16:creationId xmlns:a16="http://schemas.microsoft.com/office/drawing/2014/main" id="{8C16DA62-4894-A3BA-B7AC-14861706017F}"/>
                </a:ext>
              </a:extLst>
            </p:cNvPr>
            <p:cNvSpPr/>
            <p:nvPr/>
          </p:nvSpPr>
          <p:spPr>
            <a:xfrm>
              <a:off x="7331000" y="7773675"/>
              <a:ext cx="25" cy="25"/>
            </a:xfrm>
            <a:custGeom>
              <a:avLst/>
              <a:gdLst/>
              <a:ahLst/>
              <a:cxnLst/>
              <a:rect l="l" t="t" r="r" b="b"/>
              <a:pathLst>
                <a:path w="1" h="1" extrusionOk="0">
                  <a:moveTo>
                    <a:pt x="1" y="0"/>
                  </a:moveTo>
                  <a:lnTo>
                    <a:pt x="1" y="0"/>
                  </a:lnTo>
                  <a:lnTo>
                    <a:pt x="1" y="0"/>
                  </a:lnTo>
                  <a:lnTo>
                    <a:pt x="1" y="0"/>
                  </a:lnTo>
                  <a:close/>
                </a:path>
              </a:pathLst>
            </a:custGeom>
            <a:solidFill>
              <a:srgbClr val="2D212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77" name="Google Shape;2807;p3">
              <a:extLst>
                <a:ext uri="{FF2B5EF4-FFF2-40B4-BE49-F238E27FC236}">
                  <a16:creationId xmlns:a16="http://schemas.microsoft.com/office/drawing/2014/main" id="{26AD0604-D815-EC62-9C24-7448B2BFF969}"/>
                </a:ext>
              </a:extLst>
            </p:cNvPr>
            <p:cNvSpPr/>
            <p:nvPr/>
          </p:nvSpPr>
          <p:spPr>
            <a:xfrm>
              <a:off x="7547150" y="7159400"/>
              <a:ext cx="194075" cy="78975"/>
            </a:xfrm>
            <a:custGeom>
              <a:avLst/>
              <a:gdLst/>
              <a:ahLst/>
              <a:cxnLst/>
              <a:rect l="l" t="t" r="r" b="b"/>
              <a:pathLst>
                <a:path w="7763" h="3159" extrusionOk="0">
                  <a:moveTo>
                    <a:pt x="5835" y="0"/>
                  </a:moveTo>
                  <a:cubicBezTo>
                    <a:pt x="5594" y="27"/>
                    <a:pt x="5353" y="54"/>
                    <a:pt x="5139" y="81"/>
                  </a:cubicBezTo>
                  <a:cubicBezTo>
                    <a:pt x="4631" y="188"/>
                    <a:pt x="4176" y="321"/>
                    <a:pt x="3694" y="536"/>
                  </a:cubicBezTo>
                  <a:cubicBezTo>
                    <a:pt x="3239" y="723"/>
                    <a:pt x="2757" y="964"/>
                    <a:pt x="2329" y="1205"/>
                  </a:cubicBezTo>
                  <a:cubicBezTo>
                    <a:pt x="1419" y="1686"/>
                    <a:pt x="669" y="2329"/>
                    <a:pt x="27" y="2998"/>
                  </a:cubicBezTo>
                  <a:cubicBezTo>
                    <a:pt x="0" y="3025"/>
                    <a:pt x="0" y="3105"/>
                    <a:pt x="27" y="3132"/>
                  </a:cubicBezTo>
                  <a:cubicBezTo>
                    <a:pt x="54" y="3159"/>
                    <a:pt x="54" y="3159"/>
                    <a:pt x="80" y="3159"/>
                  </a:cubicBezTo>
                  <a:cubicBezTo>
                    <a:pt x="134" y="3159"/>
                    <a:pt x="161" y="3159"/>
                    <a:pt x="161" y="3132"/>
                  </a:cubicBezTo>
                  <a:cubicBezTo>
                    <a:pt x="428" y="2837"/>
                    <a:pt x="696" y="2570"/>
                    <a:pt x="1017" y="2329"/>
                  </a:cubicBezTo>
                  <a:cubicBezTo>
                    <a:pt x="1633" y="1901"/>
                    <a:pt x="2302" y="1526"/>
                    <a:pt x="2998" y="1231"/>
                  </a:cubicBezTo>
                  <a:cubicBezTo>
                    <a:pt x="3908" y="857"/>
                    <a:pt x="4845" y="616"/>
                    <a:pt x="5835" y="482"/>
                  </a:cubicBezTo>
                  <a:lnTo>
                    <a:pt x="5889" y="482"/>
                  </a:lnTo>
                  <a:cubicBezTo>
                    <a:pt x="5915" y="696"/>
                    <a:pt x="5969" y="857"/>
                    <a:pt x="6022" y="1017"/>
                  </a:cubicBezTo>
                  <a:cubicBezTo>
                    <a:pt x="6076" y="1151"/>
                    <a:pt x="6103" y="1339"/>
                    <a:pt x="6183" y="1472"/>
                  </a:cubicBezTo>
                  <a:cubicBezTo>
                    <a:pt x="6290" y="1633"/>
                    <a:pt x="6370" y="1820"/>
                    <a:pt x="6477" y="2034"/>
                  </a:cubicBezTo>
                  <a:cubicBezTo>
                    <a:pt x="6584" y="2195"/>
                    <a:pt x="6745" y="2463"/>
                    <a:pt x="6906" y="2704"/>
                  </a:cubicBezTo>
                  <a:cubicBezTo>
                    <a:pt x="6959" y="2757"/>
                    <a:pt x="7013" y="2864"/>
                    <a:pt x="7093" y="2944"/>
                  </a:cubicBezTo>
                  <a:lnTo>
                    <a:pt x="7120" y="2971"/>
                  </a:lnTo>
                  <a:lnTo>
                    <a:pt x="7227" y="3078"/>
                  </a:lnTo>
                  <a:cubicBezTo>
                    <a:pt x="7254" y="3105"/>
                    <a:pt x="7280" y="3132"/>
                    <a:pt x="7307" y="3132"/>
                  </a:cubicBezTo>
                  <a:cubicBezTo>
                    <a:pt x="7340" y="3143"/>
                    <a:pt x="7378" y="3149"/>
                    <a:pt x="7415" y="3149"/>
                  </a:cubicBezTo>
                  <a:cubicBezTo>
                    <a:pt x="7467" y="3149"/>
                    <a:pt x="7517" y="3136"/>
                    <a:pt x="7548" y="3105"/>
                  </a:cubicBezTo>
                  <a:cubicBezTo>
                    <a:pt x="7655" y="3025"/>
                    <a:pt x="7655" y="2944"/>
                    <a:pt x="7682" y="2837"/>
                  </a:cubicBezTo>
                  <a:cubicBezTo>
                    <a:pt x="7762" y="2543"/>
                    <a:pt x="7709" y="2195"/>
                    <a:pt x="7548" y="1820"/>
                  </a:cubicBezTo>
                  <a:cubicBezTo>
                    <a:pt x="7441" y="1660"/>
                    <a:pt x="7387" y="1499"/>
                    <a:pt x="7254" y="1285"/>
                  </a:cubicBezTo>
                  <a:cubicBezTo>
                    <a:pt x="7147" y="1124"/>
                    <a:pt x="7013" y="964"/>
                    <a:pt x="6879" y="803"/>
                  </a:cubicBezTo>
                  <a:cubicBezTo>
                    <a:pt x="6825" y="723"/>
                    <a:pt x="6745" y="616"/>
                    <a:pt x="6692" y="562"/>
                  </a:cubicBezTo>
                  <a:cubicBezTo>
                    <a:pt x="6611" y="482"/>
                    <a:pt x="6558" y="428"/>
                    <a:pt x="6451" y="348"/>
                  </a:cubicBezTo>
                  <a:cubicBezTo>
                    <a:pt x="6317" y="214"/>
                    <a:pt x="6183" y="161"/>
                    <a:pt x="6049" y="54"/>
                  </a:cubicBezTo>
                  <a:cubicBezTo>
                    <a:pt x="5969" y="27"/>
                    <a:pt x="5915" y="0"/>
                    <a:pt x="5835" y="0"/>
                  </a:cubicBezTo>
                  <a:close/>
                </a:path>
              </a:pathLst>
            </a:custGeom>
            <a:solidFill>
              <a:srgbClr val="2D212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78" name="Google Shape;2808;p3">
              <a:extLst>
                <a:ext uri="{FF2B5EF4-FFF2-40B4-BE49-F238E27FC236}">
                  <a16:creationId xmlns:a16="http://schemas.microsoft.com/office/drawing/2014/main" id="{2FF154E8-9A84-F7D7-387D-916103CEC5D5}"/>
                </a:ext>
              </a:extLst>
            </p:cNvPr>
            <p:cNvSpPr/>
            <p:nvPr/>
          </p:nvSpPr>
          <p:spPr>
            <a:xfrm>
              <a:off x="7488250" y="7043575"/>
              <a:ext cx="163300" cy="136575"/>
            </a:xfrm>
            <a:custGeom>
              <a:avLst/>
              <a:gdLst/>
              <a:ahLst/>
              <a:cxnLst/>
              <a:rect l="l" t="t" r="r" b="b"/>
              <a:pathLst>
                <a:path w="6532" h="5463" extrusionOk="0">
                  <a:moveTo>
                    <a:pt x="4241" y="0"/>
                  </a:moveTo>
                  <a:cubicBezTo>
                    <a:pt x="4196" y="0"/>
                    <a:pt x="4153" y="9"/>
                    <a:pt x="4123" y="30"/>
                  </a:cubicBezTo>
                  <a:cubicBezTo>
                    <a:pt x="3775" y="190"/>
                    <a:pt x="3454" y="431"/>
                    <a:pt x="3079" y="725"/>
                  </a:cubicBezTo>
                  <a:cubicBezTo>
                    <a:pt x="2704" y="1047"/>
                    <a:pt x="2383" y="1368"/>
                    <a:pt x="2062" y="1716"/>
                  </a:cubicBezTo>
                  <a:cubicBezTo>
                    <a:pt x="1741" y="2117"/>
                    <a:pt x="1446" y="2465"/>
                    <a:pt x="1178" y="2867"/>
                  </a:cubicBezTo>
                  <a:cubicBezTo>
                    <a:pt x="911" y="3268"/>
                    <a:pt x="670" y="3723"/>
                    <a:pt x="456" y="4125"/>
                  </a:cubicBezTo>
                  <a:cubicBezTo>
                    <a:pt x="268" y="4553"/>
                    <a:pt x="108" y="4954"/>
                    <a:pt x="1" y="5356"/>
                  </a:cubicBezTo>
                  <a:cubicBezTo>
                    <a:pt x="1" y="5356"/>
                    <a:pt x="1" y="5383"/>
                    <a:pt x="28" y="5409"/>
                  </a:cubicBezTo>
                  <a:cubicBezTo>
                    <a:pt x="28" y="5463"/>
                    <a:pt x="54" y="5463"/>
                    <a:pt x="54" y="5463"/>
                  </a:cubicBezTo>
                  <a:cubicBezTo>
                    <a:pt x="108" y="5463"/>
                    <a:pt x="161" y="5409"/>
                    <a:pt x="161" y="5383"/>
                  </a:cubicBezTo>
                  <a:cubicBezTo>
                    <a:pt x="188" y="5222"/>
                    <a:pt x="268" y="5088"/>
                    <a:pt x="322" y="4874"/>
                  </a:cubicBezTo>
                  <a:cubicBezTo>
                    <a:pt x="563" y="4285"/>
                    <a:pt x="938" y="3723"/>
                    <a:pt x="1393" y="3081"/>
                  </a:cubicBezTo>
                  <a:cubicBezTo>
                    <a:pt x="1928" y="2385"/>
                    <a:pt x="2543" y="1743"/>
                    <a:pt x="3213" y="1234"/>
                  </a:cubicBezTo>
                  <a:cubicBezTo>
                    <a:pt x="3400" y="1073"/>
                    <a:pt x="3614" y="940"/>
                    <a:pt x="3775" y="833"/>
                  </a:cubicBezTo>
                  <a:cubicBezTo>
                    <a:pt x="3935" y="725"/>
                    <a:pt x="4149" y="645"/>
                    <a:pt x="4390" y="511"/>
                  </a:cubicBezTo>
                  <a:cubicBezTo>
                    <a:pt x="4417" y="592"/>
                    <a:pt x="4471" y="672"/>
                    <a:pt x="4524" y="779"/>
                  </a:cubicBezTo>
                  <a:cubicBezTo>
                    <a:pt x="4551" y="913"/>
                    <a:pt x="4604" y="1047"/>
                    <a:pt x="4685" y="1180"/>
                  </a:cubicBezTo>
                  <a:lnTo>
                    <a:pt x="4685" y="1207"/>
                  </a:lnTo>
                  <a:lnTo>
                    <a:pt x="4712" y="1314"/>
                  </a:lnTo>
                  <a:cubicBezTo>
                    <a:pt x="4819" y="1528"/>
                    <a:pt x="4926" y="1769"/>
                    <a:pt x="5059" y="2010"/>
                  </a:cubicBezTo>
                  <a:lnTo>
                    <a:pt x="5247" y="2305"/>
                  </a:lnTo>
                  <a:cubicBezTo>
                    <a:pt x="5327" y="2412"/>
                    <a:pt x="5381" y="2465"/>
                    <a:pt x="5461" y="2546"/>
                  </a:cubicBezTo>
                  <a:lnTo>
                    <a:pt x="5488" y="2572"/>
                  </a:lnTo>
                  <a:cubicBezTo>
                    <a:pt x="5622" y="2733"/>
                    <a:pt x="5755" y="2840"/>
                    <a:pt x="5889" y="2920"/>
                  </a:cubicBezTo>
                  <a:cubicBezTo>
                    <a:pt x="5996" y="2974"/>
                    <a:pt x="6130" y="3001"/>
                    <a:pt x="6264" y="3001"/>
                  </a:cubicBezTo>
                  <a:cubicBezTo>
                    <a:pt x="6291" y="3001"/>
                    <a:pt x="6317" y="2974"/>
                    <a:pt x="6371" y="2974"/>
                  </a:cubicBezTo>
                  <a:cubicBezTo>
                    <a:pt x="6398" y="2974"/>
                    <a:pt x="6398" y="2974"/>
                    <a:pt x="6425" y="2947"/>
                  </a:cubicBezTo>
                  <a:cubicBezTo>
                    <a:pt x="6505" y="2920"/>
                    <a:pt x="6532" y="2840"/>
                    <a:pt x="6532" y="2813"/>
                  </a:cubicBezTo>
                  <a:lnTo>
                    <a:pt x="6532" y="2706"/>
                  </a:lnTo>
                  <a:lnTo>
                    <a:pt x="6532" y="2599"/>
                  </a:lnTo>
                  <a:cubicBezTo>
                    <a:pt x="6532" y="2519"/>
                    <a:pt x="6505" y="2412"/>
                    <a:pt x="6451" y="2305"/>
                  </a:cubicBezTo>
                  <a:cubicBezTo>
                    <a:pt x="6398" y="2117"/>
                    <a:pt x="6291" y="1876"/>
                    <a:pt x="6184" y="1716"/>
                  </a:cubicBezTo>
                  <a:cubicBezTo>
                    <a:pt x="6023" y="1421"/>
                    <a:pt x="5782" y="1100"/>
                    <a:pt x="5568" y="886"/>
                  </a:cubicBezTo>
                  <a:cubicBezTo>
                    <a:pt x="5488" y="806"/>
                    <a:pt x="5434" y="752"/>
                    <a:pt x="5381" y="592"/>
                  </a:cubicBezTo>
                  <a:cubicBezTo>
                    <a:pt x="5193" y="431"/>
                    <a:pt x="5006" y="324"/>
                    <a:pt x="4845" y="244"/>
                  </a:cubicBezTo>
                  <a:cubicBezTo>
                    <a:pt x="4712" y="163"/>
                    <a:pt x="4658" y="137"/>
                    <a:pt x="4551" y="110"/>
                  </a:cubicBezTo>
                  <a:cubicBezTo>
                    <a:pt x="4524" y="110"/>
                    <a:pt x="4497" y="110"/>
                    <a:pt x="4444" y="56"/>
                  </a:cubicBezTo>
                  <a:cubicBezTo>
                    <a:pt x="4394" y="23"/>
                    <a:pt x="4314" y="0"/>
                    <a:pt x="4241" y="0"/>
                  </a:cubicBezTo>
                  <a:close/>
                </a:path>
              </a:pathLst>
            </a:custGeom>
            <a:solidFill>
              <a:srgbClr val="2D212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79" name="Google Shape;2809;p3">
              <a:extLst>
                <a:ext uri="{FF2B5EF4-FFF2-40B4-BE49-F238E27FC236}">
                  <a16:creationId xmlns:a16="http://schemas.microsoft.com/office/drawing/2014/main" id="{98945F79-B763-9BAF-6A30-DB829F6BC0DF}"/>
                </a:ext>
              </a:extLst>
            </p:cNvPr>
            <p:cNvSpPr/>
            <p:nvPr/>
          </p:nvSpPr>
          <p:spPr>
            <a:xfrm>
              <a:off x="7595325" y="7044300"/>
              <a:ext cx="22100" cy="16075"/>
            </a:xfrm>
            <a:custGeom>
              <a:avLst/>
              <a:gdLst/>
              <a:ahLst/>
              <a:cxnLst/>
              <a:rect l="l" t="t" r="r" b="b"/>
              <a:pathLst>
                <a:path w="884" h="643" extrusionOk="0">
                  <a:moveTo>
                    <a:pt x="81" y="1"/>
                  </a:moveTo>
                  <a:cubicBezTo>
                    <a:pt x="27" y="1"/>
                    <a:pt x="0" y="1"/>
                    <a:pt x="0" y="54"/>
                  </a:cubicBezTo>
                  <a:cubicBezTo>
                    <a:pt x="0" y="81"/>
                    <a:pt x="0" y="108"/>
                    <a:pt x="27" y="108"/>
                  </a:cubicBezTo>
                  <a:lnTo>
                    <a:pt x="241" y="215"/>
                  </a:lnTo>
                  <a:cubicBezTo>
                    <a:pt x="295" y="241"/>
                    <a:pt x="321" y="268"/>
                    <a:pt x="402" y="322"/>
                  </a:cubicBezTo>
                  <a:cubicBezTo>
                    <a:pt x="429" y="348"/>
                    <a:pt x="509" y="402"/>
                    <a:pt x="562" y="456"/>
                  </a:cubicBezTo>
                  <a:cubicBezTo>
                    <a:pt x="643" y="482"/>
                    <a:pt x="669" y="509"/>
                    <a:pt x="750" y="589"/>
                  </a:cubicBezTo>
                  <a:lnTo>
                    <a:pt x="776" y="616"/>
                  </a:lnTo>
                  <a:cubicBezTo>
                    <a:pt x="776" y="643"/>
                    <a:pt x="803" y="643"/>
                    <a:pt x="803" y="643"/>
                  </a:cubicBezTo>
                  <a:lnTo>
                    <a:pt x="830" y="643"/>
                  </a:lnTo>
                  <a:cubicBezTo>
                    <a:pt x="884" y="643"/>
                    <a:pt x="884" y="616"/>
                    <a:pt x="884" y="616"/>
                  </a:cubicBezTo>
                  <a:lnTo>
                    <a:pt x="884" y="589"/>
                  </a:lnTo>
                  <a:cubicBezTo>
                    <a:pt x="830" y="536"/>
                    <a:pt x="830" y="536"/>
                    <a:pt x="776" y="429"/>
                  </a:cubicBezTo>
                  <a:lnTo>
                    <a:pt x="669" y="348"/>
                  </a:lnTo>
                  <a:cubicBezTo>
                    <a:pt x="616" y="322"/>
                    <a:pt x="536" y="241"/>
                    <a:pt x="482" y="215"/>
                  </a:cubicBezTo>
                  <a:lnTo>
                    <a:pt x="268" y="108"/>
                  </a:lnTo>
                  <a:lnTo>
                    <a:pt x="81" y="1"/>
                  </a:lnTo>
                  <a:close/>
                </a:path>
              </a:pathLst>
            </a:custGeom>
            <a:solidFill>
              <a:srgbClr val="2D212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80" name="Google Shape;2810;p3">
              <a:extLst>
                <a:ext uri="{FF2B5EF4-FFF2-40B4-BE49-F238E27FC236}">
                  <a16:creationId xmlns:a16="http://schemas.microsoft.com/office/drawing/2014/main" id="{92BD4142-B8F0-5F3E-B200-903CAAC2BF0E}"/>
                </a:ext>
              </a:extLst>
            </p:cNvPr>
            <p:cNvSpPr/>
            <p:nvPr/>
          </p:nvSpPr>
          <p:spPr>
            <a:xfrm>
              <a:off x="7594650" y="7045650"/>
              <a:ext cx="22775" cy="14725"/>
            </a:xfrm>
            <a:custGeom>
              <a:avLst/>
              <a:gdLst/>
              <a:ahLst/>
              <a:cxnLst/>
              <a:rect l="l" t="t" r="r" b="b"/>
              <a:pathLst>
                <a:path w="911" h="589" extrusionOk="0">
                  <a:moveTo>
                    <a:pt x="54" y="0"/>
                  </a:moveTo>
                  <a:cubicBezTo>
                    <a:pt x="27" y="0"/>
                    <a:pt x="0" y="0"/>
                    <a:pt x="0" y="27"/>
                  </a:cubicBezTo>
                  <a:cubicBezTo>
                    <a:pt x="0" y="54"/>
                    <a:pt x="0" y="80"/>
                    <a:pt x="27" y="80"/>
                  </a:cubicBezTo>
                  <a:cubicBezTo>
                    <a:pt x="134" y="134"/>
                    <a:pt x="188" y="161"/>
                    <a:pt x="268" y="187"/>
                  </a:cubicBezTo>
                  <a:cubicBezTo>
                    <a:pt x="295" y="214"/>
                    <a:pt x="375" y="268"/>
                    <a:pt x="429" y="294"/>
                  </a:cubicBezTo>
                  <a:cubicBezTo>
                    <a:pt x="509" y="321"/>
                    <a:pt x="536" y="348"/>
                    <a:pt x="589" y="402"/>
                  </a:cubicBezTo>
                  <a:cubicBezTo>
                    <a:pt x="670" y="428"/>
                    <a:pt x="696" y="455"/>
                    <a:pt x="723" y="482"/>
                  </a:cubicBezTo>
                  <a:lnTo>
                    <a:pt x="830" y="589"/>
                  </a:lnTo>
                  <a:lnTo>
                    <a:pt x="911" y="589"/>
                  </a:lnTo>
                  <a:lnTo>
                    <a:pt x="911" y="535"/>
                  </a:lnTo>
                  <a:lnTo>
                    <a:pt x="803" y="428"/>
                  </a:lnTo>
                  <a:cubicBezTo>
                    <a:pt x="777" y="402"/>
                    <a:pt x="777" y="348"/>
                    <a:pt x="723" y="348"/>
                  </a:cubicBezTo>
                  <a:cubicBezTo>
                    <a:pt x="670" y="321"/>
                    <a:pt x="589" y="268"/>
                    <a:pt x="536" y="214"/>
                  </a:cubicBezTo>
                  <a:cubicBezTo>
                    <a:pt x="429" y="161"/>
                    <a:pt x="375" y="134"/>
                    <a:pt x="295" y="80"/>
                  </a:cubicBezTo>
                  <a:cubicBezTo>
                    <a:pt x="188" y="54"/>
                    <a:pt x="134" y="27"/>
                    <a:pt x="54" y="0"/>
                  </a:cubicBezTo>
                  <a:close/>
                </a:path>
              </a:pathLst>
            </a:custGeom>
            <a:solidFill>
              <a:srgbClr val="2D212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81" name="Google Shape;2811;p3">
              <a:extLst>
                <a:ext uri="{FF2B5EF4-FFF2-40B4-BE49-F238E27FC236}">
                  <a16:creationId xmlns:a16="http://schemas.microsoft.com/office/drawing/2014/main" id="{D0091E66-7556-BA74-167E-143531A674BA}"/>
                </a:ext>
              </a:extLst>
            </p:cNvPr>
            <p:cNvSpPr/>
            <p:nvPr/>
          </p:nvSpPr>
          <p:spPr>
            <a:xfrm>
              <a:off x="7696350" y="7160050"/>
              <a:ext cx="16100" cy="14750"/>
            </a:xfrm>
            <a:custGeom>
              <a:avLst/>
              <a:gdLst/>
              <a:ahLst/>
              <a:cxnLst/>
              <a:rect l="l" t="t" r="r" b="b"/>
              <a:pathLst>
                <a:path w="644" h="590" extrusionOk="0">
                  <a:moveTo>
                    <a:pt x="54" y="1"/>
                  </a:moveTo>
                  <a:cubicBezTo>
                    <a:pt x="54" y="28"/>
                    <a:pt x="1" y="28"/>
                    <a:pt x="1" y="28"/>
                  </a:cubicBezTo>
                  <a:lnTo>
                    <a:pt x="1" y="55"/>
                  </a:lnTo>
                  <a:cubicBezTo>
                    <a:pt x="54" y="55"/>
                    <a:pt x="54" y="108"/>
                    <a:pt x="54" y="108"/>
                  </a:cubicBezTo>
                  <a:cubicBezTo>
                    <a:pt x="108" y="135"/>
                    <a:pt x="215" y="188"/>
                    <a:pt x="269" y="269"/>
                  </a:cubicBezTo>
                  <a:lnTo>
                    <a:pt x="483" y="456"/>
                  </a:lnTo>
                  <a:cubicBezTo>
                    <a:pt x="509" y="536"/>
                    <a:pt x="536" y="563"/>
                    <a:pt x="590" y="590"/>
                  </a:cubicBezTo>
                  <a:lnTo>
                    <a:pt x="643" y="590"/>
                  </a:lnTo>
                  <a:lnTo>
                    <a:pt x="643" y="536"/>
                  </a:lnTo>
                  <a:cubicBezTo>
                    <a:pt x="590" y="456"/>
                    <a:pt x="536" y="402"/>
                    <a:pt x="483" y="322"/>
                  </a:cubicBezTo>
                  <a:lnTo>
                    <a:pt x="376" y="242"/>
                  </a:lnTo>
                  <a:cubicBezTo>
                    <a:pt x="295" y="162"/>
                    <a:pt x="269" y="135"/>
                    <a:pt x="215" y="108"/>
                  </a:cubicBezTo>
                  <a:cubicBezTo>
                    <a:pt x="188" y="55"/>
                    <a:pt x="108" y="28"/>
                    <a:pt x="81" y="1"/>
                  </a:cubicBezTo>
                  <a:close/>
                </a:path>
              </a:pathLst>
            </a:custGeom>
            <a:solidFill>
              <a:srgbClr val="2D212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82" name="Google Shape;2812;p3">
              <a:extLst>
                <a:ext uri="{FF2B5EF4-FFF2-40B4-BE49-F238E27FC236}">
                  <a16:creationId xmlns:a16="http://schemas.microsoft.com/office/drawing/2014/main" id="{976EB638-70BE-251C-9476-1CDD429A4D8F}"/>
                </a:ext>
              </a:extLst>
            </p:cNvPr>
            <p:cNvSpPr/>
            <p:nvPr/>
          </p:nvSpPr>
          <p:spPr>
            <a:xfrm>
              <a:off x="7705725" y="7168500"/>
              <a:ext cx="2700" cy="2950"/>
            </a:xfrm>
            <a:custGeom>
              <a:avLst/>
              <a:gdLst/>
              <a:ahLst/>
              <a:cxnLst/>
              <a:rect l="l" t="t" r="r" b="b"/>
              <a:pathLst>
                <a:path w="108" h="118" extrusionOk="0">
                  <a:moveTo>
                    <a:pt x="53" y="0"/>
                  </a:moveTo>
                  <a:cubicBezTo>
                    <a:pt x="38" y="0"/>
                    <a:pt x="27" y="14"/>
                    <a:pt x="27" y="38"/>
                  </a:cubicBezTo>
                  <a:lnTo>
                    <a:pt x="1" y="64"/>
                  </a:lnTo>
                  <a:lnTo>
                    <a:pt x="1" y="91"/>
                  </a:lnTo>
                  <a:lnTo>
                    <a:pt x="27" y="118"/>
                  </a:lnTo>
                  <a:lnTo>
                    <a:pt x="81" y="118"/>
                  </a:lnTo>
                  <a:lnTo>
                    <a:pt x="108" y="91"/>
                  </a:lnTo>
                  <a:lnTo>
                    <a:pt x="108" y="64"/>
                  </a:lnTo>
                  <a:cubicBezTo>
                    <a:pt x="108" y="54"/>
                    <a:pt x="103" y="48"/>
                    <a:pt x="100" y="45"/>
                  </a:cubicBezTo>
                  <a:lnTo>
                    <a:pt x="100" y="45"/>
                  </a:lnTo>
                  <a:cubicBezTo>
                    <a:pt x="86" y="14"/>
                    <a:pt x="67" y="0"/>
                    <a:pt x="53" y="0"/>
                  </a:cubicBezTo>
                  <a:close/>
                </a:path>
              </a:pathLst>
            </a:custGeom>
            <a:solidFill>
              <a:srgbClr val="2D212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83" name="Google Shape;2813;p3">
              <a:extLst>
                <a:ext uri="{FF2B5EF4-FFF2-40B4-BE49-F238E27FC236}">
                  <a16:creationId xmlns:a16="http://schemas.microsoft.com/office/drawing/2014/main" id="{76E1555F-69C0-E9F8-7551-319D1F20B34A}"/>
                </a:ext>
              </a:extLst>
            </p:cNvPr>
            <p:cNvSpPr/>
            <p:nvPr/>
          </p:nvSpPr>
          <p:spPr>
            <a:xfrm>
              <a:off x="7163725" y="7129275"/>
              <a:ext cx="472425" cy="466425"/>
            </a:xfrm>
            <a:custGeom>
              <a:avLst/>
              <a:gdLst/>
              <a:ahLst/>
              <a:cxnLst/>
              <a:rect l="l" t="t" r="r" b="b"/>
              <a:pathLst>
                <a:path w="18897" h="18657" extrusionOk="0">
                  <a:moveTo>
                    <a:pt x="8458" y="1"/>
                  </a:moveTo>
                  <a:cubicBezTo>
                    <a:pt x="7655" y="1"/>
                    <a:pt x="6879" y="81"/>
                    <a:pt x="6183" y="322"/>
                  </a:cubicBezTo>
                  <a:cubicBezTo>
                    <a:pt x="5728" y="456"/>
                    <a:pt x="5246" y="670"/>
                    <a:pt x="4818" y="884"/>
                  </a:cubicBezTo>
                  <a:cubicBezTo>
                    <a:pt x="4390" y="1125"/>
                    <a:pt x="3988" y="1393"/>
                    <a:pt x="3614" y="1687"/>
                  </a:cubicBezTo>
                  <a:cubicBezTo>
                    <a:pt x="2838" y="2303"/>
                    <a:pt x="2168" y="3025"/>
                    <a:pt x="1606" y="3828"/>
                  </a:cubicBezTo>
                  <a:cubicBezTo>
                    <a:pt x="1044" y="4685"/>
                    <a:pt x="616" y="5568"/>
                    <a:pt x="375" y="6505"/>
                  </a:cubicBezTo>
                  <a:cubicBezTo>
                    <a:pt x="107" y="7522"/>
                    <a:pt x="0" y="8485"/>
                    <a:pt x="81" y="9422"/>
                  </a:cubicBezTo>
                  <a:cubicBezTo>
                    <a:pt x="161" y="10493"/>
                    <a:pt x="482" y="11537"/>
                    <a:pt x="964" y="12500"/>
                  </a:cubicBezTo>
                  <a:cubicBezTo>
                    <a:pt x="1473" y="13437"/>
                    <a:pt x="2115" y="14320"/>
                    <a:pt x="2945" y="15043"/>
                  </a:cubicBezTo>
                  <a:cubicBezTo>
                    <a:pt x="3721" y="15792"/>
                    <a:pt x="4631" y="16408"/>
                    <a:pt x="5594" y="16943"/>
                  </a:cubicBezTo>
                  <a:cubicBezTo>
                    <a:pt x="6451" y="17425"/>
                    <a:pt x="7441" y="17800"/>
                    <a:pt x="8458" y="18094"/>
                  </a:cubicBezTo>
                  <a:cubicBezTo>
                    <a:pt x="9502" y="18389"/>
                    <a:pt x="10519" y="18549"/>
                    <a:pt x="11483" y="18630"/>
                  </a:cubicBezTo>
                  <a:cubicBezTo>
                    <a:pt x="11724" y="18630"/>
                    <a:pt x="11911" y="18656"/>
                    <a:pt x="12152" y="18656"/>
                  </a:cubicBezTo>
                  <a:cubicBezTo>
                    <a:pt x="12446" y="18656"/>
                    <a:pt x="12741" y="18656"/>
                    <a:pt x="13009" y="18630"/>
                  </a:cubicBezTo>
                  <a:cubicBezTo>
                    <a:pt x="13544" y="18603"/>
                    <a:pt x="14052" y="18496"/>
                    <a:pt x="14481" y="18362"/>
                  </a:cubicBezTo>
                  <a:cubicBezTo>
                    <a:pt x="14989" y="18228"/>
                    <a:pt x="15471" y="18014"/>
                    <a:pt x="15899" y="17827"/>
                  </a:cubicBezTo>
                  <a:cubicBezTo>
                    <a:pt x="16140" y="17693"/>
                    <a:pt x="16327" y="17559"/>
                    <a:pt x="16542" y="17425"/>
                  </a:cubicBezTo>
                  <a:cubicBezTo>
                    <a:pt x="16809" y="17265"/>
                    <a:pt x="16970" y="17050"/>
                    <a:pt x="17130" y="16890"/>
                  </a:cubicBezTo>
                  <a:cubicBezTo>
                    <a:pt x="17211" y="16783"/>
                    <a:pt x="17291" y="16676"/>
                    <a:pt x="17371" y="16542"/>
                  </a:cubicBezTo>
                  <a:cubicBezTo>
                    <a:pt x="17425" y="16462"/>
                    <a:pt x="17505" y="16355"/>
                    <a:pt x="17532" y="16221"/>
                  </a:cubicBezTo>
                  <a:cubicBezTo>
                    <a:pt x="17639" y="15980"/>
                    <a:pt x="17693" y="15739"/>
                    <a:pt x="17773" y="15525"/>
                  </a:cubicBezTo>
                  <a:cubicBezTo>
                    <a:pt x="17880" y="14936"/>
                    <a:pt x="17880" y="14374"/>
                    <a:pt x="17826" y="13946"/>
                  </a:cubicBezTo>
                  <a:cubicBezTo>
                    <a:pt x="18228" y="13116"/>
                    <a:pt x="18549" y="12259"/>
                    <a:pt x="18683" y="11456"/>
                  </a:cubicBezTo>
                  <a:cubicBezTo>
                    <a:pt x="18843" y="10600"/>
                    <a:pt x="18897" y="9770"/>
                    <a:pt x="18843" y="8914"/>
                  </a:cubicBezTo>
                  <a:cubicBezTo>
                    <a:pt x="18817" y="8459"/>
                    <a:pt x="18736" y="7977"/>
                    <a:pt x="18629" y="7575"/>
                  </a:cubicBezTo>
                  <a:cubicBezTo>
                    <a:pt x="18549" y="7147"/>
                    <a:pt x="18362" y="6719"/>
                    <a:pt x="18201" y="6291"/>
                  </a:cubicBezTo>
                  <a:cubicBezTo>
                    <a:pt x="17826" y="5407"/>
                    <a:pt x="17345" y="4631"/>
                    <a:pt x="16702" y="3909"/>
                  </a:cubicBezTo>
                  <a:cubicBezTo>
                    <a:pt x="16568" y="3748"/>
                    <a:pt x="16408" y="3561"/>
                    <a:pt x="16220" y="3400"/>
                  </a:cubicBezTo>
                  <a:cubicBezTo>
                    <a:pt x="16060" y="3213"/>
                    <a:pt x="15872" y="3025"/>
                    <a:pt x="15632" y="2865"/>
                  </a:cubicBezTo>
                  <a:cubicBezTo>
                    <a:pt x="15257" y="2544"/>
                    <a:pt x="14855" y="2222"/>
                    <a:pt x="14454" y="1955"/>
                  </a:cubicBezTo>
                  <a:cubicBezTo>
                    <a:pt x="13624" y="1393"/>
                    <a:pt x="12741" y="964"/>
                    <a:pt x="11858" y="616"/>
                  </a:cubicBezTo>
                  <a:cubicBezTo>
                    <a:pt x="10921" y="295"/>
                    <a:pt x="9930" y="54"/>
                    <a:pt x="8994" y="28"/>
                  </a:cubicBezTo>
                  <a:cubicBezTo>
                    <a:pt x="8833" y="28"/>
                    <a:pt x="8646" y="1"/>
                    <a:pt x="8458" y="1"/>
                  </a:cubicBezTo>
                  <a:close/>
                </a:path>
              </a:pathLst>
            </a:custGeom>
            <a:solidFill>
              <a:srgbClr val="FFC20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84" name="Google Shape;2814;p3">
              <a:extLst>
                <a:ext uri="{FF2B5EF4-FFF2-40B4-BE49-F238E27FC236}">
                  <a16:creationId xmlns:a16="http://schemas.microsoft.com/office/drawing/2014/main" id="{6D4FFA9F-0566-9FB6-8215-62CD41605B45}"/>
                </a:ext>
              </a:extLst>
            </p:cNvPr>
            <p:cNvSpPr/>
            <p:nvPr/>
          </p:nvSpPr>
          <p:spPr>
            <a:xfrm>
              <a:off x="7163050" y="7131275"/>
              <a:ext cx="371400" cy="465100"/>
            </a:xfrm>
            <a:custGeom>
              <a:avLst/>
              <a:gdLst/>
              <a:ahLst/>
              <a:cxnLst/>
              <a:rect l="l" t="t" r="r" b="b"/>
              <a:pathLst>
                <a:path w="14856" h="18604" extrusionOk="0">
                  <a:moveTo>
                    <a:pt x="7798" y="0"/>
                  </a:moveTo>
                  <a:cubicBezTo>
                    <a:pt x="7260" y="0"/>
                    <a:pt x="6722" y="107"/>
                    <a:pt x="6184" y="242"/>
                  </a:cubicBezTo>
                  <a:cubicBezTo>
                    <a:pt x="5728" y="376"/>
                    <a:pt x="5247" y="590"/>
                    <a:pt x="4818" y="804"/>
                  </a:cubicBezTo>
                  <a:cubicBezTo>
                    <a:pt x="4390" y="1045"/>
                    <a:pt x="3989" y="1313"/>
                    <a:pt x="3614" y="1607"/>
                  </a:cubicBezTo>
                  <a:cubicBezTo>
                    <a:pt x="2838" y="2223"/>
                    <a:pt x="2169" y="2945"/>
                    <a:pt x="1607" y="3748"/>
                  </a:cubicBezTo>
                  <a:cubicBezTo>
                    <a:pt x="1018" y="4605"/>
                    <a:pt x="589" y="5488"/>
                    <a:pt x="349" y="6425"/>
                  </a:cubicBezTo>
                  <a:cubicBezTo>
                    <a:pt x="108" y="7442"/>
                    <a:pt x="1" y="8405"/>
                    <a:pt x="54" y="9342"/>
                  </a:cubicBezTo>
                  <a:cubicBezTo>
                    <a:pt x="161" y="10413"/>
                    <a:pt x="456" y="11457"/>
                    <a:pt x="964" y="12420"/>
                  </a:cubicBezTo>
                  <a:cubicBezTo>
                    <a:pt x="1473" y="13357"/>
                    <a:pt x="2115" y="14240"/>
                    <a:pt x="2945" y="14990"/>
                  </a:cubicBezTo>
                  <a:cubicBezTo>
                    <a:pt x="3694" y="15739"/>
                    <a:pt x="4604" y="16382"/>
                    <a:pt x="5568" y="16917"/>
                  </a:cubicBezTo>
                  <a:cubicBezTo>
                    <a:pt x="6451" y="17372"/>
                    <a:pt x="7415" y="17747"/>
                    <a:pt x="8459" y="18041"/>
                  </a:cubicBezTo>
                  <a:cubicBezTo>
                    <a:pt x="9502" y="18336"/>
                    <a:pt x="10493" y="18523"/>
                    <a:pt x="11483" y="18576"/>
                  </a:cubicBezTo>
                  <a:cubicBezTo>
                    <a:pt x="11697" y="18576"/>
                    <a:pt x="11938" y="18603"/>
                    <a:pt x="12152" y="18603"/>
                  </a:cubicBezTo>
                  <a:cubicBezTo>
                    <a:pt x="12447" y="18603"/>
                    <a:pt x="12714" y="18603"/>
                    <a:pt x="13009" y="18576"/>
                  </a:cubicBezTo>
                  <a:cubicBezTo>
                    <a:pt x="13276" y="18550"/>
                    <a:pt x="13517" y="18523"/>
                    <a:pt x="13758" y="18469"/>
                  </a:cubicBezTo>
                  <a:lnTo>
                    <a:pt x="13758" y="18469"/>
                  </a:lnTo>
                  <a:cubicBezTo>
                    <a:pt x="13531" y="18496"/>
                    <a:pt x="13317" y="18509"/>
                    <a:pt x="13106" y="18509"/>
                  </a:cubicBezTo>
                  <a:cubicBezTo>
                    <a:pt x="12895" y="18509"/>
                    <a:pt x="12688" y="18496"/>
                    <a:pt x="12473" y="18469"/>
                  </a:cubicBezTo>
                  <a:cubicBezTo>
                    <a:pt x="11885" y="18443"/>
                    <a:pt x="11296" y="18336"/>
                    <a:pt x="10734" y="18175"/>
                  </a:cubicBezTo>
                  <a:cubicBezTo>
                    <a:pt x="10493" y="18121"/>
                    <a:pt x="10279" y="18014"/>
                    <a:pt x="10065" y="17934"/>
                  </a:cubicBezTo>
                  <a:cubicBezTo>
                    <a:pt x="9877" y="17881"/>
                    <a:pt x="9663" y="17800"/>
                    <a:pt x="9502" y="17720"/>
                  </a:cubicBezTo>
                  <a:cubicBezTo>
                    <a:pt x="9101" y="17533"/>
                    <a:pt x="8726" y="17372"/>
                    <a:pt x="8325" y="17185"/>
                  </a:cubicBezTo>
                  <a:cubicBezTo>
                    <a:pt x="7549" y="16783"/>
                    <a:pt x="6799" y="16301"/>
                    <a:pt x="6076" y="15766"/>
                  </a:cubicBezTo>
                  <a:cubicBezTo>
                    <a:pt x="5755" y="15498"/>
                    <a:pt x="5407" y="15231"/>
                    <a:pt x="5113" y="14936"/>
                  </a:cubicBezTo>
                  <a:cubicBezTo>
                    <a:pt x="4818" y="14642"/>
                    <a:pt x="4524" y="14294"/>
                    <a:pt x="4230" y="13973"/>
                  </a:cubicBezTo>
                  <a:cubicBezTo>
                    <a:pt x="3989" y="13625"/>
                    <a:pt x="3775" y="13304"/>
                    <a:pt x="3560" y="12929"/>
                  </a:cubicBezTo>
                  <a:cubicBezTo>
                    <a:pt x="3373" y="12554"/>
                    <a:pt x="3239" y="12179"/>
                    <a:pt x="3105" y="11778"/>
                  </a:cubicBezTo>
                  <a:cubicBezTo>
                    <a:pt x="2972" y="11376"/>
                    <a:pt x="2891" y="10948"/>
                    <a:pt x="2865" y="10547"/>
                  </a:cubicBezTo>
                  <a:lnTo>
                    <a:pt x="2865" y="9904"/>
                  </a:lnTo>
                  <a:cubicBezTo>
                    <a:pt x="2865" y="9717"/>
                    <a:pt x="2891" y="9503"/>
                    <a:pt x="2945" y="9289"/>
                  </a:cubicBezTo>
                  <a:cubicBezTo>
                    <a:pt x="3025" y="8513"/>
                    <a:pt x="3239" y="7736"/>
                    <a:pt x="3534" y="7014"/>
                  </a:cubicBezTo>
                  <a:cubicBezTo>
                    <a:pt x="3828" y="6291"/>
                    <a:pt x="4203" y="5675"/>
                    <a:pt x="4685" y="5060"/>
                  </a:cubicBezTo>
                  <a:cubicBezTo>
                    <a:pt x="5140" y="4498"/>
                    <a:pt x="5675" y="3962"/>
                    <a:pt x="6237" y="3534"/>
                  </a:cubicBezTo>
                  <a:cubicBezTo>
                    <a:pt x="6853" y="3079"/>
                    <a:pt x="7495" y="2678"/>
                    <a:pt x="8164" y="2410"/>
                  </a:cubicBezTo>
                  <a:cubicBezTo>
                    <a:pt x="8833" y="2116"/>
                    <a:pt x="9556" y="1928"/>
                    <a:pt x="10252" y="1794"/>
                  </a:cubicBezTo>
                  <a:cubicBezTo>
                    <a:pt x="10734" y="1714"/>
                    <a:pt x="11189" y="1687"/>
                    <a:pt x="11670" y="1687"/>
                  </a:cubicBezTo>
                  <a:cubicBezTo>
                    <a:pt x="11938" y="1687"/>
                    <a:pt x="12206" y="1687"/>
                    <a:pt x="12473" y="1714"/>
                  </a:cubicBezTo>
                  <a:cubicBezTo>
                    <a:pt x="13250" y="1794"/>
                    <a:pt x="13972" y="1955"/>
                    <a:pt x="14695" y="2249"/>
                  </a:cubicBezTo>
                  <a:cubicBezTo>
                    <a:pt x="14749" y="2276"/>
                    <a:pt x="14775" y="2276"/>
                    <a:pt x="14856" y="2330"/>
                  </a:cubicBezTo>
                  <a:lnTo>
                    <a:pt x="14454" y="2008"/>
                  </a:lnTo>
                  <a:cubicBezTo>
                    <a:pt x="13598" y="1446"/>
                    <a:pt x="12741" y="1018"/>
                    <a:pt x="11831" y="670"/>
                  </a:cubicBezTo>
                  <a:cubicBezTo>
                    <a:pt x="10894" y="349"/>
                    <a:pt x="9931" y="108"/>
                    <a:pt x="8994" y="81"/>
                  </a:cubicBezTo>
                  <a:cubicBezTo>
                    <a:pt x="8807" y="81"/>
                    <a:pt x="8619" y="55"/>
                    <a:pt x="8432" y="55"/>
                  </a:cubicBezTo>
                  <a:cubicBezTo>
                    <a:pt x="8221" y="17"/>
                    <a:pt x="8010" y="0"/>
                    <a:pt x="7798" y="0"/>
                  </a:cubicBezTo>
                  <a:close/>
                </a:path>
              </a:pathLst>
            </a:custGeom>
            <a:solidFill>
              <a:srgbClr val="5A483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85" name="Google Shape;2815;p3">
              <a:extLst>
                <a:ext uri="{FF2B5EF4-FFF2-40B4-BE49-F238E27FC236}">
                  <a16:creationId xmlns:a16="http://schemas.microsoft.com/office/drawing/2014/main" id="{73EB2F30-C05E-43CB-060B-0088832F89BA}"/>
                </a:ext>
              </a:extLst>
            </p:cNvPr>
            <p:cNvSpPr/>
            <p:nvPr/>
          </p:nvSpPr>
          <p:spPr>
            <a:xfrm>
              <a:off x="7336350" y="7207575"/>
              <a:ext cx="25" cy="25"/>
            </a:xfrm>
            <a:custGeom>
              <a:avLst/>
              <a:gdLst/>
              <a:ahLst/>
              <a:cxnLst/>
              <a:rect l="l" t="t" r="r" b="b"/>
              <a:pathLst>
                <a:path w="1" h="1" extrusionOk="0">
                  <a:moveTo>
                    <a:pt x="1" y="0"/>
                  </a:moveTo>
                  <a:lnTo>
                    <a:pt x="1" y="0"/>
                  </a:lnTo>
                  <a:lnTo>
                    <a:pt x="1" y="0"/>
                  </a:lnTo>
                  <a:close/>
                </a:path>
              </a:pathLst>
            </a:custGeom>
            <a:solidFill>
              <a:srgbClr val="5A483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86" name="Google Shape;2816;p3">
              <a:extLst>
                <a:ext uri="{FF2B5EF4-FFF2-40B4-BE49-F238E27FC236}">
                  <a16:creationId xmlns:a16="http://schemas.microsoft.com/office/drawing/2014/main" id="{D586DE42-BBDB-8CF7-994D-8C2C5FBB8D0C}"/>
                </a:ext>
              </a:extLst>
            </p:cNvPr>
            <p:cNvSpPr/>
            <p:nvPr/>
          </p:nvSpPr>
          <p:spPr>
            <a:xfrm>
              <a:off x="7404625" y="7452475"/>
              <a:ext cx="56225" cy="54225"/>
            </a:xfrm>
            <a:custGeom>
              <a:avLst/>
              <a:gdLst/>
              <a:ahLst/>
              <a:cxnLst/>
              <a:rect l="l" t="t" r="r" b="b"/>
              <a:pathLst>
                <a:path w="2249" h="2169" extrusionOk="0">
                  <a:moveTo>
                    <a:pt x="241" y="1"/>
                  </a:moveTo>
                  <a:cubicBezTo>
                    <a:pt x="161" y="1"/>
                    <a:pt x="107" y="81"/>
                    <a:pt x="107" y="108"/>
                  </a:cubicBezTo>
                  <a:cubicBezTo>
                    <a:pt x="0" y="884"/>
                    <a:pt x="294" y="1794"/>
                    <a:pt x="1071" y="2088"/>
                  </a:cubicBezTo>
                  <a:cubicBezTo>
                    <a:pt x="1231" y="2142"/>
                    <a:pt x="1365" y="2169"/>
                    <a:pt x="1552" y="2169"/>
                  </a:cubicBezTo>
                  <a:lnTo>
                    <a:pt x="1633" y="2169"/>
                  </a:lnTo>
                  <a:cubicBezTo>
                    <a:pt x="1740" y="2169"/>
                    <a:pt x="1820" y="2142"/>
                    <a:pt x="1900" y="2115"/>
                  </a:cubicBezTo>
                  <a:cubicBezTo>
                    <a:pt x="2007" y="2088"/>
                    <a:pt x="2061" y="2008"/>
                    <a:pt x="2141" y="1954"/>
                  </a:cubicBezTo>
                  <a:cubicBezTo>
                    <a:pt x="2222" y="1874"/>
                    <a:pt x="2248" y="1821"/>
                    <a:pt x="2248" y="1714"/>
                  </a:cubicBezTo>
                  <a:lnTo>
                    <a:pt x="2248" y="1553"/>
                  </a:lnTo>
                  <a:cubicBezTo>
                    <a:pt x="2248" y="1473"/>
                    <a:pt x="2248" y="1446"/>
                    <a:pt x="2195" y="1366"/>
                  </a:cubicBezTo>
                  <a:cubicBezTo>
                    <a:pt x="2168" y="1178"/>
                    <a:pt x="2061" y="964"/>
                    <a:pt x="1927" y="804"/>
                  </a:cubicBezTo>
                  <a:cubicBezTo>
                    <a:pt x="1767" y="616"/>
                    <a:pt x="1526" y="429"/>
                    <a:pt x="1258" y="295"/>
                  </a:cubicBezTo>
                  <a:cubicBezTo>
                    <a:pt x="1178" y="241"/>
                    <a:pt x="1044" y="215"/>
                    <a:pt x="910" y="161"/>
                  </a:cubicBezTo>
                  <a:cubicBezTo>
                    <a:pt x="696" y="108"/>
                    <a:pt x="535" y="81"/>
                    <a:pt x="375" y="81"/>
                  </a:cubicBezTo>
                  <a:lnTo>
                    <a:pt x="321" y="81"/>
                  </a:lnTo>
                  <a:cubicBezTo>
                    <a:pt x="348" y="54"/>
                    <a:pt x="294" y="54"/>
                    <a:pt x="241" y="1"/>
                  </a:cubicBezTo>
                  <a:close/>
                </a:path>
              </a:pathLst>
            </a:custGeom>
            <a:solidFill>
              <a:srgbClr val="FF6767"/>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87" name="Google Shape;2817;p3">
              <a:extLst>
                <a:ext uri="{FF2B5EF4-FFF2-40B4-BE49-F238E27FC236}">
                  <a16:creationId xmlns:a16="http://schemas.microsoft.com/office/drawing/2014/main" id="{567C855C-E31F-DF1E-03BF-B492A9DFAAFB}"/>
                </a:ext>
              </a:extLst>
            </p:cNvPr>
            <p:cNvSpPr/>
            <p:nvPr/>
          </p:nvSpPr>
          <p:spPr>
            <a:xfrm>
              <a:off x="7331675" y="7283550"/>
              <a:ext cx="89700" cy="39975"/>
            </a:xfrm>
            <a:custGeom>
              <a:avLst/>
              <a:gdLst/>
              <a:ahLst/>
              <a:cxnLst/>
              <a:rect l="l" t="t" r="r" b="b"/>
              <a:pathLst>
                <a:path w="3588" h="1599" extrusionOk="0">
                  <a:moveTo>
                    <a:pt x="2042" y="0"/>
                  </a:moveTo>
                  <a:cubicBezTo>
                    <a:pt x="1944" y="0"/>
                    <a:pt x="1843" y="4"/>
                    <a:pt x="1740" y="13"/>
                  </a:cubicBezTo>
                  <a:cubicBezTo>
                    <a:pt x="777" y="66"/>
                    <a:pt x="1" y="521"/>
                    <a:pt x="54" y="923"/>
                  </a:cubicBezTo>
                  <a:cubicBezTo>
                    <a:pt x="79" y="1317"/>
                    <a:pt x="762" y="1598"/>
                    <a:pt x="1623" y="1598"/>
                  </a:cubicBezTo>
                  <a:cubicBezTo>
                    <a:pt x="1696" y="1598"/>
                    <a:pt x="1771" y="1596"/>
                    <a:pt x="1847" y="1592"/>
                  </a:cubicBezTo>
                  <a:cubicBezTo>
                    <a:pt x="2811" y="1512"/>
                    <a:pt x="3587" y="1110"/>
                    <a:pt x="3560" y="682"/>
                  </a:cubicBezTo>
                  <a:cubicBezTo>
                    <a:pt x="3536" y="298"/>
                    <a:pt x="2889" y="0"/>
                    <a:pt x="2042" y="0"/>
                  </a:cubicBezTo>
                  <a:close/>
                </a:path>
              </a:pathLst>
            </a:custGeom>
            <a:solidFill>
              <a:srgbClr val="130B0B"/>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88" name="Google Shape;2818;p3">
              <a:extLst>
                <a:ext uri="{FF2B5EF4-FFF2-40B4-BE49-F238E27FC236}">
                  <a16:creationId xmlns:a16="http://schemas.microsoft.com/office/drawing/2014/main" id="{A82F7F7F-9825-85B1-AA2B-BAF33FAF7C90}"/>
                </a:ext>
              </a:extLst>
            </p:cNvPr>
            <p:cNvSpPr/>
            <p:nvPr/>
          </p:nvSpPr>
          <p:spPr>
            <a:xfrm>
              <a:off x="7537775" y="7332700"/>
              <a:ext cx="81650" cy="62925"/>
            </a:xfrm>
            <a:custGeom>
              <a:avLst/>
              <a:gdLst/>
              <a:ahLst/>
              <a:cxnLst/>
              <a:rect l="l" t="t" r="r" b="b"/>
              <a:pathLst>
                <a:path w="3266" h="2517" extrusionOk="0">
                  <a:moveTo>
                    <a:pt x="671" y="0"/>
                  </a:moveTo>
                  <a:cubicBezTo>
                    <a:pt x="493" y="0"/>
                    <a:pt x="353" y="51"/>
                    <a:pt x="268" y="161"/>
                  </a:cubicBezTo>
                  <a:cubicBezTo>
                    <a:pt x="0" y="482"/>
                    <a:pt x="375" y="1259"/>
                    <a:pt x="1125" y="1847"/>
                  </a:cubicBezTo>
                  <a:cubicBezTo>
                    <a:pt x="1639" y="2270"/>
                    <a:pt x="2192" y="2516"/>
                    <a:pt x="2583" y="2516"/>
                  </a:cubicBezTo>
                  <a:cubicBezTo>
                    <a:pt x="2761" y="2516"/>
                    <a:pt x="2906" y="2465"/>
                    <a:pt x="2998" y="2356"/>
                  </a:cubicBezTo>
                  <a:cubicBezTo>
                    <a:pt x="3266" y="2035"/>
                    <a:pt x="2918" y="1259"/>
                    <a:pt x="2142" y="643"/>
                  </a:cubicBezTo>
                  <a:cubicBezTo>
                    <a:pt x="1611" y="240"/>
                    <a:pt x="1055" y="0"/>
                    <a:pt x="671" y="0"/>
                  </a:cubicBezTo>
                  <a:close/>
                </a:path>
              </a:pathLst>
            </a:custGeom>
            <a:solidFill>
              <a:srgbClr val="130B0B"/>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89" name="Google Shape;2819;p3">
              <a:extLst>
                <a:ext uri="{FF2B5EF4-FFF2-40B4-BE49-F238E27FC236}">
                  <a16:creationId xmlns:a16="http://schemas.microsoft.com/office/drawing/2014/main" id="{1B6F6B6E-6FDF-1FBE-0544-AC5AAED82309}"/>
                </a:ext>
              </a:extLst>
            </p:cNvPr>
            <p:cNvSpPr/>
            <p:nvPr/>
          </p:nvSpPr>
          <p:spPr>
            <a:xfrm>
              <a:off x="7404625" y="7421700"/>
              <a:ext cx="95700" cy="87000"/>
            </a:xfrm>
            <a:custGeom>
              <a:avLst/>
              <a:gdLst/>
              <a:ahLst/>
              <a:cxnLst/>
              <a:rect l="l" t="t" r="r" b="b"/>
              <a:pathLst>
                <a:path w="3828" h="3480" extrusionOk="0">
                  <a:moveTo>
                    <a:pt x="214" y="1446"/>
                  </a:moveTo>
                  <a:cubicBezTo>
                    <a:pt x="375" y="1446"/>
                    <a:pt x="509" y="1472"/>
                    <a:pt x="642" y="1472"/>
                  </a:cubicBezTo>
                  <a:cubicBezTo>
                    <a:pt x="803" y="1499"/>
                    <a:pt x="1017" y="1580"/>
                    <a:pt x="1151" y="1633"/>
                  </a:cubicBezTo>
                  <a:cubicBezTo>
                    <a:pt x="1258" y="1713"/>
                    <a:pt x="1392" y="1767"/>
                    <a:pt x="1499" y="1874"/>
                  </a:cubicBezTo>
                  <a:cubicBezTo>
                    <a:pt x="1606" y="1981"/>
                    <a:pt x="1713" y="2035"/>
                    <a:pt x="1767" y="2142"/>
                  </a:cubicBezTo>
                  <a:cubicBezTo>
                    <a:pt x="1847" y="2249"/>
                    <a:pt x="1900" y="2382"/>
                    <a:pt x="1981" y="2516"/>
                  </a:cubicBezTo>
                  <a:cubicBezTo>
                    <a:pt x="2034" y="2650"/>
                    <a:pt x="2061" y="2811"/>
                    <a:pt x="2061" y="2971"/>
                  </a:cubicBezTo>
                  <a:lnTo>
                    <a:pt x="2061" y="3052"/>
                  </a:lnTo>
                  <a:lnTo>
                    <a:pt x="2061" y="3159"/>
                  </a:lnTo>
                  <a:lnTo>
                    <a:pt x="2061" y="3185"/>
                  </a:lnTo>
                  <a:lnTo>
                    <a:pt x="2034" y="3185"/>
                  </a:lnTo>
                  <a:cubicBezTo>
                    <a:pt x="2007" y="3185"/>
                    <a:pt x="1981" y="3212"/>
                    <a:pt x="1927" y="3212"/>
                  </a:cubicBezTo>
                  <a:cubicBezTo>
                    <a:pt x="1847" y="3239"/>
                    <a:pt x="1740" y="3293"/>
                    <a:pt x="1633" y="3293"/>
                  </a:cubicBezTo>
                  <a:lnTo>
                    <a:pt x="1365" y="3293"/>
                  </a:lnTo>
                  <a:cubicBezTo>
                    <a:pt x="1285" y="3293"/>
                    <a:pt x="1178" y="3239"/>
                    <a:pt x="1044" y="3185"/>
                  </a:cubicBezTo>
                  <a:cubicBezTo>
                    <a:pt x="937" y="3159"/>
                    <a:pt x="830" y="3078"/>
                    <a:pt x="749" y="3025"/>
                  </a:cubicBezTo>
                  <a:cubicBezTo>
                    <a:pt x="669" y="2945"/>
                    <a:pt x="562" y="2891"/>
                    <a:pt x="509" y="2784"/>
                  </a:cubicBezTo>
                  <a:cubicBezTo>
                    <a:pt x="428" y="2677"/>
                    <a:pt x="375" y="2570"/>
                    <a:pt x="294" y="2436"/>
                  </a:cubicBezTo>
                  <a:cubicBezTo>
                    <a:pt x="294" y="2302"/>
                    <a:pt x="268" y="2115"/>
                    <a:pt x="241" y="1901"/>
                  </a:cubicBezTo>
                  <a:cubicBezTo>
                    <a:pt x="241" y="1740"/>
                    <a:pt x="214" y="1606"/>
                    <a:pt x="214" y="1446"/>
                  </a:cubicBezTo>
                  <a:close/>
                  <a:moveTo>
                    <a:pt x="268" y="0"/>
                  </a:moveTo>
                  <a:cubicBezTo>
                    <a:pt x="161" y="295"/>
                    <a:pt x="80" y="643"/>
                    <a:pt x="27" y="1017"/>
                  </a:cubicBezTo>
                  <a:cubicBezTo>
                    <a:pt x="0" y="1419"/>
                    <a:pt x="0" y="1767"/>
                    <a:pt x="80" y="2115"/>
                  </a:cubicBezTo>
                  <a:cubicBezTo>
                    <a:pt x="107" y="2275"/>
                    <a:pt x="161" y="2436"/>
                    <a:pt x="241" y="2623"/>
                  </a:cubicBezTo>
                  <a:cubicBezTo>
                    <a:pt x="294" y="2784"/>
                    <a:pt x="402" y="2918"/>
                    <a:pt x="535" y="3052"/>
                  </a:cubicBezTo>
                  <a:cubicBezTo>
                    <a:pt x="642" y="3185"/>
                    <a:pt x="803" y="3293"/>
                    <a:pt x="964" y="3346"/>
                  </a:cubicBezTo>
                  <a:cubicBezTo>
                    <a:pt x="1178" y="3453"/>
                    <a:pt x="1365" y="3480"/>
                    <a:pt x="1579" y="3480"/>
                  </a:cubicBezTo>
                  <a:cubicBezTo>
                    <a:pt x="1820" y="3480"/>
                    <a:pt x="2034" y="3400"/>
                    <a:pt x="2302" y="3239"/>
                  </a:cubicBezTo>
                  <a:cubicBezTo>
                    <a:pt x="2409" y="3185"/>
                    <a:pt x="2516" y="3105"/>
                    <a:pt x="2650" y="2998"/>
                  </a:cubicBezTo>
                  <a:lnTo>
                    <a:pt x="2944" y="2704"/>
                  </a:lnTo>
                  <a:cubicBezTo>
                    <a:pt x="3105" y="2516"/>
                    <a:pt x="3239" y="2275"/>
                    <a:pt x="3399" y="2008"/>
                  </a:cubicBezTo>
                  <a:cubicBezTo>
                    <a:pt x="3480" y="1874"/>
                    <a:pt x="3533" y="1740"/>
                    <a:pt x="3613" y="1580"/>
                  </a:cubicBezTo>
                  <a:cubicBezTo>
                    <a:pt x="3694" y="1446"/>
                    <a:pt x="3720" y="1312"/>
                    <a:pt x="3774" y="1178"/>
                  </a:cubicBezTo>
                  <a:lnTo>
                    <a:pt x="3828" y="1071"/>
                  </a:lnTo>
                  <a:lnTo>
                    <a:pt x="3480" y="1071"/>
                  </a:lnTo>
                  <a:cubicBezTo>
                    <a:pt x="3346" y="1071"/>
                    <a:pt x="3212" y="1071"/>
                    <a:pt x="3078" y="1044"/>
                  </a:cubicBezTo>
                  <a:cubicBezTo>
                    <a:pt x="2730" y="991"/>
                    <a:pt x="2409" y="937"/>
                    <a:pt x="2034" y="803"/>
                  </a:cubicBezTo>
                  <a:cubicBezTo>
                    <a:pt x="1713" y="696"/>
                    <a:pt x="1338" y="536"/>
                    <a:pt x="1044" y="402"/>
                  </a:cubicBezTo>
                  <a:cubicBezTo>
                    <a:pt x="696" y="295"/>
                    <a:pt x="482" y="161"/>
                    <a:pt x="268" y="0"/>
                  </a:cubicBezTo>
                  <a:close/>
                </a:path>
              </a:pathLst>
            </a:custGeom>
            <a:solidFill>
              <a:srgbClr val="02010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90" name="Google Shape;2820;p3">
              <a:extLst>
                <a:ext uri="{FF2B5EF4-FFF2-40B4-BE49-F238E27FC236}">
                  <a16:creationId xmlns:a16="http://schemas.microsoft.com/office/drawing/2014/main" id="{EC84FC61-D005-2BA9-B064-E9C9A9C102EF}"/>
                </a:ext>
              </a:extLst>
            </p:cNvPr>
            <p:cNvSpPr/>
            <p:nvPr/>
          </p:nvSpPr>
          <p:spPr>
            <a:xfrm>
              <a:off x="7528400" y="7425700"/>
              <a:ext cx="40175" cy="60250"/>
            </a:xfrm>
            <a:custGeom>
              <a:avLst/>
              <a:gdLst/>
              <a:ahLst/>
              <a:cxnLst/>
              <a:rect l="l" t="t" r="r" b="b"/>
              <a:pathLst>
                <a:path w="1607" h="2410" extrusionOk="0">
                  <a:moveTo>
                    <a:pt x="1045" y="1"/>
                  </a:moveTo>
                  <a:cubicBezTo>
                    <a:pt x="697" y="1"/>
                    <a:pt x="295" y="402"/>
                    <a:pt x="135" y="991"/>
                  </a:cubicBezTo>
                  <a:cubicBezTo>
                    <a:pt x="27" y="1286"/>
                    <a:pt x="1" y="1607"/>
                    <a:pt x="81" y="1875"/>
                  </a:cubicBezTo>
                  <a:cubicBezTo>
                    <a:pt x="135" y="2142"/>
                    <a:pt x="242" y="2330"/>
                    <a:pt x="429" y="2383"/>
                  </a:cubicBezTo>
                  <a:cubicBezTo>
                    <a:pt x="482" y="2383"/>
                    <a:pt x="509" y="2410"/>
                    <a:pt x="563" y="2410"/>
                  </a:cubicBezTo>
                  <a:cubicBezTo>
                    <a:pt x="911" y="2410"/>
                    <a:pt x="1312" y="2008"/>
                    <a:pt x="1473" y="1446"/>
                  </a:cubicBezTo>
                  <a:cubicBezTo>
                    <a:pt x="1580" y="1152"/>
                    <a:pt x="1607" y="804"/>
                    <a:pt x="1553" y="536"/>
                  </a:cubicBezTo>
                  <a:cubicBezTo>
                    <a:pt x="1473" y="269"/>
                    <a:pt x="1366" y="108"/>
                    <a:pt x="1178" y="54"/>
                  </a:cubicBezTo>
                  <a:cubicBezTo>
                    <a:pt x="1152" y="1"/>
                    <a:pt x="1098" y="1"/>
                    <a:pt x="1045" y="1"/>
                  </a:cubicBezTo>
                  <a:close/>
                </a:path>
              </a:pathLst>
            </a:custGeom>
            <a:solidFill>
              <a:srgbClr val="02010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91" name="Google Shape;2821;p3">
              <a:extLst>
                <a:ext uri="{FF2B5EF4-FFF2-40B4-BE49-F238E27FC236}">
                  <a16:creationId xmlns:a16="http://schemas.microsoft.com/office/drawing/2014/main" id="{018121DE-3E94-9CCF-AF2B-5060B081C0E4}"/>
                </a:ext>
              </a:extLst>
            </p:cNvPr>
            <p:cNvSpPr/>
            <p:nvPr/>
          </p:nvSpPr>
          <p:spPr>
            <a:xfrm>
              <a:off x="7336350" y="7374175"/>
              <a:ext cx="40175" cy="60250"/>
            </a:xfrm>
            <a:custGeom>
              <a:avLst/>
              <a:gdLst/>
              <a:ahLst/>
              <a:cxnLst/>
              <a:rect l="l" t="t" r="r" b="b"/>
              <a:pathLst>
                <a:path w="1607" h="2410" extrusionOk="0">
                  <a:moveTo>
                    <a:pt x="1018" y="1"/>
                  </a:moveTo>
                  <a:cubicBezTo>
                    <a:pt x="697" y="1"/>
                    <a:pt x="295" y="402"/>
                    <a:pt x="135" y="965"/>
                  </a:cubicBezTo>
                  <a:cubicBezTo>
                    <a:pt x="28" y="1259"/>
                    <a:pt x="1" y="1607"/>
                    <a:pt x="54" y="1875"/>
                  </a:cubicBezTo>
                  <a:cubicBezTo>
                    <a:pt x="135" y="2142"/>
                    <a:pt x="215" y="2303"/>
                    <a:pt x="429" y="2383"/>
                  </a:cubicBezTo>
                  <a:cubicBezTo>
                    <a:pt x="456" y="2383"/>
                    <a:pt x="483" y="2410"/>
                    <a:pt x="563" y="2410"/>
                  </a:cubicBezTo>
                  <a:cubicBezTo>
                    <a:pt x="884" y="2410"/>
                    <a:pt x="1286" y="2008"/>
                    <a:pt x="1473" y="1446"/>
                  </a:cubicBezTo>
                  <a:cubicBezTo>
                    <a:pt x="1553" y="1125"/>
                    <a:pt x="1607" y="804"/>
                    <a:pt x="1527" y="536"/>
                  </a:cubicBezTo>
                  <a:cubicBezTo>
                    <a:pt x="1473" y="269"/>
                    <a:pt x="1366" y="108"/>
                    <a:pt x="1152" y="28"/>
                  </a:cubicBezTo>
                  <a:cubicBezTo>
                    <a:pt x="1125" y="1"/>
                    <a:pt x="1072" y="1"/>
                    <a:pt x="1018" y="1"/>
                  </a:cubicBezTo>
                  <a:close/>
                </a:path>
              </a:pathLst>
            </a:custGeom>
            <a:solidFill>
              <a:srgbClr val="02010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grpSp>
    </p:spTree>
    <p:extLst>
      <p:ext uri="{BB962C8B-B14F-4D97-AF65-F5344CB8AC3E}">
        <p14:creationId xmlns:p14="http://schemas.microsoft.com/office/powerpoint/2010/main" val="11191139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par>
                                <p:cTn id="13" presetID="10" presetClass="entr" presetSubtype="0" fill="hold"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Google Shape;3049;p8">
            <a:extLst>
              <a:ext uri="{FF2B5EF4-FFF2-40B4-BE49-F238E27FC236}">
                <a16:creationId xmlns:a16="http://schemas.microsoft.com/office/drawing/2014/main" id="{5A5D35B0-3708-7DE6-524C-2CC654B42E5A}"/>
              </a:ext>
            </a:extLst>
          </p:cNvPr>
          <p:cNvPicPr preferRelativeResize="0"/>
          <p:nvPr/>
        </p:nvPicPr>
        <p:blipFill rotWithShape="1">
          <a:blip r:embed="rId3">
            <a:alphaModFix/>
          </a:blip>
          <a:srcRect/>
          <a:stretch/>
        </p:blipFill>
        <p:spPr>
          <a:xfrm>
            <a:off x="138391" y="2020872"/>
            <a:ext cx="2670347" cy="2619164"/>
          </a:xfrm>
          <a:prstGeom prst="rect">
            <a:avLst/>
          </a:prstGeom>
          <a:noFill/>
          <a:ln>
            <a:noFill/>
          </a:ln>
        </p:spPr>
      </p:pic>
      <p:sp>
        <p:nvSpPr>
          <p:cNvPr id="5" name="Google Shape;3050;p8">
            <a:extLst>
              <a:ext uri="{FF2B5EF4-FFF2-40B4-BE49-F238E27FC236}">
                <a16:creationId xmlns:a16="http://schemas.microsoft.com/office/drawing/2014/main" id="{A49997DF-690F-00BE-E7E7-7EE2709075C2}"/>
              </a:ext>
            </a:extLst>
          </p:cNvPr>
          <p:cNvSpPr/>
          <p:nvPr/>
        </p:nvSpPr>
        <p:spPr>
          <a:xfrm>
            <a:off x="3273277" y="2295824"/>
            <a:ext cx="6244795" cy="1371601"/>
          </a:xfrm>
          <a:prstGeom prst="wedgeRoundRectCallout">
            <a:avLst>
              <a:gd name="adj1" fmla="val -56787"/>
              <a:gd name="adj2" fmla="val -310"/>
              <a:gd name="adj3" fmla="val 16667"/>
            </a:avLst>
          </a:prstGeom>
          <a:solidFill>
            <a:srgbClr val="FFFFFF"/>
          </a:solidFill>
          <a:ln w="25400" cap="flat" cmpd="sng">
            <a:solidFill>
              <a:srgbClr val="434343"/>
            </a:solidFill>
            <a:prstDash val="solid"/>
            <a:round/>
            <a:headEnd type="none" w="sm" len="sm"/>
            <a:tailEnd type="none" w="sm" len="sm"/>
          </a:ln>
        </p:spPr>
        <p:txBody>
          <a:bodyPr spcFirstLastPara="1" wrap="square" lIns="365733" tIns="60933" rIns="365733" bIns="60933" anchor="ctr" anchorCtr="0">
            <a:noAutofit/>
          </a:bodyPr>
          <a:lstStyle/>
          <a:p>
            <a:pPr marL="101598" marR="0" lvl="0" defTabSz="914400" eaLnBrk="1" fontAlgn="auto" latinLnBrk="0" hangingPunct="1">
              <a:lnSpc>
                <a:spcPct val="125000"/>
              </a:lnSpc>
              <a:spcBef>
                <a:spcPts val="0"/>
              </a:spcBef>
              <a:spcAft>
                <a:spcPts val="0"/>
              </a:spcAft>
              <a:buClr>
                <a:srgbClr val="434343"/>
              </a:buClr>
              <a:buSzPts val="2400"/>
              <a:tabLst/>
              <a:defRPr/>
            </a:pPr>
            <a:r>
              <a:rPr lang="en-US" sz="2400" kern="0" dirty="0">
                <a:solidFill>
                  <a:schemeClr val="bg1"/>
                </a:solidFill>
                <a:latin typeface="UTM Avo" panose="02040603050506020204" pitchFamily="18" charset="0"/>
                <a:cs typeface="Arial"/>
                <a:sym typeface="Arial"/>
              </a:rPr>
              <a:t>1. </a:t>
            </a:r>
            <a:r>
              <a:rPr kumimoji="0" lang="en-US" sz="2400" b="0" i="0" u="none" strike="noStrike" kern="0" cap="none" spc="0" normalizeH="0" baseline="0" noProof="0" dirty="0" err="1">
                <a:ln>
                  <a:noFill/>
                </a:ln>
                <a:solidFill>
                  <a:schemeClr val="bg1"/>
                </a:solidFill>
                <a:effectLst/>
                <a:uLnTx/>
                <a:uFillTx/>
                <a:latin typeface="UTM Avo" panose="02040603050506020204" pitchFamily="18" charset="0"/>
                <a:cs typeface="Arial"/>
                <a:sym typeface="Arial"/>
              </a:rPr>
              <a:t>Mỗi</a:t>
            </a:r>
            <a:r>
              <a:rPr kumimoji="0" lang="en-US" sz="2400" b="0" i="0" u="none" strike="noStrike" kern="0" cap="none" spc="0" normalizeH="0" baseline="0" noProof="0" dirty="0">
                <a:ln>
                  <a:noFill/>
                </a:ln>
                <a:solidFill>
                  <a:schemeClr val="bg1"/>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charset="0"/>
                <a:cs typeface="Arial"/>
                <a:sym typeface="Arial"/>
              </a:rPr>
              <a:t>sáng</a:t>
            </a:r>
            <a:r>
              <a:rPr kumimoji="0" lang="en-US" sz="2400" b="0" i="0" u="none" strike="noStrike" kern="0" cap="none" spc="0" normalizeH="0" baseline="0" noProof="0" dirty="0">
                <a:ln>
                  <a:noFill/>
                </a:ln>
                <a:solidFill>
                  <a:schemeClr val="bg1"/>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charset="0"/>
                <a:cs typeface="Arial"/>
                <a:sym typeface="Arial"/>
              </a:rPr>
              <a:t>bạn</a:t>
            </a:r>
            <a:r>
              <a:rPr kumimoji="0" lang="en-US" sz="2400" b="0" i="0" u="none" strike="noStrike" kern="0" cap="none" spc="0" normalizeH="0" baseline="0" noProof="0" dirty="0">
                <a:ln>
                  <a:noFill/>
                </a:ln>
                <a:solidFill>
                  <a:schemeClr val="bg1"/>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charset="0"/>
                <a:cs typeface="Arial"/>
                <a:sym typeface="Arial"/>
              </a:rPr>
              <a:t>nhỏ</a:t>
            </a:r>
            <a:r>
              <a:rPr kumimoji="0" lang="en-US" sz="2400" b="0" i="0" u="none" strike="noStrike" kern="0" cap="none" spc="0" normalizeH="0" baseline="0" noProof="0" dirty="0">
                <a:ln>
                  <a:noFill/>
                </a:ln>
                <a:solidFill>
                  <a:schemeClr val="bg1"/>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charset="0"/>
                <a:cs typeface="Arial"/>
                <a:sym typeface="Arial"/>
              </a:rPr>
              <a:t>làm</a:t>
            </a:r>
            <a:r>
              <a:rPr kumimoji="0" lang="en-US" sz="2400" b="0" i="0" u="none" strike="noStrike" kern="0" cap="none" spc="0" normalizeH="0" baseline="0" noProof="0" dirty="0">
                <a:ln>
                  <a:noFill/>
                </a:ln>
                <a:solidFill>
                  <a:schemeClr val="bg1"/>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charset="0"/>
                <a:cs typeface="Arial"/>
                <a:sym typeface="Arial"/>
              </a:rPr>
              <a:t>những</a:t>
            </a:r>
            <a:r>
              <a:rPr kumimoji="0" lang="en-US" sz="2400" b="0" i="0" u="none" strike="noStrike" kern="0" cap="none" spc="0" normalizeH="0" baseline="0" noProof="0" dirty="0">
                <a:ln>
                  <a:noFill/>
                </a:ln>
                <a:solidFill>
                  <a:schemeClr val="bg1"/>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charset="0"/>
                <a:cs typeface="Arial"/>
                <a:sym typeface="Arial"/>
              </a:rPr>
              <a:t>gì</a:t>
            </a:r>
            <a:r>
              <a:rPr kumimoji="0" lang="en-US" sz="2400" b="0" i="0" u="none" strike="noStrike" kern="0" cap="none" spc="0" normalizeH="0" baseline="0" noProof="0" dirty="0">
                <a:ln>
                  <a:noFill/>
                </a:ln>
                <a:solidFill>
                  <a:schemeClr val="bg1"/>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charset="0"/>
                <a:cs typeface="Arial"/>
                <a:sym typeface="Arial"/>
              </a:rPr>
              <a:t>để</a:t>
            </a:r>
            <a:r>
              <a:rPr kumimoji="0" lang="en-US" sz="2400" b="0" i="0" u="none" strike="noStrike" kern="0" cap="none" spc="0" normalizeH="0" baseline="0" noProof="0" dirty="0">
                <a:ln>
                  <a:noFill/>
                </a:ln>
                <a:solidFill>
                  <a:schemeClr val="bg1"/>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charset="0"/>
                <a:cs typeface="Arial"/>
                <a:sym typeface="Arial"/>
              </a:rPr>
              <a:t>chuẩn</a:t>
            </a:r>
            <a:r>
              <a:rPr kumimoji="0" lang="en-US" sz="2400" b="0" i="0" u="none" strike="noStrike" kern="0" cap="none" spc="0" normalizeH="0" baseline="0" noProof="0" dirty="0">
                <a:ln>
                  <a:noFill/>
                </a:ln>
                <a:solidFill>
                  <a:schemeClr val="bg1"/>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charset="0"/>
                <a:cs typeface="Arial"/>
                <a:sym typeface="Arial"/>
              </a:rPr>
              <a:t>bị</a:t>
            </a:r>
            <a:r>
              <a:rPr kumimoji="0" lang="en-US" sz="2400" b="0" i="0" u="none" strike="noStrike" kern="0" cap="none" spc="0" normalizeH="0" baseline="0" noProof="0" dirty="0">
                <a:ln>
                  <a:noFill/>
                </a:ln>
                <a:solidFill>
                  <a:schemeClr val="bg1"/>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charset="0"/>
                <a:cs typeface="Arial"/>
                <a:sym typeface="Arial"/>
              </a:rPr>
              <a:t>đến</a:t>
            </a:r>
            <a:r>
              <a:rPr kumimoji="0" lang="en-US" sz="2400" b="0" i="0" u="none" strike="noStrike" kern="0" cap="none" spc="0" normalizeH="0" baseline="0" noProof="0" dirty="0">
                <a:ln>
                  <a:noFill/>
                </a:ln>
                <a:solidFill>
                  <a:schemeClr val="bg1"/>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charset="0"/>
                <a:cs typeface="Arial"/>
                <a:sym typeface="Arial"/>
              </a:rPr>
              <a:t>trường</a:t>
            </a:r>
            <a:r>
              <a:rPr kumimoji="0" lang="en-US" sz="2400" b="0" i="0" u="none" strike="noStrike" kern="0" cap="none" spc="0" normalizeH="0" baseline="0" noProof="0" dirty="0">
                <a:ln>
                  <a:noFill/>
                </a:ln>
                <a:solidFill>
                  <a:schemeClr val="bg1"/>
                </a:solidFill>
                <a:effectLst/>
                <a:uLnTx/>
                <a:uFillTx/>
                <a:latin typeface="UTM Avo" panose="02040603050506020204" pitchFamily="18" charset="0"/>
                <a:cs typeface="Arial"/>
                <a:sym typeface="Arial"/>
              </a:rPr>
              <a:t>?</a:t>
            </a:r>
            <a:endParaRPr kumimoji="0" sz="2000" b="0" i="0" u="none" strike="noStrike" kern="0" cap="none" spc="0" normalizeH="0" baseline="0" noProof="0" dirty="0">
              <a:ln>
                <a:noFill/>
              </a:ln>
              <a:solidFill>
                <a:schemeClr val="bg1"/>
              </a:solidFill>
              <a:effectLst/>
              <a:uLnTx/>
              <a:uFillTx/>
              <a:latin typeface="UTM Avo" panose="02040603050506020204" pitchFamily="18" charset="0"/>
              <a:cs typeface="Arial"/>
              <a:sym typeface="Arial"/>
            </a:endParaRPr>
          </a:p>
        </p:txBody>
      </p:sp>
      <p:sp>
        <p:nvSpPr>
          <p:cNvPr id="7" name="Google Shape;3051;p8">
            <a:extLst>
              <a:ext uri="{FF2B5EF4-FFF2-40B4-BE49-F238E27FC236}">
                <a16:creationId xmlns:a16="http://schemas.microsoft.com/office/drawing/2014/main" id="{3A7FE4F7-B3F7-4853-1C68-41CA33577FD8}"/>
              </a:ext>
            </a:extLst>
          </p:cNvPr>
          <p:cNvSpPr/>
          <p:nvPr/>
        </p:nvSpPr>
        <p:spPr>
          <a:xfrm>
            <a:off x="1967345" y="4487847"/>
            <a:ext cx="7054787" cy="1152443"/>
          </a:xfrm>
          <a:prstGeom prst="wedgeRoundRectCallout">
            <a:avLst>
              <a:gd name="adj1" fmla="val 57904"/>
              <a:gd name="adj2" fmla="val -1102"/>
              <a:gd name="adj3" fmla="val 16667"/>
            </a:avLst>
          </a:prstGeom>
          <a:solidFill>
            <a:srgbClr val="FFFFFF"/>
          </a:solidFill>
          <a:ln w="25400" cap="flat" cmpd="sng">
            <a:solidFill>
              <a:srgbClr val="434343"/>
            </a:solidFill>
            <a:prstDash val="solid"/>
            <a:round/>
            <a:headEnd type="none" w="sm" len="sm"/>
            <a:tailEnd type="none" w="sm" len="sm"/>
          </a:ln>
        </p:spPr>
        <p:txBody>
          <a:bodyPr spcFirstLastPara="1" wrap="square" lIns="487667" tIns="60933" rIns="365733" bIns="60933" anchor="ctr" anchorCtr="0">
            <a:noAutofit/>
          </a:bodyPr>
          <a:lstStyle/>
          <a:p>
            <a:pPr marL="0" marR="0" lvl="0" indent="0" algn="ctr" defTabSz="914400" eaLnBrk="1" fontAlgn="auto" latinLnBrk="0" hangingPunct="1">
              <a:lnSpc>
                <a:spcPct val="125000"/>
              </a:lnSpc>
              <a:spcBef>
                <a:spcPts val="0"/>
              </a:spcBef>
              <a:spcAft>
                <a:spcPts val="0"/>
              </a:spcAft>
              <a:buClr>
                <a:srgbClr val="000000"/>
              </a:buClr>
              <a:buSzTx/>
              <a:buFont typeface="Arial"/>
              <a:buNone/>
              <a:tabLst/>
              <a:defRPr/>
            </a:pPr>
            <a:r>
              <a:rPr kumimoji="0" lang="en-US" sz="2400" b="0" i="0" u="none" strike="noStrike" kern="0" cap="none" spc="0" normalizeH="0" baseline="0" noProof="0" dirty="0">
                <a:ln>
                  <a:noFill/>
                </a:ln>
                <a:solidFill>
                  <a:schemeClr val="bg1"/>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charset="0"/>
                <a:cs typeface="Arial"/>
                <a:sym typeface="Arial"/>
              </a:rPr>
              <a:t>Bạn</a:t>
            </a:r>
            <a:r>
              <a:rPr kumimoji="0" lang="en-US" sz="2400" b="0" i="0" u="none" strike="noStrike" kern="0" cap="none" spc="0" normalizeH="0" baseline="0" noProof="0" dirty="0">
                <a:ln>
                  <a:noFill/>
                </a:ln>
                <a:solidFill>
                  <a:schemeClr val="bg1"/>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charset="0"/>
                <a:cs typeface="Arial"/>
                <a:sym typeface="Arial"/>
              </a:rPr>
              <a:t>nhỏ</a:t>
            </a:r>
            <a:r>
              <a:rPr kumimoji="0" lang="en-US" sz="2400" b="0" i="0" u="none" strike="noStrike" kern="0" cap="none" spc="0" normalizeH="0" baseline="0" noProof="0" dirty="0">
                <a:ln>
                  <a:noFill/>
                </a:ln>
                <a:solidFill>
                  <a:schemeClr val="bg1"/>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charset="0"/>
                <a:cs typeface="Arial"/>
                <a:sym typeface="Arial"/>
              </a:rPr>
              <a:t>đánh</a:t>
            </a:r>
            <a:r>
              <a:rPr kumimoji="0" lang="en-US" sz="2400" b="0" i="0" u="none" strike="noStrike" kern="0" cap="none" spc="0" normalizeH="0" baseline="0" noProof="0" dirty="0">
                <a:ln>
                  <a:noFill/>
                </a:ln>
                <a:solidFill>
                  <a:schemeClr val="bg1"/>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charset="0"/>
                <a:cs typeface="Arial"/>
                <a:sym typeface="Arial"/>
              </a:rPr>
              <a:t>răng</a:t>
            </a:r>
            <a:r>
              <a:rPr kumimoji="0" lang="en-US" sz="2400" b="0" i="0" u="none" strike="noStrike" kern="0" cap="none" spc="0" normalizeH="0" baseline="0" noProof="0" dirty="0">
                <a:ln>
                  <a:noFill/>
                </a:ln>
                <a:solidFill>
                  <a:schemeClr val="bg1"/>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charset="0"/>
                <a:cs typeface="Arial"/>
                <a:sym typeface="Arial"/>
              </a:rPr>
              <a:t>tết</a:t>
            </a:r>
            <a:r>
              <a:rPr kumimoji="0" lang="en-US" sz="2400" b="0" i="0" u="none" strike="noStrike" kern="0" cap="none" spc="0" normalizeH="0" baseline="0" noProof="0" dirty="0">
                <a:ln>
                  <a:noFill/>
                </a:ln>
                <a:solidFill>
                  <a:schemeClr val="bg1"/>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charset="0"/>
                <a:cs typeface="Arial"/>
                <a:sym typeface="Arial"/>
              </a:rPr>
              <a:t>tóc</a:t>
            </a:r>
            <a:r>
              <a:rPr kumimoji="0" lang="en-US" sz="2400" b="0" i="0" u="none" strike="noStrike" kern="0" cap="none" spc="0" normalizeH="0" baseline="0" noProof="0" dirty="0">
                <a:ln>
                  <a:noFill/>
                </a:ln>
                <a:solidFill>
                  <a:schemeClr val="bg1"/>
                </a:solidFill>
                <a:effectLst/>
                <a:uLnTx/>
                <a:uFillTx/>
                <a:latin typeface="UTM Avo" panose="02040603050506020204" pitchFamily="18" charset="0"/>
                <a:cs typeface="Arial"/>
                <a:sym typeface="Arial"/>
              </a:rPr>
              <a:t>, soi </a:t>
            </a:r>
            <a:r>
              <a:rPr kumimoji="0" lang="en-US" sz="2400" b="0" i="0" u="none" strike="noStrike" kern="0" cap="none" spc="0" normalizeH="0" baseline="0" noProof="0" dirty="0" err="1">
                <a:ln>
                  <a:noFill/>
                </a:ln>
                <a:solidFill>
                  <a:schemeClr val="bg1"/>
                </a:solidFill>
                <a:effectLst/>
                <a:uLnTx/>
                <a:uFillTx/>
                <a:latin typeface="UTM Avo" panose="02040603050506020204" pitchFamily="18" charset="0"/>
                <a:cs typeface="Arial"/>
                <a:sym typeface="Arial"/>
              </a:rPr>
              <a:t>gương</a:t>
            </a:r>
            <a:r>
              <a:rPr kumimoji="0" lang="en-US" sz="2400" b="0" i="0" u="none" strike="noStrike" kern="0" cap="none" spc="0" normalizeH="0" baseline="0" noProof="0" dirty="0">
                <a:ln>
                  <a:noFill/>
                </a:ln>
                <a:solidFill>
                  <a:schemeClr val="bg1"/>
                </a:solidFill>
                <a:effectLst/>
                <a:uLnTx/>
                <a:uFillTx/>
                <a:latin typeface="UTM Avo" panose="02040603050506020204" pitchFamily="18" charset="0"/>
                <a:cs typeface="Arial"/>
                <a:sym typeface="Arial"/>
              </a:rPr>
              <a:t>.</a:t>
            </a:r>
            <a:endParaRPr kumimoji="0" sz="2400" b="0" i="0" u="none" strike="noStrike" kern="0" cap="none" spc="0" normalizeH="0" baseline="0" noProof="0" dirty="0">
              <a:ln>
                <a:noFill/>
              </a:ln>
              <a:solidFill>
                <a:schemeClr val="bg1"/>
              </a:solidFill>
              <a:effectLst/>
              <a:uLnTx/>
              <a:uFillTx/>
              <a:latin typeface="UTM Avo" panose="02040603050506020204" pitchFamily="18" charset="0"/>
              <a:cs typeface="Arial"/>
              <a:sym typeface="Arial"/>
            </a:endParaRPr>
          </a:p>
        </p:txBody>
      </p:sp>
      <p:sp>
        <p:nvSpPr>
          <p:cNvPr id="8" name="Google Shape;3052;p8">
            <a:extLst>
              <a:ext uri="{FF2B5EF4-FFF2-40B4-BE49-F238E27FC236}">
                <a16:creationId xmlns:a16="http://schemas.microsoft.com/office/drawing/2014/main" id="{A6A613C2-17B9-410B-AAE0-3385DACAD1AC}"/>
              </a:ext>
            </a:extLst>
          </p:cNvPr>
          <p:cNvSpPr/>
          <p:nvPr/>
        </p:nvSpPr>
        <p:spPr>
          <a:xfrm>
            <a:off x="9125808" y="2644472"/>
            <a:ext cx="784528" cy="784528"/>
          </a:xfrm>
          <a:prstGeom prst="flowChartConnector">
            <a:avLst/>
          </a:prstGeom>
          <a:solidFill>
            <a:srgbClr val="434343"/>
          </a:solidFill>
          <a:ln w="25400" cap="flat" cmpd="sng">
            <a:solidFill>
              <a:srgbClr val="434343"/>
            </a:solidFill>
            <a:prstDash val="solid"/>
            <a:round/>
            <a:headEnd type="none" w="sm" len="sm"/>
            <a:tailEnd type="none" w="sm" len="sm"/>
          </a:ln>
        </p:spPr>
        <p:txBody>
          <a:bodyPr spcFirstLastPara="1" wrap="square" lIns="121900" tIns="60933" rIns="121900" bIns="60933" anchor="ctr" anchorCtr="0">
            <a:noAutofit/>
          </a:body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en-US" sz="5333" b="1" i="0" u="none" strike="noStrike" kern="0" cap="none" spc="0" normalizeH="0" baseline="0" noProof="0" dirty="0">
                <a:ln>
                  <a:noFill/>
                </a:ln>
                <a:solidFill>
                  <a:srgbClr val="FFFFFF"/>
                </a:solidFill>
                <a:effectLst/>
                <a:uLnTx/>
                <a:uFillTx/>
                <a:latin typeface="UTM Avo" panose="02040603050506020204" pitchFamily="18" charset="0"/>
                <a:cs typeface="Arial"/>
                <a:sym typeface="Arial"/>
              </a:rPr>
              <a:t>?</a:t>
            </a:r>
            <a:endParaRPr kumimoji="0" sz="5333" b="1" i="0" u="none" strike="noStrike" kern="0" cap="none" spc="0" normalizeH="0" baseline="0" noProof="0" dirty="0">
              <a:ln>
                <a:noFill/>
              </a:ln>
              <a:solidFill>
                <a:srgbClr val="FFFFFF"/>
              </a:solidFill>
              <a:effectLst/>
              <a:uLnTx/>
              <a:uFillTx/>
              <a:latin typeface="UTM Avo" panose="02040603050506020204" pitchFamily="18" charset="0"/>
              <a:cs typeface="Arial"/>
              <a:sym typeface="Arial"/>
            </a:endParaRPr>
          </a:p>
        </p:txBody>
      </p:sp>
      <p:grpSp>
        <p:nvGrpSpPr>
          <p:cNvPr id="14" name="Group 13">
            <a:extLst>
              <a:ext uri="{FF2B5EF4-FFF2-40B4-BE49-F238E27FC236}">
                <a16:creationId xmlns:a16="http://schemas.microsoft.com/office/drawing/2014/main" id="{CFB16B1C-9220-5EC8-7A1B-1AC368C4EB89}"/>
              </a:ext>
            </a:extLst>
          </p:cNvPr>
          <p:cNvGrpSpPr/>
          <p:nvPr/>
        </p:nvGrpSpPr>
        <p:grpSpPr>
          <a:xfrm>
            <a:off x="1563404" y="4671804"/>
            <a:ext cx="784528" cy="784528"/>
            <a:chOff x="276937" y="3822617"/>
            <a:chExt cx="784528" cy="784528"/>
          </a:xfrm>
        </p:grpSpPr>
        <p:sp>
          <p:nvSpPr>
            <p:cNvPr id="9" name="Google Shape;3053;p8">
              <a:extLst>
                <a:ext uri="{FF2B5EF4-FFF2-40B4-BE49-F238E27FC236}">
                  <a16:creationId xmlns:a16="http://schemas.microsoft.com/office/drawing/2014/main" id="{4225D9E7-AEA6-5535-271C-9A1FB48B93AA}"/>
                </a:ext>
              </a:extLst>
            </p:cNvPr>
            <p:cNvSpPr/>
            <p:nvPr/>
          </p:nvSpPr>
          <p:spPr>
            <a:xfrm>
              <a:off x="276937" y="3822617"/>
              <a:ext cx="784528" cy="784528"/>
            </a:xfrm>
            <a:prstGeom prst="flowChartConnector">
              <a:avLst/>
            </a:prstGeom>
            <a:solidFill>
              <a:srgbClr val="434343"/>
            </a:solidFill>
            <a:ln w="25400" cap="flat" cmpd="sng">
              <a:solidFill>
                <a:srgbClr val="434343"/>
              </a:solidFill>
              <a:prstDash val="solid"/>
              <a:round/>
              <a:headEnd type="none" w="sm" len="sm"/>
              <a:tailEnd type="none" w="sm" len="sm"/>
            </a:ln>
          </p:spPr>
          <p:txBody>
            <a:bodyPr spcFirstLastPara="1" wrap="square" lIns="121900" tIns="60933" rIns="121900" bIns="60933" anchor="ctr" anchorCtr="0">
              <a:noAutofit/>
            </a:body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sz="5333" b="1" i="0" u="none" strike="noStrike" kern="0" cap="none" spc="0" normalizeH="0" baseline="0" noProof="0" dirty="0">
                <a:ln>
                  <a:noFill/>
                </a:ln>
                <a:solidFill>
                  <a:srgbClr val="5A4833"/>
                </a:solidFill>
                <a:effectLst/>
                <a:uLnTx/>
                <a:uFillTx/>
                <a:latin typeface="UTM Avo" panose="02040603050506020204" pitchFamily="18" charset="0"/>
                <a:cs typeface="Arial"/>
                <a:sym typeface="Arial"/>
              </a:endParaRPr>
            </a:p>
          </p:txBody>
        </p:sp>
        <p:grpSp>
          <p:nvGrpSpPr>
            <p:cNvPr id="10" name="Google Shape;3054;p8">
              <a:extLst>
                <a:ext uri="{FF2B5EF4-FFF2-40B4-BE49-F238E27FC236}">
                  <a16:creationId xmlns:a16="http://schemas.microsoft.com/office/drawing/2014/main" id="{A6F7241F-D95D-A4E7-2ADD-847C2B9DDEFA}"/>
                </a:ext>
              </a:extLst>
            </p:cNvPr>
            <p:cNvGrpSpPr/>
            <p:nvPr/>
          </p:nvGrpSpPr>
          <p:grpSpPr>
            <a:xfrm>
              <a:off x="413480" y="3963617"/>
              <a:ext cx="522552" cy="502529"/>
              <a:chOff x="5223609" y="3731112"/>
              <a:chExt cx="371782" cy="274285"/>
            </a:xfrm>
          </p:grpSpPr>
          <p:sp>
            <p:nvSpPr>
              <p:cNvPr id="11" name="Google Shape;3055;p8">
                <a:extLst>
                  <a:ext uri="{FF2B5EF4-FFF2-40B4-BE49-F238E27FC236}">
                    <a16:creationId xmlns:a16="http://schemas.microsoft.com/office/drawing/2014/main" id="{586E51FA-5767-C143-5C67-F20C6DDC5520}"/>
                  </a:ext>
                </a:extLst>
              </p:cNvPr>
              <p:cNvSpPr/>
              <p:nvPr/>
            </p:nvSpPr>
            <p:spPr>
              <a:xfrm>
                <a:off x="5223609" y="3731112"/>
                <a:ext cx="371782" cy="274285"/>
              </a:xfrm>
              <a:custGeom>
                <a:avLst/>
                <a:gdLst/>
                <a:ahLst/>
                <a:cxnLst/>
                <a:rect l="l" t="t" r="r" b="b"/>
                <a:pathLst>
                  <a:path w="14151" h="10440" extrusionOk="0">
                    <a:moveTo>
                      <a:pt x="11972" y="1"/>
                    </a:moveTo>
                    <a:lnTo>
                      <a:pt x="5563" y="6410"/>
                    </a:lnTo>
                    <a:cubicBezTo>
                      <a:pt x="5477" y="6497"/>
                      <a:pt x="5364" y="6540"/>
                      <a:pt x="5251" y="6540"/>
                    </a:cubicBezTo>
                    <a:cubicBezTo>
                      <a:pt x="5138" y="6540"/>
                      <a:pt x="5026" y="6497"/>
                      <a:pt x="4939" y="6410"/>
                    </a:cubicBezTo>
                    <a:lnTo>
                      <a:pt x="2178" y="3649"/>
                    </a:lnTo>
                    <a:lnTo>
                      <a:pt x="0" y="5827"/>
                    </a:lnTo>
                    <a:lnTo>
                      <a:pt x="4162" y="9989"/>
                    </a:lnTo>
                    <a:cubicBezTo>
                      <a:pt x="4453" y="10280"/>
                      <a:pt x="4842" y="10440"/>
                      <a:pt x="5251" y="10440"/>
                    </a:cubicBezTo>
                    <a:cubicBezTo>
                      <a:pt x="5660" y="10440"/>
                      <a:pt x="6056" y="10280"/>
                      <a:pt x="6340" y="9989"/>
                    </a:cubicBezTo>
                    <a:lnTo>
                      <a:pt x="14150" y="2179"/>
                    </a:lnTo>
                    <a:lnTo>
                      <a:pt x="11972" y="1"/>
                    </a:ln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FFFFFF"/>
                  </a:solidFill>
                  <a:effectLst/>
                  <a:uLnTx/>
                  <a:uFillTx/>
                  <a:latin typeface="UTM Avo" panose="02040603050506020204" pitchFamily="18" charset="0"/>
                  <a:cs typeface="Arial"/>
                  <a:sym typeface="Arial"/>
                </a:endParaRPr>
              </a:p>
            </p:txBody>
          </p:sp>
          <p:sp>
            <p:nvSpPr>
              <p:cNvPr id="12" name="Google Shape;3056;p8">
                <a:extLst>
                  <a:ext uri="{FF2B5EF4-FFF2-40B4-BE49-F238E27FC236}">
                    <a16:creationId xmlns:a16="http://schemas.microsoft.com/office/drawing/2014/main" id="{9DCB1820-6425-3422-A6CB-FDB3135A30B1}"/>
                  </a:ext>
                </a:extLst>
              </p:cNvPr>
              <p:cNvSpPr/>
              <p:nvPr/>
            </p:nvSpPr>
            <p:spPr>
              <a:xfrm>
                <a:off x="5338236" y="3769391"/>
                <a:ext cx="257155" cy="236006"/>
              </a:xfrm>
              <a:custGeom>
                <a:avLst/>
                <a:gdLst/>
                <a:ahLst/>
                <a:cxnLst/>
                <a:rect l="l" t="t" r="r" b="b"/>
                <a:pathLst>
                  <a:path w="9788" h="8983" extrusionOk="0">
                    <a:moveTo>
                      <a:pt x="9066" y="0"/>
                    </a:moveTo>
                    <a:lnTo>
                      <a:pt x="826" y="8248"/>
                    </a:lnTo>
                    <a:cubicBezTo>
                      <a:pt x="597" y="8470"/>
                      <a:pt x="312" y="8629"/>
                      <a:pt x="0" y="8698"/>
                    </a:cubicBezTo>
                    <a:cubicBezTo>
                      <a:pt x="257" y="8886"/>
                      <a:pt x="569" y="8983"/>
                      <a:pt x="888" y="8983"/>
                    </a:cubicBezTo>
                    <a:cubicBezTo>
                      <a:pt x="1297" y="8983"/>
                      <a:pt x="1693" y="8823"/>
                      <a:pt x="1977" y="8532"/>
                    </a:cubicBezTo>
                    <a:lnTo>
                      <a:pt x="9787" y="722"/>
                    </a:lnTo>
                    <a:lnTo>
                      <a:pt x="9066" y="0"/>
                    </a:lnTo>
                    <a:close/>
                  </a:path>
                </a:pathLst>
              </a:custGeom>
              <a:solidFill>
                <a:srgbClr val="FEE69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FFFFFF"/>
                  </a:solidFill>
                  <a:effectLst/>
                  <a:uLnTx/>
                  <a:uFillTx/>
                  <a:latin typeface="UTM Avo" panose="02040603050506020204" pitchFamily="18" charset="0"/>
                  <a:cs typeface="Arial"/>
                  <a:sym typeface="Arial"/>
                </a:endParaRPr>
              </a:p>
            </p:txBody>
          </p:sp>
        </p:grpSp>
      </p:grpSp>
      <p:pic>
        <p:nvPicPr>
          <p:cNvPr id="13" name="Google Shape;3057;p8">
            <a:extLst>
              <a:ext uri="{FF2B5EF4-FFF2-40B4-BE49-F238E27FC236}">
                <a16:creationId xmlns:a16="http://schemas.microsoft.com/office/drawing/2014/main" id="{21A56CDF-F1AD-5191-5B73-454583F9B980}"/>
              </a:ext>
            </a:extLst>
          </p:cNvPr>
          <p:cNvPicPr preferRelativeResize="0"/>
          <p:nvPr/>
        </p:nvPicPr>
        <p:blipFill rotWithShape="1">
          <a:blip r:embed="rId4">
            <a:alphaModFix/>
          </a:blip>
          <a:srcRect/>
          <a:stretch/>
        </p:blipFill>
        <p:spPr>
          <a:xfrm>
            <a:off x="9022132" y="4091458"/>
            <a:ext cx="2926696" cy="2863284"/>
          </a:xfrm>
          <a:prstGeom prst="rect">
            <a:avLst/>
          </a:prstGeom>
          <a:noFill/>
          <a:ln>
            <a:noFill/>
          </a:ln>
        </p:spPr>
      </p:pic>
      <p:sp>
        <p:nvSpPr>
          <p:cNvPr id="15" name="Google Shape;3041;p7">
            <a:extLst>
              <a:ext uri="{FF2B5EF4-FFF2-40B4-BE49-F238E27FC236}">
                <a16:creationId xmlns:a16="http://schemas.microsoft.com/office/drawing/2014/main" id="{6FE244B6-8751-A452-9A32-68C1EF778017}"/>
              </a:ext>
            </a:extLst>
          </p:cNvPr>
          <p:cNvSpPr txBox="1"/>
          <p:nvPr/>
        </p:nvSpPr>
        <p:spPr>
          <a:xfrm>
            <a:off x="3399490" y="1328715"/>
            <a:ext cx="5393019" cy="763600"/>
          </a:xfrm>
          <a:prstGeom prst="rect">
            <a:avLst/>
          </a:prstGeom>
          <a:noFill/>
          <a:ln>
            <a:noFill/>
          </a:ln>
        </p:spPr>
        <p:txBody>
          <a:bodyPr spcFirstLastPara="1" wrap="square" lIns="121900" tIns="121900" rIns="121900" bIns="121900" anchor="t" anchorCtr="0">
            <a:noAutofit/>
          </a:bodyPr>
          <a:lstStyle/>
          <a:p>
            <a:pPr algn="ctr">
              <a:buClr>
                <a:srgbClr val="000000"/>
              </a:buClr>
              <a:buFont typeface="Arial"/>
              <a:buNone/>
            </a:pPr>
            <a:r>
              <a:rPr lang="en-US" sz="3200" b="1" kern="0" dirty="0">
                <a:solidFill>
                  <a:schemeClr val="bg1"/>
                </a:solidFill>
                <a:latin typeface="UTM Avo" panose="02040603050506020204" pitchFamily="18" charset="0"/>
                <a:cs typeface="Arial"/>
                <a:sym typeface="Arial"/>
              </a:rPr>
              <a:t>ĐỌC HIỂU</a:t>
            </a:r>
            <a:endParaRPr sz="3200" b="1" kern="0" dirty="0">
              <a:solidFill>
                <a:schemeClr val="bg1"/>
              </a:solidFill>
              <a:latin typeface="UTM Avo" panose="02040603050506020204" pitchFamily="18" charset="0"/>
              <a:cs typeface="Arial"/>
              <a:sym typeface="Arial"/>
            </a:endParaRPr>
          </a:p>
        </p:txBody>
      </p:sp>
    </p:spTree>
    <p:extLst>
      <p:ext uri="{BB962C8B-B14F-4D97-AF65-F5344CB8AC3E}">
        <p14:creationId xmlns:p14="http://schemas.microsoft.com/office/powerpoint/2010/main" val="16882916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par>
                                <p:cTn id="13" presetID="10"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par>
                                <p:cTn id="16" presetID="10" presetClass="entr" presetSubtype="0" fill="hold"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fade">
                                      <p:cBhvr>
                                        <p:cTn id="23" dur="500"/>
                                        <p:tgtEl>
                                          <p:spTgt spid="13"/>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500"/>
                                        <p:tgtEl>
                                          <p:spTgt spid="7"/>
                                        </p:tgtEl>
                                      </p:cBhvr>
                                    </p:animEffect>
                                  </p:childTnLst>
                                </p:cTn>
                              </p:par>
                              <p:par>
                                <p:cTn id="27" presetID="10" presetClass="entr" presetSubtype="0" fill="hold" nodeType="with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fade">
                                      <p:cBhvr>
                                        <p:cTn id="29"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Google Shape;3049;p8">
            <a:extLst>
              <a:ext uri="{FF2B5EF4-FFF2-40B4-BE49-F238E27FC236}">
                <a16:creationId xmlns:a16="http://schemas.microsoft.com/office/drawing/2014/main" id="{5A5D35B0-3708-7DE6-524C-2CC654B42E5A}"/>
              </a:ext>
            </a:extLst>
          </p:cNvPr>
          <p:cNvPicPr preferRelativeResize="0"/>
          <p:nvPr/>
        </p:nvPicPr>
        <p:blipFill rotWithShape="1">
          <a:blip r:embed="rId3">
            <a:alphaModFix/>
          </a:blip>
          <a:srcRect/>
          <a:stretch/>
        </p:blipFill>
        <p:spPr>
          <a:xfrm>
            <a:off x="138391" y="2020872"/>
            <a:ext cx="2670347" cy="2619164"/>
          </a:xfrm>
          <a:prstGeom prst="rect">
            <a:avLst/>
          </a:prstGeom>
          <a:noFill/>
          <a:ln>
            <a:noFill/>
          </a:ln>
        </p:spPr>
      </p:pic>
      <p:sp>
        <p:nvSpPr>
          <p:cNvPr id="5" name="Google Shape;3050;p8">
            <a:extLst>
              <a:ext uri="{FF2B5EF4-FFF2-40B4-BE49-F238E27FC236}">
                <a16:creationId xmlns:a16="http://schemas.microsoft.com/office/drawing/2014/main" id="{A49997DF-690F-00BE-E7E7-7EE2709075C2}"/>
              </a:ext>
            </a:extLst>
          </p:cNvPr>
          <p:cNvSpPr/>
          <p:nvPr/>
        </p:nvSpPr>
        <p:spPr>
          <a:xfrm>
            <a:off x="3273277" y="2295824"/>
            <a:ext cx="6244795" cy="1371601"/>
          </a:xfrm>
          <a:prstGeom prst="wedgeRoundRectCallout">
            <a:avLst>
              <a:gd name="adj1" fmla="val -56787"/>
              <a:gd name="adj2" fmla="val -310"/>
              <a:gd name="adj3" fmla="val 16667"/>
            </a:avLst>
          </a:prstGeom>
          <a:solidFill>
            <a:srgbClr val="FFFFFF"/>
          </a:solidFill>
          <a:ln w="25400" cap="flat" cmpd="sng">
            <a:solidFill>
              <a:srgbClr val="434343"/>
            </a:solidFill>
            <a:prstDash val="solid"/>
            <a:round/>
            <a:headEnd type="none" w="sm" len="sm"/>
            <a:tailEnd type="none" w="sm" len="sm"/>
          </a:ln>
        </p:spPr>
        <p:txBody>
          <a:bodyPr spcFirstLastPara="1" wrap="square" lIns="365733" tIns="60933" rIns="365733" bIns="60933" anchor="ctr" anchorCtr="0">
            <a:noAutofit/>
          </a:bodyPr>
          <a:lstStyle/>
          <a:p>
            <a:pPr marL="101598" lvl="0">
              <a:lnSpc>
                <a:spcPct val="125000"/>
              </a:lnSpc>
              <a:buClr>
                <a:srgbClr val="434343"/>
              </a:buClr>
              <a:buSzPts val="2400"/>
              <a:defRPr/>
            </a:pPr>
            <a:r>
              <a:rPr lang="vi-VN" sz="2400" kern="0" dirty="0">
                <a:solidFill>
                  <a:schemeClr val="bg1"/>
                </a:solidFill>
                <a:latin typeface="UTM Avo" panose="02040603050506020204" pitchFamily="18" charset="0"/>
                <a:cs typeface="Arial"/>
                <a:sym typeface="Arial"/>
              </a:rPr>
              <a:t>2. Qua các khổ thơ 1 và 2, em hình dung bạn ấy như thế nào?</a:t>
            </a:r>
          </a:p>
        </p:txBody>
      </p:sp>
      <p:sp>
        <p:nvSpPr>
          <p:cNvPr id="7" name="Google Shape;3051;p8">
            <a:extLst>
              <a:ext uri="{FF2B5EF4-FFF2-40B4-BE49-F238E27FC236}">
                <a16:creationId xmlns:a16="http://schemas.microsoft.com/office/drawing/2014/main" id="{3A7FE4F7-B3F7-4853-1C68-41CA33577FD8}"/>
              </a:ext>
            </a:extLst>
          </p:cNvPr>
          <p:cNvSpPr/>
          <p:nvPr/>
        </p:nvSpPr>
        <p:spPr>
          <a:xfrm>
            <a:off x="1967345" y="4487847"/>
            <a:ext cx="7054787" cy="1511171"/>
          </a:xfrm>
          <a:prstGeom prst="wedgeRoundRectCallout">
            <a:avLst>
              <a:gd name="adj1" fmla="val 59279"/>
              <a:gd name="adj2" fmla="val -13937"/>
              <a:gd name="adj3" fmla="val 16667"/>
            </a:avLst>
          </a:prstGeom>
          <a:solidFill>
            <a:srgbClr val="FFFFFF"/>
          </a:solidFill>
          <a:ln w="25400" cap="flat" cmpd="sng">
            <a:solidFill>
              <a:srgbClr val="434343"/>
            </a:solidFill>
            <a:prstDash val="solid"/>
            <a:round/>
            <a:headEnd type="none" w="sm" len="sm"/>
            <a:tailEnd type="none" w="sm" len="sm"/>
          </a:ln>
        </p:spPr>
        <p:txBody>
          <a:bodyPr spcFirstLastPara="1" wrap="square" lIns="487667" tIns="60933" rIns="365733" bIns="60933" anchor="ctr" anchorCtr="0">
            <a:noAutofit/>
          </a:bodyPr>
          <a:lstStyle/>
          <a:p>
            <a:pPr lvl="0">
              <a:lnSpc>
                <a:spcPct val="125000"/>
              </a:lnSpc>
              <a:buClr>
                <a:srgbClr val="000000"/>
              </a:buClr>
              <a:defRPr/>
            </a:pPr>
            <a:r>
              <a:rPr lang="vi-VN" sz="2400" kern="0" dirty="0">
                <a:solidFill>
                  <a:schemeClr val="bg1"/>
                </a:solidFill>
                <a:latin typeface="UTM Avo" panose="02040603050506020204" pitchFamily="18" charset="0"/>
                <a:cs typeface="Arial"/>
                <a:sym typeface="Arial"/>
              </a:rPr>
              <a:t>Em hình dung bạn nhỏ trong bài thơ là một bạn gái có nụ cười rất tươi và hai bím tóc xinh.</a:t>
            </a:r>
          </a:p>
        </p:txBody>
      </p:sp>
      <p:sp>
        <p:nvSpPr>
          <p:cNvPr id="8" name="Google Shape;3052;p8">
            <a:extLst>
              <a:ext uri="{FF2B5EF4-FFF2-40B4-BE49-F238E27FC236}">
                <a16:creationId xmlns:a16="http://schemas.microsoft.com/office/drawing/2014/main" id="{A6A613C2-17B9-410B-AAE0-3385DACAD1AC}"/>
              </a:ext>
            </a:extLst>
          </p:cNvPr>
          <p:cNvSpPr/>
          <p:nvPr/>
        </p:nvSpPr>
        <p:spPr>
          <a:xfrm>
            <a:off x="9125808" y="2644472"/>
            <a:ext cx="784528" cy="784528"/>
          </a:xfrm>
          <a:prstGeom prst="flowChartConnector">
            <a:avLst/>
          </a:prstGeom>
          <a:solidFill>
            <a:srgbClr val="434343"/>
          </a:solidFill>
          <a:ln w="25400" cap="flat" cmpd="sng">
            <a:solidFill>
              <a:srgbClr val="434343"/>
            </a:solidFill>
            <a:prstDash val="solid"/>
            <a:round/>
            <a:headEnd type="none" w="sm" len="sm"/>
            <a:tailEnd type="none" w="sm" len="sm"/>
          </a:ln>
        </p:spPr>
        <p:txBody>
          <a:bodyPr spcFirstLastPara="1" wrap="square" lIns="121900" tIns="60933" rIns="121900" bIns="60933" anchor="ctr" anchorCtr="0">
            <a:noAutofit/>
          </a:body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en-US" sz="5333" b="1" i="0" u="none" strike="noStrike" kern="0" cap="none" spc="0" normalizeH="0" baseline="0" noProof="0" dirty="0">
                <a:ln>
                  <a:noFill/>
                </a:ln>
                <a:solidFill>
                  <a:srgbClr val="FFFFFF"/>
                </a:solidFill>
                <a:effectLst/>
                <a:uLnTx/>
                <a:uFillTx/>
                <a:latin typeface="UTM Avo" panose="02040603050506020204" pitchFamily="18" charset="0"/>
                <a:cs typeface="Arial"/>
                <a:sym typeface="Arial"/>
              </a:rPr>
              <a:t>?</a:t>
            </a:r>
            <a:endParaRPr kumimoji="0" sz="5333" b="1" i="0" u="none" strike="noStrike" kern="0" cap="none" spc="0" normalizeH="0" baseline="0" noProof="0" dirty="0">
              <a:ln>
                <a:noFill/>
              </a:ln>
              <a:solidFill>
                <a:srgbClr val="FFFFFF"/>
              </a:solidFill>
              <a:effectLst/>
              <a:uLnTx/>
              <a:uFillTx/>
              <a:latin typeface="UTM Avo" panose="02040603050506020204" pitchFamily="18" charset="0"/>
              <a:cs typeface="Arial"/>
              <a:sym typeface="Arial"/>
            </a:endParaRPr>
          </a:p>
        </p:txBody>
      </p:sp>
      <p:grpSp>
        <p:nvGrpSpPr>
          <p:cNvPr id="14" name="Group 13">
            <a:extLst>
              <a:ext uri="{FF2B5EF4-FFF2-40B4-BE49-F238E27FC236}">
                <a16:creationId xmlns:a16="http://schemas.microsoft.com/office/drawing/2014/main" id="{CFB16B1C-9220-5EC8-7A1B-1AC368C4EB89}"/>
              </a:ext>
            </a:extLst>
          </p:cNvPr>
          <p:cNvGrpSpPr/>
          <p:nvPr/>
        </p:nvGrpSpPr>
        <p:grpSpPr>
          <a:xfrm>
            <a:off x="1563404" y="4671804"/>
            <a:ext cx="784528" cy="784528"/>
            <a:chOff x="276937" y="3822617"/>
            <a:chExt cx="784528" cy="784528"/>
          </a:xfrm>
        </p:grpSpPr>
        <p:sp>
          <p:nvSpPr>
            <p:cNvPr id="9" name="Google Shape;3053;p8">
              <a:extLst>
                <a:ext uri="{FF2B5EF4-FFF2-40B4-BE49-F238E27FC236}">
                  <a16:creationId xmlns:a16="http://schemas.microsoft.com/office/drawing/2014/main" id="{4225D9E7-AEA6-5535-271C-9A1FB48B93AA}"/>
                </a:ext>
              </a:extLst>
            </p:cNvPr>
            <p:cNvSpPr/>
            <p:nvPr/>
          </p:nvSpPr>
          <p:spPr>
            <a:xfrm>
              <a:off x="276937" y="3822617"/>
              <a:ext cx="784528" cy="784528"/>
            </a:xfrm>
            <a:prstGeom prst="flowChartConnector">
              <a:avLst/>
            </a:prstGeom>
            <a:solidFill>
              <a:srgbClr val="434343"/>
            </a:solidFill>
            <a:ln w="25400" cap="flat" cmpd="sng">
              <a:solidFill>
                <a:srgbClr val="434343"/>
              </a:solidFill>
              <a:prstDash val="solid"/>
              <a:round/>
              <a:headEnd type="none" w="sm" len="sm"/>
              <a:tailEnd type="none" w="sm" len="sm"/>
            </a:ln>
          </p:spPr>
          <p:txBody>
            <a:bodyPr spcFirstLastPara="1" wrap="square" lIns="121900" tIns="60933" rIns="121900" bIns="60933" anchor="ctr" anchorCtr="0">
              <a:noAutofit/>
            </a:body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sz="5333" b="1" i="0" u="none" strike="noStrike" kern="0" cap="none" spc="0" normalizeH="0" baseline="0" noProof="0" dirty="0">
                <a:ln>
                  <a:noFill/>
                </a:ln>
                <a:solidFill>
                  <a:srgbClr val="5A4833"/>
                </a:solidFill>
                <a:effectLst/>
                <a:uLnTx/>
                <a:uFillTx/>
                <a:latin typeface="UTM Avo" panose="02040603050506020204" pitchFamily="18" charset="0"/>
                <a:cs typeface="Arial"/>
                <a:sym typeface="Arial"/>
              </a:endParaRPr>
            </a:p>
          </p:txBody>
        </p:sp>
        <p:grpSp>
          <p:nvGrpSpPr>
            <p:cNvPr id="10" name="Google Shape;3054;p8">
              <a:extLst>
                <a:ext uri="{FF2B5EF4-FFF2-40B4-BE49-F238E27FC236}">
                  <a16:creationId xmlns:a16="http://schemas.microsoft.com/office/drawing/2014/main" id="{A6F7241F-D95D-A4E7-2ADD-847C2B9DDEFA}"/>
                </a:ext>
              </a:extLst>
            </p:cNvPr>
            <p:cNvGrpSpPr/>
            <p:nvPr/>
          </p:nvGrpSpPr>
          <p:grpSpPr>
            <a:xfrm>
              <a:off x="413480" y="3963617"/>
              <a:ext cx="522552" cy="502529"/>
              <a:chOff x="5223609" y="3731112"/>
              <a:chExt cx="371782" cy="274285"/>
            </a:xfrm>
          </p:grpSpPr>
          <p:sp>
            <p:nvSpPr>
              <p:cNvPr id="11" name="Google Shape;3055;p8">
                <a:extLst>
                  <a:ext uri="{FF2B5EF4-FFF2-40B4-BE49-F238E27FC236}">
                    <a16:creationId xmlns:a16="http://schemas.microsoft.com/office/drawing/2014/main" id="{586E51FA-5767-C143-5C67-F20C6DDC5520}"/>
                  </a:ext>
                </a:extLst>
              </p:cNvPr>
              <p:cNvSpPr/>
              <p:nvPr/>
            </p:nvSpPr>
            <p:spPr>
              <a:xfrm>
                <a:off x="5223609" y="3731112"/>
                <a:ext cx="371782" cy="274285"/>
              </a:xfrm>
              <a:custGeom>
                <a:avLst/>
                <a:gdLst/>
                <a:ahLst/>
                <a:cxnLst/>
                <a:rect l="l" t="t" r="r" b="b"/>
                <a:pathLst>
                  <a:path w="14151" h="10440" extrusionOk="0">
                    <a:moveTo>
                      <a:pt x="11972" y="1"/>
                    </a:moveTo>
                    <a:lnTo>
                      <a:pt x="5563" y="6410"/>
                    </a:lnTo>
                    <a:cubicBezTo>
                      <a:pt x="5477" y="6497"/>
                      <a:pt x="5364" y="6540"/>
                      <a:pt x="5251" y="6540"/>
                    </a:cubicBezTo>
                    <a:cubicBezTo>
                      <a:pt x="5138" y="6540"/>
                      <a:pt x="5026" y="6497"/>
                      <a:pt x="4939" y="6410"/>
                    </a:cubicBezTo>
                    <a:lnTo>
                      <a:pt x="2178" y="3649"/>
                    </a:lnTo>
                    <a:lnTo>
                      <a:pt x="0" y="5827"/>
                    </a:lnTo>
                    <a:lnTo>
                      <a:pt x="4162" y="9989"/>
                    </a:lnTo>
                    <a:cubicBezTo>
                      <a:pt x="4453" y="10280"/>
                      <a:pt x="4842" y="10440"/>
                      <a:pt x="5251" y="10440"/>
                    </a:cubicBezTo>
                    <a:cubicBezTo>
                      <a:pt x="5660" y="10440"/>
                      <a:pt x="6056" y="10280"/>
                      <a:pt x="6340" y="9989"/>
                    </a:cubicBezTo>
                    <a:lnTo>
                      <a:pt x="14150" y="2179"/>
                    </a:lnTo>
                    <a:lnTo>
                      <a:pt x="11972" y="1"/>
                    </a:ln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FFFFFF"/>
                  </a:solidFill>
                  <a:effectLst/>
                  <a:uLnTx/>
                  <a:uFillTx/>
                  <a:latin typeface="UTM Avo" panose="02040603050506020204" pitchFamily="18" charset="0"/>
                  <a:cs typeface="Arial"/>
                  <a:sym typeface="Arial"/>
                </a:endParaRPr>
              </a:p>
            </p:txBody>
          </p:sp>
          <p:sp>
            <p:nvSpPr>
              <p:cNvPr id="12" name="Google Shape;3056;p8">
                <a:extLst>
                  <a:ext uri="{FF2B5EF4-FFF2-40B4-BE49-F238E27FC236}">
                    <a16:creationId xmlns:a16="http://schemas.microsoft.com/office/drawing/2014/main" id="{9DCB1820-6425-3422-A6CB-FDB3135A30B1}"/>
                  </a:ext>
                </a:extLst>
              </p:cNvPr>
              <p:cNvSpPr/>
              <p:nvPr/>
            </p:nvSpPr>
            <p:spPr>
              <a:xfrm>
                <a:off x="5338236" y="3769391"/>
                <a:ext cx="257155" cy="236006"/>
              </a:xfrm>
              <a:custGeom>
                <a:avLst/>
                <a:gdLst/>
                <a:ahLst/>
                <a:cxnLst/>
                <a:rect l="l" t="t" r="r" b="b"/>
                <a:pathLst>
                  <a:path w="9788" h="8983" extrusionOk="0">
                    <a:moveTo>
                      <a:pt x="9066" y="0"/>
                    </a:moveTo>
                    <a:lnTo>
                      <a:pt x="826" y="8248"/>
                    </a:lnTo>
                    <a:cubicBezTo>
                      <a:pt x="597" y="8470"/>
                      <a:pt x="312" y="8629"/>
                      <a:pt x="0" y="8698"/>
                    </a:cubicBezTo>
                    <a:cubicBezTo>
                      <a:pt x="257" y="8886"/>
                      <a:pt x="569" y="8983"/>
                      <a:pt x="888" y="8983"/>
                    </a:cubicBezTo>
                    <a:cubicBezTo>
                      <a:pt x="1297" y="8983"/>
                      <a:pt x="1693" y="8823"/>
                      <a:pt x="1977" y="8532"/>
                    </a:cubicBezTo>
                    <a:lnTo>
                      <a:pt x="9787" y="722"/>
                    </a:lnTo>
                    <a:lnTo>
                      <a:pt x="9066" y="0"/>
                    </a:lnTo>
                    <a:close/>
                  </a:path>
                </a:pathLst>
              </a:custGeom>
              <a:solidFill>
                <a:srgbClr val="FEE69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FFFFFF"/>
                  </a:solidFill>
                  <a:effectLst/>
                  <a:uLnTx/>
                  <a:uFillTx/>
                  <a:latin typeface="UTM Avo" panose="02040603050506020204" pitchFamily="18" charset="0"/>
                  <a:cs typeface="Arial"/>
                  <a:sym typeface="Arial"/>
                </a:endParaRPr>
              </a:p>
            </p:txBody>
          </p:sp>
        </p:grpSp>
      </p:grpSp>
      <p:pic>
        <p:nvPicPr>
          <p:cNvPr id="13" name="Google Shape;3057;p8">
            <a:extLst>
              <a:ext uri="{FF2B5EF4-FFF2-40B4-BE49-F238E27FC236}">
                <a16:creationId xmlns:a16="http://schemas.microsoft.com/office/drawing/2014/main" id="{21A56CDF-F1AD-5191-5B73-454583F9B980}"/>
              </a:ext>
            </a:extLst>
          </p:cNvPr>
          <p:cNvPicPr preferRelativeResize="0"/>
          <p:nvPr/>
        </p:nvPicPr>
        <p:blipFill rotWithShape="1">
          <a:blip r:embed="rId4">
            <a:alphaModFix/>
          </a:blip>
          <a:srcRect/>
          <a:stretch/>
        </p:blipFill>
        <p:spPr>
          <a:xfrm>
            <a:off x="9022132" y="4091458"/>
            <a:ext cx="2926696" cy="2863284"/>
          </a:xfrm>
          <a:prstGeom prst="rect">
            <a:avLst/>
          </a:prstGeom>
          <a:noFill/>
          <a:ln>
            <a:noFill/>
          </a:ln>
        </p:spPr>
      </p:pic>
      <p:sp>
        <p:nvSpPr>
          <p:cNvPr id="15" name="Google Shape;3041;p7">
            <a:extLst>
              <a:ext uri="{FF2B5EF4-FFF2-40B4-BE49-F238E27FC236}">
                <a16:creationId xmlns:a16="http://schemas.microsoft.com/office/drawing/2014/main" id="{6FE244B6-8751-A452-9A32-68C1EF778017}"/>
              </a:ext>
            </a:extLst>
          </p:cNvPr>
          <p:cNvSpPr txBox="1"/>
          <p:nvPr/>
        </p:nvSpPr>
        <p:spPr>
          <a:xfrm>
            <a:off x="3399490" y="1328715"/>
            <a:ext cx="5393019" cy="763600"/>
          </a:xfrm>
          <a:prstGeom prst="rect">
            <a:avLst/>
          </a:prstGeom>
          <a:noFill/>
          <a:ln>
            <a:noFill/>
          </a:ln>
        </p:spPr>
        <p:txBody>
          <a:bodyPr spcFirstLastPara="1" wrap="square" lIns="121900" tIns="121900" rIns="121900" bIns="121900" anchor="t" anchorCtr="0">
            <a:noAutofit/>
          </a:bodyPr>
          <a:lstStyle/>
          <a:p>
            <a:pPr algn="ctr">
              <a:buClr>
                <a:srgbClr val="000000"/>
              </a:buClr>
              <a:buFont typeface="Arial"/>
              <a:buNone/>
            </a:pPr>
            <a:r>
              <a:rPr lang="en-US" sz="3200" b="1" kern="0" dirty="0">
                <a:solidFill>
                  <a:schemeClr val="bg1"/>
                </a:solidFill>
                <a:latin typeface="UTM Avo" panose="02040603050506020204" pitchFamily="18" charset="0"/>
                <a:cs typeface="Arial"/>
                <a:sym typeface="Arial"/>
              </a:rPr>
              <a:t>ĐỌC HIỂU</a:t>
            </a:r>
            <a:endParaRPr sz="3200" b="1" kern="0" dirty="0">
              <a:solidFill>
                <a:schemeClr val="bg1"/>
              </a:solidFill>
              <a:latin typeface="UTM Avo" panose="02040603050506020204" pitchFamily="18" charset="0"/>
              <a:cs typeface="Arial"/>
              <a:sym typeface="Arial"/>
            </a:endParaRPr>
          </a:p>
        </p:txBody>
      </p:sp>
    </p:spTree>
    <p:extLst>
      <p:ext uri="{BB962C8B-B14F-4D97-AF65-F5344CB8AC3E}">
        <p14:creationId xmlns:p14="http://schemas.microsoft.com/office/powerpoint/2010/main" val="42032240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fade">
                                      <p:cBhvr>
                                        <p:cTn id="18" dur="500"/>
                                        <p:tgtEl>
                                          <p:spTgt spid="13"/>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500"/>
                                        <p:tgtEl>
                                          <p:spTgt spid="7"/>
                                        </p:tgtEl>
                                      </p:cBhvr>
                                    </p:animEffect>
                                  </p:childTnLst>
                                </p:cTn>
                              </p:par>
                              <p:par>
                                <p:cTn id="22" presetID="10" presetClass="entr" presetSubtype="0" fill="hold" nodeType="with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fade">
                                      <p:cBhvr>
                                        <p:cTn id="24"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Google Shape;3049;p8">
            <a:extLst>
              <a:ext uri="{FF2B5EF4-FFF2-40B4-BE49-F238E27FC236}">
                <a16:creationId xmlns:a16="http://schemas.microsoft.com/office/drawing/2014/main" id="{5A5D35B0-3708-7DE6-524C-2CC654B42E5A}"/>
              </a:ext>
            </a:extLst>
          </p:cNvPr>
          <p:cNvPicPr preferRelativeResize="0"/>
          <p:nvPr/>
        </p:nvPicPr>
        <p:blipFill rotWithShape="1">
          <a:blip r:embed="rId3">
            <a:alphaModFix/>
          </a:blip>
          <a:srcRect/>
          <a:stretch/>
        </p:blipFill>
        <p:spPr>
          <a:xfrm>
            <a:off x="138391" y="1710515"/>
            <a:ext cx="2670347" cy="2619164"/>
          </a:xfrm>
          <a:prstGeom prst="rect">
            <a:avLst/>
          </a:prstGeom>
          <a:noFill/>
          <a:ln>
            <a:noFill/>
          </a:ln>
        </p:spPr>
      </p:pic>
      <p:sp>
        <p:nvSpPr>
          <p:cNvPr id="5" name="Google Shape;3050;p8">
            <a:extLst>
              <a:ext uri="{FF2B5EF4-FFF2-40B4-BE49-F238E27FC236}">
                <a16:creationId xmlns:a16="http://schemas.microsoft.com/office/drawing/2014/main" id="{A49997DF-690F-00BE-E7E7-7EE2709075C2}"/>
              </a:ext>
            </a:extLst>
          </p:cNvPr>
          <p:cNvSpPr/>
          <p:nvPr/>
        </p:nvSpPr>
        <p:spPr>
          <a:xfrm>
            <a:off x="2547714" y="2092315"/>
            <a:ext cx="7566104" cy="1147849"/>
          </a:xfrm>
          <a:prstGeom prst="wedgeRoundRectCallout">
            <a:avLst>
              <a:gd name="adj1" fmla="val -56787"/>
              <a:gd name="adj2" fmla="val -310"/>
              <a:gd name="adj3" fmla="val 16667"/>
            </a:avLst>
          </a:prstGeom>
          <a:solidFill>
            <a:srgbClr val="FFFFFF"/>
          </a:solidFill>
          <a:ln w="25400" cap="flat" cmpd="sng">
            <a:solidFill>
              <a:srgbClr val="434343"/>
            </a:solidFill>
            <a:prstDash val="solid"/>
            <a:round/>
            <a:headEnd type="none" w="sm" len="sm"/>
            <a:tailEnd type="none" w="sm" len="sm"/>
          </a:ln>
        </p:spPr>
        <p:txBody>
          <a:bodyPr spcFirstLastPara="1" wrap="square" lIns="365733" tIns="60933" rIns="365733" bIns="60933" anchor="ctr" anchorCtr="0">
            <a:noAutofit/>
          </a:bodyPr>
          <a:lstStyle/>
          <a:p>
            <a:pPr marL="101598" lvl="0">
              <a:lnSpc>
                <a:spcPct val="125000"/>
              </a:lnSpc>
              <a:buClr>
                <a:srgbClr val="434343"/>
              </a:buClr>
              <a:buSzPts val="2400"/>
              <a:defRPr/>
            </a:pPr>
            <a:r>
              <a:rPr lang="vi-VN" sz="2400" kern="0">
                <a:solidFill>
                  <a:schemeClr val="bg1"/>
                </a:solidFill>
                <a:latin typeface="UTM Avo" panose="02040603050506020204" pitchFamily="18" charset="0"/>
                <a:cs typeface="Arial"/>
                <a:sym typeface="Arial"/>
              </a:rPr>
              <a:t>3. Em hiểu câu thơ “Đèn xanh mấy ngã tư/ Dõi nhìn theo từng bước." như thế nào? </a:t>
            </a:r>
            <a:endParaRPr lang="vi-VN" sz="2400" kern="0" dirty="0">
              <a:solidFill>
                <a:schemeClr val="bg1"/>
              </a:solidFill>
              <a:latin typeface="UTM Avo" panose="02040603050506020204" pitchFamily="18" charset="0"/>
              <a:cs typeface="Arial"/>
              <a:sym typeface="Arial"/>
            </a:endParaRPr>
          </a:p>
        </p:txBody>
      </p:sp>
      <p:sp>
        <p:nvSpPr>
          <p:cNvPr id="7" name="Google Shape;3051;p8">
            <a:extLst>
              <a:ext uri="{FF2B5EF4-FFF2-40B4-BE49-F238E27FC236}">
                <a16:creationId xmlns:a16="http://schemas.microsoft.com/office/drawing/2014/main" id="{3A7FE4F7-B3F7-4853-1C68-41CA33577FD8}"/>
              </a:ext>
            </a:extLst>
          </p:cNvPr>
          <p:cNvSpPr/>
          <p:nvPr/>
        </p:nvSpPr>
        <p:spPr>
          <a:xfrm>
            <a:off x="148563" y="4247343"/>
            <a:ext cx="8994578" cy="2230582"/>
          </a:xfrm>
          <a:prstGeom prst="wedgeRoundRectCallout">
            <a:avLst>
              <a:gd name="adj1" fmla="val 56044"/>
              <a:gd name="adj2" fmla="val -23254"/>
              <a:gd name="adj3" fmla="val 16667"/>
            </a:avLst>
          </a:prstGeom>
          <a:solidFill>
            <a:srgbClr val="FFFFFF"/>
          </a:solidFill>
          <a:ln w="25400" cap="flat" cmpd="sng">
            <a:solidFill>
              <a:srgbClr val="434343"/>
            </a:solidFill>
            <a:prstDash val="solid"/>
            <a:round/>
            <a:headEnd type="none" w="sm" len="sm"/>
            <a:tailEnd type="none" w="sm" len="sm"/>
          </a:ln>
        </p:spPr>
        <p:txBody>
          <a:bodyPr spcFirstLastPara="1" wrap="square" lIns="487667" tIns="60933" rIns="365733" bIns="60933" anchor="ctr" anchorCtr="0">
            <a:noAutofit/>
          </a:bodyPr>
          <a:lstStyle/>
          <a:p>
            <a:pPr marL="342900" lvl="0" indent="-342900">
              <a:lnSpc>
                <a:spcPct val="125000"/>
              </a:lnSpc>
              <a:buClr>
                <a:srgbClr val="000000"/>
              </a:buClr>
              <a:buFont typeface="Arial" panose="020B0604020202020204" pitchFamily="34" charset="0"/>
              <a:buChar char="•"/>
              <a:defRPr/>
            </a:pPr>
            <a:r>
              <a:rPr lang="vi-VN" sz="2400" kern="0" dirty="0">
                <a:solidFill>
                  <a:schemeClr val="bg1"/>
                </a:solidFill>
                <a:latin typeface="UTM Avo" panose="02040603050506020204" pitchFamily="18" charset="0"/>
                <a:cs typeface="Arial"/>
                <a:sym typeface="Arial"/>
              </a:rPr>
              <a:t>Đèn tín hiệu giao thông màu xanh (được phép đi) dõi theo từng bước chân bạn nhỏ.</a:t>
            </a:r>
          </a:p>
          <a:p>
            <a:pPr marL="342900" lvl="0" indent="-342900">
              <a:lnSpc>
                <a:spcPct val="125000"/>
              </a:lnSpc>
              <a:buClr>
                <a:srgbClr val="000000"/>
              </a:buClr>
              <a:buFont typeface="Arial" panose="020B0604020202020204" pitchFamily="34" charset="0"/>
              <a:buChar char="•"/>
              <a:defRPr/>
            </a:pPr>
            <a:r>
              <a:rPr lang="vi-VN" sz="2400" kern="0" dirty="0">
                <a:solidFill>
                  <a:schemeClr val="bg1"/>
                </a:solidFill>
                <a:latin typeface="UTM Avo" panose="02040603050506020204" pitchFamily="18" charset="0"/>
                <a:cs typeface="Arial"/>
                <a:sym typeface="Arial"/>
              </a:rPr>
              <a:t>Trên đường, khi qua ngã tư hoặc khi sang đường, em cần quan sát đèn tín hiệu giao thông; chỉ sang đường khi đèn tín hiệu bật màu xanh</a:t>
            </a:r>
            <a:r>
              <a:rPr lang="en-US" sz="2400" kern="0" dirty="0">
                <a:solidFill>
                  <a:schemeClr val="bg1"/>
                </a:solidFill>
                <a:latin typeface="UTM Avo" panose="02040603050506020204" pitchFamily="18" charset="0"/>
                <a:cs typeface="Arial"/>
                <a:sym typeface="Arial"/>
              </a:rPr>
              <a:t>.</a:t>
            </a:r>
            <a:endParaRPr lang="vi-VN" sz="2400" kern="0" dirty="0">
              <a:solidFill>
                <a:schemeClr val="bg1"/>
              </a:solidFill>
              <a:latin typeface="UTM Avo" panose="02040603050506020204" pitchFamily="18" charset="0"/>
              <a:cs typeface="Arial"/>
              <a:sym typeface="Arial"/>
            </a:endParaRPr>
          </a:p>
        </p:txBody>
      </p:sp>
      <p:sp>
        <p:nvSpPr>
          <p:cNvPr id="8" name="Google Shape;3052;p8">
            <a:extLst>
              <a:ext uri="{FF2B5EF4-FFF2-40B4-BE49-F238E27FC236}">
                <a16:creationId xmlns:a16="http://schemas.microsoft.com/office/drawing/2014/main" id="{A6A613C2-17B9-410B-AAE0-3385DACAD1AC}"/>
              </a:ext>
            </a:extLst>
          </p:cNvPr>
          <p:cNvSpPr/>
          <p:nvPr/>
        </p:nvSpPr>
        <p:spPr>
          <a:xfrm>
            <a:off x="9721554" y="2273975"/>
            <a:ext cx="784528" cy="784528"/>
          </a:xfrm>
          <a:prstGeom prst="flowChartConnector">
            <a:avLst/>
          </a:prstGeom>
          <a:solidFill>
            <a:srgbClr val="434343"/>
          </a:solidFill>
          <a:ln w="25400" cap="flat" cmpd="sng">
            <a:solidFill>
              <a:srgbClr val="434343"/>
            </a:solidFill>
            <a:prstDash val="solid"/>
            <a:round/>
            <a:headEnd type="none" w="sm" len="sm"/>
            <a:tailEnd type="none" w="sm" len="sm"/>
          </a:ln>
        </p:spPr>
        <p:txBody>
          <a:bodyPr spcFirstLastPara="1" wrap="square" lIns="121900" tIns="60933" rIns="121900" bIns="60933" anchor="ctr" anchorCtr="0">
            <a:noAutofit/>
          </a:body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en-US" sz="5333" b="1" i="0" u="none" strike="noStrike" kern="0" cap="none" spc="0" normalizeH="0" baseline="0" noProof="0" dirty="0">
                <a:ln>
                  <a:noFill/>
                </a:ln>
                <a:solidFill>
                  <a:srgbClr val="FFFFFF"/>
                </a:solidFill>
                <a:effectLst/>
                <a:uLnTx/>
                <a:uFillTx/>
                <a:latin typeface="UTM Avo" panose="02040603050506020204" pitchFamily="18" charset="0"/>
                <a:cs typeface="Arial"/>
                <a:sym typeface="Arial"/>
              </a:rPr>
              <a:t>?</a:t>
            </a:r>
            <a:endParaRPr kumimoji="0" sz="5333" b="1" i="0" u="none" strike="noStrike" kern="0" cap="none" spc="0" normalizeH="0" baseline="0" noProof="0" dirty="0">
              <a:ln>
                <a:noFill/>
              </a:ln>
              <a:solidFill>
                <a:srgbClr val="FFFFFF"/>
              </a:solidFill>
              <a:effectLst/>
              <a:uLnTx/>
              <a:uFillTx/>
              <a:latin typeface="UTM Avo" panose="02040603050506020204" pitchFamily="18" charset="0"/>
              <a:cs typeface="Arial"/>
              <a:sym typeface="Arial"/>
            </a:endParaRPr>
          </a:p>
        </p:txBody>
      </p:sp>
      <p:grpSp>
        <p:nvGrpSpPr>
          <p:cNvPr id="14" name="Group 13">
            <a:extLst>
              <a:ext uri="{FF2B5EF4-FFF2-40B4-BE49-F238E27FC236}">
                <a16:creationId xmlns:a16="http://schemas.microsoft.com/office/drawing/2014/main" id="{CFB16B1C-9220-5EC8-7A1B-1AC368C4EB89}"/>
              </a:ext>
            </a:extLst>
          </p:cNvPr>
          <p:cNvGrpSpPr/>
          <p:nvPr/>
        </p:nvGrpSpPr>
        <p:grpSpPr>
          <a:xfrm>
            <a:off x="0" y="4755221"/>
            <a:ext cx="784528" cy="784528"/>
            <a:chOff x="276937" y="3822617"/>
            <a:chExt cx="784528" cy="784528"/>
          </a:xfrm>
        </p:grpSpPr>
        <p:sp>
          <p:nvSpPr>
            <p:cNvPr id="9" name="Google Shape;3053;p8">
              <a:extLst>
                <a:ext uri="{FF2B5EF4-FFF2-40B4-BE49-F238E27FC236}">
                  <a16:creationId xmlns:a16="http://schemas.microsoft.com/office/drawing/2014/main" id="{4225D9E7-AEA6-5535-271C-9A1FB48B93AA}"/>
                </a:ext>
              </a:extLst>
            </p:cNvPr>
            <p:cNvSpPr/>
            <p:nvPr/>
          </p:nvSpPr>
          <p:spPr>
            <a:xfrm>
              <a:off x="276937" y="3822617"/>
              <a:ext cx="784528" cy="784528"/>
            </a:xfrm>
            <a:prstGeom prst="flowChartConnector">
              <a:avLst/>
            </a:prstGeom>
            <a:solidFill>
              <a:srgbClr val="434343"/>
            </a:solidFill>
            <a:ln w="25400" cap="flat" cmpd="sng">
              <a:solidFill>
                <a:srgbClr val="434343"/>
              </a:solidFill>
              <a:prstDash val="solid"/>
              <a:round/>
              <a:headEnd type="none" w="sm" len="sm"/>
              <a:tailEnd type="none" w="sm" len="sm"/>
            </a:ln>
          </p:spPr>
          <p:txBody>
            <a:bodyPr spcFirstLastPara="1" wrap="square" lIns="121900" tIns="60933" rIns="121900" bIns="60933" anchor="ctr" anchorCtr="0">
              <a:noAutofit/>
            </a:body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sz="5333" b="1" i="0" u="none" strike="noStrike" kern="0" cap="none" spc="0" normalizeH="0" baseline="0" noProof="0" dirty="0">
                <a:ln>
                  <a:noFill/>
                </a:ln>
                <a:solidFill>
                  <a:srgbClr val="5A4833"/>
                </a:solidFill>
                <a:effectLst/>
                <a:uLnTx/>
                <a:uFillTx/>
                <a:latin typeface="UTM Avo" panose="02040603050506020204" pitchFamily="18" charset="0"/>
                <a:cs typeface="Arial"/>
                <a:sym typeface="Arial"/>
              </a:endParaRPr>
            </a:p>
          </p:txBody>
        </p:sp>
        <p:grpSp>
          <p:nvGrpSpPr>
            <p:cNvPr id="10" name="Google Shape;3054;p8">
              <a:extLst>
                <a:ext uri="{FF2B5EF4-FFF2-40B4-BE49-F238E27FC236}">
                  <a16:creationId xmlns:a16="http://schemas.microsoft.com/office/drawing/2014/main" id="{A6F7241F-D95D-A4E7-2ADD-847C2B9DDEFA}"/>
                </a:ext>
              </a:extLst>
            </p:cNvPr>
            <p:cNvGrpSpPr/>
            <p:nvPr/>
          </p:nvGrpSpPr>
          <p:grpSpPr>
            <a:xfrm>
              <a:off x="413480" y="3963617"/>
              <a:ext cx="522552" cy="502529"/>
              <a:chOff x="5223609" y="3731112"/>
              <a:chExt cx="371782" cy="274285"/>
            </a:xfrm>
          </p:grpSpPr>
          <p:sp>
            <p:nvSpPr>
              <p:cNvPr id="11" name="Google Shape;3055;p8">
                <a:extLst>
                  <a:ext uri="{FF2B5EF4-FFF2-40B4-BE49-F238E27FC236}">
                    <a16:creationId xmlns:a16="http://schemas.microsoft.com/office/drawing/2014/main" id="{586E51FA-5767-C143-5C67-F20C6DDC5520}"/>
                  </a:ext>
                </a:extLst>
              </p:cNvPr>
              <p:cNvSpPr/>
              <p:nvPr/>
            </p:nvSpPr>
            <p:spPr>
              <a:xfrm>
                <a:off x="5223609" y="3731112"/>
                <a:ext cx="371782" cy="274285"/>
              </a:xfrm>
              <a:custGeom>
                <a:avLst/>
                <a:gdLst/>
                <a:ahLst/>
                <a:cxnLst/>
                <a:rect l="l" t="t" r="r" b="b"/>
                <a:pathLst>
                  <a:path w="14151" h="10440" extrusionOk="0">
                    <a:moveTo>
                      <a:pt x="11972" y="1"/>
                    </a:moveTo>
                    <a:lnTo>
                      <a:pt x="5563" y="6410"/>
                    </a:lnTo>
                    <a:cubicBezTo>
                      <a:pt x="5477" y="6497"/>
                      <a:pt x="5364" y="6540"/>
                      <a:pt x="5251" y="6540"/>
                    </a:cubicBezTo>
                    <a:cubicBezTo>
                      <a:pt x="5138" y="6540"/>
                      <a:pt x="5026" y="6497"/>
                      <a:pt x="4939" y="6410"/>
                    </a:cubicBezTo>
                    <a:lnTo>
                      <a:pt x="2178" y="3649"/>
                    </a:lnTo>
                    <a:lnTo>
                      <a:pt x="0" y="5827"/>
                    </a:lnTo>
                    <a:lnTo>
                      <a:pt x="4162" y="9989"/>
                    </a:lnTo>
                    <a:cubicBezTo>
                      <a:pt x="4453" y="10280"/>
                      <a:pt x="4842" y="10440"/>
                      <a:pt x="5251" y="10440"/>
                    </a:cubicBezTo>
                    <a:cubicBezTo>
                      <a:pt x="5660" y="10440"/>
                      <a:pt x="6056" y="10280"/>
                      <a:pt x="6340" y="9989"/>
                    </a:cubicBezTo>
                    <a:lnTo>
                      <a:pt x="14150" y="2179"/>
                    </a:lnTo>
                    <a:lnTo>
                      <a:pt x="11972" y="1"/>
                    </a:ln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FFFFFF"/>
                  </a:solidFill>
                  <a:effectLst/>
                  <a:uLnTx/>
                  <a:uFillTx/>
                  <a:latin typeface="UTM Avo" panose="02040603050506020204" pitchFamily="18" charset="0"/>
                  <a:cs typeface="Arial"/>
                  <a:sym typeface="Arial"/>
                </a:endParaRPr>
              </a:p>
            </p:txBody>
          </p:sp>
          <p:sp>
            <p:nvSpPr>
              <p:cNvPr id="12" name="Google Shape;3056;p8">
                <a:extLst>
                  <a:ext uri="{FF2B5EF4-FFF2-40B4-BE49-F238E27FC236}">
                    <a16:creationId xmlns:a16="http://schemas.microsoft.com/office/drawing/2014/main" id="{9DCB1820-6425-3422-A6CB-FDB3135A30B1}"/>
                  </a:ext>
                </a:extLst>
              </p:cNvPr>
              <p:cNvSpPr/>
              <p:nvPr/>
            </p:nvSpPr>
            <p:spPr>
              <a:xfrm>
                <a:off x="5338236" y="3769391"/>
                <a:ext cx="257155" cy="236006"/>
              </a:xfrm>
              <a:custGeom>
                <a:avLst/>
                <a:gdLst/>
                <a:ahLst/>
                <a:cxnLst/>
                <a:rect l="l" t="t" r="r" b="b"/>
                <a:pathLst>
                  <a:path w="9788" h="8983" extrusionOk="0">
                    <a:moveTo>
                      <a:pt x="9066" y="0"/>
                    </a:moveTo>
                    <a:lnTo>
                      <a:pt x="826" y="8248"/>
                    </a:lnTo>
                    <a:cubicBezTo>
                      <a:pt x="597" y="8470"/>
                      <a:pt x="312" y="8629"/>
                      <a:pt x="0" y="8698"/>
                    </a:cubicBezTo>
                    <a:cubicBezTo>
                      <a:pt x="257" y="8886"/>
                      <a:pt x="569" y="8983"/>
                      <a:pt x="888" y="8983"/>
                    </a:cubicBezTo>
                    <a:cubicBezTo>
                      <a:pt x="1297" y="8983"/>
                      <a:pt x="1693" y="8823"/>
                      <a:pt x="1977" y="8532"/>
                    </a:cubicBezTo>
                    <a:lnTo>
                      <a:pt x="9787" y="722"/>
                    </a:lnTo>
                    <a:lnTo>
                      <a:pt x="9066" y="0"/>
                    </a:lnTo>
                    <a:close/>
                  </a:path>
                </a:pathLst>
              </a:custGeom>
              <a:solidFill>
                <a:srgbClr val="FEE69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FFFFFF"/>
                  </a:solidFill>
                  <a:effectLst/>
                  <a:uLnTx/>
                  <a:uFillTx/>
                  <a:latin typeface="UTM Avo" panose="02040603050506020204" pitchFamily="18" charset="0"/>
                  <a:cs typeface="Arial"/>
                  <a:sym typeface="Arial"/>
                </a:endParaRPr>
              </a:p>
            </p:txBody>
          </p:sp>
        </p:grpSp>
      </p:grpSp>
      <p:pic>
        <p:nvPicPr>
          <p:cNvPr id="13" name="Google Shape;3057;p8">
            <a:extLst>
              <a:ext uri="{FF2B5EF4-FFF2-40B4-BE49-F238E27FC236}">
                <a16:creationId xmlns:a16="http://schemas.microsoft.com/office/drawing/2014/main" id="{21A56CDF-F1AD-5191-5B73-454583F9B980}"/>
              </a:ext>
            </a:extLst>
          </p:cNvPr>
          <p:cNvPicPr preferRelativeResize="0"/>
          <p:nvPr/>
        </p:nvPicPr>
        <p:blipFill rotWithShape="1">
          <a:blip r:embed="rId4">
            <a:alphaModFix/>
          </a:blip>
          <a:srcRect/>
          <a:stretch/>
        </p:blipFill>
        <p:spPr>
          <a:xfrm>
            <a:off x="9022132" y="4091458"/>
            <a:ext cx="2926696" cy="2863284"/>
          </a:xfrm>
          <a:prstGeom prst="rect">
            <a:avLst/>
          </a:prstGeom>
          <a:noFill/>
          <a:ln>
            <a:noFill/>
          </a:ln>
        </p:spPr>
      </p:pic>
      <p:sp>
        <p:nvSpPr>
          <p:cNvPr id="15" name="Google Shape;3041;p7">
            <a:extLst>
              <a:ext uri="{FF2B5EF4-FFF2-40B4-BE49-F238E27FC236}">
                <a16:creationId xmlns:a16="http://schemas.microsoft.com/office/drawing/2014/main" id="{6FE244B6-8751-A452-9A32-68C1EF778017}"/>
              </a:ext>
            </a:extLst>
          </p:cNvPr>
          <p:cNvSpPr txBox="1"/>
          <p:nvPr/>
        </p:nvSpPr>
        <p:spPr>
          <a:xfrm>
            <a:off x="3399490" y="1328715"/>
            <a:ext cx="5393019" cy="763600"/>
          </a:xfrm>
          <a:prstGeom prst="rect">
            <a:avLst/>
          </a:prstGeom>
          <a:noFill/>
          <a:ln>
            <a:noFill/>
          </a:ln>
        </p:spPr>
        <p:txBody>
          <a:bodyPr spcFirstLastPara="1" wrap="square" lIns="121900" tIns="121900" rIns="121900" bIns="121900" anchor="t" anchorCtr="0">
            <a:noAutofit/>
          </a:bodyPr>
          <a:lstStyle/>
          <a:p>
            <a:pPr algn="ctr">
              <a:buClr>
                <a:srgbClr val="000000"/>
              </a:buClr>
              <a:buFont typeface="Arial"/>
              <a:buNone/>
            </a:pPr>
            <a:r>
              <a:rPr lang="en-US" sz="3200" b="1" kern="0" dirty="0">
                <a:solidFill>
                  <a:schemeClr val="bg1"/>
                </a:solidFill>
                <a:latin typeface="UTM Avo" panose="02040603050506020204" pitchFamily="18" charset="0"/>
                <a:cs typeface="Arial"/>
                <a:sym typeface="Arial"/>
              </a:rPr>
              <a:t>ĐỌC HIỂU</a:t>
            </a:r>
            <a:endParaRPr sz="3200" b="1" kern="0" dirty="0">
              <a:solidFill>
                <a:schemeClr val="bg1"/>
              </a:solidFill>
              <a:latin typeface="UTM Avo" panose="02040603050506020204" pitchFamily="18" charset="0"/>
              <a:cs typeface="Arial"/>
              <a:sym typeface="Arial"/>
            </a:endParaRPr>
          </a:p>
        </p:txBody>
      </p:sp>
    </p:spTree>
    <p:extLst>
      <p:ext uri="{BB962C8B-B14F-4D97-AF65-F5344CB8AC3E}">
        <p14:creationId xmlns:p14="http://schemas.microsoft.com/office/powerpoint/2010/main" val="37241244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fade">
                                      <p:cBhvr>
                                        <p:cTn id="18" dur="500"/>
                                        <p:tgtEl>
                                          <p:spTgt spid="13"/>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500"/>
                                        <p:tgtEl>
                                          <p:spTgt spid="7"/>
                                        </p:tgtEl>
                                      </p:cBhvr>
                                    </p:animEffect>
                                  </p:childTnLst>
                                </p:cTn>
                              </p:par>
                              <p:par>
                                <p:cTn id="22" presetID="10" presetClass="entr" presetSubtype="0" fill="hold" nodeType="with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fade">
                                      <p:cBhvr>
                                        <p:cTn id="24"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Google Shape;3049;p8">
            <a:extLst>
              <a:ext uri="{FF2B5EF4-FFF2-40B4-BE49-F238E27FC236}">
                <a16:creationId xmlns:a16="http://schemas.microsoft.com/office/drawing/2014/main" id="{5A5D35B0-3708-7DE6-524C-2CC654B42E5A}"/>
              </a:ext>
            </a:extLst>
          </p:cNvPr>
          <p:cNvPicPr preferRelativeResize="0"/>
          <p:nvPr/>
        </p:nvPicPr>
        <p:blipFill rotWithShape="1">
          <a:blip r:embed="rId3">
            <a:alphaModFix/>
          </a:blip>
          <a:srcRect/>
          <a:stretch/>
        </p:blipFill>
        <p:spPr>
          <a:xfrm>
            <a:off x="138391" y="2020872"/>
            <a:ext cx="2670347" cy="2619164"/>
          </a:xfrm>
          <a:prstGeom prst="rect">
            <a:avLst/>
          </a:prstGeom>
          <a:noFill/>
          <a:ln>
            <a:noFill/>
          </a:ln>
        </p:spPr>
      </p:pic>
      <p:sp>
        <p:nvSpPr>
          <p:cNvPr id="5" name="Google Shape;3050;p8">
            <a:extLst>
              <a:ext uri="{FF2B5EF4-FFF2-40B4-BE49-F238E27FC236}">
                <a16:creationId xmlns:a16="http://schemas.microsoft.com/office/drawing/2014/main" id="{A49997DF-690F-00BE-E7E7-7EE2709075C2}"/>
              </a:ext>
            </a:extLst>
          </p:cNvPr>
          <p:cNvSpPr/>
          <p:nvPr/>
        </p:nvSpPr>
        <p:spPr>
          <a:xfrm>
            <a:off x="3273277" y="2295824"/>
            <a:ext cx="6244795" cy="1371601"/>
          </a:xfrm>
          <a:prstGeom prst="wedgeRoundRectCallout">
            <a:avLst>
              <a:gd name="adj1" fmla="val -56787"/>
              <a:gd name="adj2" fmla="val -310"/>
              <a:gd name="adj3" fmla="val 16667"/>
            </a:avLst>
          </a:prstGeom>
          <a:solidFill>
            <a:srgbClr val="FFFFFF"/>
          </a:solidFill>
          <a:ln w="25400" cap="flat" cmpd="sng">
            <a:solidFill>
              <a:srgbClr val="434343"/>
            </a:solidFill>
            <a:prstDash val="solid"/>
            <a:round/>
            <a:headEnd type="none" w="sm" len="sm"/>
            <a:tailEnd type="none" w="sm" len="sm"/>
          </a:ln>
        </p:spPr>
        <p:txBody>
          <a:bodyPr spcFirstLastPara="1" wrap="square" lIns="365733" tIns="60933" rIns="365733" bIns="60933" anchor="ctr" anchorCtr="0">
            <a:noAutofit/>
          </a:bodyPr>
          <a:lstStyle/>
          <a:p>
            <a:pPr marL="101598" lvl="0">
              <a:lnSpc>
                <a:spcPct val="125000"/>
              </a:lnSpc>
              <a:buClr>
                <a:srgbClr val="434343"/>
              </a:buClr>
              <a:buSzPts val="2400"/>
              <a:defRPr/>
            </a:pPr>
            <a:r>
              <a:rPr lang="vi-VN" sz="2400" kern="0" dirty="0">
                <a:solidFill>
                  <a:schemeClr val="bg1"/>
                </a:solidFill>
                <a:latin typeface="UTM Avo" panose="02040603050506020204" pitchFamily="18" charset="0"/>
                <a:cs typeface="Arial"/>
                <a:sym typeface="Arial"/>
              </a:rPr>
              <a:t>4. Em có cảm nghĩ gì về bạn nhỏ trong bài thơ?</a:t>
            </a:r>
          </a:p>
        </p:txBody>
      </p:sp>
      <p:sp>
        <p:nvSpPr>
          <p:cNvPr id="7" name="Google Shape;3051;p8">
            <a:extLst>
              <a:ext uri="{FF2B5EF4-FFF2-40B4-BE49-F238E27FC236}">
                <a16:creationId xmlns:a16="http://schemas.microsoft.com/office/drawing/2014/main" id="{3A7FE4F7-B3F7-4853-1C68-41CA33577FD8}"/>
              </a:ext>
            </a:extLst>
          </p:cNvPr>
          <p:cNvSpPr/>
          <p:nvPr/>
        </p:nvSpPr>
        <p:spPr>
          <a:xfrm>
            <a:off x="1967345" y="4487847"/>
            <a:ext cx="7054787" cy="1968371"/>
          </a:xfrm>
          <a:prstGeom prst="wedgeRoundRectCallout">
            <a:avLst>
              <a:gd name="adj1" fmla="val 59279"/>
              <a:gd name="adj2" fmla="val -13937"/>
              <a:gd name="adj3" fmla="val 16667"/>
            </a:avLst>
          </a:prstGeom>
          <a:solidFill>
            <a:srgbClr val="FFFFFF"/>
          </a:solidFill>
          <a:ln w="25400" cap="flat" cmpd="sng">
            <a:solidFill>
              <a:srgbClr val="434343"/>
            </a:solidFill>
            <a:prstDash val="solid"/>
            <a:round/>
            <a:headEnd type="none" w="sm" len="sm"/>
            <a:tailEnd type="none" w="sm" len="sm"/>
          </a:ln>
        </p:spPr>
        <p:txBody>
          <a:bodyPr spcFirstLastPara="1" wrap="square" lIns="487667" tIns="60933" rIns="365733" bIns="60933" anchor="ctr" anchorCtr="0">
            <a:noAutofit/>
          </a:bodyPr>
          <a:lstStyle/>
          <a:p>
            <a:pPr lvl="0">
              <a:lnSpc>
                <a:spcPct val="125000"/>
              </a:lnSpc>
              <a:buClr>
                <a:srgbClr val="000000"/>
              </a:buClr>
              <a:defRPr/>
            </a:pPr>
            <a:r>
              <a:rPr lang="vi-VN" sz="2400" kern="0">
                <a:solidFill>
                  <a:schemeClr val="bg1"/>
                </a:solidFill>
                <a:latin typeface="UTM Avo" panose="02040603050506020204" pitchFamily="18" charset="0"/>
                <a:cs typeface="Arial"/>
                <a:sym typeface="Arial"/>
              </a:rPr>
              <a:t>Bạn nhỏ biết giữ vệ sinh thân thể, ăn mặc gọn gàng, đi bộ hằng ngày, vui vẻ, tích cực học tập. Đó là những điều giúp cho bạn nhỏ khoẻ mạnh.</a:t>
            </a:r>
            <a:endParaRPr lang="vi-VN" sz="2400" kern="0" dirty="0">
              <a:solidFill>
                <a:schemeClr val="bg1"/>
              </a:solidFill>
              <a:latin typeface="UTM Avo" panose="02040603050506020204" pitchFamily="18" charset="0"/>
              <a:cs typeface="Arial"/>
              <a:sym typeface="Arial"/>
            </a:endParaRPr>
          </a:p>
        </p:txBody>
      </p:sp>
      <p:sp>
        <p:nvSpPr>
          <p:cNvPr id="8" name="Google Shape;3052;p8">
            <a:extLst>
              <a:ext uri="{FF2B5EF4-FFF2-40B4-BE49-F238E27FC236}">
                <a16:creationId xmlns:a16="http://schemas.microsoft.com/office/drawing/2014/main" id="{A6A613C2-17B9-410B-AAE0-3385DACAD1AC}"/>
              </a:ext>
            </a:extLst>
          </p:cNvPr>
          <p:cNvSpPr/>
          <p:nvPr/>
        </p:nvSpPr>
        <p:spPr>
          <a:xfrm>
            <a:off x="9125808" y="2644472"/>
            <a:ext cx="784528" cy="784528"/>
          </a:xfrm>
          <a:prstGeom prst="flowChartConnector">
            <a:avLst/>
          </a:prstGeom>
          <a:solidFill>
            <a:srgbClr val="434343"/>
          </a:solidFill>
          <a:ln w="25400" cap="flat" cmpd="sng">
            <a:solidFill>
              <a:srgbClr val="434343"/>
            </a:solidFill>
            <a:prstDash val="solid"/>
            <a:round/>
            <a:headEnd type="none" w="sm" len="sm"/>
            <a:tailEnd type="none" w="sm" len="sm"/>
          </a:ln>
        </p:spPr>
        <p:txBody>
          <a:bodyPr spcFirstLastPara="1" wrap="square" lIns="121900" tIns="60933" rIns="121900" bIns="60933" anchor="ctr" anchorCtr="0">
            <a:noAutofit/>
          </a:body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en-US" sz="5333" b="1" i="0" u="none" strike="noStrike" kern="0" cap="none" spc="0" normalizeH="0" baseline="0" noProof="0" dirty="0">
                <a:ln>
                  <a:noFill/>
                </a:ln>
                <a:solidFill>
                  <a:srgbClr val="FFFFFF"/>
                </a:solidFill>
                <a:effectLst/>
                <a:uLnTx/>
                <a:uFillTx/>
                <a:latin typeface="UTM Avo" panose="02040603050506020204" pitchFamily="18" charset="0"/>
                <a:cs typeface="Arial"/>
                <a:sym typeface="Arial"/>
              </a:rPr>
              <a:t>?</a:t>
            </a:r>
            <a:endParaRPr kumimoji="0" sz="5333" b="1" i="0" u="none" strike="noStrike" kern="0" cap="none" spc="0" normalizeH="0" baseline="0" noProof="0" dirty="0">
              <a:ln>
                <a:noFill/>
              </a:ln>
              <a:solidFill>
                <a:srgbClr val="FFFFFF"/>
              </a:solidFill>
              <a:effectLst/>
              <a:uLnTx/>
              <a:uFillTx/>
              <a:latin typeface="UTM Avo" panose="02040603050506020204" pitchFamily="18" charset="0"/>
              <a:cs typeface="Arial"/>
              <a:sym typeface="Arial"/>
            </a:endParaRPr>
          </a:p>
        </p:txBody>
      </p:sp>
      <p:grpSp>
        <p:nvGrpSpPr>
          <p:cNvPr id="14" name="Group 13">
            <a:extLst>
              <a:ext uri="{FF2B5EF4-FFF2-40B4-BE49-F238E27FC236}">
                <a16:creationId xmlns:a16="http://schemas.microsoft.com/office/drawing/2014/main" id="{CFB16B1C-9220-5EC8-7A1B-1AC368C4EB89}"/>
              </a:ext>
            </a:extLst>
          </p:cNvPr>
          <p:cNvGrpSpPr/>
          <p:nvPr/>
        </p:nvGrpSpPr>
        <p:grpSpPr>
          <a:xfrm>
            <a:off x="1563404" y="4671804"/>
            <a:ext cx="784528" cy="784528"/>
            <a:chOff x="276937" y="3822617"/>
            <a:chExt cx="784528" cy="784528"/>
          </a:xfrm>
        </p:grpSpPr>
        <p:sp>
          <p:nvSpPr>
            <p:cNvPr id="9" name="Google Shape;3053;p8">
              <a:extLst>
                <a:ext uri="{FF2B5EF4-FFF2-40B4-BE49-F238E27FC236}">
                  <a16:creationId xmlns:a16="http://schemas.microsoft.com/office/drawing/2014/main" id="{4225D9E7-AEA6-5535-271C-9A1FB48B93AA}"/>
                </a:ext>
              </a:extLst>
            </p:cNvPr>
            <p:cNvSpPr/>
            <p:nvPr/>
          </p:nvSpPr>
          <p:spPr>
            <a:xfrm>
              <a:off x="276937" y="3822617"/>
              <a:ext cx="784528" cy="784528"/>
            </a:xfrm>
            <a:prstGeom prst="flowChartConnector">
              <a:avLst/>
            </a:prstGeom>
            <a:solidFill>
              <a:srgbClr val="434343"/>
            </a:solidFill>
            <a:ln w="25400" cap="flat" cmpd="sng">
              <a:solidFill>
                <a:srgbClr val="434343"/>
              </a:solidFill>
              <a:prstDash val="solid"/>
              <a:round/>
              <a:headEnd type="none" w="sm" len="sm"/>
              <a:tailEnd type="none" w="sm" len="sm"/>
            </a:ln>
          </p:spPr>
          <p:txBody>
            <a:bodyPr spcFirstLastPara="1" wrap="square" lIns="121900" tIns="60933" rIns="121900" bIns="60933" anchor="ctr" anchorCtr="0">
              <a:noAutofit/>
            </a:body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sz="5333" b="1" i="0" u="none" strike="noStrike" kern="0" cap="none" spc="0" normalizeH="0" baseline="0" noProof="0" dirty="0">
                <a:ln>
                  <a:noFill/>
                </a:ln>
                <a:solidFill>
                  <a:srgbClr val="5A4833"/>
                </a:solidFill>
                <a:effectLst/>
                <a:uLnTx/>
                <a:uFillTx/>
                <a:latin typeface="UTM Avo" panose="02040603050506020204" pitchFamily="18" charset="0"/>
                <a:cs typeface="Arial"/>
                <a:sym typeface="Arial"/>
              </a:endParaRPr>
            </a:p>
          </p:txBody>
        </p:sp>
        <p:grpSp>
          <p:nvGrpSpPr>
            <p:cNvPr id="10" name="Google Shape;3054;p8">
              <a:extLst>
                <a:ext uri="{FF2B5EF4-FFF2-40B4-BE49-F238E27FC236}">
                  <a16:creationId xmlns:a16="http://schemas.microsoft.com/office/drawing/2014/main" id="{A6F7241F-D95D-A4E7-2ADD-847C2B9DDEFA}"/>
                </a:ext>
              </a:extLst>
            </p:cNvPr>
            <p:cNvGrpSpPr/>
            <p:nvPr/>
          </p:nvGrpSpPr>
          <p:grpSpPr>
            <a:xfrm>
              <a:off x="413480" y="3963617"/>
              <a:ext cx="522552" cy="502529"/>
              <a:chOff x="5223609" y="3731112"/>
              <a:chExt cx="371782" cy="274285"/>
            </a:xfrm>
          </p:grpSpPr>
          <p:sp>
            <p:nvSpPr>
              <p:cNvPr id="11" name="Google Shape;3055;p8">
                <a:extLst>
                  <a:ext uri="{FF2B5EF4-FFF2-40B4-BE49-F238E27FC236}">
                    <a16:creationId xmlns:a16="http://schemas.microsoft.com/office/drawing/2014/main" id="{586E51FA-5767-C143-5C67-F20C6DDC5520}"/>
                  </a:ext>
                </a:extLst>
              </p:cNvPr>
              <p:cNvSpPr/>
              <p:nvPr/>
            </p:nvSpPr>
            <p:spPr>
              <a:xfrm>
                <a:off x="5223609" y="3731112"/>
                <a:ext cx="371782" cy="274285"/>
              </a:xfrm>
              <a:custGeom>
                <a:avLst/>
                <a:gdLst/>
                <a:ahLst/>
                <a:cxnLst/>
                <a:rect l="l" t="t" r="r" b="b"/>
                <a:pathLst>
                  <a:path w="14151" h="10440" extrusionOk="0">
                    <a:moveTo>
                      <a:pt x="11972" y="1"/>
                    </a:moveTo>
                    <a:lnTo>
                      <a:pt x="5563" y="6410"/>
                    </a:lnTo>
                    <a:cubicBezTo>
                      <a:pt x="5477" y="6497"/>
                      <a:pt x="5364" y="6540"/>
                      <a:pt x="5251" y="6540"/>
                    </a:cubicBezTo>
                    <a:cubicBezTo>
                      <a:pt x="5138" y="6540"/>
                      <a:pt x="5026" y="6497"/>
                      <a:pt x="4939" y="6410"/>
                    </a:cubicBezTo>
                    <a:lnTo>
                      <a:pt x="2178" y="3649"/>
                    </a:lnTo>
                    <a:lnTo>
                      <a:pt x="0" y="5827"/>
                    </a:lnTo>
                    <a:lnTo>
                      <a:pt x="4162" y="9989"/>
                    </a:lnTo>
                    <a:cubicBezTo>
                      <a:pt x="4453" y="10280"/>
                      <a:pt x="4842" y="10440"/>
                      <a:pt x="5251" y="10440"/>
                    </a:cubicBezTo>
                    <a:cubicBezTo>
                      <a:pt x="5660" y="10440"/>
                      <a:pt x="6056" y="10280"/>
                      <a:pt x="6340" y="9989"/>
                    </a:cubicBezTo>
                    <a:lnTo>
                      <a:pt x="14150" y="2179"/>
                    </a:lnTo>
                    <a:lnTo>
                      <a:pt x="11972" y="1"/>
                    </a:ln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FFFFFF"/>
                  </a:solidFill>
                  <a:effectLst/>
                  <a:uLnTx/>
                  <a:uFillTx/>
                  <a:latin typeface="UTM Avo" panose="02040603050506020204" pitchFamily="18" charset="0"/>
                  <a:cs typeface="Arial"/>
                  <a:sym typeface="Arial"/>
                </a:endParaRPr>
              </a:p>
            </p:txBody>
          </p:sp>
          <p:sp>
            <p:nvSpPr>
              <p:cNvPr id="12" name="Google Shape;3056;p8">
                <a:extLst>
                  <a:ext uri="{FF2B5EF4-FFF2-40B4-BE49-F238E27FC236}">
                    <a16:creationId xmlns:a16="http://schemas.microsoft.com/office/drawing/2014/main" id="{9DCB1820-6425-3422-A6CB-FDB3135A30B1}"/>
                  </a:ext>
                </a:extLst>
              </p:cNvPr>
              <p:cNvSpPr/>
              <p:nvPr/>
            </p:nvSpPr>
            <p:spPr>
              <a:xfrm>
                <a:off x="5338236" y="3769391"/>
                <a:ext cx="257155" cy="236006"/>
              </a:xfrm>
              <a:custGeom>
                <a:avLst/>
                <a:gdLst/>
                <a:ahLst/>
                <a:cxnLst/>
                <a:rect l="l" t="t" r="r" b="b"/>
                <a:pathLst>
                  <a:path w="9788" h="8983" extrusionOk="0">
                    <a:moveTo>
                      <a:pt x="9066" y="0"/>
                    </a:moveTo>
                    <a:lnTo>
                      <a:pt x="826" y="8248"/>
                    </a:lnTo>
                    <a:cubicBezTo>
                      <a:pt x="597" y="8470"/>
                      <a:pt x="312" y="8629"/>
                      <a:pt x="0" y="8698"/>
                    </a:cubicBezTo>
                    <a:cubicBezTo>
                      <a:pt x="257" y="8886"/>
                      <a:pt x="569" y="8983"/>
                      <a:pt x="888" y="8983"/>
                    </a:cubicBezTo>
                    <a:cubicBezTo>
                      <a:pt x="1297" y="8983"/>
                      <a:pt x="1693" y="8823"/>
                      <a:pt x="1977" y="8532"/>
                    </a:cubicBezTo>
                    <a:lnTo>
                      <a:pt x="9787" y="722"/>
                    </a:lnTo>
                    <a:lnTo>
                      <a:pt x="9066" y="0"/>
                    </a:lnTo>
                    <a:close/>
                  </a:path>
                </a:pathLst>
              </a:custGeom>
              <a:solidFill>
                <a:srgbClr val="FEE69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FFFFFF"/>
                  </a:solidFill>
                  <a:effectLst/>
                  <a:uLnTx/>
                  <a:uFillTx/>
                  <a:latin typeface="UTM Avo" panose="02040603050506020204" pitchFamily="18" charset="0"/>
                  <a:cs typeface="Arial"/>
                  <a:sym typeface="Arial"/>
                </a:endParaRPr>
              </a:p>
            </p:txBody>
          </p:sp>
        </p:grpSp>
      </p:grpSp>
      <p:pic>
        <p:nvPicPr>
          <p:cNvPr id="13" name="Google Shape;3057;p8">
            <a:extLst>
              <a:ext uri="{FF2B5EF4-FFF2-40B4-BE49-F238E27FC236}">
                <a16:creationId xmlns:a16="http://schemas.microsoft.com/office/drawing/2014/main" id="{21A56CDF-F1AD-5191-5B73-454583F9B980}"/>
              </a:ext>
            </a:extLst>
          </p:cNvPr>
          <p:cNvPicPr preferRelativeResize="0"/>
          <p:nvPr/>
        </p:nvPicPr>
        <p:blipFill rotWithShape="1">
          <a:blip r:embed="rId4">
            <a:alphaModFix/>
          </a:blip>
          <a:srcRect/>
          <a:stretch/>
        </p:blipFill>
        <p:spPr>
          <a:xfrm>
            <a:off x="9022132" y="4091458"/>
            <a:ext cx="2926696" cy="2863284"/>
          </a:xfrm>
          <a:prstGeom prst="rect">
            <a:avLst/>
          </a:prstGeom>
          <a:noFill/>
          <a:ln>
            <a:noFill/>
          </a:ln>
        </p:spPr>
      </p:pic>
      <p:sp>
        <p:nvSpPr>
          <p:cNvPr id="15" name="Google Shape;3041;p7">
            <a:extLst>
              <a:ext uri="{FF2B5EF4-FFF2-40B4-BE49-F238E27FC236}">
                <a16:creationId xmlns:a16="http://schemas.microsoft.com/office/drawing/2014/main" id="{6FE244B6-8751-A452-9A32-68C1EF778017}"/>
              </a:ext>
            </a:extLst>
          </p:cNvPr>
          <p:cNvSpPr txBox="1"/>
          <p:nvPr/>
        </p:nvSpPr>
        <p:spPr>
          <a:xfrm>
            <a:off x="3399490" y="1328715"/>
            <a:ext cx="5393019" cy="763600"/>
          </a:xfrm>
          <a:prstGeom prst="rect">
            <a:avLst/>
          </a:prstGeom>
          <a:noFill/>
          <a:ln>
            <a:noFill/>
          </a:ln>
        </p:spPr>
        <p:txBody>
          <a:bodyPr spcFirstLastPara="1" wrap="square" lIns="121900" tIns="121900" rIns="121900" bIns="121900" anchor="t" anchorCtr="0">
            <a:noAutofit/>
          </a:bodyPr>
          <a:lstStyle/>
          <a:p>
            <a:pPr algn="ctr">
              <a:buClr>
                <a:srgbClr val="000000"/>
              </a:buClr>
              <a:buFont typeface="Arial"/>
              <a:buNone/>
            </a:pPr>
            <a:r>
              <a:rPr lang="en-US" sz="3200" b="1" kern="0" dirty="0">
                <a:solidFill>
                  <a:schemeClr val="bg1"/>
                </a:solidFill>
                <a:latin typeface="UTM Avo" panose="02040603050506020204" pitchFamily="18" charset="0"/>
                <a:cs typeface="Arial"/>
                <a:sym typeface="Arial"/>
              </a:rPr>
              <a:t>ĐỌC HIỂU</a:t>
            </a:r>
            <a:endParaRPr sz="3200" b="1" kern="0" dirty="0">
              <a:solidFill>
                <a:schemeClr val="bg1"/>
              </a:solidFill>
              <a:latin typeface="UTM Avo" panose="02040603050506020204" pitchFamily="18" charset="0"/>
              <a:cs typeface="Arial"/>
              <a:sym typeface="Arial"/>
            </a:endParaRPr>
          </a:p>
        </p:txBody>
      </p:sp>
    </p:spTree>
    <p:extLst>
      <p:ext uri="{BB962C8B-B14F-4D97-AF65-F5344CB8AC3E}">
        <p14:creationId xmlns:p14="http://schemas.microsoft.com/office/powerpoint/2010/main" val="34940601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fade">
                                      <p:cBhvr>
                                        <p:cTn id="18" dur="500"/>
                                        <p:tgtEl>
                                          <p:spTgt spid="13"/>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500"/>
                                        <p:tgtEl>
                                          <p:spTgt spid="7"/>
                                        </p:tgtEl>
                                      </p:cBhvr>
                                    </p:animEffect>
                                  </p:childTnLst>
                                </p:cTn>
                              </p:par>
                              <p:par>
                                <p:cTn id="22" presetID="10" presetClass="entr" presetSubtype="0" fill="hold" nodeType="with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fade">
                                      <p:cBhvr>
                                        <p:cTn id="24"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330AA61F-9AD6-E09F-381D-3CB89D4428C8}"/>
              </a:ext>
            </a:extLst>
          </p:cNvPr>
          <p:cNvGrpSpPr/>
          <p:nvPr/>
        </p:nvGrpSpPr>
        <p:grpSpPr>
          <a:xfrm>
            <a:off x="10866032" y="746200"/>
            <a:ext cx="1216041" cy="1432566"/>
            <a:chOff x="930253" y="1555705"/>
            <a:chExt cx="1279160" cy="1432566"/>
          </a:xfrm>
        </p:grpSpPr>
        <p:pic>
          <p:nvPicPr>
            <p:cNvPr id="6" name="Picture 5">
              <a:hlinkClick r:id="rId3"/>
              <a:extLst>
                <a:ext uri="{FF2B5EF4-FFF2-40B4-BE49-F238E27FC236}">
                  <a16:creationId xmlns:a16="http://schemas.microsoft.com/office/drawing/2014/main" id="{1F828CFB-B315-DCB7-0C6D-708A35826076}"/>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7" name="TextBox 6">
              <a:extLst>
                <a:ext uri="{FF2B5EF4-FFF2-40B4-BE49-F238E27FC236}">
                  <a16:creationId xmlns:a16="http://schemas.microsoft.com/office/drawing/2014/main" id="{D06F9FC4-6811-BE5C-D48D-F8CC48D6EC39}"/>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28797408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Google Shape;3235;p14">
            <a:extLst>
              <a:ext uri="{FF2B5EF4-FFF2-40B4-BE49-F238E27FC236}">
                <a16:creationId xmlns:a16="http://schemas.microsoft.com/office/drawing/2014/main" id="{ADC5FFAE-D639-C092-7FA4-46D53BD8D809}"/>
              </a:ext>
            </a:extLst>
          </p:cNvPr>
          <p:cNvSpPr/>
          <p:nvPr/>
        </p:nvSpPr>
        <p:spPr>
          <a:xfrm>
            <a:off x="1616781" y="1877812"/>
            <a:ext cx="8958436" cy="4647372"/>
          </a:xfrm>
          <a:prstGeom prst="rect">
            <a:avLst/>
          </a:prstGeom>
          <a:noFill/>
          <a:ln>
            <a:noFill/>
          </a:ln>
        </p:spPr>
        <p:txBody>
          <a:bodyPr spcFirstLastPara="1" wrap="square" lIns="121900" tIns="60933" rIns="121900" bIns="60933" anchor="t" anchorCtr="0">
            <a:spAutoFit/>
          </a:bodyPr>
          <a:lstStyle/>
          <a:p>
            <a:pPr algn="just">
              <a:lnSpc>
                <a:spcPct val="150000"/>
              </a:lnSpc>
              <a:buClr>
                <a:srgbClr val="000000"/>
              </a:buClr>
              <a:buFont typeface="Arial"/>
              <a:buNone/>
            </a:pPr>
            <a:r>
              <a:rPr lang="en-US" sz="2400" b="1" kern="0" dirty="0" err="1">
                <a:solidFill>
                  <a:schemeClr val="bg1"/>
                </a:solidFill>
                <a:latin typeface="UTM Avo" panose="02040603050506020204" pitchFamily="18" charset="0"/>
                <a:cs typeface="Arial"/>
                <a:sym typeface="Arial"/>
              </a:rPr>
              <a:t>Chú</a:t>
            </a:r>
            <a:r>
              <a:rPr lang="en-US" sz="2400" b="1" kern="0" dirty="0">
                <a:solidFill>
                  <a:schemeClr val="bg1"/>
                </a:solidFill>
                <a:latin typeface="UTM Avo" panose="02040603050506020204" pitchFamily="18" charset="0"/>
                <a:cs typeface="Arial"/>
                <a:sym typeface="Arial"/>
              </a:rPr>
              <a:t> ý </a:t>
            </a:r>
            <a:r>
              <a:rPr lang="en-US" sz="2400" b="1" kern="0" dirty="0" err="1">
                <a:solidFill>
                  <a:schemeClr val="bg1"/>
                </a:solidFill>
                <a:latin typeface="UTM Avo" panose="02040603050506020204" pitchFamily="18" charset="0"/>
                <a:cs typeface="Arial"/>
                <a:sym typeface="Arial"/>
              </a:rPr>
              <a:t>cách</a:t>
            </a:r>
            <a:r>
              <a:rPr lang="en-US" sz="2400" b="1" kern="0" dirty="0">
                <a:solidFill>
                  <a:schemeClr val="bg1"/>
                </a:solidFill>
                <a:latin typeface="UTM Avo" panose="02040603050506020204" pitchFamily="18" charset="0"/>
                <a:cs typeface="Arial"/>
                <a:sym typeface="Arial"/>
              </a:rPr>
              <a:t> </a:t>
            </a:r>
            <a:r>
              <a:rPr lang="en-US" sz="2400" b="1" kern="0" dirty="0" err="1">
                <a:solidFill>
                  <a:schemeClr val="bg1"/>
                </a:solidFill>
                <a:latin typeface="UTM Avo" panose="02040603050506020204" pitchFamily="18" charset="0"/>
                <a:cs typeface="Arial"/>
                <a:sym typeface="Arial"/>
              </a:rPr>
              <a:t>nghỉ</a:t>
            </a:r>
            <a:r>
              <a:rPr lang="en-US" sz="2400" b="1" kern="0" dirty="0">
                <a:solidFill>
                  <a:schemeClr val="bg1"/>
                </a:solidFill>
                <a:latin typeface="UTM Avo" panose="02040603050506020204" pitchFamily="18" charset="0"/>
                <a:cs typeface="Arial"/>
                <a:sym typeface="Arial"/>
              </a:rPr>
              <a:t> </a:t>
            </a:r>
            <a:r>
              <a:rPr lang="en-US" sz="2400" b="1" kern="0" dirty="0" err="1">
                <a:solidFill>
                  <a:schemeClr val="bg1"/>
                </a:solidFill>
                <a:latin typeface="UTM Avo" panose="02040603050506020204" pitchFamily="18" charset="0"/>
                <a:cs typeface="Arial"/>
                <a:sym typeface="Arial"/>
              </a:rPr>
              <a:t>hơi</a:t>
            </a:r>
            <a:r>
              <a:rPr lang="en-US" sz="2400" b="1" kern="0" dirty="0">
                <a:solidFill>
                  <a:schemeClr val="bg1"/>
                </a:solidFill>
                <a:latin typeface="UTM Avo" panose="02040603050506020204" pitchFamily="18" charset="0"/>
                <a:cs typeface="Arial"/>
                <a:sym typeface="Arial"/>
              </a:rPr>
              <a:t> ở </a:t>
            </a:r>
            <a:r>
              <a:rPr lang="en-US" sz="2400" b="1" kern="0" dirty="0" err="1">
                <a:solidFill>
                  <a:schemeClr val="bg1"/>
                </a:solidFill>
                <a:latin typeface="UTM Avo" panose="02040603050506020204" pitchFamily="18" charset="0"/>
                <a:cs typeface="Arial"/>
                <a:sym typeface="Arial"/>
              </a:rPr>
              <a:t>các</a:t>
            </a:r>
            <a:r>
              <a:rPr lang="en-US" sz="2400" b="1" kern="0" dirty="0">
                <a:solidFill>
                  <a:schemeClr val="bg1"/>
                </a:solidFill>
                <a:latin typeface="UTM Avo" panose="02040603050506020204" pitchFamily="18" charset="0"/>
                <a:cs typeface="Arial"/>
                <a:sym typeface="Arial"/>
              </a:rPr>
              <a:t> </a:t>
            </a:r>
            <a:r>
              <a:rPr lang="en-US" sz="2400" b="1" kern="0" dirty="0" err="1">
                <a:solidFill>
                  <a:schemeClr val="bg1"/>
                </a:solidFill>
                <a:latin typeface="UTM Avo" panose="02040603050506020204" pitchFamily="18" charset="0"/>
                <a:cs typeface="Arial"/>
                <a:sym typeface="Arial"/>
              </a:rPr>
              <a:t>dòng</a:t>
            </a:r>
            <a:r>
              <a:rPr lang="en-US" sz="2400" b="1" kern="0" dirty="0">
                <a:solidFill>
                  <a:schemeClr val="bg1"/>
                </a:solidFill>
                <a:latin typeface="UTM Avo" panose="02040603050506020204" pitchFamily="18" charset="0"/>
                <a:cs typeface="Arial"/>
                <a:sym typeface="Arial"/>
              </a:rPr>
              <a:t> </a:t>
            </a:r>
            <a:r>
              <a:rPr lang="en-US" sz="2400" b="1" kern="0" dirty="0" err="1">
                <a:solidFill>
                  <a:schemeClr val="bg1"/>
                </a:solidFill>
                <a:latin typeface="UTM Avo" panose="02040603050506020204" pitchFamily="18" charset="0"/>
                <a:cs typeface="Arial"/>
                <a:sym typeface="Arial"/>
              </a:rPr>
              <a:t>thơ</a:t>
            </a:r>
            <a:r>
              <a:rPr lang="en-US" sz="2400" b="1" kern="0" dirty="0">
                <a:solidFill>
                  <a:schemeClr val="bg1"/>
                </a:solidFill>
                <a:latin typeface="UTM Avo" panose="02040603050506020204" pitchFamily="18" charset="0"/>
                <a:cs typeface="Arial"/>
                <a:sym typeface="Arial"/>
              </a:rPr>
              <a:t>, </a:t>
            </a:r>
            <a:r>
              <a:rPr lang="en-US" sz="2400" b="1" kern="0" dirty="0" err="1">
                <a:solidFill>
                  <a:schemeClr val="bg1"/>
                </a:solidFill>
                <a:latin typeface="UTM Avo" panose="02040603050506020204" pitchFamily="18" charset="0"/>
                <a:cs typeface="Arial"/>
                <a:sym typeface="Arial"/>
              </a:rPr>
              <a:t>nhấn</a:t>
            </a:r>
            <a:r>
              <a:rPr lang="en-US" sz="2400" b="1" kern="0" dirty="0">
                <a:solidFill>
                  <a:schemeClr val="bg1"/>
                </a:solidFill>
                <a:latin typeface="UTM Avo" panose="02040603050506020204" pitchFamily="18" charset="0"/>
                <a:cs typeface="Arial"/>
                <a:sym typeface="Arial"/>
              </a:rPr>
              <a:t> </a:t>
            </a:r>
            <a:r>
              <a:rPr lang="en-US" sz="2400" b="1" kern="0" dirty="0" err="1">
                <a:solidFill>
                  <a:schemeClr val="bg1"/>
                </a:solidFill>
                <a:latin typeface="UTM Avo" panose="02040603050506020204" pitchFamily="18" charset="0"/>
                <a:cs typeface="Arial"/>
                <a:sym typeface="Arial"/>
              </a:rPr>
              <a:t>mạnh</a:t>
            </a:r>
            <a:r>
              <a:rPr lang="en-US" sz="2800" b="1" kern="0" dirty="0">
                <a:solidFill>
                  <a:schemeClr val="bg1"/>
                </a:solidFill>
                <a:latin typeface="UTM Avo" panose="02040603050506020204" pitchFamily="18" charset="0"/>
                <a:cs typeface="Arial"/>
                <a:sym typeface="Arial"/>
              </a:rPr>
              <a:t> </a:t>
            </a:r>
            <a:r>
              <a:rPr lang="en-US" sz="2400" b="1" kern="0" dirty="0" err="1">
                <a:solidFill>
                  <a:schemeClr val="bg1"/>
                </a:solidFill>
                <a:latin typeface="UTM Avo" panose="02040603050506020204" pitchFamily="18" charset="0"/>
                <a:cs typeface="Arial"/>
                <a:sym typeface="Arial"/>
              </a:rPr>
              <a:t>các</a:t>
            </a:r>
            <a:r>
              <a:rPr lang="en-US" sz="2400" b="1" kern="0" dirty="0">
                <a:solidFill>
                  <a:schemeClr val="bg1"/>
                </a:solidFill>
                <a:latin typeface="UTM Avo" panose="02040603050506020204" pitchFamily="18" charset="0"/>
                <a:cs typeface="Arial"/>
                <a:sym typeface="Arial"/>
              </a:rPr>
              <a:t> </a:t>
            </a:r>
            <a:r>
              <a:rPr lang="en-US" sz="2400" b="1" kern="0" dirty="0" err="1">
                <a:solidFill>
                  <a:schemeClr val="bg1"/>
                </a:solidFill>
                <a:latin typeface="UTM Avo" panose="02040603050506020204" pitchFamily="18" charset="0"/>
                <a:cs typeface="Arial"/>
                <a:sym typeface="Arial"/>
              </a:rPr>
              <a:t>từ</a:t>
            </a:r>
            <a:r>
              <a:rPr lang="en-US" sz="2400" b="1" kern="0" dirty="0">
                <a:solidFill>
                  <a:schemeClr val="bg1"/>
                </a:solidFill>
                <a:latin typeface="UTM Avo" panose="02040603050506020204" pitchFamily="18" charset="0"/>
                <a:cs typeface="Arial"/>
                <a:sym typeface="Arial"/>
              </a:rPr>
              <a:t> </a:t>
            </a:r>
            <a:r>
              <a:rPr lang="en-US" sz="2400" b="1" kern="0" dirty="0" err="1">
                <a:solidFill>
                  <a:schemeClr val="bg1"/>
                </a:solidFill>
                <a:latin typeface="UTM Avo" panose="02040603050506020204" pitchFamily="18" charset="0"/>
                <a:cs typeface="Arial"/>
                <a:sym typeface="Arial"/>
              </a:rPr>
              <a:t>ngữ</a:t>
            </a:r>
            <a:r>
              <a:rPr lang="en-US" sz="2400" b="1" kern="0" dirty="0">
                <a:solidFill>
                  <a:schemeClr val="bg1"/>
                </a:solidFill>
                <a:latin typeface="UTM Avo" panose="02040603050506020204" pitchFamily="18" charset="0"/>
                <a:cs typeface="Arial"/>
                <a:sym typeface="Arial"/>
              </a:rPr>
              <a:t> </a:t>
            </a:r>
            <a:r>
              <a:rPr lang="en-US" sz="2400" b="1" kern="0" dirty="0" err="1">
                <a:solidFill>
                  <a:schemeClr val="bg1"/>
                </a:solidFill>
                <a:latin typeface="UTM Avo" panose="02040603050506020204" pitchFamily="18" charset="0"/>
                <a:cs typeface="Arial"/>
                <a:sym typeface="Arial"/>
              </a:rPr>
              <a:t>quan</a:t>
            </a:r>
            <a:r>
              <a:rPr lang="en-US" sz="2400" b="1" kern="0" dirty="0">
                <a:solidFill>
                  <a:schemeClr val="bg1"/>
                </a:solidFill>
                <a:latin typeface="UTM Avo" panose="02040603050506020204" pitchFamily="18" charset="0"/>
                <a:cs typeface="Arial"/>
                <a:sym typeface="Arial"/>
              </a:rPr>
              <a:t> </a:t>
            </a:r>
            <a:r>
              <a:rPr lang="en-US" sz="2400" b="1" kern="0" dirty="0" err="1">
                <a:solidFill>
                  <a:schemeClr val="bg1"/>
                </a:solidFill>
                <a:latin typeface="UTM Avo" panose="02040603050506020204" pitchFamily="18" charset="0"/>
                <a:cs typeface="Arial"/>
                <a:sym typeface="Arial"/>
              </a:rPr>
              <a:t>trọng</a:t>
            </a:r>
            <a:r>
              <a:rPr lang="en-US" sz="2400" b="1" kern="0" dirty="0">
                <a:solidFill>
                  <a:schemeClr val="bg1"/>
                </a:solidFill>
                <a:latin typeface="UTM Avo" panose="02040603050506020204" pitchFamily="18" charset="0"/>
                <a:cs typeface="Arial"/>
                <a:sym typeface="Arial"/>
              </a:rPr>
              <a:t>:</a:t>
            </a:r>
            <a:endParaRPr sz="2400" kern="0" dirty="0">
              <a:solidFill>
                <a:schemeClr val="bg1"/>
              </a:solidFill>
              <a:latin typeface="UTM Avo" panose="02040603050506020204" pitchFamily="18" charset="0"/>
              <a:cs typeface="Arial"/>
              <a:sym typeface="Arial"/>
            </a:endParaRPr>
          </a:p>
          <a:p>
            <a:pPr marL="1358028" indent="-342900" algn="just">
              <a:lnSpc>
                <a:spcPct val="150000"/>
              </a:lnSpc>
              <a:buClr>
                <a:srgbClr val="000000"/>
              </a:buClr>
              <a:buFont typeface="Arial" panose="020B0604020202020204" pitchFamily="34" charset="0"/>
              <a:buChar char="•"/>
            </a:pPr>
            <a:r>
              <a:rPr lang="en-US" sz="2400" kern="0" dirty="0" err="1">
                <a:solidFill>
                  <a:schemeClr val="bg1"/>
                </a:solidFill>
                <a:latin typeface="UTM Avo" panose="02040603050506020204" pitchFamily="18" charset="0"/>
                <a:cs typeface="Arial"/>
                <a:sym typeface="Arial"/>
              </a:rPr>
              <a:t>Khéo</a:t>
            </a:r>
            <a:r>
              <a:rPr lang="en-US" sz="2400" kern="0" dirty="0">
                <a:solidFill>
                  <a:schemeClr val="bg1"/>
                </a:solidFill>
                <a:latin typeface="UTM Avo" panose="02040603050506020204" pitchFamily="18" charset="0"/>
                <a:cs typeface="Arial"/>
                <a:sym typeface="Arial"/>
              </a:rPr>
              <a:t> chia </a:t>
            </a:r>
            <a:r>
              <a:rPr lang="en-US" sz="2400" b="1" kern="0" dirty="0">
                <a:solidFill>
                  <a:schemeClr val="bg1"/>
                </a:solidFill>
                <a:latin typeface="UTM Avo" panose="02040603050506020204" pitchFamily="18" charset="0"/>
                <a:cs typeface="Arial"/>
                <a:sym typeface="Arial"/>
              </a:rPr>
              <a:t>/ </a:t>
            </a:r>
            <a:r>
              <a:rPr lang="en-US" sz="2400" kern="0" dirty="0" err="1">
                <a:solidFill>
                  <a:schemeClr val="bg1"/>
                </a:solidFill>
                <a:latin typeface="UTM Avo" panose="02040603050506020204" pitchFamily="18" charset="0"/>
                <a:cs typeface="Arial"/>
                <a:sym typeface="Arial"/>
              </a:rPr>
              <a:t>mớ</a:t>
            </a:r>
            <a:r>
              <a:rPr lang="en-US" sz="2400" kern="0" dirty="0">
                <a:solidFill>
                  <a:schemeClr val="bg1"/>
                </a:solidFill>
                <a:latin typeface="UTM Avo" panose="02040603050506020204" pitchFamily="18" charset="0"/>
                <a:cs typeface="Arial"/>
                <a:sym typeface="Arial"/>
              </a:rPr>
              <a:t> </a:t>
            </a:r>
            <a:r>
              <a:rPr lang="en-US" sz="2400" kern="0" dirty="0" err="1">
                <a:solidFill>
                  <a:schemeClr val="bg1"/>
                </a:solidFill>
                <a:latin typeface="UTM Avo" panose="02040603050506020204" pitchFamily="18" charset="0"/>
                <a:cs typeface="Arial"/>
                <a:sym typeface="Arial"/>
              </a:rPr>
              <a:t>tóc</a:t>
            </a:r>
            <a:r>
              <a:rPr lang="en-US" sz="2400" kern="0" dirty="0">
                <a:solidFill>
                  <a:schemeClr val="bg1"/>
                </a:solidFill>
                <a:latin typeface="UTM Avo" panose="02040603050506020204" pitchFamily="18" charset="0"/>
                <a:cs typeface="Arial"/>
                <a:sym typeface="Arial"/>
              </a:rPr>
              <a:t> </a:t>
            </a:r>
            <a:r>
              <a:rPr lang="en-US" sz="2400" kern="0" dirty="0" err="1">
                <a:solidFill>
                  <a:schemeClr val="bg1"/>
                </a:solidFill>
                <a:latin typeface="UTM Avo" panose="02040603050506020204" pitchFamily="18" charset="0"/>
                <a:cs typeface="Arial"/>
                <a:sym typeface="Arial"/>
              </a:rPr>
              <a:t>rối</a:t>
            </a:r>
            <a:r>
              <a:rPr lang="en-US" sz="2400" kern="0" dirty="0">
                <a:solidFill>
                  <a:schemeClr val="bg1"/>
                </a:solidFill>
                <a:latin typeface="UTM Avo" panose="02040603050506020204" pitchFamily="18" charset="0"/>
                <a:cs typeface="Arial"/>
                <a:sym typeface="Arial"/>
              </a:rPr>
              <a:t> </a:t>
            </a:r>
            <a:r>
              <a:rPr lang="en-US" sz="2400" b="1" kern="0" dirty="0">
                <a:solidFill>
                  <a:schemeClr val="bg1"/>
                </a:solidFill>
                <a:latin typeface="UTM Avo" panose="02040603050506020204" pitchFamily="18" charset="0"/>
                <a:cs typeface="Arial"/>
                <a:sym typeface="Arial"/>
              </a:rPr>
              <a:t>/</a:t>
            </a:r>
            <a:endParaRPr sz="2400" kern="0" dirty="0">
              <a:solidFill>
                <a:schemeClr val="bg1"/>
              </a:solidFill>
              <a:latin typeface="UTM Avo" panose="02040603050506020204" pitchFamily="18" charset="0"/>
              <a:cs typeface="Arial"/>
              <a:sym typeface="Arial"/>
            </a:endParaRPr>
          </a:p>
          <a:p>
            <a:pPr marL="1358028" indent="-342900" algn="just">
              <a:lnSpc>
                <a:spcPct val="150000"/>
              </a:lnSpc>
              <a:buClr>
                <a:srgbClr val="000000"/>
              </a:buClr>
              <a:buFont typeface="Arial" panose="020B0604020202020204" pitchFamily="34" charset="0"/>
              <a:buChar char="•"/>
            </a:pPr>
            <a:r>
              <a:rPr lang="en-US" sz="2400" kern="0" dirty="0">
                <a:solidFill>
                  <a:schemeClr val="bg1"/>
                </a:solidFill>
                <a:latin typeface="UTM Avo" panose="02040603050506020204" pitchFamily="18" charset="0"/>
                <a:cs typeface="Arial"/>
                <a:sym typeface="Arial"/>
              </a:rPr>
              <a:t>Thành </a:t>
            </a:r>
            <a:r>
              <a:rPr lang="en-US" sz="2400" b="1" kern="0" dirty="0">
                <a:solidFill>
                  <a:schemeClr val="bg1"/>
                </a:solidFill>
                <a:latin typeface="UTM Avo" panose="02040603050506020204" pitchFamily="18" charset="0"/>
                <a:cs typeface="Arial"/>
                <a:sym typeface="Arial"/>
              </a:rPr>
              <a:t>/ </a:t>
            </a:r>
            <a:r>
              <a:rPr lang="en-US" sz="2400" kern="0" dirty="0" err="1">
                <a:solidFill>
                  <a:schemeClr val="bg1"/>
                </a:solidFill>
                <a:latin typeface="UTM Avo" panose="02040603050506020204" pitchFamily="18" charset="0"/>
                <a:cs typeface="Arial"/>
                <a:sym typeface="Arial"/>
              </a:rPr>
              <a:t>hai</a:t>
            </a:r>
            <a:r>
              <a:rPr lang="en-US" sz="2400" kern="0" dirty="0">
                <a:solidFill>
                  <a:schemeClr val="bg1"/>
                </a:solidFill>
                <a:latin typeface="UTM Avo" panose="02040603050506020204" pitchFamily="18" charset="0"/>
                <a:cs typeface="Arial"/>
                <a:sym typeface="Arial"/>
              </a:rPr>
              <a:t> </a:t>
            </a:r>
            <a:r>
              <a:rPr lang="en-US" sz="2400" kern="0" dirty="0" err="1">
                <a:solidFill>
                  <a:schemeClr val="bg1"/>
                </a:solidFill>
                <a:latin typeface="UTM Avo" panose="02040603050506020204" pitchFamily="18" charset="0"/>
                <a:cs typeface="Arial"/>
                <a:sym typeface="Arial"/>
              </a:rPr>
              <a:t>bím</a:t>
            </a:r>
            <a:r>
              <a:rPr lang="en-US" sz="2400" kern="0" dirty="0">
                <a:solidFill>
                  <a:schemeClr val="bg1"/>
                </a:solidFill>
                <a:latin typeface="UTM Avo" panose="02040603050506020204" pitchFamily="18" charset="0"/>
                <a:cs typeface="Arial"/>
                <a:sym typeface="Arial"/>
              </a:rPr>
              <a:t> </a:t>
            </a:r>
            <a:r>
              <a:rPr lang="en-US" sz="2400" kern="0" dirty="0" err="1">
                <a:solidFill>
                  <a:schemeClr val="bg1"/>
                </a:solidFill>
                <a:latin typeface="UTM Avo" panose="02040603050506020204" pitchFamily="18" charset="0"/>
                <a:cs typeface="Arial"/>
                <a:sym typeface="Arial"/>
              </a:rPr>
              <a:t>thật</a:t>
            </a:r>
            <a:r>
              <a:rPr lang="en-US" sz="2400" kern="0" dirty="0">
                <a:solidFill>
                  <a:schemeClr val="bg1"/>
                </a:solidFill>
                <a:latin typeface="UTM Avo" panose="02040603050506020204" pitchFamily="18" charset="0"/>
                <a:cs typeface="Arial"/>
                <a:sym typeface="Arial"/>
              </a:rPr>
              <a:t> </a:t>
            </a:r>
            <a:r>
              <a:rPr lang="en-US" sz="2400" kern="0" dirty="0" err="1">
                <a:solidFill>
                  <a:schemeClr val="bg1"/>
                </a:solidFill>
                <a:latin typeface="UTM Avo" panose="02040603050506020204" pitchFamily="18" charset="0"/>
                <a:cs typeface="Arial"/>
                <a:sym typeface="Arial"/>
              </a:rPr>
              <a:t>xinh</a:t>
            </a:r>
            <a:r>
              <a:rPr lang="en-US" sz="2400" b="1" kern="0" dirty="0">
                <a:solidFill>
                  <a:schemeClr val="bg1"/>
                </a:solidFill>
                <a:latin typeface="UTM Avo" panose="02040603050506020204" pitchFamily="18" charset="0"/>
                <a:cs typeface="Arial"/>
                <a:sym typeface="Arial"/>
              </a:rPr>
              <a:t> /</a:t>
            </a:r>
            <a:endParaRPr sz="2400" kern="0" dirty="0">
              <a:solidFill>
                <a:schemeClr val="bg1"/>
              </a:solidFill>
              <a:latin typeface="UTM Avo" panose="02040603050506020204" pitchFamily="18" charset="0"/>
              <a:cs typeface="Arial"/>
              <a:sym typeface="Arial"/>
            </a:endParaRPr>
          </a:p>
          <a:p>
            <a:pPr marL="1358028" indent="-342900" algn="just">
              <a:lnSpc>
                <a:spcPct val="150000"/>
              </a:lnSpc>
              <a:buClr>
                <a:srgbClr val="000000"/>
              </a:buClr>
              <a:buFont typeface="Arial" panose="020B0604020202020204" pitchFamily="34" charset="0"/>
              <a:buChar char="•"/>
            </a:pPr>
            <a:r>
              <a:rPr lang="en-US" sz="2400" kern="0" dirty="0">
                <a:solidFill>
                  <a:schemeClr val="bg1"/>
                </a:solidFill>
                <a:latin typeface="UTM Avo" panose="02040603050506020204" pitchFamily="18" charset="0"/>
                <a:cs typeface="Arial"/>
                <a:sym typeface="Arial"/>
              </a:rPr>
              <a:t>Soi </a:t>
            </a:r>
            <a:r>
              <a:rPr lang="en-US" sz="2400" kern="0" dirty="0" err="1">
                <a:solidFill>
                  <a:schemeClr val="bg1"/>
                </a:solidFill>
                <a:latin typeface="UTM Avo" panose="02040603050506020204" pitchFamily="18" charset="0"/>
                <a:cs typeface="Arial"/>
                <a:sym typeface="Arial"/>
              </a:rPr>
              <a:t>gương</a:t>
            </a:r>
            <a:r>
              <a:rPr lang="en-US" sz="2400" b="1" kern="0" dirty="0">
                <a:solidFill>
                  <a:schemeClr val="bg1"/>
                </a:solidFill>
                <a:latin typeface="UTM Avo" panose="02040603050506020204" pitchFamily="18" charset="0"/>
                <a:cs typeface="Arial"/>
                <a:sym typeface="Arial"/>
              </a:rPr>
              <a:t> /</a:t>
            </a:r>
            <a:endParaRPr sz="2400" kern="0" dirty="0">
              <a:solidFill>
                <a:schemeClr val="bg1"/>
              </a:solidFill>
              <a:latin typeface="UTM Avo" panose="02040603050506020204" pitchFamily="18" charset="0"/>
              <a:cs typeface="Arial"/>
              <a:sym typeface="Arial"/>
            </a:endParaRPr>
          </a:p>
          <a:p>
            <a:pPr marL="1358028" indent="-342900">
              <a:lnSpc>
                <a:spcPct val="150000"/>
              </a:lnSpc>
              <a:buClr>
                <a:srgbClr val="000000"/>
              </a:buClr>
              <a:buFont typeface="Arial" panose="020B0604020202020204" pitchFamily="34" charset="0"/>
              <a:buChar char="•"/>
            </a:pPr>
            <a:r>
              <a:rPr lang="en-US" sz="2400" kern="0" dirty="0" err="1">
                <a:solidFill>
                  <a:schemeClr val="bg1"/>
                </a:solidFill>
                <a:latin typeface="UTM Avo" panose="02040603050506020204" pitchFamily="18" charset="0"/>
                <a:cs typeface="Arial"/>
                <a:sym typeface="Arial"/>
              </a:rPr>
              <a:t>Đẹp</a:t>
            </a:r>
            <a:r>
              <a:rPr lang="en-US" sz="2400" b="1" kern="0" dirty="0">
                <a:solidFill>
                  <a:schemeClr val="bg1"/>
                </a:solidFill>
                <a:latin typeface="UTM Avo" panose="02040603050506020204" pitchFamily="18" charset="0"/>
                <a:cs typeface="Arial"/>
                <a:sym typeface="Arial"/>
              </a:rPr>
              <a:t>/</a:t>
            </a:r>
            <a:endParaRPr sz="2400" kern="0" dirty="0">
              <a:solidFill>
                <a:schemeClr val="bg1"/>
              </a:solidFill>
              <a:latin typeface="UTM Avo" panose="02040603050506020204" pitchFamily="18" charset="0"/>
              <a:cs typeface="Arial"/>
              <a:sym typeface="Arial"/>
            </a:endParaRPr>
          </a:p>
          <a:p>
            <a:pPr marL="1358028" indent="-342900" algn="just">
              <a:lnSpc>
                <a:spcPct val="150000"/>
              </a:lnSpc>
              <a:buClr>
                <a:srgbClr val="000000"/>
              </a:buClr>
              <a:buFont typeface="Arial" panose="020B0604020202020204" pitchFamily="34" charset="0"/>
              <a:buChar char="•"/>
            </a:pPr>
            <a:r>
              <a:rPr lang="en-US" sz="2400" kern="0" dirty="0" err="1">
                <a:solidFill>
                  <a:schemeClr val="bg1"/>
                </a:solidFill>
                <a:latin typeface="UTM Avo" panose="02040603050506020204" pitchFamily="18" charset="0"/>
                <a:cs typeface="Arial"/>
                <a:sym typeface="Arial"/>
              </a:rPr>
              <a:t>Đẹp</a:t>
            </a:r>
            <a:r>
              <a:rPr lang="en-US" sz="2400" kern="0" dirty="0">
                <a:solidFill>
                  <a:schemeClr val="bg1"/>
                </a:solidFill>
                <a:latin typeface="UTM Avo" panose="02040603050506020204" pitchFamily="18" charset="0"/>
                <a:cs typeface="Arial"/>
                <a:sym typeface="Arial"/>
              </a:rPr>
              <a:t> </a:t>
            </a:r>
            <a:r>
              <a:rPr lang="en-US" sz="2400" kern="0" dirty="0" err="1">
                <a:solidFill>
                  <a:schemeClr val="bg1"/>
                </a:solidFill>
                <a:latin typeface="UTM Avo" panose="02040603050506020204" pitchFamily="18" charset="0"/>
                <a:cs typeface="Arial"/>
                <a:sym typeface="Arial"/>
              </a:rPr>
              <a:t>quá</a:t>
            </a:r>
            <a:r>
              <a:rPr lang="en-US" sz="2400" kern="0" dirty="0">
                <a:solidFill>
                  <a:schemeClr val="bg1"/>
                </a:solidFill>
                <a:latin typeface="UTM Avo" panose="02040603050506020204" pitchFamily="18" charset="0"/>
                <a:cs typeface="Arial"/>
                <a:sym typeface="Arial"/>
              </a:rPr>
              <a:t>!</a:t>
            </a:r>
            <a:r>
              <a:rPr lang="en-US" sz="2400" b="1" kern="0" dirty="0">
                <a:solidFill>
                  <a:schemeClr val="bg1"/>
                </a:solidFill>
                <a:latin typeface="UTM Avo" panose="02040603050506020204" pitchFamily="18" charset="0"/>
                <a:cs typeface="Arial"/>
                <a:sym typeface="Arial"/>
              </a:rPr>
              <a:t>/</a:t>
            </a:r>
            <a:endParaRPr sz="2400" kern="0" dirty="0">
              <a:solidFill>
                <a:schemeClr val="bg1"/>
              </a:solidFill>
              <a:latin typeface="UTM Avo" panose="02040603050506020204" pitchFamily="18" charset="0"/>
              <a:cs typeface="Arial"/>
              <a:sym typeface="Arial"/>
            </a:endParaRPr>
          </a:p>
          <a:p>
            <a:pPr marL="1358028" indent="-342900" algn="just">
              <a:lnSpc>
                <a:spcPct val="150000"/>
              </a:lnSpc>
              <a:buClr>
                <a:srgbClr val="000000"/>
              </a:buClr>
              <a:buFont typeface="Arial" panose="020B0604020202020204" pitchFamily="34" charset="0"/>
              <a:buChar char="•"/>
            </a:pPr>
            <a:r>
              <a:rPr lang="en-US" sz="2400" kern="0" dirty="0" err="1">
                <a:solidFill>
                  <a:schemeClr val="bg1"/>
                </a:solidFill>
                <a:latin typeface="UTM Avo" panose="02040603050506020204" pitchFamily="18" charset="0"/>
                <a:cs typeface="Arial"/>
                <a:sym typeface="Arial"/>
              </a:rPr>
              <a:t>Mình</a:t>
            </a:r>
            <a:r>
              <a:rPr lang="en-US" sz="2400" kern="0" dirty="0">
                <a:solidFill>
                  <a:schemeClr val="bg1"/>
                </a:solidFill>
                <a:latin typeface="UTM Avo" panose="02040603050506020204" pitchFamily="18" charset="0"/>
                <a:cs typeface="Arial"/>
                <a:sym typeface="Arial"/>
              </a:rPr>
              <a:t> </a:t>
            </a:r>
            <a:r>
              <a:rPr lang="en-US" sz="2400" kern="0" dirty="0" err="1">
                <a:solidFill>
                  <a:schemeClr val="bg1"/>
                </a:solidFill>
                <a:latin typeface="UTM Avo" panose="02040603050506020204" pitchFamily="18" charset="0"/>
                <a:cs typeface="Arial"/>
                <a:sym typeface="Arial"/>
              </a:rPr>
              <a:t>càng</a:t>
            </a:r>
            <a:r>
              <a:rPr lang="en-US" sz="2400" kern="0" dirty="0">
                <a:solidFill>
                  <a:schemeClr val="bg1"/>
                </a:solidFill>
                <a:latin typeface="UTM Avo" panose="02040603050506020204" pitchFamily="18" charset="0"/>
                <a:cs typeface="Arial"/>
                <a:sym typeface="Arial"/>
              </a:rPr>
              <a:t> </a:t>
            </a:r>
            <a:r>
              <a:rPr lang="en-US" sz="2400" kern="0" dirty="0" err="1">
                <a:solidFill>
                  <a:schemeClr val="bg1"/>
                </a:solidFill>
                <a:latin typeface="UTM Avo" panose="02040603050506020204" pitchFamily="18" charset="0"/>
                <a:cs typeface="Arial"/>
                <a:sym typeface="Arial"/>
              </a:rPr>
              <a:t>thêm</a:t>
            </a:r>
            <a:r>
              <a:rPr lang="en-US" sz="2400" kern="0" dirty="0">
                <a:solidFill>
                  <a:schemeClr val="bg1"/>
                </a:solidFill>
                <a:latin typeface="UTM Avo" panose="02040603050506020204" pitchFamily="18" charset="0"/>
                <a:cs typeface="Arial"/>
                <a:sym typeface="Arial"/>
              </a:rPr>
              <a:t> </a:t>
            </a:r>
            <a:r>
              <a:rPr lang="en-US" sz="2400" kern="0" dirty="0" err="1">
                <a:solidFill>
                  <a:schemeClr val="bg1"/>
                </a:solidFill>
                <a:latin typeface="UTM Avo" panose="02040603050506020204" pitchFamily="18" charset="0"/>
                <a:cs typeface="Arial"/>
                <a:sym typeface="Arial"/>
              </a:rPr>
              <a:t>yêu</a:t>
            </a:r>
            <a:r>
              <a:rPr lang="en-US" sz="2400" kern="0" dirty="0">
                <a:solidFill>
                  <a:schemeClr val="bg1"/>
                </a:solidFill>
                <a:latin typeface="UTM Avo" panose="02040603050506020204" pitchFamily="18" charset="0"/>
                <a:cs typeface="Arial"/>
                <a:sym typeface="Arial"/>
              </a:rPr>
              <a:t> </a:t>
            </a:r>
            <a:r>
              <a:rPr lang="en-US" sz="2400" kern="0" dirty="0" err="1">
                <a:solidFill>
                  <a:schemeClr val="bg1"/>
                </a:solidFill>
                <a:latin typeface="UTM Avo" panose="02040603050506020204" pitchFamily="18" charset="0"/>
                <a:cs typeface="Arial"/>
                <a:sym typeface="Arial"/>
              </a:rPr>
              <a:t>mình</a:t>
            </a:r>
            <a:r>
              <a:rPr lang="en-US" sz="2400" kern="0" dirty="0">
                <a:solidFill>
                  <a:schemeClr val="bg1"/>
                </a:solidFill>
                <a:latin typeface="UTM Avo" panose="02040603050506020204" pitchFamily="18" charset="0"/>
                <a:cs typeface="Arial"/>
                <a:sym typeface="Arial"/>
              </a:rPr>
              <a:t>.</a:t>
            </a:r>
            <a:endParaRPr sz="2400" kern="0" dirty="0">
              <a:solidFill>
                <a:schemeClr val="bg1"/>
              </a:solidFill>
              <a:latin typeface="UTM Avo" panose="02040603050506020204" pitchFamily="18" charset="0"/>
              <a:cs typeface="Arial"/>
              <a:sym typeface="Arial"/>
            </a:endParaRPr>
          </a:p>
        </p:txBody>
      </p:sp>
      <p:sp>
        <p:nvSpPr>
          <p:cNvPr id="7" name="Google Shape;3041;p7">
            <a:extLst>
              <a:ext uri="{FF2B5EF4-FFF2-40B4-BE49-F238E27FC236}">
                <a16:creationId xmlns:a16="http://schemas.microsoft.com/office/drawing/2014/main" id="{579AFC59-4283-0B96-9E6B-04AF93067D0C}"/>
              </a:ext>
            </a:extLst>
          </p:cNvPr>
          <p:cNvSpPr txBox="1"/>
          <p:nvPr/>
        </p:nvSpPr>
        <p:spPr>
          <a:xfrm>
            <a:off x="3399490" y="1328715"/>
            <a:ext cx="5393019" cy="763600"/>
          </a:xfrm>
          <a:prstGeom prst="rect">
            <a:avLst/>
          </a:prstGeom>
          <a:noFill/>
          <a:ln>
            <a:noFill/>
          </a:ln>
        </p:spPr>
        <p:txBody>
          <a:bodyPr spcFirstLastPara="1" wrap="square" lIns="121900" tIns="121900" rIns="121900" bIns="121900" anchor="t" anchorCtr="0">
            <a:noAutofit/>
          </a:bodyPr>
          <a:lstStyle/>
          <a:p>
            <a:pPr algn="ctr">
              <a:buClr>
                <a:srgbClr val="000000"/>
              </a:buClr>
              <a:buFont typeface="Arial"/>
              <a:buNone/>
            </a:pPr>
            <a:r>
              <a:rPr lang="en-US" sz="3200" b="1" kern="0" dirty="0">
                <a:solidFill>
                  <a:srgbClr val="434343"/>
                </a:solidFill>
                <a:latin typeface="UTM Avo" panose="02040603050506020204" pitchFamily="18" charset="0"/>
                <a:cs typeface="Arial"/>
                <a:sym typeface="Arial"/>
              </a:rPr>
              <a:t>ĐỌC NÂNG CAO</a:t>
            </a:r>
          </a:p>
        </p:txBody>
      </p:sp>
    </p:spTree>
    <p:extLst>
      <p:ext uri="{BB962C8B-B14F-4D97-AF65-F5344CB8AC3E}">
        <p14:creationId xmlns:p14="http://schemas.microsoft.com/office/powerpoint/2010/main" val="30012381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79205702-437E-F4CF-C58A-802FBF6842BD}"/>
              </a:ext>
            </a:extLst>
          </p:cNvPr>
          <p:cNvGrpSpPr/>
          <p:nvPr/>
        </p:nvGrpSpPr>
        <p:grpSpPr>
          <a:xfrm>
            <a:off x="10866032" y="746200"/>
            <a:ext cx="1216041" cy="1432566"/>
            <a:chOff x="930253" y="1555705"/>
            <a:chExt cx="1279160" cy="1432566"/>
          </a:xfrm>
        </p:grpSpPr>
        <p:pic>
          <p:nvPicPr>
            <p:cNvPr id="3" name="Picture 2">
              <a:hlinkClick r:id="rId3"/>
              <a:extLst>
                <a:ext uri="{FF2B5EF4-FFF2-40B4-BE49-F238E27FC236}">
                  <a16:creationId xmlns:a16="http://schemas.microsoft.com/office/drawing/2014/main" id="{731FABDF-64ED-C3B7-5B12-A6DFD46C6275}"/>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4" name="TextBox 3">
              <a:extLst>
                <a:ext uri="{FF2B5EF4-FFF2-40B4-BE49-F238E27FC236}">
                  <a16:creationId xmlns:a16="http://schemas.microsoft.com/office/drawing/2014/main" id="{DE4EBC0E-0303-844A-AB99-D0329CA1F17D}"/>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9402206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8" name="Google Shape;3308;p15">
            <a:extLst>
              <a:ext uri="{FF2B5EF4-FFF2-40B4-BE49-F238E27FC236}">
                <a16:creationId xmlns:a16="http://schemas.microsoft.com/office/drawing/2014/main" id="{0A863856-AF9C-474D-EC1C-5DD954676CEB}"/>
              </a:ext>
            </a:extLst>
          </p:cNvPr>
          <p:cNvSpPr/>
          <p:nvPr/>
        </p:nvSpPr>
        <p:spPr>
          <a:xfrm>
            <a:off x="2145361" y="2191057"/>
            <a:ext cx="7888218" cy="1319383"/>
          </a:xfrm>
          <a:prstGeom prst="roundRect">
            <a:avLst>
              <a:gd name="adj" fmla="val 16667"/>
            </a:avLst>
          </a:prstGeom>
          <a:solidFill>
            <a:srgbClr val="FFFFFF"/>
          </a:solidFill>
          <a:ln w="25400" cap="flat" cmpd="sng">
            <a:solidFill>
              <a:srgbClr val="667C43"/>
            </a:solidFill>
            <a:prstDash val="solid"/>
            <a:round/>
            <a:headEnd type="none" w="sm" len="sm"/>
            <a:tailEnd type="none" w="sm" len="sm"/>
          </a:ln>
        </p:spPr>
        <p:txBody>
          <a:bodyPr spcFirstLastPara="1" wrap="square" lIns="121900" tIns="60933" rIns="121900" bIns="60933" anchor="ctr" anchorCtr="0">
            <a:noAutofit/>
          </a:bodyPr>
          <a:lstStyle/>
          <a:p>
            <a:pPr marL="0" marR="0" lvl="0" indent="0" algn="ctr" defTabSz="914400" eaLnBrk="1" fontAlgn="auto" latinLnBrk="0" hangingPunct="1">
              <a:lnSpc>
                <a:spcPct val="150000"/>
              </a:lnSpc>
              <a:spcBef>
                <a:spcPts val="0"/>
              </a:spcBef>
              <a:spcAft>
                <a:spcPts val="0"/>
              </a:spcAft>
              <a:buClr>
                <a:srgbClr val="000000"/>
              </a:buClr>
              <a:buSzTx/>
              <a:buFont typeface="Arial"/>
              <a:buNone/>
              <a:tabLst/>
              <a:defRPr/>
            </a:pPr>
            <a:r>
              <a:rPr kumimoji="0" lang="en-US" sz="2800" b="1" i="0" u="none" strike="noStrike" kern="0" cap="none" spc="0" normalizeH="0" baseline="0" noProof="0" dirty="0" err="1">
                <a:ln>
                  <a:noFill/>
                </a:ln>
                <a:solidFill>
                  <a:srgbClr val="434343"/>
                </a:solidFill>
                <a:effectLst/>
                <a:uLnTx/>
                <a:uFillTx/>
                <a:latin typeface="UTM Avo" panose="02040603050506020204" pitchFamily="18" charset="0"/>
                <a:cs typeface="Arial"/>
                <a:sym typeface="Arial"/>
              </a:rPr>
              <a:t>Ôn</a:t>
            </a:r>
            <a:r>
              <a:rPr kumimoji="0" lang="en-US" sz="2800" b="1" i="0" u="none" strike="noStrike" kern="0" cap="none" spc="0" normalizeH="0" baseline="0" noProof="0" dirty="0">
                <a:ln>
                  <a:noFill/>
                </a:ln>
                <a:solidFill>
                  <a:srgbClr val="434343"/>
                </a:solidFill>
                <a:effectLst/>
                <a:uLnTx/>
                <a:uFillTx/>
                <a:latin typeface="UTM Avo" panose="02040603050506020204" pitchFamily="18" charset="0"/>
                <a:cs typeface="Arial"/>
                <a:sym typeface="Arial"/>
              </a:rPr>
              <a:t> </a:t>
            </a:r>
            <a:r>
              <a:rPr kumimoji="0" lang="en-US" sz="2800" b="1" i="0" u="none" strike="noStrike" kern="0" cap="none" spc="0" normalizeH="0" baseline="0" noProof="0" dirty="0" err="1">
                <a:ln>
                  <a:noFill/>
                </a:ln>
                <a:solidFill>
                  <a:srgbClr val="434343"/>
                </a:solidFill>
                <a:effectLst/>
                <a:uLnTx/>
                <a:uFillTx/>
                <a:latin typeface="UTM Avo" panose="02040603050506020204" pitchFamily="18" charset="0"/>
                <a:cs typeface="Arial"/>
                <a:sym typeface="Arial"/>
              </a:rPr>
              <a:t>tập</a:t>
            </a:r>
            <a:r>
              <a:rPr kumimoji="0" lang="en-US" sz="2800" b="1" i="0" u="none" strike="noStrike" kern="0" cap="none" spc="0" normalizeH="0" baseline="0" noProof="0" dirty="0">
                <a:ln>
                  <a:noFill/>
                </a:ln>
                <a:solidFill>
                  <a:srgbClr val="434343"/>
                </a:solidFill>
                <a:effectLst/>
                <a:uLnTx/>
                <a:uFillTx/>
                <a:latin typeface="UTM Avo" panose="02040603050506020204" pitchFamily="18" charset="0"/>
                <a:cs typeface="Arial"/>
                <a:sym typeface="Arial"/>
              </a:rPr>
              <a:t> </a:t>
            </a:r>
            <a:r>
              <a:rPr kumimoji="0" lang="en-US" sz="2800" b="1" i="0" u="none" strike="noStrike" kern="0" cap="none" spc="0" normalizeH="0" baseline="0" noProof="0" dirty="0" err="1">
                <a:ln>
                  <a:noFill/>
                </a:ln>
                <a:solidFill>
                  <a:srgbClr val="434343"/>
                </a:solidFill>
                <a:effectLst/>
                <a:uLnTx/>
                <a:uFillTx/>
                <a:latin typeface="UTM Avo" panose="02040603050506020204" pitchFamily="18" charset="0"/>
                <a:cs typeface="Arial"/>
                <a:sym typeface="Arial"/>
              </a:rPr>
              <a:t>lại</a:t>
            </a:r>
            <a:r>
              <a:rPr kumimoji="0" lang="en-US" sz="2800" b="1" i="0" u="none" strike="noStrike" kern="0" cap="none" spc="0" normalizeH="0" baseline="0" noProof="0" dirty="0">
                <a:ln>
                  <a:noFill/>
                </a:ln>
                <a:solidFill>
                  <a:srgbClr val="434343"/>
                </a:solidFill>
                <a:effectLst/>
                <a:uLnTx/>
                <a:uFillTx/>
                <a:latin typeface="UTM Avo" panose="02040603050506020204" pitchFamily="18" charset="0"/>
                <a:cs typeface="Arial"/>
                <a:sym typeface="Arial"/>
              </a:rPr>
              <a:t> </a:t>
            </a:r>
            <a:r>
              <a:rPr kumimoji="0" lang="en-US" sz="2800" b="1" i="0" u="none" strike="noStrike" kern="0" cap="none" spc="0" normalizeH="0" baseline="0" noProof="0" dirty="0" err="1">
                <a:ln>
                  <a:noFill/>
                </a:ln>
                <a:solidFill>
                  <a:srgbClr val="434343"/>
                </a:solidFill>
                <a:effectLst/>
                <a:uLnTx/>
                <a:uFillTx/>
                <a:latin typeface="UTM Avo" panose="02040603050506020204" pitchFamily="18" charset="0"/>
                <a:cs typeface="Arial"/>
                <a:sym typeface="Arial"/>
              </a:rPr>
              <a:t>các</a:t>
            </a:r>
            <a:r>
              <a:rPr kumimoji="0" lang="en-US" sz="2800" b="1" i="0" u="none" strike="noStrike" kern="0" cap="none" spc="0" normalizeH="0" baseline="0" noProof="0" dirty="0">
                <a:ln>
                  <a:noFill/>
                </a:ln>
                <a:solidFill>
                  <a:srgbClr val="434343"/>
                </a:solidFill>
                <a:effectLst/>
                <a:uLnTx/>
                <a:uFillTx/>
                <a:latin typeface="UTM Avo" panose="02040603050506020204" pitchFamily="18" charset="0"/>
                <a:cs typeface="Arial"/>
                <a:sym typeface="Arial"/>
              </a:rPr>
              <a:t> </a:t>
            </a:r>
            <a:r>
              <a:rPr kumimoji="0" lang="en-US" sz="2800" b="1" i="0" u="none" strike="noStrike" kern="0" cap="none" spc="0" normalizeH="0" baseline="0" noProof="0" dirty="0" err="1">
                <a:ln>
                  <a:noFill/>
                </a:ln>
                <a:solidFill>
                  <a:srgbClr val="434343"/>
                </a:solidFill>
                <a:effectLst/>
                <a:uLnTx/>
                <a:uFillTx/>
                <a:latin typeface="UTM Avo" panose="02040603050506020204" pitchFamily="18" charset="0"/>
                <a:cs typeface="Arial"/>
                <a:sym typeface="Arial"/>
              </a:rPr>
              <a:t>kiến</a:t>
            </a:r>
            <a:r>
              <a:rPr kumimoji="0" lang="en-US" sz="2800" b="1" i="0" u="none" strike="noStrike" kern="0" cap="none" spc="0" normalizeH="0" baseline="0" noProof="0" dirty="0">
                <a:ln>
                  <a:noFill/>
                </a:ln>
                <a:solidFill>
                  <a:srgbClr val="434343"/>
                </a:solidFill>
                <a:effectLst/>
                <a:uLnTx/>
                <a:uFillTx/>
                <a:latin typeface="UTM Avo" panose="02040603050506020204" pitchFamily="18" charset="0"/>
                <a:cs typeface="Arial"/>
                <a:sym typeface="Arial"/>
              </a:rPr>
              <a:t> </a:t>
            </a:r>
            <a:r>
              <a:rPr kumimoji="0" lang="en-US" sz="2800" b="1" i="0" u="none" strike="noStrike" kern="0" cap="none" spc="0" normalizeH="0" baseline="0" noProof="0" dirty="0" err="1">
                <a:ln>
                  <a:noFill/>
                </a:ln>
                <a:solidFill>
                  <a:srgbClr val="434343"/>
                </a:solidFill>
                <a:effectLst/>
                <a:uLnTx/>
                <a:uFillTx/>
                <a:latin typeface="UTM Avo" panose="02040603050506020204" pitchFamily="18" charset="0"/>
                <a:cs typeface="Arial"/>
                <a:sym typeface="Arial"/>
              </a:rPr>
              <a:t>thức</a:t>
            </a:r>
            <a:r>
              <a:rPr kumimoji="0" lang="en-US" sz="2800" b="1" i="0" u="none" strike="noStrike" kern="0" cap="none" spc="0" normalizeH="0" baseline="0" noProof="0" dirty="0">
                <a:ln>
                  <a:noFill/>
                </a:ln>
                <a:solidFill>
                  <a:srgbClr val="434343"/>
                </a:solidFill>
                <a:effectLst/>
                <a:uLnTx/>
                <a:uFillTx/>
                <a:latin typeface="UTM Avo" panose="02040603050506020204" pitchFamily="18" charset="0"/>
                <a:cs typeface="Arial"/>
                <a:sym typeface="Arial"/>
              </a:rPr>
              <a:t> </a:t>
            </a:r>
            <a:r>
              <a:rPr kumimoji="0" lang="en-US" sz="2800" b="1" i="0" u="none" strike="noStrike" kern="0" cap="none" spc="0" normalizeH="0" baseline="0" noProof="0" dirty="0" err="1">
                <a:ln>
                  <a:noFill/>
                </a:ln>
                <a:solidFill>
                  <a:srgbClr val="434343"/>
                </a:solidFill>
                <a:effectLst/>
                <a:uLnTx/>
                <a:uFillTx/>
                <a:latin typeface="UTM Avo" panose="02040603050506020204" pitchFamily="18" charset="0"/>
                <a:cs typeface="Arial"/>
                <a:sym typeface="Arial"/>
              </a:rPr>
              <a:t>đã</a:t>
            </a:r>
            <a:r>
              <a:rPr kumimoji="0" lang="en-US" sz="2800" b="1" i="0" u="none" strike="noStrike" kern="0" cap="none" spc="0" normalizeH="0" baseline="0" noProof="0" dirty="0">
                <a:ln>
                  <a:noFill/>
                </a:ln>
                <a:solidFill>
                  <a:srgbClr val="434343"/>
                </a:solidFill>
                <a:effectLst/>
                <a:uLnTx/>
                <a:uFillTx/>
                <a:latin typeface="UTM Avo" panose="02040603050506020204" pitchFamily="18" charset="0"/>
                <a:cs typeface="Arial"/>
                <a:sym typeface="Arial"/>
              </a:rPr>
              <a:t> </a:t>
            </a:r>
            <a:r>
              <a:rPr kumimoji="0" lang="en-US" sz="2800" b="1" i="0" u="none" strike="noStrike" kern="0" cap="none" spc="0" normalizeH="0" baseline="0" noProof="0" dirty="0" err="1">
                <a:ln>
                  <a:noFill/>
                </a:ln>
                <a:solidFill>
                  <a:srgbClr val="434343"/>
                </a:solidFill>
                <a:effectLst/>
                <a:uLnTx/>
                <a:uFillTx/>
                <a:latin typeface="UTM Avo" panose="02040603050506020204" pitchFamily="18" charset="0"/>
                <a:cs typeface="Arial"/>
                <a:sym typeface="Arial"/>
              </a:rPr>
              <a:t>học</a:t>
            </a:r>
            <a:endParaRPr kumimoji="0" sz="2800" b="1"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89" name="Google Shape;3309;p15">
            <a:extLst>
              <a:ext uri="{FF2B5EF4-FFF2-40B4-BE49-F238E27FC236}">
                <a16:creationId xmlns:a16="http://schemas.microsoft.com/office/drawing/2014/main" id="{C7F33D8C-A78E-D5F3-211D-F00E91F6672E}"/>
              </a:ext>
            </a:extLst>
          </p:cNvPr>
          <p:cNvSpPr/>
          <p:nvPr/>
        </p:nvSpPr>
        <p:spPr>
          <a:xfrm>
            <a:off x="2145361" y="3779082"/>
            <a:ext cx="7888218" cy="1591421"/>
          </a:xfrm>
          <a:prstGeom prst="roundRect">
            <a:avLst>
              <a:gd name="adj" fmla="val 16667"/>
            </a:avLst>
          </a:prstGeom>
          <a:solidFill>
            <a:srgbClr val="FFFFFF"/>
          </a:solidFill>
          <a:ln w="25400" cap="flat" cmpd="sng">
            <a:solidFill>
              <a:srgbClr val="667C43"/>
            </a:solidFill>
            <a:prstDash val="solid"/>
            <a:round/>
            <a:headEnd type="none" w="sm" len="sm"/>
            <a:tailEnd type="none" w="sm" len="sm"/>
          </a:ln>
        </p:spPr>
        <p:txBody>
          <a:bodyPr spcFirstLastPara="1" wrap="square" lIns="121900" tIns="60933" rIns="121900" bIns="60933" anchor="ctr" anchorCtr="0">
            <a:noAutofit/>
          </a:bodyPr>
          <a:lstStyle/>
          <a:p>
            <a:pPr marL="0" marR="0" lvl="0" indent="0" algn="ctr" defTabSz="914400" eaLnBrk="1" fontAlgn="auto" latinLnBrk="0" hangingPunct="1">
              <a:lnSpc>
                <a:spcPct val="150000"/>
              </a:lnSpc>
              <a:spcBef>
                <a:spcPts val="0"/>
              </a:spcBef>
              <a:spcAft>
                <a:spcPts val="0"/>
              </a:spcAft>
              <a:buClr>
                <a:srgbClr val="000000"/>
              </a:buClr>
              <a:buSzTx/>
              <a:buFont typeface="Arial"/>
              <a:buNone/>
              <a:tabLst/>
              <a:defRPr/>
            </a:pPr>
            <a:r>
              <a:rPr kumimoji="0" lang="en-US" sz="2800" b="1" i="0" u="none" strike="noStrike" kern="0" cap="none" spc="0" normalizeH="0" baseline="0" noProof="0" dirty="0" err="1">
                <a:ln>
                  <a:noFill/>
                </a:ln>
                <a:solidFill>
                  <a:srgbClr val="434343"/>
                </a:solidFill>
                <a:effectLst/>
                <a:uLnTx/>
                <a:uFillTx/>
                <a:latin typeface="UTM Avo" panose="02040603050506020204" pitchFamily="18" charset="0"/>
                <a:cs typeface="Arial"/>
                <a:sym typeface="Arial"/>
              </a:rPr>
              <a:t>Chuẩn</a:t>
            </a:r>
            <a:r>
              <a:rPr kumimoji="0" lang="en-US" sz="2800" b="1" i="0" u="none" strike="noStrike" kern="0" cap="none" spc="0" normalizeH="0" baseline="0" noProof="0" dirty="0">
                <a:ln>
                  <a:noFill/>
                </a:ln>
                <a:solidFill>
                  <a:srgbClr val="434343"/>
                </a:solidFill>
                <a:effectLst/>
                <a:uLnTx/>
                <a:uFillTx/>
                <a:latin typeface="UTM Avo" panose="02040603050506020204" pitchFamily="18" charset="0"/>
                <a:cs typeface="Arial"/>
                <a:sym typeface="Arial"/>
              </a:rPr>
              <a:t> </a:t>
            </a:r>
            <a:r>
              <a:rPr kumimoji="0" lang="en-US" sz="2800" b="1" i="0" u="none" strike="noStrike" kern="0" cap="none" spc="0" normalizeH="0" baseline="0" noProof="0" dirty="0" err="1">
                <a:ln>
                  <a:noFill/>
                </a:ln>
                <a:solidFill>
                  <a:srgbClr val="434343"/>
                </a:solidFill>
                <a:effectLst/>
                <a:uLnTx/>
                <a:uFillTx/>
                <a:latin typeface="UTM Avo" panose="02040603050506020204" pitchFamily="18" charset="0"/>
                <a:cs typeface="Arial"/>
                <a:sym typeface="Arial"/>
              </a:rPr>
              <a:t>bị</a:t>
            </a:r>
            <a:r>
              <a:rPr kumimoji="0" lang="en-US" sz="2800" b="1" i="0" u="none" strike="noStrike" kern="0" cap="none" spc="0" normalizeH="0" baseline="0" noProof="0" dirty="0">
                <a:ln>
                  <a:noFill/>
                </a:ln>
                <a:solidFill>
                  <a:srgbClr val="434343"/>
                </a:solidFill>
                <a:effectLst/>
                <a:uLnTx/>
                <a:uFillTx/>
                <a:latin typeface="UTM Avo" panose="02040603050506020204" pitchFamily="18" charset="0"/>
                <a:cs typeface="Arial"/>
                <a:sym typeface="Arial"/>
              </a:rPr>
              <a:t> </a:t>
            </a:r>
            <a:r>
              <a:rPr kumimoji="0" lang="en-US" sz="2800" b="1" i="0" u="none" strike="noStrike" kern="0" cap="none" spc="0" normalizeH="0" baseline="0" noProof="0" dirty="0" err="1">
                <a:ln>
                  <a:noFill/>
                </a:ln>
                <a:solidFill>
                  <a:srgbClr val="434343"/>
                </a:solidFill>
                <a:effectLst/>
                <a:uLnTx/>
                <a:uFillTx/>
                <a:latin typeface="UTM Avo" panose="02040603050506020204" pitchFamily="18" charset="0"/>
                <a:cs typeface="Arial"/>
                <a:sym typeface="Arial"/>
              </a:rPr>
              <a:t>bài</a:t>
            </a:r>
            <a:r>
              <a:rPr kumimoji="0" lang="en-US" sz="2800" b="1" i="0" u="none" strike="noStrike" kern="0" cap="none" spc="0" normalizeH="0" baseline="0" noProof="0" dirty="0">
                <a:ln>
                  <a:noFill/>
                </a:ln>
                <a:solidFill>
                  <a:srgbClr val="434343"/>
                </a:solidFill>
                <a:effectLst/>
                <a:uLnTx/>
                <a:uFillTx/>
                <a:latin typeface="UTM Avo" panose="02040603050506020204" pitchFamily="18" charset="0"/>
                <a:cs typeface="Arial"/>
                <a:sym typeface="Arial"/>
              </a:rPr>
              <a:t>:</a:t>
            </a:r>
            <a:endParaRPr kumimoji="0" sz="2800" b="1"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a:p>
            <a:pPr marL="0" marR="0" lvl="0" indent="0" algn="ctr" defTabSz="914400" eaLnBrk="1" fontAlgn="auto" latinLnBrk="0" hangingPunct="1">
              <a:lnSpc>
                <a:spcPct val="150000"/>
              </a:lnSpc>
              <a:spcBef>
                <a:spcPts val="0"/>
              </a:spcBef>
              <a:spcAft>
                <a:spcPts val="0"/>
              </a:spcAft>
              <a:buClr>
                <a:srgbClr val="000000"/>
              </a:buClr>
              <a:buSzTx/>
              <a:buFont typeface="Arial"/>
              <a:buNone/>
              <a:tabLst/>
              <a:defRPr/>
            </a:pPr>
            <a:r>
              <a:rPr kumimoji="0" lang="en-US" sz="2800" i="1" u="none" strike="noStrike" kern="0" cap="none" spc="0" normalizeH="0" baseline="0" noProof="0" dirty="0" err="1">
                <a:ln>
                  <a:noFill/>
                </a:ln>
                <a:solidFill>
                  <a:srgbClr val="434343"/>
                </a:solidFill>
                <a:effectLst/>
                <a:uLnTx/>
                <a:uFillTx/>
                <a:latin typeface="UTM Avo" panose="02040603050506020204" pitchFamily="18" charset="0"/>
                <a:cs typeface="Arial"/>
                <a:sym typeface="Arial"/>
              </a:rPr>
              <a:t>Luyện</a:t>
            </a:r>
            <a:r>
              <a:rPr kumimoji="0" lang="en-US" sz="2800" i="1" u="none" strike="noStrike" kern="0" cap="none" spc="0" normalizeH="0" baseline="0" noProof="0" dirty="0">
                <a:ln>
                  <a:noFill/>
                </a:ln>
                <a:solidFill>
                  <a:srgbClr val="434343"/>
                </a:solidFill>
                <a:effectLst/>
                <a:uLnTx/>
                <a:uFillTx/>
                <a:latin typeface="UTM Avo" panose="02040603050506020204" pitchFamily="18" charset="0"/>
                <a:cs typeface="Arial"/>
                <a:sym typeface="Arial"/>
              </a:rPr>
              <a:t> </a:t>
            </a:r>
            <a:r>
              <a:rPr kumimoji="0" lang="en-US" sz="2800" i="1" u="none" strike="noStrike" kern="0" cap="none" spc="0" normalizeH="0" baseline="0" noProof="0" dirty="0" err="1">
                <a:ln>
                  <a:noFill/>
                </a:ln>
                <a:solidFill>
                  <a:srgbClr val="434343"/>
                </a:solidFill>
                <a:effectLst/>
                <a:uLnTx/>
                <a:uFillTx/>
                <a:latin typeface="UTM Avo" panose="02040603050506020204" pitchFamily="18" charset="0"/>
                <a:cs typeface="Arial"/>
                <a:sym typeface="Arial"/>
              </a:rPr>
              <a:t>từ</a:t>
            </a:r>
            <a:r>
              <a:rPr kumimoji="0" lang="en-US" sz="2800" i="1" u="none" strike="noStrike" kern="0" cap="none" spc="0" normalizeH="0" baseline="0" noProof="0" dirty="0">
                <a:ln>
                  <a:noFill/>
                </a:ln>
                <a:solidFill>
                  <a:srgbClr val="434343"/>
                </a:solidFill>
                <a:effectLst/>
                <a:uLnTx/>
                <a:uFillTx/>
                <a:latin typeface="UTM Avo" panose="02040603050506020204" pitchFamily="18" charset="0"/>
                <a:cs typeface="Arial"/>
                <a:sym typeface="Arial"/>
              </a:rPr>
              <a:t> </a:t>
            </a:r>
            <a:r>
              <a:rPr kumimoji="0" lang="en-US" sz="2800" i="1" u="none" strike="noStrike" kern="0" cap="none" spc="0" normalizeH="0" baseline="0" noProof="0" dirty="0" err="1">
                <a:ln>
                  <a:noFill/>
                </a:ln>
                <a:solidFill>
                  <a:srgbClr val="434343"/>
                </a:solidFill>
                <a:effectLst/>
                <a:uLnTx/>
                <a:uFillTx/>
                <a:latin typeface="UTM Avo" panose="02040603050506020204" pitchFamily="18" charset="0"/>
                <a:cs typeface="Arial"/>
                <a:sym typeface="Arial"/>
              </a:rPr>
              <a:t>và</a:t>
            </a:r>
            <a:r>
              <a:rPr kumimoji="0" lang="en-US" sz="2800" i="1" u="none" strike="noStrike" kern="0" cap="none" spc="0" normalizeH="0" baseline="0" noProof="0" dirty="0">
                <a:ln>
                  <a:noFill/>
                </a:ln>
                <a:solidFill>
                  <a:srgbClr val="434343"/>
                </a:solidFill>
                <a:effectLst/>
                <a:uLnTx/>
                <a:uFillTx/>
                <a:latin typeface="UTM Avo" panose="02040603050506020204" pitchFamily="18" charset="0"/>
                <a:cs typeface="Arial"/>
                <a:sym typeface="Arial"/>
              </a:rPr>
              <a:t> </a:t>
            </a:r>
            <a:r>
              <a:rPr kumimoji="0" lang="en-US" sz="2800" i="1" u="none" strike="noStrike" kern="0" cap="none" spc="0" normalizeH="0" baseline="0" noProof="0" dirty="0" err="1">
                <a:ln>
                  <a:noFill/>
                </a:ln>
                <a:solidFill>
                  <a:srgbClr val="434343"/>
                </a:solidFill>
                <a:effectLst/>
                <a:uLnTx/>
                <a:uFillTx/>
                <a:latin typeface="UTM Avo" panose="02040603050506020204" pitchFamily="18" charset="0"/>
                <a:cs typeface="Arial"/>
                <a:sym typeface="Arial"/>
              </a:rPr>
              <a:t>câu</a:t>
            </a:r>
            <a:r>
              <a:rPr kumimoji="0" lang="en-US" sz="2800" i="1" u="none" strike="noStrike" kern="0" cap="none" spc="0" normalizeH="0" baseline="0" noProof="0" dirty="0">
                <a:ln>
                  <a:noFill/>
                </a:ln>
                <a:solidFill>
                  <a:srgbClr val="434343"/>
                </a:solidFill>
                <a:effectLst/>
                <a:uLnTx/>
                <a:uFillTx/>
                <a:latin typeface="UTM Avo" panose="02040603050506020204" pitchFamily="18" charset="0"/>
                <a:cs typeface="Arial"/>
                <a:sym typeface="Arial"/>
              </a:rPr>
              <a:t>: </a:t>
            </a:r>
            <a:r>
              <a:rPr kumimoji="0" lang="en-US" sz="2800" i="1" u="none" strike="noStrike" kern="0" cap="none" spc="0" normalizeH="0" baseline="0" noProof="0" dirty="0" err="1">
                <a:ln>
                  <a:noFill/>
                </a:ln>
                <a:solidFill>
                  <a:srgbClr val="434343"/>
                </a:solidFill>
                <a:effectLst/>
                <a:uLnTx/>
                <a:uFillTx/>
                <a:latin typeface="UTM Avo" panose="02040603050506020204" pitchFamily="18" charset="0"/>
                <a:cs typeface="Arial"/>
                <a:sym typeface="Arial"/>
              </a:rPr>
              <a:t>Luyện</a:t>
            </a:r>
            <a:r>
              <a:rPr kumimoji="0" lang="en-US" sz="2800" i="1" u="none" strike="noStrike" kern="0" cap="none" spc="0" normalizeH="0" baseline="0" noProof="0" dirty="0">
                <a:ln>
                  <a:noFill/>
                </a:ln>
                <a:solidFill>
                  <a:srgbClr val="434343"/>
                </a:solidFill>
                <a:effectLst/>
                <a:uLnTx/>
                <a:uFillTx/>
                <a:latin typeface="UTM Avo" panose="02040603050506020204" pitchFamily="18" charset="0"/>
                <a:cs typeface="Arial"/>
                <a:sym typeface="Arial"/>
              </a:rPr>
              <a:t> </a:t>
            </a:r>
            <a:r>
              <a:rPr kumimoji="0" lang="en-US" sz="2800" i="1" u="none" strike="noStrike" kern="0" cap="none" spc="0" normalizeH="0" baseline="0" noProof="0" dirty="0" err="1">
                <a:ln>
                  <a:noFill/>
                </a:ln>
                <a:solidFill>
                  <a:srgbClr val="434343"/>
                </a:solidFill>
                <a:effectLst/>
                <a:uLnTx/>
                <a:uFillTx/>
                <a:latin typeface="UTM Avo" panose="02040603050506020204" pitchFamily="18" charset="0"/>
                <a:cs typeface="Arial"/>
                <a:sym typeface="Arial"/>
              </a:rPr>
              <a:t>tập</a:t>
            </a:r>
            <a:r>
              <a:rPr kumimoji="0" lang="en-US" sz="2800" i="1" u="none" strike="noStrike" kern="0" cap="none" spc="0" normalizeH="0" baseline="0" noProof="0" dirty="0">
                <a:ln>
                  <a:noFill/>
                </a:ln>
                <a:solidFill>
                  <a:srgbClr val="434343"/>
                </a:solidFill>
                <a:effectLst/>
                <a:uLnTx/>
                <a:uFillTx/>
                <a:latin typeface="UTM Avo" panose="02040603050506020204" pitchFamily="18" charset="0"/>
                <a:cs typeface="Arial"/>
                <a:sym typeface="Arial"/>
              </a:rPr>
              <a:t> </a:t>
            </a:r>
            <a:r>
              <a:rPr kumimoji="0" lang="en-US" sz="2800" i="1" u="none" strike="noStrike" kern="0" cap="none" spc="0" normalizeH="0" baseline="0" noProof="0" dirty="0" err="1">
                <a:ln>
                  <a:noFill/>
                </a:ln>
                <a:solidFill>
                  <a:srgbClr val="434343"/>
                </a:solidFill>
                <a:effectLst/>
                <a:uLnTx/>
                <a:uFillTx/>
                <a:latin typeface="UTM Avo" panose="02040603050506020204" pitchFamily="18" charset="0"/>
                <a:cs typeface="Arial"/>
                <a:sym typeface="Arial"/>
              </a:rPr>
              <a:t>về</a:t>
            </a:r>
            <a:r>
              <a:rPr kumimoji="0" lang="en-US" sz="2800" i="1" u="none" strike="noStrike" kern="0" cap="none" spc="0" normalizeH="0" baseline="0" noProof="0" dirty="0">
                <a:ln>
                  <a:noFill/>
                </a:ln>
                <a:solidFill>
                  <a:srgbClr val="434343"/>
                </a:solidFill>
                <a:effectLst/>
                <a:uLnTx/>
                <a:uFillTx/>
                <a:latin typeface="UTM Avo" panose="02040603050506020204" pitchFamily="18" charset="0"/>
                <a:cs typeface="Arial"/>
                <a:sym typeface="Arial"/>
              </a:rPr>
              <a:t> </a:t>
            </a:r>
            <a:r>
              <a:rPr kumimoji="0" lang="en-US" sz="2800" i="1" u="none" strike="noStrike" kern="0" cap="none" spc="0" normalizeH="0" baseline="0" noProof="0" dirty="0" err="1">
                <a:ln>
                  <a:noFill/>
                </a:ln>
                <a:solidFill>
                  <a:srgbClr val="434343"/>
                </a:solidFill>
                <a:effectLst/>
                <a:uLnTx/>
                <a:uFillTx/>
                <a:latin typeface="UTM Avo" panose="02040603050506020204" pitchFamily="18" charset="0"/>
                <a:cs typeface="Arial"/>
                <a:sym typeface="Arial"/>
              </a:rPr>
              <a:t>chủ</a:t>
            </a:r>
            <a:r>
              <a:rPr kumimoji="0" lang="en-US" sz="2800" i="1" u="none" strike="noStrike" kern="0" cap="none" spc="0" normalizeH="0" baseline="0" noProof="0" dirty="0">
                <a:ln>
                  <a:noFill/>
                </a:ln>
                <a:solidFill>
                  <a:srgbClr val="434343"/>
                </a:solidFill>
                <a:effectLst/>
                <a:uLnTx/>
                <a:uFillTx/>
                <a:latin typeface="UTM Avo" panose="02040603050506020204" pitchFamily="18" charset="0"/>
                <a:cs typeface="Arial"/>
                <a:sym typeface="Arial"/>
              </a:rPr>
              <a:t> </a:t>
            </a:r>
            <a:r>
              <a:rPr kumimoji="0" lang="en-US" sz="2800" i="1" u="none" strike="noStrike" kern="0" cap="none" spc="0" normalizeH="0" baseline="0" noProof="0" dirty="0" err="1">
                <a:ln>
                  <a:noFill/>
                </a:ln>
                <a:solidFill>
                  <a:srgbClr val="434343"/>
                </a:solidFill>
                <a:effectLst/>
                <a:uLnTx/>
                <a:uFillTx/>
                <a:latin typeface="UTM Avo" panose="02040603050506020204" pitchFamily="18" charset="0"/>
                <a:cs typeface="Arial"/>
                <a:sym typeface="Arial"/>
              </a:rPr>
              <a:t>ngữ</a:t>
            </a:r>
            <a:endParaRPr kumimoji="0" sz="2800" i="1" u="none" strike="noStrike" kern="0" cap="none" spc="0" normalizeH="0" baseline="0" noProof="0" dirty="0">
              <a:ln>
                <a:noFill/>
              </a:ln>
              <a:solidFill>
                <a:srgbClr val="434343"/>
              </a:solidFill>
              <a:effectLst/>
              <a:uLnTx/>
              <a:uFillTx/>
              <a:latin typeface="UTM Avo" panose="02040603050506020204" pitchFamily="18" charset="0"/>
              <a:cs typeface="Arial"/>
              <a:sym typeface="Arial"/>
            </a:endParaRPr>
          </a:p>
        </p:txBody>
      </p:sp>
      <p:grpSp>
        <p:nvGrpSpPr>
          <p:cNvPr id="4" name="Google Shape;3240;p15">
            <a:extLst>
              <a:ext uri="{FF2B5EF4-FFF2-40B4-BE49-F238E27FC236}">
                <a16:creationId xmlns:a16="http://schemas.microsoft.com/office/drawing/2014/main" id="{C655560F-6A18-FE9E-ADFF-BC61220F7091}"/>
              </a:ext>
            </a:extLst>
          </p:cNvPr>
          <p:cNvGrpSpPr/>
          <p:nvPr/>
        </p:nvGrpSpPr>
        <p:grpSpPr>
          <a:xfrm>
            <a:off x="932140" y="5370503"/>
            <a:ext cx="1025167" cy="1271400"/>
            <a:chOff x="2202700" y="6693000"/>
            <a:chExt cx="768875" cy="953550"/>
          </a:xfrm>
        </p:grpSpPr>
        <p:sp>
          <p:nvSpPr>
            <p:cNvPr id="5" name="Google Shape;3241;p15">
              <a:extLst>
                <a:ext uri="{FF2B5EF4-FFF2-40B4-BE49-F238E27FC236}">
                  <a16:creationId xmlns:a16="http://schemas.microsoft.com/office/drawing/2014/main" id="{847D8C82-91AF-E572-056A-19B4BB7DCC53}"/>
                </a:ext>
              </a:extLst>
            </p:cNvPr>
            <p:cNvSpPr/>
            <p:nvPr/>
          </p:nvSpPr>
          <p:spPr>
            <a:xfrm>
              <a:off x="2202700" y="6693000"/>
              <a:ext cx="768875" cy="953550"/>
            </a:xfrm>
            <a:custGeom>
              <a:avLst/>
              <a:gdLst/>
              <a:ahLst/>
              <a:cxnLst/>
              <a:rect l="l" t="t" r="r" b="b"/>
              <a:pathLst>
                <a:path w="30755" h="38142" extrusionOk="0">
                  <a:moveTo>
                    <a:pt x="15926" y="1"/>
                  </a:moveTo>
                  <a:cubicBezTo>
                    <a:pt x="15659" y="1"/>
                    <a:pt x="15391" y="27"/>
                    <a:pt x="15124" y="27"/>
                  </a:cubicBezTo>
                  <a:cubicBezTo>
                    <a:pt x="14963" y="27"/>
                    <a:pt x="14802" y="81"/>
                    <a:pt x="14669" y="108"/>
                  </a:cubicBezTo>
                  <a:cubicBezTo>
                    <a:pt x="9369" y="563"/>
                    <a:pt x="5140" y="3239"/>
                    <a:pt x="3025" y="7468"/>
                  </a:cubicBezTo>
                  <a:cubicBezTo>
                    <a:pt x="1" y="13490"/>
                    <a:pt x="991" y="21065"/>
                    <a:pt x="5274" y="25080"/>
                  </a:cubicBezTo>
                  <a:cubicBezTo>
                    <a:pt x="6291" y="26044"/>
                    <a:pt x="6906" y="27248"/>
                    <a:pt x="7147" y="28881"/>
                  </a:cubicBezTo>
                  <a:cubicBezTo>
                    <a:pt x="5301" y="30085"/>
                    <a:pt x="5060" y="31771"/>
                    <a:pt x="5060" y="32548"/>
                  </a:cubicBezTo>
                  <a:cubicBezTo>
                    <a:pt x="5060" y="35893"/>
                    <a:pt x="8646" y="38142"/>
                    <a:pt x="13999" y="38142"/>
                  </a:cubicBezTo>
                  <a:cubicBezTo>
                    <a:pt x="19352" y="38142"/>
                    <a:pt x="22939" y="35893"/>
                    <a:pt x="22939" y="32548"/>
                  </a:cubicBezTo>
                  <a:cubicBezTo>
                    <a:pt x="22939" y="31584"/>
                    <a:pt x="22591" y="30674"/>
                    <a:pt x="22002" y="29951"/>
                  </a:cubicBezTo>
                  <a:cubicBezTo>
                    <a:pt x="22002" y="29791"/>
                    <a:pt x="21949" y="29630"/>
                    <a:pt x="21895" y="29443"/>
                  </a:cubicBezTo>
                  <a:cubicBezTo>
                    <a:pt x="21868" y="28720"/>
                    <a:pt x="21788" y="27971"/>
                    <a:pt x="21654" y="27275"/>
                  </a:cubicBezTo>
                  <a:cubicBezTo>
                    <a:pt x="21681" y="27007"/>
                    <a:pt x="21654" y="26739"/>
                    <a:pt x="21601" y="26499"/>
                  </a:cubicBezTo>
                  <a:cubicBezTo>
                    <a:pt x="21521" y="26231"/>
                    <a:pt x="21467" y="25963"/>
                    <a:pt x="21387" y="25642"/>
                  </a:cubicBezTo>
                  <a:cubicBezTo>
                    <a:pt x="21333" y="25374"/>
                    <a:pt x="21199" y="25134"/>
                    <a:pt x="21065" y="24893"/>
                  </a:cubicBezTo>
                  <a:cubicBezTo>
                    <a:pt x="20718" y="23929"/>
                    <a:pt x="20316" y="22992"/>
                    <a:pt x="19808" y="22136"/>
                  </a:cubicBezTo>
                  <a:cubicBezTo>
                    <a:pt x="19754" y="21868"/>
                    <a:pt x="19620" y="21627"/>
                    <a:pt x="19486" y="21386"/>
                  </a:cubicBezTo>
                  <a:cubicBezTo>
                    <a:pt x="19352" y="21145"/>
                    <a:pt x="19192" y="20958"/>
                    <a:pt x="19005" y="20717"/>
                  </a:cubicBezTo>
                  <a:cubicBezTo>
                    <a:pt x="18844" y="20476"/>
                    <a:pt x="18657" y="20316"/>
                    <a:pt x="18442" y="20155"/>
                  </a:cubicBezTo>
                  <a:cubicBezTo>
                    <a:pt x="18309" y="19968"/>
                    <a:pt x="18148" y="19780"/>
                    <a:pt x="17987" y="19620"/>
                  </a:cubicBezTo>
                  <a:cubicBezTo>
                    <a:pt x="17854" y="19379"/>
                    <a:pt x="17666" y="19138"/>
                    <a:pt x="17506" y="18977"/>
                  </a:cubicBezTo>
                  <a:lnTo>
                    <a:pt x="17452" y="18897"/>
                  </a:lnTo>
                  <a:lnTo>
                    <a:pt x="17211" y="18683"/>
                  </a:lnTo>
                  <a:cubicBezTo>
                    <a:pt x="17104" y="18603"/>
                    <a:pt x="17051" y="18496"/>
                    <a:pt x="16970" y="18442"/>
                  </a:cubicBezTo>
                  <a:cubicBezTo>
                    <a:pt x="16837" y="18308"/>
                    <a:pt x="16703" y="18174"/>
                    <a:pt x="16542" y="18067"/>
                  </a:cubicBezTo>
                  <a:lnTo>
                    <a:pt x="16328" y="17559"/>
                  </a:lnTo>
                  <a:cubicBezTo>
                    <a:pt x="16274" y="17425"/>
                    <a:pt x="16194" y="17264"/>
                    <a:pt x="16141" y="17131"/>
                  </a:cubicBezTo>
                  <a:cubicBezTo>
                    <a:pt x="16114" y="17024"/>
                    <a:pt x="16060" y="16943"/>
                    <a:pt x="16007" y="16836"/>
                  </a:cubicBezTo>
                  <a:lnTo>
                    <a:pt x="16007" y="16488"/>
                  </a:lnTo>
                  <a:lnTo>
                    <a:pt x="16007" y="16167"/>
                  </a:lnTo>
                  <a:lnTo>
                    <a:pt x="16007" y="15819"/>
                  </a:lnTo>
                  <a:cubicBezTo>
                    <a:pt x="16060" y="15739"/>
                    <a:pt x="16114" y="15658"/>
                    <a:pt x="16141" y="15551"/>
                  </a:cubicBezTo>
                  <a:cubicBezTo>
                    <a:pt x="16167" y="15471"/>
                    <a:pt x="16248" y="15364"/>
                    <a:pt x="16301" y="15257"/>
                  </a:cubicBezTo>
                  <a:cubicBezTo>
                    <a:pt x="16328" y="15203"/>
                    <a:pt x="16408" y="15123"/>
                    <a:pt x="16435" y="15070"/>
                  </a:cubicBezTo>
                  <a:cubicBezTo>
                    <a:pt x="16596" y="14936"/>
                    <a:pt x="16783" y="14856"/>
                    <a:pt x="16944" y="14856"/>
                  </a:cubicBezTo>
                  <a:cubicBezTo>
                    <a:pt x="17077" y="14856"/>
                    <a:pt x="17211" y="14882"/>
                    <a:pt x="17345" y="14963"/>
                  </a:cubicBezTo>
                  <a:cubicBezTo>
                    <a:pt x="19085" y="15873"/>
                    <a:pt x="20798" y="16301"/>
                    <a:pt x="22431" y="16301"/>
                  </a:cubicBezTo>
                  <a:cubicBezTo>
                    <a:pt x="25294" y="16301"/>
                    <a:pt x="27810" y="14856"/>
                    <a:pt x="29122" y="12447"/>
                  </a:cubicBezTo>
                  <a:cubicBezTo>
                    <a:pt x="30755" y="9583"/>
                    <a:pt x="29952" y="6638"/>
                    <a:pt x="28265" y="4604"/>
                  </a:cubicBezTo>
                  <a:cubicBezTo>
                    <a:pt x="28212" y="4149"/>
                    <a:pt x="27998" y="3748"/>
                    <a:pt x="27730" y="3400"/>
                  </a:cubicBezTo>
                  <a:cubicBezTo>
                    <a:pt x="26927" y="2276"/>
                    <a:pt x="25642" y="1928"/>
                    <a:pt x="24920" y="1821"/>
                  </a:cubicBezTo>
                  <a:cubicBezTo>
                    <a:pt x="24759" y="1767"/>
                    <a:pt x="24599" y="1767"/>
                    <a:pt x="24384" y="1740"/>
                  </a:cubicBezTo>
                  <a:cubicBezTo>
                    <a:pt x="23528" y="1339"/>
                    <a:pt x="22591" y="1018"/>
                    <a:pt x="21574" y="750"/>
                  </a:cubicBezTo>
                  <a:cubicBezTo>
                    <a:pt x="19915" y="268"/>
                    <a:pt x="18175" y="27"/>
                    <a:pt x="16462" y="27"/>
                  </a:cubicBezTo>
                  <a:cubicBezTo>
                    <a:pt x="16301" y="1"/>
                    <a:pt x="16167" y="1"/>
                    <a:pt x="16007" y="1"/>
                  </a:cubicBezTo>
                  <a:close/>
                </a:path>
              </a:pathLst>
            </a:custGeom>
            <a:solidFill>
              <a:srgbClr val="FFFFFF"/>
            </a:solidFill>
            <a:ln>
              <a:noFill/>
            </a:ln>
            <a:effectLst>
              <a:outerShdw blurRad="57150" dist="19050" dir="5400000" algn="bl" rotWithShape="0">
                <a:srgbClr val="434343">
                  <a:alpha val="49803"/>
                </a:srgbClr>
              </a:outerShdw>
            </a:effectLst>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6" name="Google Shape;3242;p15">
              <a:extLst>
                <a:ext uri="{FF2B5EF4-FFF2-40B4-BE49-F238E27FC236}">
                  <a16:creationId xmlns:a16="http://schemas.microsoft.com/office/drawing/2014/main" id="{FD576E71-C5A7-CB63-8165-4FF410E0D91A}"/>
                </a:ext>
              </a:extLst>
            </p:cNvPr>
            <p:cNvSpPr/>
            <p:nvPr/>
          </p:nvSpPr>
          <p:spPr>
            <a:xfrm>
              <a:off x="2396100" y="7445775"/>
              <a:ext cx="312500" cy="133850"/>
            </a:xfrm>
            <a:custGeom>
              <a:avLst/>
              <a:gdLst/>
              <a:ahLst/>
              <a:cxnLst/>
              <a:rect l="l" t="t" r="r" b="b"/>
              <a:pathLst>
                <a:path w="12500" h="5354" extrusionOk="0">
                  <a:moveTo>
                    <a:pt x="6263" y="1"/>
                  </a:moveTo>
                  <a:cubicBezTo>
                    <a:pt x="2811" y="1"/>
                    <a:pt x="0" y="643"/>
                    <a:pt x="0" y="2463"/>
                  </a:cubicBezTo>
                  <a:cubicBezTo>
                    <a:pt x="0" y="4230"/>
                    <a:pt x="2811" y="5354"/>
                    <a:pt x="6263" y="5354"/>
                  </a:cubicBezTo>
                  <a:cubicBezTo>
                    <a:pt x="9716" y="5354"/>
                    <a:pt x="12500" y="4257"/>
                    <a:pt x="12500" y="2463"/>
                  </a:cubicBezTo>
                  <a:cubicBezTo>
                    <a:pt x="12500" y="643"/>
                    <a:pt x="9743" y="1"/>
                    <a:pt x="6263" y="1"/>
                  </a:cubicBezTo>
                  <a:close/>
                </a:path>
              </a:pathLst>
            </a:custGeom>
            <a:solidFill>
              <a:srgbClr val="5A483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7" name="Google Shape;3243;p15">
              <a:extLst>
                <a:ext uri="{FF2B5EF4-FFF2-40B4-BE49-F238E27FC236}">
                  <a16:creationId xmlns:a16="http://schemas.microsoft.com/office/drawing/2014/main" id="{D83C4987-3C10-7934-3D94-47819A2168B6}"/>
                </a:ext>
              </a:extLst>
            </p:cNvPr>
            <p:cNvSpPr/>
            <p:nvPr/>
          </p:nvSpPr>
          <p:spPr>
            <a:xfrm>
              <a:off x="2272975" y="6759525"/>
              <a:ext cx="632350" cy="783650"/>
            </a:xfrm>
            <a:custGeom>
              <a:avLst/>
              <a:gdLst/>
              <a:ahLst/>
              <a:cxnLst/>
              <a:rect l="l" t="t" r="r" b="b"/>
              <a:pathLst>
                <a:path w="25294" h="31346" extrusionOk="0">
                  <a:moveTo>
                    <a:pt x="13558" y="0"/>
                  </a:moveTo>
                  <a:cubicBezTo>
                    <a:pt x="8932" y="0"/>
                    <a:pt x="4649" y="1987"/>
                    <a:pt x="2650" y="5985"/>
                  </a:cubicBezTo>
                  <a:cubicBezTo>
                    <a:pt x="0" y="11258"/>
                    <a:pt x="1124" y="17414"/>
                    <a:pt x="4363" y="20438"/>
                  </a:cubicBezTo>
                  <a:cubicBezTo>
                    <a:pt x="8003" y="23918"/>
                    <a:pt x="6959" y="28869"/>
                    <a:pt x="7147" y="30315"/>
                  </a:cubicBezTo>
                  <a:cubicBezTo>
                    <a:pt x="8182" y="30861"/>
                    <a:pt x="9571" y="31345"/>
                    <a:pt x="11258" y="31345"/>
                  </a:cubicBezTo>
                  <a:cubicBezTo>
                    <a:pt x="12713" y="31345"/>
                    <a:pt x="14388" y="30985"/>
                    <a:pt x="16247" y="29994"/>
                  </a:cubicBezTo>
                  <a:cubicBezTo>
                    <a:pt x="16247" y="29994"/>
                    <a:pt x="17746" y="22847"/>
                    <a:pt x="12500" y="17922"/>
                  </a:cubicBezTo>
                  <a:cubicBezTo>
                    <a:pt x="8544" y="14242"/>
                    <a:pt x="10932" y="9455"/>
                    <a:pt x="14162" y="9455"/>
                  </a:cubicBezTo>
                  <a:cubicBezTo>
                    <a:pt x="14691" y="9455"/>
                    <a:pt x="15242" y="9584"/>
                    <a:pt x="15792" y="9866"/>
                  </a:cubicBezTo>
                  <a:cubicBezTo>
                    <a:pt x="17220" y="10595"/>
                    <a:pt x="18529" y="10914"/>
                    <a:pt x="19678" y="10914"/>
                  </a:cubicBezTo>
                  <a:cubicBezTo>
                    <a:pt x="21693" y="10914"/>
                    <a:pt x="23218" y="9931"/>
                    <a:pt x="24036" y="8447"/>
                  </a:cubicBezTo>
                  <a:cubicBezTo>
                    <a:pt x="25294" y="6145"/>
                    <a:pt x="24571" y="2398"/>
                    <a:pt x="18121" y="632"/>
                  </a:cubicBezTo>
                  <a:cubicBezTo>
                    <a:pt x="16608" y="211"/>
                    <a:pt x="15065" y="0"/>
                    <a:pt x="13558" y="0"/>
                  </a:cubicBezTo>
                  <a:close/>
                </a:path>
              </a:pathLst>
            </a:custGeom>
            <a:solidFill>
              <a:srgbClr val="FF6E85"/>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8" name="Google Shape;3244;p15">
              <a:extLst>
                <a:ext uri="{FF2B5EF4-FFF2-40B4-BE49-F238E27FC236}">
                  <a16:creationId xmlns:a16="http://schemas.microsoft.com/office/drawing/2014/main" id="{5C46B401-6706-E7FB-2257-1596F665A3E9}"/>
                </a:ext>
              </a:extLst>
            </p:cNvPr>
            <p:cNvSpPr/>
            <p:nvPr/>
          </p:nvSpPr>
          <p:spPr>
            <a:xfrm>
              <a:off x="2576750" y="6759250"/>
              <a:ext cx="37500" cy="240900"/>
            </a:xfrm>
            <a:custGeom>
              <a:avLst/>
              <a:gdLst/>
              <a:ahLst/>
              <a:cxnLst/>
              <a:rect l="l" t="t" r="r" b="b"/>
              <a:pathLst>
                <a:path w="1500" h="9636" extrusionOk="0">
                  <a:moveTo>
                    <a:pt x="1072" y="0"/>
                  </a:moveTo>
                  <a:cubicBezTo>
                    <a:pt x="831" y="0"/>
                    <a:pt x="617" y="0"/>
                    <a:pt x="402" y="27"/>
                  </a:cubicBezTo>
                  <a:cubicBezTo>
                    <a:pt x="376" y="161"/>
                    <a:pt x="376" y="295"/>
                    <a:pt x="349" y="429"/>
                  </a:cubicBezTo>
                  <a:cubicBezTo>
                    <a:pt x="135" y="1687"/>
                    <a:pt x="1" y="2838"/>
                    <a:pt x="1" y="4096"/>
                  </a:cubicBezTo>
                  <a:cubicBezTo>
                    <a:pt x="1" y="5354"/>
                    <a:pt x="28" y="6558"/>
                    <a:pt x="295" y="7789"/>
                  </a:cubicBezTo>
                  <a:cubicBezTo>
                    <a:pt x="429" y="8378"/>
                    <a:pt x="590" y="8913"/>
                    <a:pt x="831" y="9449"/>
                  </a:cubicBezTo>
                  <a:lnTo>
                    <a:pt x="938" y="9636"/>
                  </a:lnTo>
                  <a:cubicBezTo>
                    <a:pt x="1152" y="9582"/>
                    <a:pt x="1312" y="9502"/>
                    <a:pt x="1500" y="9475"/>
                  </a:cubicBezTo>
                  <a:cubicBezTo>
                    <a:pt x="1312" y="8994"/>
                    <a:pt x="1179" y="8458"/>
                    <a:pt x="1045" y="8003"/>
                  </a:cubicBezTo>
                  <a:cubicBezTo>
                    <a:pt x="697" y="6826"/>
                    <a:pt x="670" y="5701"/>
                    <a:pt x="670" y="4497"/>
                  </a:cubicBezTo>
                  <a:cubicBezTo>
                    <a:pt x="670" y="3319"/>
                    <a:pt x="670" y="2115"/>
                    <a:pt x="938" y="964"/>
                  </a:cubicBezTo>
                  <a:cubicBezTo>
                    <a:pt x="964" y="670"/>
                    <a:pt x="1018" y="348"/>
                    <a:pt x="1072" y="0"/>
                  </a:cubicBezTo>
                  <a:close/>
                </a:path>
              </a:pathLst>
            </a:custGeom>
            <a:solidFill>
              <a:srgbClr val="968D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9" name="Google Shape;3245;p15">
              <a:extLst>
                <a:ext uri="{FF2B5EF4-FFF2-40B4-BE49-F238E27FC236}">
                  <a16:creationId xmlns:a16="http://schemas.microsoft.com/office/drawing/2014/main" id="{C11C21DA-642F-2604-1273-FD7CC3F8E478}"/>
                </a:ext>
              </a:extLst>
            </p:cNvPr>
            <p:cNvSpPr/>
            <p:nvPr/>
          </p:nvSpPr>
          <p:spPr>
            <a:xfrm>
              <a:off x="2436250" y="6798725"/>
              <a:ext cx="120450" cy="254975"/>
            </a:xfrm>
            <a:custGeom>
              <a:avLst/>
              <a:gdLst/>
              <a:ahLst/>
              <a:cxnLst/>
              <a:rect l="l" t="t" r="r" b="b"/>
              <a:pathLst>
                <a:path w="4818" h="10199" extrusionOk="0">
                  <a:moveTo>
                    <a:pt x="509" y="1"/>
                  </a:moveTo>
                  <a:lnTo>
                    <a:pt x="0" y="295"/>
                  </a:lnTo>
                  <a:cubicBezTo>
                    <a:pt x="402" y="2463"/>
                    <a:pt x="1338" y="4470"/>
                    <a:pt x="2275" y="6531"/>
                  </a:cubicBezTo>
                  <a:cubicBezTo>
                    <a:pt x="2784" y="7629"/>
                    <a:pt x="3453" y="9101"/>
                    <a:pt x="4390" y="10198"/>
                  </a:cubicBezTo>
                  <a:cubicBezTo>
                    <a:pt x="4524" y="9931"/>
                    <a:pt x="4657" y="9663"/>
                    <a:pt x="4818" y="9422"/>
                  </a:cubicBezTo>
                  <a:cubicBezTo>
                    <a:pt x="4684" y="9288"/>
                    <a:pt x="4550" y="9128"/>
                    <a:pt x="4443" y="8967"/>
                  </a:cubicBezTo>
                  <a:cubicBezTo>
                    <a:pt x="3774" y="8057"/>
                    <a:pt x="3292" y="6986"/>
                    <a:pt x="2811" y="5996"/>
                  </a:cubicBezTo>
                  <a:cubicBezTo>
                    <a:pt x="1874" y="4015"/>
                    <a:pt x="1044" y="2062"/>
                    <a:pt x="509" y="1"/>
                  </a:cubicBezTo>
                  <a:close/>
                </a:path>
              </a:pathLst>
            </a:custGeom>
            <a:solidFill>
              <a:srgbClr val="968D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0" name="Google Shape;3246;p15">
              <a:extLst>
                <a:ext uri="{FF2B5EF4-FFF2-40B4-BE49-F238E27FC236}">
                  <a16:creationId xmlns:a16="http://schemas.microsoft.com/office/drawing/2014/main" id="{800DDEBD-C8E5-0D23-F619-B040C1A4F90A}"/>
                </a:ext>
              </a:extLst>
            </p:cNvPr>
            <p:cNvSpPr/>
            <p:nvPr/>
          </p:nvSpPr>
          <p:spPr>
            <a:xfrm>
              <a:off x="2303075" y="7057675"/>
              <a:ext cx="249625" cy="103750"/>
            </a:xfrm>
            <a:custGeom>
              <a:avLst/>
              <a:gdLst/>
              <a:ahLst/>
              <a:cxnLst/>
              <a:rect l="l" t="t" r="r" b="b"/>
              <a:pathLst>
                <a:path w="9985" h="4150" extrusionOk="0">
                  <a:moveTo>
                    <a:pt x="54" y="1"/>
                  </a:moveTo>
                  <a:cubicBezTo>
                    <a:pt x="1" y="188"/>
                    <a:pt x="1" y="376"/>
                    <a:pt x="54" y="536"/>
                  </a:cubicBezTo>
                  <a:cubicBezTo>
                    <a:pt x="1660" y="1955"/>
                    <a:pt x="3989" y="2517"/>
                    <a:pt x="5943" y="3132"/>
                  </a:cubicBezTo>
                  <a:cubicBezTo>
                    <a:pt x="7201" y="3534"/>
                    <a:pt x="8566" y="3935"/>
                    <a:pt x="9984" y="4150"/>
                  </a:cubicBezTo>
                  <a:cubicBezTo>
                    <a:pt x="9851" y="3882"/>
                    <a:pt x="9717" y="3614"/>
                    <a:pt x="9610" y="3347"/>
                  </a:cubicBezTo>
                  <a:cubicBezTo>
                    <a:pt x="8539" y="3159"/>
                    <a:pt x="7468" y="2892"/>
                    <a:pt x="6425" y="2597"/>
                  </a:cubicBezTo>
                  <a:cubicBezTo>
                    <a:pt x="4283" y="1982"/>
                    <a:pt x="1821" y="1419"/>
                    <a:pt x="54" y="1"/>
                  </a:cubicBezTo>
                  <a:close/>
                </a:path>
              </a:pathLst>
            </a:custGeom>
            <a:solidFill>
              <a:srgbClr val="968D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1" name="Google Shape;3247;p15">
              <a:extLst>
                <a:ext uri="{FF2B5EF4-FFF2-40B4-BE49-F238E27FC236}">
                  <a16:creationId xmlns:a16="http://schemas.microsoft.com/office/drawing/2014/main" id="{371FA536-7340-C53B-66A5-102A6E6A8816}"/>
                </a:ext>
              </a:extLst>
            </p:cNvPr>
            <p:cNvSpPr/>
            <p:nvPr/>
          </p:nvSpPr>
          <p:spPr>
            <a:xfrm>
              <a:off x="2331175" y="6918500"/>
              <a:ext cx="205450" cy="190725"/>
            </a:xfrm>
            <a:custGeom>
              <a:avLst/>
              <a:gdLst/>
              <a:ahLst/>
              <a:cxnLst/>
              <a:rect l="l" t="t" r="r" b="b"/>
              <a:pathLst>
                <a:path w="8218" h="7629" extrusionOk="0">
                  <a:moveTo>
                    <a:pt x="188" y="1"/>
                  </a:moveTo>
                  <a:lnTo>
                    <a:pt x="1" y="482"/>
                  </a:lnTo>
                  <a:cubicBezTo>
                    <a:pt x="429" y="1098"/>
                    <a:pt x="938" y="1660"/>
                    <a:pt x="1420" y="2195"/>
                  </a:cubicBezTo>
                  <a:cubicBezTo>
                    <a:pt x="2544" y="3373"/>
                    <a:pt x="3775" y="4417"/>
                    <a:pt x="5033" y="5380"/>
                  </a:cubicBezTo>
                  <a:cubicBezTo>
                    <a:pt x="6077" y="6183"/>
                    <a:pt x="7121" y="6960"/>
                    <a:pt x="8218" y="7629"/>
                  </a:cubicBezTo>
                  <a:lnTo>
                    <a:pt x="8218" y="6879"/>
                  </a:lnTo>
                  <a:cubicBezTo>
                    <a:pt x="7442" y="6371"/>
                    <a:pt x="6746" y="5836"/>
                    <a:pt x="6050" y="5354"/>
                  </a:cubicBezTo>
                  <a:cubicBezTo>
                    <a:pt x="3962" y="3801"/>
                    <a:pt x="1767" y="2062"/>
                    <a:pt x="188" y="1"/>
                  </a:cubicBezTo>
                  <a:close/>
                </a:path>
              </a:pathLst>
            </a:custGeom>
            <a:solidFill>
              <a:srgbClr val="968D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2" name="Google Shape;3248;p15">
              <a:extLst>
                <a:ext uri="{FF2B5EF4-FFF2-40B4-BE49-F238E27FC236}">
                  <a16:creationId xmlns:a16="http://schemas.microsoft.com/office/drawing/2014/main" id="{2123DD9F-4418-765B-18C5-92428B3CFEE7}"/>
                </a:ext>
              </a:extLst>
            </p:cNvPr>
            <p:cNvSpPr/>
            <p:nvPr/>
          </p:nvSpPr>
          <p:spPr>
            <a:xfrm>
              <a:off x="2337200" y="7197525"/>
              <a:ext cx="256975" cy="29000"/>
            </a:xfrm>
            <a:custGeom>
              <a:avLst/>
              <a:gdLst/>
              <a:ahLst/>
              <a:cxnLst/>
              <a:rect l="l" t="t" r="r" b="b"/>
              <a:pathLst>
                <a:path w="10279" h="1160" extrusionOk="0">
                  <a:moveTo>
                    <a:pt x="9636" y="1"/>
                  </a:moveTo>
                  <a:cubicBezTo>
                    <a:pt x="8539" y="215"/>
                    <a:pt x="7415" y="349"/>
                    <a:pt x="6291" y="402"/>
                  </a:cubicBezTo>
                  <a:cubicBezTo>
                    <a:pt x="5188" y="488"/>
                    <a:pt x="4069" y="544"/>
                    <a:pt x="2944" y="544"/>
                  </a:cubicBezTo>
                  <a:cubicBezTo>
                    <a:pt x="1967" y="544"/>
                    <a:pt x="984" y="502"/>
                    <a:pt x="1" y="402"/>
                  </a:cubicBezTo>
                  <a:lnTo>
                    <a:pt x="1" y="402"/>
                  </a:lnTo>
                  <a:cubicBezTo>
                    <a:pt x="108" y="616"/>
                    <a:pt x="215" y="777"/>
                    <a:pt x="322" y="964"/>
                  </a:cubicBezTo>
                  <a:cubicBezTo>
                    <a:pt x="1385" y="1108"/>
                    <a:pt x="2456" y="1159"/>
                    <a:pt x="3530" y="1159"/>
                  </a:cubicBezTo>
                  <a:cubicBezTo>
                    <a:pt x="4457" y="1159"/>
                    <a:pt x="5387" y="1121"/>
                    <a:pt x="6318" y="1071"/>
                  </a:cubicBezTo>
                  <a:cubicBezTo>
                    <a:pt x="7576" y="991"/>
                    <a:pt x="8941" y="884"/>
                    <a:pt x="10279" y="643"/>
                  </a:cubicBezTo>
                  <a:lnTo>
                    <a:pt x="10011" y="376"/>
                  </a:lnTo>
                  <a:lnTo>
                    <a:pt x="9636" y="1"/>
                  </a:lnTo>
                  <a:close/>
                </a:path>
              </a:pathLst>
            </a:custGeom>
            <a:solidFill>
              <a:srgbClr val="968D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3" name="Google Shape;3249;p15">
              <a:extLst>
                <a:ext uri="{FF2B5EF4-FFF2-40B4-BE49-F238E27FC236}">
                  <a16:creationId xmlns:a16="http://schemas.microsoft.com/office/drawing/2014/main" id="{073D111D-90A8-0AB2-614D-AC8B5D6218F4}"/>
                </a:ext>
              </a:extLst>
            </p:cNvPr>
            <p:cNvSpPr/>
            <p:nvPr/>
          </p:nvSpPr>
          <p:spPr>
            <a:xfrm>
              <a:off x="2420850" y="7249725"/>
              <a:ext cx="212800" cy="78975"/>
            </a:xfrm>
            <a:custGeom>
              <a:avLst/>
              <a:gdLst/>
              <a:ahLst/>
              <a:cxnLst/>
              <a:rect l="l" t="t" r="r" b="b"/>
              <a:pathLst>
                <a:path w="8512" h="3159" extrusionOk="0">
                  <a:moveTo>
                    <a:pt x="8137" y="1"/>
                  </a:moveTo>
                  <a:cubicBezTo>
                    <a:pt x="7334" y="429"/>
                    <a:pt x="6531" y="830"/>
                    <a:pt x="5728" y="1205"/>
                  </a:cubicBezTo>
                  <a:cubicBezTo>
                    <a:pt x="4497" y="1767"/>
                    <a:pt x="3186" y="2195"/>
                    <a:pt x="1847" y="2436"/>
                  </a:cubicBezTo>
                  <a:cubicBezTo>
                    <a:pt x="1259" y="2570"/>
                    <a:pt x="616" y="2624"/>
                    <a:pt x="1" y="2731"/>
                  </a:cubicBezTo>
                  <a:cubicBezTo>
                    <a:pt x="81" y="2865"/>
                    <a:pt x="188" y="2998"/>
                    <a:pt x="241" y="3159"/>
                  </a:cubicBezTo>
                  <a:cubicBezTo>
                    <a:pt x="1981" y="2945"/>
                    <a:pt x="3694" y="2624"/>
                    <a:pt x="5380" y="2008"/>
                  </a:cubicBezTo>
                  <a:cubicBezTo>
                    <a:pt x="6451" y="1553"/>
                    <a:pt x="7468" y="1071"/>
                    <a:pt x="8512" y="536"/>
                  </a:cubicBezTo>
                  <a:cubicBezTo>
                    <a:pt x="8378" y="349"/>
                    <a:pt x="8271" y="161"/>
                    <a:pt x="8137" y="1"/>
                  </a:cubicBezTo>
                  <a:close/>
                </a:path>
              </a:pathLst>
            </a:custGeom>
            <a:solidFill>
              <a:srgbClr val="968D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4" name="Google Shape;3250;p15">
              <a:extLst>
                <a:ext uri="{FF2B5EF4-FFF2-40B4-BE49-F238E27FC236}">
                  <a16:creationId xmlns:a16="http://schemas.microsoft.com/office/drawing/2014/main" id="{F0123BA2-5FE2-CE58-14AF-FCB86E111454}"/>
                </a:ext>
              </a:extLst>
            </p:cNvPr>
            <p:cNvSpPr/>
            <p:nvPr/>
          </p:nvSpPr>
          <p:spPr>
            <a:xfrm>
              <a:off x="2450300" y="7351425"/>
              <a:ext cx="227525" cy="61575"/>
            </a:xfrm>
            <a:custGeom>
              <a:avLst/>
              <a:gdLst/>
              <a:ahLst/>
              <a:cxnLst/>
              <a:rect l="l" t="t" r="r" b="b"/>
              <a:pathLst>
                <a:path w="9101" h="2463" extrusionOk="0">
                  <a:moveTo>
                    <a:pt x="8940" y="1"/>
                  </a:moveTo>
                  <a:cubicBezTo>
                    <a:pt x="7843" y="510"/>
                    <a:pt x="6692" y="938"/>
                    <a:pt x="5487" y="1286"/>
                  </a:cubicBezTo>
                  <a:cubicBezTo>
                    <a:pt x="3955" y="1704"/>
                    <a:pt x="2342" y="2061"/>
                    <a:pt x="735" y="2061"/>
                  </a:cubicBezTo>
                  <a:cubicBezTo>
                    <a:pt x="490" y="2061"/>
                    <a:pt x="245" y="2053"/>
                    <a:pt x="0" y="2035"/>
                  </a:cubicBezTo>
                  <a:lnTo>
                    <a:pt x="0" y="2035"/>
                  </a:lnTo>
                  <a:cubicBezTo>
                    <a:pt x="54" y="2169"/>
                    <a:pt x="54" y="2276"/>
                    <a:pt x="54" y="2410"/>
                  </a:cubicBezTo>
                  <a:cubicBezTo>
                    <a:pt x="442" y="2446"/>
                    <a:pt x="830" y="2463"/>
                    <a:pt x="1219" y="2463"/>
                  </a:cubicBezTo>
                  <a:cubicBezTo>
                    <a:pt x="2571" y="2463"/>
                    <a:pt x="3928" y="2255"/>
                    <a:pt x="5300" y="1901"/>
                  </a:cubicBezTo>
                  <a:cubicBezTo>
                    <a:pt x="6531" y="1607"/>
                    <a:pt x="7869" y="1232"/>
                    <a:pt x="9101" y="697"/>
                  </a:cubicBezTo>
                  <a:cubicBezTo>
                    <a:pt x="9047" y="483"/>
                    <a:pt x="8993" y="242"/>
                    <a:pt x="8940" y="1"/>
                  </a:cubicBezTo>
                  <a:close/>
                </a:path>
              </a:pathLst>
            </a:custGeom>
            <a:solidFill>
              <a:srgbClr val="968D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5" name="Google Shape;3251;p15">
              <a:extLst>
                <a:ext uri="{FF2B5EF4-FFF2-40B4-BE49-F238E27FC236}">
                  <a16:creationId xmlns:a16="http://schemas.microsoft.com/office/drawing/2014/main" id="{443B2390-D9BD-72D5-B05C-95B3B45A246D}"/>
                </a:ext>
              </a:extLst>
            </p:cNvPr>
            <p:cNvSpPr/>
            <p:nvPr/>
          </p:nvSpPr>
          <p:spPr>
            <a:xfrm>
              <a:off x="2453650" y="7447800"/>
              <a:ext cx="233550" cy="50200"/>
            </a:xfrm>
            <a:custGeom>
              <a:avLst/>
              <a:gdLst/>
              <a:ahLst/>
              <a:cxnLst/>
              <a:rect l="l" t="t" r="r" b="b"/>
              <a:pathLst>
                <a:path w="9342" h="2008" extrusionOk="0">
                  <a:moveTo>
                    <a:pt x="9314" y="0"/>
                  </a:moveTo>
                  <a:lnTo>
                    <a:pt x="9020" y="107"/>
                  </a:lnTo>
                  <a:cubicBezTo>
                    <a:pt x="7575" y="643"/>
                    <a:pt x="6103" y="964"/>
                    <a:pt x="4604" y="1178"/>
                  </a:cubicBezTo>
                  <a:cubicBezTo>
                    <a:pt x="4233" y="1227"/>
                    <a:pt x="2171" y="1368"/>
                    <a:pt x="423" y="1368"/>
                  </a:cubicBezTo>
                  <a:cubicBezTo>
                    <a:pt x="280" y="1368"/>
                    <a:pt x="138" y="1367"/>
                    <a:pt x="0" y="1365"/>
                  </a:cubicBezTo>
                  <a:lnTo>
                    <a:pt x="0" y="1981"/>
                  </a:lnTo>
                  <a:cubicBezTo>
                    <a:pt x="241" y="1981"/>
                    <a:pt x="509" y="2008"/>
                    <a:pt x="749" y="2008"/>
                  </a:cubicBezTo>
                  <a:cubicBezTo>
                    <a:pt x="2088" y="2008"/>
                    <a:pt x="3426" y="1981"/>
                    <a:pt x="4764" y="1847"/>
                  </a:cubicBezTo>
                  <a:cubicBezTo>
                    <a:pt x="6236" y="1660"/>
                    <a:pt x="7682" y="1338"/>
                    <a:pt x="9074" y="857"/>
                  </a:cubicBezTo>
                  <a:cubicBezTo>
                    <a:pt x="9181" y="830"/>
                    <a:pt x="9234" y="803"/>
                    <a:pt x="9341" y="776"/>
                  </a:cubicBezTo>
                  <a:cubicBezTo>
                    <a:pt x="9314" y="509"/>
                    <a:pt x="9314" y="268"/>
                    <a:pt x="9314" y="0"/>
                  </a:cubicBezTo>
                  <a:close/>
                </a:path>
              </a:pathLst>
            </a:custGeom>
            <a:solidFill>
              <a:srgbClr val="968D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6" name="Google Shape;3252;p15">
              <a:extLst>
                <a:ext uri="{FF2B5EF4-FFF2-40B4-BE49-F238E27FC236}">
                  <a16:creationId xmlns:a16="http://schemas.microsoft.com/office/drawing/2014/main" id="{79563391-B684-DFF0-DA61-170D5895E96E}"/>
                </a:ext>
              </a:extLst>
            </p:cNvPr>
            <p:cNvSpPr/>
            <p:nvPr/>
          </p:nvSpPr>
          <p:spPr>
            <a:xfrm>
              <a:off x="2740025" y="6926950"/>
              <a:ext cx="48875" cy="30100"/>
            </a:xfrm>
            <a:custGeom>
              <a:avLst/>
              <a:gdLst/>
              <a:ahLst/>
              <a:cxnLst/>
              <a:rect l="l" t="t" r="r" b="b"/>
              <a:pathLst>
                <a:path w="1955" h="1204" extrusionOk="0">
                  <a:moveTo>
                    <a:pt x="1029" y="1"/>
                  </a:moveTo>
                  <a:cubicBezTo>
                    <a:pt x="974" y="1"/>
                    <a:pt x="917" y="4"/>
                    <a:pt x="857" y="11"/>
                  </a:cubicBezTo>
                  <a:cubicBezTo>
                    <a:pt x="750" y="11"/>
                    <a:pt x="697" y="64"/>
                    <a:pt x="590" y="64"/>
                  </a:cubicBezTo>
                  <a:cubicBezTo>
                    <a:pt x="456" y="91"/>
                    <a:pt x="322" y="118"/>
                    <a:pt x="215" y="171"/>
                  </a:cubicBezTo>
                  <a:lnTo>
                    <a:pt x="54" y="171"/>
                  </a:lnTo>
                  <a:cubicBezTo>
                    <a:pt x="28" y="225"/>
                    <a:pt x="1" y="251"/>
                    <a:pt x="28" y="305"/>
                  </a:cubicBezTo>
                  <a:cubicBezTo>
                    <a:pt x="221" y="765"/>
                    <a:pt x="634" y="1203"/>
                    <a:pt x="1167" y="1203"/>
                  </a:cubicBezTo>
                  <a:cubicBezTo>
                    <a:pt x="1223" y="1203"/>
                    <a:pt x="1280" y="1198"/>
                    <a:pt x="1339" y="1188"/>
                  </a:cubicBezTo>
                  <a:cubicBezTo>
                    <a:pt x="1419" y="1161"/>
                    <a:pt x="1553" y="1108"/>
                    <a:pt x="1660" y="1054"/>
                  </a:cubicBezTo>
                  <a:cubicBezTo>
                    <a:pt x="1714" y="1054"/>
                    <a:pt x="1714" y="1028"/>
                    <a:pt x="1741" y="1028"/>
                  </a:cubicBezTo>
                  <a:cubicBezTo>
                    <a:pt x="1794" y="974"/>
                    <a:pt x="1821" y="947"/>
                    <a:pt x="1874" y="894"/>
                  </a:cubicBezTo>
                  <a:cubicBezTo>
                    <a:pt x="1901" y="840"/>
                    <a:pt x="1928" y="787"/>
                    <a:pt x="1955" y="733"/>
                  </a:cubicBezTo>
                  <a:cubicBezTo>
                    <a:pt x="1955" y="653"/>
                    <a:pt x="1955" y="599"/>
                    <a:pt x="1928" y="519"/>
                  </a:cubicBezTo>
                  <a:cubicBezTo>
                    <a:pt x="1928" y="492"/>
                    <a:pt x="1901" y="439"/>
                    <a:pt x="1901" y="412"/>
                  </a:cubicBezTo>
                  <a:cubicBezTo>
                    <a:pt x="1874" y="385"/>
                    <a:pt x="1874" y="359"/>
                    <a:pt x="1821" y="332"/>
                  </a:cubicBezTo>
                  <a:cubicBezTo>
                    <a:pt x="1741" y="225"/>
                    <a:pt x="1607" y="118"/>
                    <a:pt x="1473" y="91"/>
                  </a:cubicBezTo>
                  <a:cubicBezTo>
                    <a:pt x="1332" y="31"/>
                    <a:pt x="1192" y="1"/>
                    <a:pt x="1029" y="1"/>
                  </a:cubicBezTo>
                  <a:close/>
                </a:path>
              </a:pathLst>
            </a:custGeom>
            <a:solidFill>
              <a:srgbClr val="FF6767"/>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7" name="Google Shape;3253;p15">
              <a:extLst>
                <a:ext uri="{FF2B5EF4-FFF2-40B4-BE49-F238E27FC236}">
                  <a16:creationId xmlns:a16="http://schemas.microsoft.com/office/drawing/2014/main" id="{23B053A6-8601-C37A-0272-19C369681F86}"/>
                </a:ext>
              </a:extLst>
            </p:cNvPr>
            <p:cNvSpPr/>
            <p:nvPr/>
          </p:nvSpPr>
          <p:spPr>
            <a:xfrm>
              <a:off x="2640325" y="6831125"/>
              <a:ext cx="56225" cy="42100"/>
            </a:xfrm>
            <a:custGeom>
              <a:avLst/>
              <a:gdLst/>
              <a:ahLst/>
              <a:cxnLst/>
              <a:rect l="l" t="t" r="r" b="b"/>
              <a:pathLst>
                <a:path w="2249" h="1684" extrusionOk="0">
                  <a:moveTo>
                    <a:pt x="1793" y="0"/>
                  </a:moveTo>
                  <a:cubicBezTo>
                    <a:pt x="1570" y="0"/>
                    <a:pt x="1276" y="96"/>
                    <a:pt x="964" y="284"/>
                  </a:cubicBezTo>
                  <a:cubicBezTo>
                    <a:pt x="937" y="310"/>
                    <a:pt x="884" y="337"/>
                    <a:pt x="804" y="364"/>
                  </a:cubicBezTo>
                  <a:cubicBezTo>
                    <a:pt x="536" y="578"/>
                    <a:pt x="295" y="766"/>
                    <a:pt x="161" y="1006"/>
                  </a:cubicBezTo>
                  <a:cubicBezTo>
                    <a:pt x="27" y="1247"/>
                    <a:pt x="1" y="1408"/>
                    <a:pt x="108" y="1542"/>
                  </a:cubicBezTo>
                  <a:cubicBezTo>
                    <a:pt x="172" y="1639"/>
                    <a:pt x="289" y="1683"/>
                    <a:pt x="440" y="1683"/>
                  </a:cubicBezTo>
                  <a:cubicBezTo>
                    <a:pt x="664" y="1683"/>
                    <a:pt x="965" y="1584"/>
                    <a:pt x="1285" y="1408"/>
                  </a:cubicBezTo>
                  <a:cubicBezTo>
                    <a:pt x="1339" y="1381"/>
                    <a:pt x="1366" y="1328"/>
                    <a:pt x="1446" y="1301"/>
                  </a:cubicBezTo>
                  <a:cubicBezTo>
                    <a:pt x="1714" y="1113"/>
                    <a:pt x="1955" y="899"/>
                    <a:pt x="2088" y="685"/>
                  </a:cubicBezTo>
                  <a:cubicBezTo>
                    <a:pt x="2222" y="444"/>
                    <a:pt x="2249" y="284"/>
                    <a:pt x="2142" y="150"/>
                  </a:cubicBezTo>
                  <a:cubicBezTo>
                    <a:pt x="2075" y="49"/>
                    <a:pt x="1952" y="0"/>
                    <a:pt x="1793" y="0"/>
                  </a:cubicBezTo>
                  <a:close/>
                </a:path>
              </a:pathLst>
            </a:custGeom>
            <a:solidFill>
              <a:srgbClr val="130B0B"/>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8" name="Google Shape;3254;p15">
              <a:extLst>
                <a:ext uri="{FF2B5EF4-FFF2-40B4-BE49-F238E27FC236}">
                  <a16:creationId xmlns:a16="http://schemas.microsoft.com/office/drawing/2014/main" id="{B3CC1030-26FB-96E9-23C7-38F8479F6CCD}"/>
                </a:ext>
              </a:extLst>
            </p:cNvPr>
            <p:cNvSpPr/>
            <p:nvPr/>
          </p:nvSpPr>
          <p:spPr>
            <a:xfrm>
              <a:off x="2782850" y="6803625"/>
              <a:ext cx="61600" cy="28550"/>
            </a:xfrm>
            <a:custGeom>
              <a:avLst/>
              <a:gdLst/>
              <a:ahLst/>
              <a:cxnLst/>
              <a:rect l="l" t="t" r="r" b="b"/>
              <a:pathLst>
                <a:path w="2464" h="1142" extrusionOk="0">
                  <a:moveTo>
                    <a:pt x="845" y="0"/>
                  </a:moveTo>
                  <a:cubicBezTo>
                    <a:pt x="585" y="0"/>
                    <a:pt x="355" y="42"/>
                    <a:pt x="188" y="126"/>
                  </a:cubicBezTo>
                  <a:cubicBezTo>
                    <a:pt x="81" y="206"/>
                    <a:pt x="28" y="313"/>
                    <a:pt x="1" y="367"/>
                  </a:cubicBezTo>
                  <a:cubicBezTo>
                    <a:pt x="1" y="447"/>
                    <a:pt x="1" y="527"/>
                    <a:pt x="54" y="608"/>
                  </a:cubicBezTo>
                  <a:cubicBezTo>
                    <a:pt x="215" y="848"/>
                    <a:pt x="616" y="1036"/>
                    <a:pt x="1125" y="1116"/>
                  </a:cubicBezTo>
                  <a:cubicBezTo>
                    <a:pt x="1260" y="1133"/>
                    <a:pt x="1399" y="1142"/>
                    <a:pt x="1532" y="1142"/>
                  </a:cubicBezTo>
                  <a:cubicBezTo>
                    <a:pt x="1820" y="1142"/>
                    <a:pt x="2084" y="1100"/>
                    <a:pt x="2249" y="1009"/>
                  </a:cubicBezTo>
                  <a:cubicBezTo>
                    <a:pt x="2356" y="929"/>
                    <a:pt x="2436" y="875"/>
                    <a:pt x="2463" y="768"/>
                  </a:cubicBezTo>
                  <a:cubicBezTo>
                    <a:pt x="2463" y="715"/>
                    <a:pt x="2463" y="608"/>
                    <a:pt x="2383" y="527"/>
                  </a:cubicBezTo>
                  <a:cubicBezTo>
                    <a:pt x="2222" y="313"/>
                    <a:pt x="1821" y="99"/>
                    <a:pt x="1339" y="45"/>
                  </a:cubicBezTo>
                  <a:cubicBezTo>
                    <a:pt x="1168" y="15"/>
                    <a:pt x="1002" y="0"/>
                    <a:pt x="845" y="0"/>
                  </a:cubicBezTo>
                  <a:close/>
                </a:path>
              </a:pathLst>
            </a:custGeom>
            <a:solidFill>
              <a:srgbClr val="130B0B"/>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9" name="Google Shape;3255;p15">
              <a:extLst>
                <a:ext uri="{FF2B5EF4-FFF2-40B4-BE49-F238E27FC236}">
                  <a16:creationId xmlns:a16="http://schemas.microsoft.com/office/drawing/2014/main" id="{25412B93-5C59-C812-0377-46042C461577}"/>
                </a:ext>
              </a:extLst>
            </p:cNvPr>
            <p:cNvSpPr/>
            <p:nvPr/>
          </p:nvSpPr>
          <p:spPr>
            <a:xfrm>
              <a:off x="2731325" y="6897100"/>
              <a:ext cx="65600" cy="59575"/>
            </a:xfrm>
            <a:custGeom>
              <a:avLst/>
              <a:gdLst/>
              <a:ahLst/>
              <a:cxnLst/>
              <a:rect l="l" t="t" r="r" b="b"/>
              <a:pathLst>
                <a:path w="2624" h="2383" extrusionOk="0">
                  <a:moveTo>
                    <a:pt x="1289" y="1211"/>
                  </a:moveTo>
                  <a:cubicBezTo>
                    <a:pt x="1339" y="1211"/>
                    <a:pt x="1393" y="1218"/>
                    <a:pt x="1446" y="1231"/>
                  </a:cubicBezTo>
                  <a:cubicBezTo>
                    <a:pt x="1553" y="1231"/>
                    <a:pt x="1633" y="1285"/>
                    <a:pt x="1714" y="1312"/>
                  </a:cubicBezTo>
                  <a:cubicBezTo>
                    <a:pt x="1767" y="1365"/>
                    <a:pt x="1874" y="1419"/>
                    <a:pt x="1955" y="1472"/>
                  </a:cubicBezTo>
                  <a:cubicBezTo>
                    <a:pt x="2035" y="1579"/>
                    <a:pt x="2115" y="1633"/>
                    <a:pt x="2169" y="1740"/>
                  </a:cubicBezTo>
                  <a:lnTo>
                    <a:pt x="2169" y="1713"/>
                  </a:lnTo>
                  <a:lnTo>
                    <a:pt x="2222" y="1767"/>
                  </a:lnTo>
                  <a:lnTo>
                    <a:pt x="2249" y="1847"/>
                  </a:lnTo>
                  <a:lnTo>
                    <a:pt x="2249" y="1874"/>
                  </a:lnTo>
                  <a:cubicBezTo>
                    <a:pt x="2249" y="1900"/>
                    <a:pt x="2222" y="1900"/>
                    <a:pt x="2222" y="1954"/>
                  </a:cubicBezTo>
                  <a:cubicBezTo>
                    <a:pt x="2142" y="2008"/>
                    <a:pt x="2115" y="2088"/>
                    <a:pt x="2035" y="2115"/>
                  </a:cubicBezTo>
                  <a:cubicBezTo>
                    <a:pt x="2008" y="2141"/>
                    <a:pt x="1981" y="2141"/>
                    <a:pt x="1955" y="2168"/>
                  </a:cubicBezTo>
                  <a:cubicBezTo>
                    <a:pt x="1901" y="2168"/>
                    <a:pt x="1901" y="2222"/>
                    <a:pt x="1874" y="2222"/>
                  </a:cubicBezTo>
                  <a:cubicBezTo>
                    <a:pt x="1821" y="2248"/>
                    <a:pt x="1741" y="2275"/>
                    <a:pt x="1633" y="2275"/>
                  </a:cubicBezTo>
                  <a:lnTo>
                    <a:pt x="1419" y="2275"/>
                  </a:lnTo>
                  <a:cubicBezTo>
                    <a:pt x="1312" y="2248"/>
                    <a:pt x="1232" y="2248"/>
                    <a:pt x="1178" y="2222"/>
                  </a:cubicBezTo>
                  <a:cubicBezTo>
                    <a:pt x="1071" y="2168"/>
                    <a:pt x="1018" y="2141"/>
                    <a:pt x="938" y="2088"/>
                  </a:cubicBezTo>
                  <a:cubicBezTo>
                    <a:pt x="857" y="1981"/>
                    <a:pt x="750" y="1927"/>
                    <a:pt x="643" y="1793"/>
                  </a:cubicBezTo>
                  <a:cubicBezTo>
                    <a:pt x="590" y="1686"/>
                    <a:pt x="509" y="1579"/>
                    <a:pt x="509" y="1472"/>
                  </a:cubicBezTo>
                  <a:cubicBezTo>
                    <a:pt x="616" y="1419"/>
                    <a:pt x="670" y="1365"/>
                    <a:pt x="777" y="1338"/>
                  </a:cubicBezTo>
                  <a:cubicBezTo>
                    <a:pt x="911" y="1285"/>
                    <a:pt x="1018" y="1231"/>
                    <a:pt x="1152" y="1231"/>
                  </a:cubicBezTo>
                  <a:cubicBezTo>
                    <a:pt x="1192" y="1218"/>
                    <a:pt x="1239" y="1211"/>
                    <a:pt x="1289" y="1211"/>
                  </a:cubicBezTo>
                  <a:close/>
                  <a:moveTo>
                    <a:pt x="2517" y="0"/>
                  </a:moveTo>
                  <a:cubicBezTo>
                    <a:pt x="2490" y="27"/>
                    <a:pt x="2463" y="27"/>
                    <a:pt x="2410" y="80"/>
                  </a:cubicBezTo>
                  <a:cubicBezTo>
                    <a:pt x="2383" y="107"/>
                    <a:pt x="2356" y="107"/>
                    <a:pt x="2329" y="134"/>
                  </a:cubicBezTo>
                  <a:cubicBezTo>
                    <a:pt x="2222" y="214"/>
                    <a:pt x="2142" y="241"/>
                    <a:pt x="2062" y="268"/>
                  </a:cubicBezTo>
                  <a:cubicBezTo>
                    <a:pt x="1848" y="375"/>
                    <a:pt x="1607" y="455"/>
                    <a:pt x="1339" y="509"/>
                  </a:cubicBezTo>
                  <a:cubicBezTo>
                    <a:pt x="1071" y="589"/>
                    <a:pt x="831" y="616"/>
                    <a:pt x="563" y="616"/>
                  </a:cubicBezTo>
                  <a:lnTo>
                    <a:pt x="1" y="616"/>
                  </a:lnTo>
                  <a:cubicBezTo>
                    <a:pt x="54" y="857"/>
                    <a:pt x="108" y="1071"/>
                    <a:pt x="215" y="1312"/>
                  </a:cubicBezTo>
                  <a:cubicBezTo>
                    <a:pt x="349" y="1553"/>
                    <a:pt x="483" y="1793"/>
                    <a:pt x="670" y="1954"/>
                  </a:cubicBezTo>
                  <a:cubicBezTo>
                    <a:pt x="750" y="2008"/>
                    <a:pt x="857" y="2115"/>
                    <a:pt x="938" y="2168"/>
                  </a:cubicBezTo>
                  <a:cubicBezTo>
                    <a:pt x="1045" y="2248"/>
                    <a:pt x="1152" y="2302"/>
                    <a:pt x="1286" y="2355"/>
                  </a:cubicBezTo>
                  <a:cubicBezTo>
                    <a:pt x="1393" y="2382"/>
                    <a:pt x="1526" y="2382"/>
                    <a:pt x="1660" y="2382"/>
                  </a:cubicBezTo>
                  <a:cubicBezTo>
                    <a:pt x="1794" y="2355"/>
                    <a:pt x="1928" y="2329"/>
                    <a:pt x="2062" y="2248"/>
                  </a:cubicBezTo>
                  <a:cubicBezTo>
                    <a:pt x="2196" y="2141"/>
                    <a:pt x="2329" y="2008"/>
                    <a:pt x="2410" y="1847"/>
                  </a:cubicBezTo>
                  <a:cubicBezTo>
                    <a:pt x="2463" y="1793"/>
                    <a:pt x="2490" y="1686"/>
                    <a:pt x="2517" y="1579"/>
                  </a:cubicBezTo>
                  <a:cubicBezTo>
                    <a:pt x="2544" y="1472"/>
                    <a:pt x="2544" y="1365"/>
                    <a:pt x="2597" y="1285"/>
                  </a:cubicBezTo>
                  <a:cubicBezTo>
                    <a:pt x="2624" y="1124"/>
                    <a:pt x="2624" y="910"/>
                    <a:pt x="2624" y="696"/>
                  </a:cubicBezTo>
                  <a:cubicBezTo>
                    <a:pt x="2624" y="616"/>
                    <a:pt x="2597" y="509"/>
                    <a:pt x="2597" y="375"/>
                  </a:cubicBezTo>
                  <a:cubicBezTo>
                    <a:pt x="2597" y="268"/>
                    <a:pt x="2597" y="161"/>
                    <a:pt x="2544" y="80"/>
                  </a:cubicBezTo>
                  <a:lnTo>
                    <a:pt x="2517" y="0"/>
                  </a:lnTo>
                  <a:close/>
                </a:path>
              </a:pathLst>
            </a:custGeom>
            <a:solidFill>
              <a:srgbClr val="02010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0" name="Google Shape;3256;p15">
              <a:extLst>
                <a:ext uri="{FF2B5EF4-FFF2-40B4-BE49-F238E27FC236}">
                  <a16:creationId xmlns:a16="http://schemas.microsoft.com/office/drawing/2014/main" id="{11E8DB87-ABC4-D270-9919-891383404DE6}"/>
                </a:ext>
              </a:extLst>
            </p:cNvPr>
            <p:cNvSpPr/>
            <p:nvPr/>
          </p:nvSpPr>
          <p:spPr>
            <a:xfrm>
              <a:off x="2813625" y="6863475"/>
              <a:ext cx="27475" cy="42500"/>
            </a:xfrm>
            <a:custGeom>
              <a:avLst/>
              <a:gdLst/>
              <a:ahLst/>
              <a:cxnLst/>
              <a:rect l="l" t="t" r="r" b="b"/>
              <a:pathLst>
                <a:path w="1099" h="1700" extrusionOk="0">
                  <a:moveTo>
                    <a:pt x="389" y="0"/>
                  </a:moveTo>
                  <a:cubicBezTo>
                    <a:pt x="367" y="0"/>
                    <a:pt x="344" y="2"/>
                    <a:pt x="322" y="7"/>
                  </a:cubicBezTo>
                  <a:cubicBezTo>
                    <a:pt x="295" y="7"/>
                    <a:pt x="269" y="34"/>
                    <a:pt x="269" y="34"/>
                  </a:cubicBezTo>
                  <a:cubicBezTo>
                    <a:pt x="54" y="141"/>
                    <a:pt x="1" y="542"/>
                    <a:pt x="54" y="944"/>
                  </a:cubicBezTo>
                  <a:cubicBezTo>
                    <a:pt x="108" y="1185"/>
                    <a:pt x="188" y="1372"/>
                    <a:pt x="322" y="1532"/>
                  </a:cubicBezTo>
                  <a:cubicBezTo>
                    <a:pt x="434" y="1644"/>
                    <a:pt x="545" y="1700"/>
                    <a:pt x="657" y="1700"/>
                  </a:cubicBezTo>
                  <a:cubicBezTo>
                    <a:pt x="679" y="1700"/>
                    <a:pt x="701" y="1698"/>
                    <a:pt x="724" y="1693"/>
                  </a:cubicBezTo>
                  <a:cubicBezTo>
                    <a:pt x="777" y="1693"/>
                    <a:pt x="804" y="1666"/>
                    <a:pt x="804" y="1666"/>
                  </a:cubicBezTo>
                  <a:cubicBezTo>
                    <a:pt x="991" y="1532"/>
                    <a:pt x="1098" y="1158"/>
                    <a:pt x="991" y="756"/>
                  </a:cubicBezTo>
                  <a:cubicBezTo>
                    <a:pt x="965" y="515"/>
                    <a:pt x="857" y="328"/>
                    <a:pt x="724" y="167"/>
                  </a:cubicBezTo>
                  <a:cubicBezTo>
                    <a:pt x="612" y="56"/>
                    <a:pt x="501" y="0"/>
                    <a:pt x="389" y="0"/>
                  </a:cubicBezTo>
                  <a:close/>
                </a:path>
              </a:pathLst>
            </a:custGeom>
            <a:solidFill>
              <a:srgbClr val="02010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6" name="Google Shape;3257;p15">
              <a:extLst>
                <a:ext uri="{FF2B5EF4-FFF2-40B4-BE49-F238E27FC236}">
                  <a16:creationId xmlns:a16="http://schemas.microsoft.com/office/drawing/2014/main" id="{1294654B-77DC-D1D5-5C13-6D424E3DEA53}"/>
                </a:ext>
              </a:extLst>
            </p:cNvPr>
            <p:cNvSpPr/>
            <p:nvPr/>
          </p:nvSpPr>
          <p:spPr>
            <a:xfrm>
              <a:off x="2677125" y="6899600"/>
              <a:ext cx="27475" cy="42475"/>
            </a:xfrm>
            <a:custGeom>
              <a:avLst/>
              <a:gdLst/>
              <a:ahLst/>
              <a:cxnLst/>
              <a:rect l="l" t="t" r="r" b="b"/>
              <a:pathLst>
                <a:path w="1099" h="1699" extrusionOk="0">
                  <a:moveTo>
                    <a:pt x="416" y="0"/>
                  </a:moveTo>
                  <a:cubicBezTo>
                    <a:pt x="393" y="0"/>
                    <a:pt x="371" y="3"/>
                    <a:pt x="349" y="7"/>
                  </a:cubicBezTo>
                  <a:cubicBezTo>
                    <a:pt x="295" y="7"/>
                    <a:pt x="268" y="34"/>
                    <a:pt x="268" y="34"/>
                  </a:cubicBezTo>
                  <a:cubicBezTo>
                    <a:pt x="81" y="168"/>
                    <a:pt x="1" y="542"/>
                    <a:pt x="81" y="944"/>
                  </a:cubicBezTo>
                  <a:cubicBezTo>
                    <a:pt x="108" y="1185"/>
                    <a:pt x="215" y="1372"/>
                    <a:pt x="349" y="1506"/>
                  </a:cubicBezTo>
                  <a:cubicBezTo>
                    <a:pt x="465" y="1623"/>
                    <a:pt x="582" y="1699"/>
                    <a:pt x="698" y="1699"/>
                  </a:cubicBezTo>
                  <a:cubicBezTo>
                    <a:pt x="716" y="1699"/>
                    <a:pt x="733" y="1697"/>
                    <a:pt x="750" y="1693"/>
                  </a:cubicBezTo>
                  <a:cubicBezTo>
                    <a:pt x="777" y="1693"/>
                    <a:pt x="804" y="1640"/>
                    <a:pt x="804" y="1640"/>
                  </a:cubicBezTo>
                  <a:cubicBezTo>
                    <a:pt x="1018" y="1506"/>
                    <a:pt x="1098" y="1158"/>
                    <a:pt x="1018" y="730"/>
                  </a:cubicBezTo>
                  <a:cubicBezTo>
                    <a:pt x="964" y="516"/>
                    <a:pt x="884" y="302"/>
                    <a:pt x="750" y="168"/>
                  </a:cubicBezTo>
                  <a:cubicBezTo>
                    <a:pt x="639" y="56"/>
                    <a:pt x="527" y="0"/>
                    <a:pt x="416" y="0"/>
                  </a:cubicBezTo>
                  <a:close/>
                </a:path>
              </a:pathLst>
            </a:custGeom>
            <a:solidFill>
              <a:srgbClr val="02010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grpSp>
      <p:grpSp>
        <p:nvGrpSpPr>
          <p:cNvPr id="27" name="Google Shape;3258;p15">
            <a:extLst>
              <a:ext uri="{FF2B5EF4-FFF2-40B4-BE49-F238E27FC236}">
                <a16:creationId xmlns:a16="http://schemas.microsoft.com/office/drawing/2014/main" id="{82151EE5-EF9F-D21C-3E8B-1C6BBCED60E8}"/>
              </a:ext>
            </a:extLst>
          </p:cNvPr>
          <p:cNvGrpSpPr/>
          <p:nvPr/>
        </p:nvGrpSpPr>
        <p:grpSpPr>
          <a:xfrm>
            <a:off x="10568746" y="5520193"/>
            <a:ext cx="1194828" cy="1215085"/>
            <a:chOff x="2293050" y="8738575"/>
            <a:chExt cx="1223875" cy="1244625"/>
          </a:xfrm>
        </p:grpSpPr>
        <p:sp>
          <p:nvSpPr>
            <p:cNvPr id="28" name="Google Shape;3259;p15">
              <a:extLst>
                <a:ext uri="{FF2B5EF4-FFF2-40B4-BE49-F238E27FC236}">
                  <a16:creationId xmlns:a16="http://schemas.microsoft.com/office/drawing/2014/main" id="{7E67D5E6-6BE5-B04F-36FD-1B7A1DFE7223}"/>
                </a:ext>
              </a:extLst>
            </p:cNvPr>
            <p:cNvSpPr/>
            <p:nvPr/>
          </p:nvSpPr>
          <p:spPr>
            <a:xfrm>
              <a:off x="2293050" y="8738575"/>
              <a:ext cx="1223875" cy="1244625"/>
            </a:xfrm>
            <a:custGeom>
              <a:avLst/>
              <a:gdLst/>
              <a:ahLst/>
              <a:cxnLst/>
              <a:rect l="l" t="t" r="r" b="b"/>
              <a:pathLst>
                <a:path w="48955" h="49785" extrusionOk="0">
                  <a:moveTo>
                    <a:pt x="34260" y="41246"/>
                  </a:moveTo>
                  <a:lnTo>
                    <a:pt x="34260" y="41273"/>
                  </a:lnTo>
                  <a:cubicBezTo>
                    <a:pt x="33997" y="42125"/>
                    <a:pt x="34038" y="43058"/>
                    <a:pt x="34380" y="43884"/>
                  </a:cubicBezTo>
                  <a:lnTo>
                    <a:pt x="34380" y="43884"/>
                  </a:lnTo>
                  <a:cubicBezTo>
                    <a:pt x="34146" y="43448"/>
                    <a:pt x="33829" y="43050"/>
                    <a:pt x="33431" y="42718"/>
                  </a:cubicBezTo>
                  <a:cubicBezTo>
                    <a:pt x="33324" y="42370"/>
                    <a:pt x="33243" y="42049"/>
                    <a:pt x="33056" y="41701"/>
                  </a:cubicBezTo>
                  <a:cubicBezTo>
                    <a:pt x="33270" y="41621"/>
                    <a:pt x="33457" y="41487"/>
                    <a:pt x="33671" y="41353"/>
                  </a:cubicBezTo>
                  <a:lnTo>
                    <a:pt x="34260" y="41246"/>
                  </a:lnTo>
                  <a:close/>
                  <a:moveTo>
                    <a:pt x="11643" y="0"/>
                  </a:moveTo>
                  <a:cubicBezTo>
                    <a:pt x="10091" y="0"/>
                    <a:pt x="8699" y="1071"/>
                    <a:pt x="8298" y="2570"/>
                  </a:cubicBezTo>
                  <a:cubicBezTo>
                    <a:pt x="7976" y="3908"/>
                    <a:pt x="8485" y="5273"/>
                    <a:pt x="9502" y="6103"/>
                  </a:cubicBezTo>
                  <a:lnTo>
                    <a:pt x="9502" y="6183"/>
                  </a:lnTo>
                  <a:cubicBezTo>
                    <a:pt x="5193" y="7575"/>
                    <a:pt x="1847" y="11135"/>
                    <a:pt x="803" y="15658"/>
                  </a:cubicBezTo>
                  <a:cubicBezTo>
                    <a:pt x="0" y="19057"/>
                    <a:pt x="616" y="22537"/>
                    <a:pt x="2463" y="25508"/>
                  </a:cubicBezTo>
                  <a:cubicBezTo>
                    <a:pt x="4283" y="28452"/>
                    <a:pt x="7200" y="30540"/>
                    <a:pt x="10573" y="31343"/>
                  </a:cubicBezTo>
                  <a:cubicBezTo>
                    <a:pt x="10626" y="31343"/>
                    <a:pt x="10653" y="31343"/>
                    <a:pt x="10653" y="31369"/>
                  </a:cubicBezTo>
                  <a:cubicBezTo>
                    <a:pt x="10894" y="33350"/>
                    <a:pt x="11831" y="35117"/>
                    <a:pt x="13249" y="36401"/>
                  </a:cubicBezTo>
                  <a:cubicBezTo>
                    <a:pt x="11750" y="38221"/>
                    <a:pt x="10894" y="40149"/>
                    <a:pt x="10412" y="41621"/>
                  </a:cubicBezTo>
                  <a:cubicBezTo>
                    <a:pt x="8913" y="42905"/>
                    <a:pt x="8646" y="45180"/>
                    <a:pt x="9850" y="46840"/>
                  </a:cubicBezTo>
                  <a:cubicBezTo>
                    <a:pt x="10573" y="47804"/>
                    <a:pt x="11724" y="48392"/>
                    <a:pt x="12955" y="48392"/>
                  </a:cubicBezTo>
                  <a:cubicBezTo>
                    <a:pt x="13785" y="48392"/>
                    <a:pt x="14588" y="48125"/>
                    <a:pt x="15257" y="47643"/>
                  </a:cubicBezTo>
                  <a:cubicBezTo>
                    <a:pt x="16033" y="47054"/>
                    <a:pt x="16568" y="46224"/>
                    <a:pt x="16729" y="45288"/>
                  </a:cubicBezTo>
                  <a:cubicBezTo>
                    <a:pt x="16809" y="45421"/>
                    <a:pt x="16916" y="45555"/>
                    <a:pt x="16996" y="45689"/>
                  </a:cubicBezTo>
                  <a:cubicBezTo>
                    <a:pt x="17719" y="46626"/>
                    <a:pt x="18843" y="47188"/>
                    <a:pt x="20021" y="47188"/>
                  </a:cubicBezTo>
                  <a:cubicBezTo>
                    <a:pt x="20824" y="47188"/>
                    <a:pt x="21600" y="46920"/>
                    <a:pt x="22269" y="46465"/>
                  </a:cubicBezTo>
                  <a:cubicBezTo>
                    <a:pt x="22858" y="46037"/>
                    <a:pt x="23286" y="45421"/>
                    <a:pt x="23527" y="44752"/>
                  </a:cubicBezTo>
                  <a:cubicBezTo>
                    <a:pt x="24196" y="45582"/>
                    <a:pt x="25240" y="46117"/>
                    <a:pt x="26311" y="46117"/>
                  </a:cubicBezTo>
                  <a:cubicBezTo>
                    <a:pt x="26498" y="46117"/>
                    <a:pt x="26712" y="46117"/>
                    <a:pt x="26873" y="46091"/>
                  </a:cubicBezTo>
                  <a:cubicBezTo>
                    <a:pt x="26980" y="47188"/>
                    <a:pt x="27515" y="48259"/>
                    <a:pt x="28479" y="48981"/>
                  </a:cubicBezTo>
                  <a:cubicBezTo>
                    <a:pt x="29175" y="49463"/>
                    <a:pt x="29978" y="49784"/>
                    <a:pt x="30861" y="49784"/>
                  </a:cubicBezTo>
                  <a:cubicBezTo>
                    <a:pt x="32119" y="49784"/>
                    <a:pt x="33324" y="49169"/>
                    <a:pt x="34073" y="48178"/>
                  </a:cubicBezTo>
                  <a:cubicBezTo>
                    <a:pt x="34938" y="47000"/>
                    <a:pt x="35069" y="45493"/>
                    <a:pt x="34544" y="44231"/>
                  </a:cubicBezTo>
                  <a:lnTo>
                    <a:pt x="34544" y="44231"/>
                  </a:lnTo>
                  <a:cubicBezTo>
                    <a:pt x="34793" y="44694"/>
                    <a:pt x="35145" y="45113"/>
                    <a:pt x="35599" y="45448"/>
                  </a:cubicBezTo>
                  <a:cubicBezTo>
                    <a:pt x="36268" y="45957"/>
                    <a:pt x="37044" y="46198"/>
                    <a:pt x="37847" y="46198"/>
                  </a:cubicBezTo>
                  <a:cubicBezTo>
                    <a:pt x="39025" y="46198"/>
                    <a:pt x="40149" y="45635"/>
                    <a:pt x="40871" y="44699"/>
                  </a:cubicBezTo>
                  <a:cubicBezTo>
                    <a:pt x="41487" y="43815"/>
                    <a:pt x="41701" y="42772"/>
                    <a:pt x="41567" y="41808"/>
                  </a:cubicBezTo>
                  <a:lnTo>
                    <a:pt x="41567" y="41808"/>
                  </a:lnTo>
                  <a:cubicBezTo>
                    <a:pt x="41889" y="41915"/>
                    <a:pt x="42236" y="41942"/>
                    <a:pt x="42558" y="41942"/>
                  </a:cubicBezTo>
                  <a:cubicBezTo>
                    <a:pt x="43682" y="41942"/>
                    <a:pt x="44752" y="41407"/>
                    <a:pt x="45422" y="40496"/>
                  </a:cubicBezTo>
                  <a:cubicBezTo>
                    <a:pt x="46492" y="39078"/>
                    <a:pt x="46278" y="37070"/>
                    <a:pt x="45047" y="35866"/>
                  </a:cubicBezTo>
                  <a:cubicBezTo>
                    <a:pt x="44806" y="35143"/>
                    <a:pt x="44485" y="34340"/>
                    <a:pt x="43976" y="33511"/>
                  </a:cubicBezTo>
                  <a:cubicBezTo>
                    <a:pt x="44297" y="32975"/>
                    <a:pt x="44538" y="32387"/>
                    <a:pt x="44699" y="31771"/>
                  </a:cubicBezTo>
                  <a:cubicBezTo>
                    <a:pt x="45341" y="31048"/>
                    <a:pt x="45823" y="30165"/>
                    <a:pt x="46091" y="29201"/>
                  </a:cubicBezTo>
                  <a:cubicBezTo>
                    <a:pt x="46144" y="28987"/>
                    <a:pt x="46171" y="28800"/>
                    <a:pt x="46225" y="28586"/>
                  </a:cubicBezTo>
                  <a:cubicBezTo>
                    <a:pt x="47108" y="27836"/>
                    <a:pt x="47777" y="26819"/>
                    <a:pt x="48098" y="25615"/>
                  </a:cubicBezTo>
                  <a:cubicBezTo>
                    <a:pt x="48955" y="22564"/>
                    <a:pt x="47108" y="19459"/>
                    <a:pt x="44083" y="18656"/>
                  </a:cubicBezTo>
                  <a:cubicBezTo>
                    <a:pt x="43602" y="18522"/>
                    <a:pt x="43147" y="18495"/>
                    <a:pt x="42638" y="18495"/>
                  </a:cubicBezTo>
                  <a:cubicBezTo>
                    <a:pt x="40283" y="18495"/>
                    <a:pt x="38222" y="19940"/>
                    <a:pt x="37338" y="22028"/>
                  </a:cubicBezTo>
                  <a:cubicBezTo>
                    <a:pt x="36161" y="22617"/>
                    <a:pt x="35197" y="23554"/>
                    <a:pt x="34608" y="24678"/>
                  </a:cubicBezTo>
                  <a:cubicBezTo>
                    <a:pt x="34314" y="24892"/>
                    <a:pt x="33993" y="25160"/>
                    <a:pt x="33725" y="25427"/>
                  </a:cubicBezTo>
                  <a:cubicBezTo>
                    <a:pt x="33002" y="25642"/>
                    <a:pt x="32280" y="25990"/>
                    <a:pt x="31691" y="26445"/>
                  </a:cubicBezTo>
                  <a:cubicBezTo>
                    <a:pt x="31289" y="26525"/>
                    <a:pt x="30915" y="26578"/>
                    <a:pt x="30540" y="26685"/>
                  </a:cubicBezTo>
                  <a:cubicBezTo>
                    <a:pt x="30192" y="26632"/>
                    <a:pt x="29790" y="26578"/>
                    <a:pt x="29416" y="26578"/>
                  </a:cubicBezTo>
                  <a:cubicBezTo>
                    <a:pt x="28506" y="26578"/>
                    <a:pt x="27622" y="26766"/>
                    <a:pt x="26739" y="27060"/>
                  </a:cubicBezTo>
                  <a:cubicBezTo>
                    <a:pt x="26338" y="26685"/>
                    <a:pt x="25936" y="26391"/>
                    <a:pt x="25454" y="26123"/>
                  </a:cubicBezTo>
                  <a:cubicBezTo>
                    <a:pt x="25401" y="25588"/>
                    <a:pt x="25294" y="25079"/>
                    <a:pt x="25133" y="24571"/>
                  </a:cubicBezTo>
                  <a:cubicBezTo>
                    <a:pt x="25642" y="23634"/>
                    <a:pt x="25990" y="22617"/>
                    <a:pt x="26231" y="21573"/>
                  </a:cubicBezTo>
                  <a:cubicBezTo>
                    <a:pt x="27435" y="16381"/>
                    <a:pt x="25321" y="11135"/>
                    <a:pt x="21279" y="8110"/>
                  </a:cubicBezTo>
                  <a:cubicBezTo>
                    <a:pt x="21895" y="7655"/>
                    <a:pt x="22350" y="6986"/>
                    <a:pt x="22564" y="6210"/>
                  </a:cubicBezTo>
                  <a:cubicBezTo>
                    <a:pt x="22778" y="5300"/>
                    <a:pt x="22644" y="4416"/>
                    <a:pt x="22189" y="3613"/>
                  </a:cubicBezTo>
                  <a:cubicBezTo>
                    <a:pt x="21707" y="2810"/>
                    <a:pt x="20985" y="2275"/>
                    <a:pt x="20075" y="2034"/>
                  </a:cubicBezTo>
                  <a:cubicBezTo>
                    <a:pt x="19807" y="1954"/>
                    <a:pt x="19512" y="1927"/>
                    <a:pt x="19245" y="1927"/>
                  </a:cubicBezTo>
                  <a:cubicBezTo>
                    <a:pt x="17826" y="1927"/>
                    <a:pt x="16622" y="2757"/>
                    <a:pt x="16086" y="4015"/>
                  </a:cubicBezTo>
                  <a:cubicBezTo>
                    <a:pt x="15872" y="4202"/>
                    <a:pt x="15631" y="4443"/>
                    <a:pt x="15364" y="4711"/>
                  </a:cubicBezTo>
                  <a:cubicBezTo>
                    <a:pt x="15257" y="4363"/>
                    <a:pt x="15150" y="4042"/>
                    <a:pt x="15069" y="3747"/>
                  </a:cubicBezTo>
                  <a:cubicBezTo>
                    <a:pt x="15123" y="3025"/>
                    <a:pt x="14962" y="2302"/>
                    <a:pt x="14588" y="1660"/>
                  </a:cubicBezTo>
                  <a:cubicBezTo>
                    <a:pt x="14133" y="857"/>
                    <a:pt x="13383" y="321"/>
                    <a:pt x="12500" y="80"/>
                  </a:cubicBezTo>
                  <a:cubicBezTo>
                    <a:pt x="12232" y="27"/>
                    <a:pt x="11911" y="0"/>
                    <a:pt x="11643" y="0"/>
                  </a:cubicBezTo>
                  <a:close/>
                </a:path>
              </a:pathLst>
            </a:custGeom>
            <a:solidFill>
              <a:srgbClr val="FFFFFF"/>
            </a:solidFill>
            <a:ln>
              <a:noFill/>
            </a:ln>
            <a:effectLst>
              <a:outerShdw blurRad="57150" dist="19050" dir="5400000" algn="bl" rotWithShape="0">
                <a:srgbClr val="434343">
                  <a:alpha val="49803"/>
                </a:srgbClr>
              </a:outerShdw>
            </a:effectLst>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9" name="Google Shape;3260;p15">
              <a:extLst>
                <a:ext uri="{FF2B5EF4-FFF2-40B4-BE49-F238E27FC236}">
                  <a16:creationId xmlns:a16="http://schemas.microsoft.com/office/drawing/2014/main" id="{A244EEA8-6BCE-D48E-DAB7-1677D4B6C297}"/>
                </a:ext>
              </a:extLst>
            </p:cNvPr>
            <p:cNvSpPr/>
            <p:nvPr/>
          </p:nvSpPr>
          <p:spPr>
            <a:xfrm>
              <a:off x="2583450" y="9635225"/>
              <a:ext cx="170650" cy="245875"/>
            </a:xfrm>
            <a:custGeom>
              <a:avLst/>
              <a:gdLst/>
              <a:ahLst/>
              <a:cxnLst/>
              <a:rect l="l" t="t" r="r" b="b"/>
              <a:pathLst>
                <a:path w="6826" h="9835" extrusionOk="0">
                  <a:moveTo>
                    <a:pt x="6130" y="0"/>
                  </a:moveTo>
                  <a:cubicBezTo>
                    <a:pt x="2704" y="2409"/>
                    <a:pt x="1499" y="5701"/>
                    <a:pt x="1098" y="7494"/>
                  </a:cubicBezTo>
                  <a:cubicBezTo>
                    <a:pt x="937" y="7521"/>
                    <a:pt x="777" y="7575"/>
                    <a:pt x="643" y="7682"/>
                  </a:cubicBezTo>
                  <a:cubicBezTo>
                    <a:pt x="134" y="8083"/>
                    <a:pt x="1" y="8833"/>
                    <a:pt x="402" y="9368"/>
                  </a:cubicBezTo>
                  <a:cubicBezTo>
                    <a:pt x="634" y="9678"/>
                    <a:pt x="983" y="9835"/>
                    <a:pt x="1329" y="9835"/>
                  </a:cubicBezTo>
                  <a:cubicBezTo>
                    <a:pt x="1581" y="9835"/>
                    <a:pt x="1832" y="9751"/>
                    <a:pt x="2035" y="9582"/>
                  </a:cubicBezTo>
                  <a:cubicBezTo>
                    <a:pt x="2543" y="9181"/>
                    <a:pt x="2677" y="8458"/>
                    <a:pt x="2276" y="7923"/>
                  </a:cubicBezTo>
                  <a:lnTo>
                    <a:pt x="2088" y="7709"/>
                  </a:lnTo>
                  <a:cubicBezTo>
                    <a:pt x="2918" y="3828"/>
                    <a:pt x="6826" y="428"/>
                    <a:pt x="6826" y="428"/>
                  </a:cubicBezTo>
                  <a:lnTo>
                    <a:pt x="6130" y="0"/>
                  </a:lnTo>
                  <a:close/>
                </a:path>
              </a:pathLst>
            </a:custGeom>
            <a:solidFill>
              <a:srgbClr val="43434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0" name="Google Shape;3261;p15">
              <a:extLst>
                <a:ext uri="{FF2B5EF4-FFF2-40B4-BE49-F238E27FC236}">
                  <a16:creationId xmlns:a16="http://schemas.microsoft.com/office/drawing/2014/main" id="{E4D533D7-7951-F817-1D9B-3CD63A7A8C22}"/>
                </a:ext>
              </a:extLst>
            </p:cNvPr>
            <p:cNvSpPr/>
            <p:nvPr/>
          </p:nvSpPr>
          <p:spPr>
            <a:xfrm>
              <a:off x="2762125" y="9628525"/>
              <a:ext cx="155925" cy="222975"/>
            </a:xfrm>
            <a:custGeom>
              <a:avLst/>
              <a:gdLst/>
              <a:ahLst/>
              <a:cxnLst/>
              <a:rect l="l" t="t" r="r" b="b"/>
              <a:pathLst>
                <a:path w="6237" h="8919" extrusionOk="0">
                  <a:moveTo>
                    <a:pt x="5594" y="0"/>
                  </a:moveTo>
                  <a:cubicBezTo>
                    <a:pt x="2516" y="2168"/>
                    <a:pt x="1419" y="5166"/>
                    <a:pt x="1044" y="6772"/>
                  </a:cubicBezTo>
                  <a:cubicBezTo>
                    <a:pt x="883" y="6826"/>
                    <a:pt x="749" y="6879"/>
                    <a:pt x="616" y="6986"/>
                  </a:cubicBezTo>
                  <a:cubicBezTo>
                    <a:pt x="107" y="7361"/>
                    <a:pt x="0" y="8030"/>
                    <a:pt x="375" y="8485"/>
                  </a:cubicBezTo>
                  <a:cubicBezTo>
                    <a:pt x="600" y="8774"/>
                    <a:pt x="930" y="8919"/>
                    <a:pt x="1263" y="8919"/>
                  </a:cubicBezTo>
                  <a:cubicBezTo>
                    <a:pt x="1485" y="8919"/>
                    <a:pt x="1708" y="8854"/>
                    <a:pt x="1900" y="8726"/>
                  </a:cubicBezTo>
                  <a:cubicBezTo>
                    <a:pt x="2382" y="8351"/>
                    <a:pt x="2489" y="7682"/>
                    <a:pt x="2114" y="7227"/>
                  </a:cubicBezTo>
                  <a:cubicBezTo>
                    <a:pt x="2061" y="7120"/>
                    <a:pt x="1981" y="7093"/>
                    <a:pt x="1927" y="7013"/>
                  </a:cubicBezTo>
                  <a:cubicBezTo>
                    <a:pt x="2677" y="3507"/>
                    <a:pt x="6236" y="402"/>
                    <a:pt x="6236" y="402"/>
                  </a:cubicBezTo>
                  <a:lnTo>
                    <a:pt x="5594" y="0"/>
                  </a:lnTo>
                  <a:close/>
                </a:path>
              </a:pathLst>
            </a:custGeom>
            <a:solidFill>
              <a:srgbClr val="43434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1" name="Google Shape;3262;p15">
              <a:extLst>
                <a:ext uri="{FF2B5EF4-FFF2-40B4-BE49-F238E27FC236}">
                  <a16:creationId xmlns:a16="http://schemas.microsoft.com/office/drawing/2014/main" id="{5417DD66-5F54-1E70-7C58-FE63B6592F7E}"/>
                </a:ext>
              </a:extLst>
            </p:cNvPr>
            <p:cNvSpPr/>
            <p:nvPr/>
          </p:nvSpPr>
          <p:spPr>
            <a:xfrm>
              <a:off x="2926725" y="9642575"/>
              <a:ext cx="125150" cy="182025"/>
            </a:xfrm>
            <a:custGeom>
              <a:avLst/>
              <a:gdLst/>
              <a:ahLst/>
              <a:cxnLst/>
              <a:rect l="l" t="t" r="r" b="b"/>
              <a:pathLst>
                <a:path w="5006" h="7281" extrusionOk="0">
                  <a:moveTo>
                    <a:pt x="4470" y="0"/>
                  </a:moveTo>
                  <a:cubicBezTo>
                    <a:pt x="2008" y="1767"/>
                    <a:pt x="1098" y="4203"/>
                    <a:pt x="803" y="5514"/>
                  </a:cubicBezTo>
                  <a:cubicBezTo>
                    <a:pt x="696" y="5541"/>
                    <a:pt x="562" y="5621"/>
                    <a:pt x="455" y="5675"/>
                  </a:cubicBezTo>
                  <a:cubicBezTo>
                    <a:pt x="81" y="5996"/>
                    <a:pt x="0" y="6531"/>
                    <a:pt x="295" y="6933"/>
                  </a:cubicBezTo>
                  <a:cubicBezTo>
                    <a:pt x="449" y="7164"/>
                    <a:pt x="702" y="7280"/>
                    <a:pt x="965" y="7280"/>
                  </a:cubicBezTo>
                  <a:cubicBezTo>
                    <a:pt x="1158" y="7280"/>
                    <a:pt x="1356" y="7218"/>
                    <a:pt x="1526" y="7093"/>
                  </a:cubicBezTo>
                  <a:cubicBezTo>
                    <a:pt x="1901" y="6799"/>
                    <a:pt x="2008" y="6264"/>
                    <a:pt x="1687" y="5862"/>
                  </a:cubicBezTo>
                  <a:cubicBezTo>
                    <a:pt x="1633" y="5782"/>
                    <a:pt x="1606" y="5728"/>
                    <a:pt x="1526" y="5675"/>
                  </a:cubicBezTo>
                  <a:cubicBezTo>
                    <a:pt x="2142" y="2838"/>
                    <a:pt x="5006" y="322"/>
                    <a:pt x="5006" y="322"/>
                  </a:cubicBezTo>
                  <a:lnTo>
                    <a:pt x="4470" y="0"/>
                  </a:lnTo>
                  <a:close/>
                </a:path>
              </a:pathLst>
            </a:custGeom>
            <a:solidFill>
              <a:srgbClr val="43434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2" name="Google Shape;3263;p15">
              <a:extLst>
                <a:ext uri="{FF2B5EF4-FFF2-40B4-BE49-F238E27FC236}">
                  <a16:creationId xmlns:a16="http://schemas.microsoft.com/office/drawing/2014/main" id="{1E164D55-C79B-EC9E-C26E-D43CD6BBED3F}"/>
                </a:ext>
              </a:extLst>
            </p:cNvPr>
            <p:cNvSpPr/>
            <p:nvPr/>
          </p:nvSpPr>
          <p:spPr>
            <a:xfrm>
              <a:off x="3276025" y="9267750"/>
              <a:ext cx="166625" cy="150950"/>
            </a:xfrm>
            <a:custGeom>
              <a:avLst/>
              <a:gdLst/>
              <a:ahLst/>
              <a:cxnLst/>
              <a:rect l="l" t="t" r="r" b="b"/>
              <a:pathLst>
                <a:path w="6665" h="6038" extrusionOk="0">
                  <a:moveTo>
                    <a:pt x="3281" y="1"/>
                  </a:moveTo>
                  <a:cubicBezTo>
                    <a:pt x="1931" y="1"/>
                    <a:pt x="737" y="916"/>
                    <a:pt x="402" y="2280"/>
                  </a:cubicBezTo>
                  <a:cubicBezTo>
                    <a:pt x="0" y="3886"/>
                    <a:pt x="964" y="5545"/>
                    <a:pt x="2570" y="5947"/>
                  </a:cubicBezTo>
                  <a:cubicBezTo>
                    <a:pt x="2816" y="6008"/>
                    <a:pt x="3063" y="6038"/>
                    <a:pt x="3307" y="6038"/>
                  </a:cubicBezTo>
                  <a:cubicBezTo>
                    <a:pt x="4655" y="6038"/>
                    <a:pt x="5901" y="5138"/>
                    <a:pt x="6263" y="3779"/>
                  </a:cubicBezTo>
                  <a:cubicBezTo>
                    <a:pt x="6665" y="2173"/>
                    <a:pt x="5701" y="540"/>
                    <a:pt x="4095" y="112"/>
                  </a:cubicBezTo>
                  <a:cubicBezTo>
                    <a:pt x="3821" y="37"/>
                    <a:pt x="3548" y="1"/>
                    <a:pt x="3281" y="1"/>
                  </a:cubicBezTo>
                  <a:close/>
                </a:path>
              </a:pathLst>
            </a:custGeom>
            <a:solidFill>
              <a:srgbClr val="968D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40" name="Google Shape;3264;p15">
              <a:extLst>
                <a:ext uri="{FF2B5EF4-FFF2-40B4-BE49-F238E27FC236}">
                  <a16:creationId xmlns:a16="http://schemas.microsoft.com/office/drawing/2014/main" id="{772172E1-9901-CEA7-B4D6-1F598FE1DEC7}"/>
                </a:ext>
              </a:extLst>
            </p:cNvPr>
            <p:cNvSpPr/>
            <p:nvPr/>
          </p:nvSpPr>
          <p:spPr>
            <a:xfrm>
              <a:off x="3197725" y="9340025"/>
              <a:ext cx="196075" cy="177550"/>
            </a:xfrm>
            <a:custGeom>
              <a:avLst/>
              <a:gdLst/>
              <a:ahLst/>
              <a:cxnLst/>
              <a:rect l="l" t="t" r="r" b="b"/>
              <a:pathLst>
                <a:path w="7843" h="7102" extrusionOk="0">
                  <a:moveTo>
                    <a:pt x="3920" y="0"/>
                  </a:moveTo>
                  <a:cubicBezTo>
                    <a:pt x="2324" y="0"/>
                    <a:pt x="889" y="1051"/>
                    <a:pt x="482" y="2654"/>
                  </a:cubicBezTo>
                  <a:cubicBezTo>
                    <a:pt x="0" y="4528"/>
                    <a:pt x="1125" y="6482"/>
                    <a:pt x="3025" y="6990"/>
                  </a:cubicBezTo>
                  <a:cubicBezTo>
                    <a:pt x="3318" y="7066"/>
                    <a:pt x="3613" y="7102"/>
                    <a:pt x="3904" y="7102"/>
                  </a:cubicBezTo>
                  <a:cubicBezTo>
                    <a:pt x="5474" y="7102"/>
                    <a:pt x="6932" y="6051"/>
                    <a:pt x="7361" y="4447"/>
                  </a:cubicBezTo>
                  <a:cubicBezTo>
                    <a:pt x="7843" y="2574"/>
                    <a:pt x="6719" y="620"/>
                    <a:pt x="4818" y="111"/>
                  </a:cubicBezTo>
                  <a:cubicBezTo>
                    <a:pt x="4517" y="36"/>
                    <a:pt x="4216" y="0"/>
                    <a:pt x="3920" y="0"/>
                  </a:cubicBezTo>
                  <a:close/>
                </a:path>
              </a:pathLst>
            </a:custGeom>
            <a:solidFill>
              <a:srgbClr val="FFC20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43" name="Google Shape;3265;p15">
              <a:extLst>
                <a:ext uri="{FF2B5EF4-FFF2-40B4-BE49-F238E27FC236}">
                  <a16:creationId xmlns:a16="http://schemas.microsoft.com/office/drawing/2014/main" id="{88000745-3E6B-BCA7-2E7B-79332A6E4A46}"/>
                </a:ext>
              </a:extLst>
            </p:cNvPr>
            <p:cNvSpPr/>
            <p:nvPr/>
          </p:nvSpPr>
          <p:spPr>
            <a:xfrm>
              <a:off x="3145525" y="9392550"/>
              <a:ext cx="216175" cy="195575"/>
            </a:xfrm>
            <a:custGeom>
              <a:avLst/>
              <a:gdLst/>
              <a:ahLst/>
              <a:cxnLst/>
              <a:rect l="l" t="t" r="r" b="b"/>
              <a:pathLst>
                <a:path w="8647" h="7823" extrusionOk="0">
                  <a:moveTo>
                    <a:pt x="4306" y="0"/>
                  </a:moveTo>
                  <a:cubicBezTo>
                    <a:pt x="2558" y="0"/>
                    <a:pt x="987" y="1154"/>
                    <a:pt x="536" y="2935"/>
                  </a:cubicBezTo>
                  <a:cubicBezTo>
                    <a:pt x="1" y="5023"/>
                    <a:pt x="1285" y="7164"/>
                    <a:pt x="3346" y="7700"/>
                  </a:cubicBezTo>
                  <a:cubicBezTo>
                    <a:pt x="3667" y="7783"/>
                    <a:pt x="3990" y="7823"/>
                    <a:pt x="4309" y="7823"/>
                  </a:cubicBezTo>
                  <a:cubicBezTo>
                    <a:pt x="6036" y="7823"/>
                    <a:pt x="7632" y="6652"/>
                    <a:pt x="8084" y="4889"/>
                  </a:cubicBezTo>
                  <a:cubicBezTo>
                    <a:pt x="8646" y="2802"/>
                    <a:pt x="7388" y="660"/>
                    <a:pt x="5300" y="125"/>
                  </a:cubicBezTo>
                  <a:cubicBezTo>
                    <a:pt x="4967" y="40"/>
                    <a:pt x="4633" y="0"/>
                    <a:pt x="4306" y="0"/>
                  </a:cubicBezTo>
                  <a:close/>
                </a:path>
              </a:pathLst>
            </a:custGeom>
            <a:solidFill>
              <a:srgbClr val="968D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44" name="Google Shape;3266;p15">
              <a:extLst>
                <a:ext uri="{FF2B5EF4-FFF2-40B4-BE49-F238E27FC236}">
                  <a16:creationId xmlns:a16="http://schemas.microsoft.com/office/drawing/2014/main" id="{FB16DBA0-65A8-911B-FFC5-33563F64038C}"/>
                </a:ext>
              </a:extLst>
            </p:cNvPr>
            <p:cNvSpPr/>
            <p:nvPr/>
          </p:nvSpPr>
          <p:spPr>
            <a:xfrm>
              <a:off x="3257950" y="9538200"/>
              <a:ext cx="125150" cy="181575"/>
            </a:xfrm>
            <a:custGeom>
              <a:avLst/>
              <a:gdLst/>
              <a:ahLst/>
              <a:cxnLst/>
              <a:rect l="l" t="t" r="r" b="b"/>
              <a:pathLst>
                <a:path w="5006" h="7263" extrusionOk="0">
                  <a:moveTo>
                    <a:pt x="536" y="0"/>
                  </a:moveTo>
                  <a:lnTo>
                    <a:pt x="0" y="321"/>
                  </a:lnTo>
                  <a:cubicBezTo>
                    <a:pt x="0" y="321"/>
                    <a:pt x="2864" y="2837"/>
                    <a:pt x="3480" y="5674"/>
                  </a:cubicBezTo>
                  <a:cubicBezTo>
                    <a:pt x="3400" y="5701"/>
                    <a:pt x="3373" y="5781"/>
                    <a:pt x="3293" y="5835"/>
                  </a:cubicBezTo>
                  <a:cubicBezTo>
                    <a:pt x="2998" y="6236"/>
                    <a:pt x="3105" y="6772"/>
                    <a:pt x="3480" y="7093"/>
                  </a:cubicBezTo>
                  <a:cubicBezTo>
                    <a:pt x="3637" y="7208"/>
                    <a:pt x="3820" y="7262"/>
                    <a:pt x="3999" y="7262"/>
                  </a:cubicBezTo>
                  <a:cubicBezTo>
                    <a:pt x="4277" y="7262"/>
                    <a:pt x="4548" y="7133"/>
                    <a:pt x="4711" y="6906"/>
                  </a:cubicBezTo>
                  <a:cubicBezTo>
                    <a:pt x="5006" y="6504"/>
                    <a:pt x="4898" y="5969"/>
                    <a:pt x="4551" y="5674"/>
                  </a:cubicBezTo>
                  <a:cubicBezTo>
                    <a:pt x="4443" y="5621"/>
                    <a:pt x="4310" y="5541"/>
                    <a:pt x="4203" y="5514"/>
                  </a:cubicBezTo>
                  <a:cubicBezTo>
                    <a:pt x="3908" y="4202"/>
                    <a:pt x="2998" y="1767"/>
                    <a:pt x="536" y="0"/>
                  </a:cubicBezTo>
                  <a:close/>
                </a:path>
              </a:pathLst>
            </a:custGeom>
            <a:solidFill>
              <a:srgbClr val="43434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45" name="Google Shape;3267;p15">
              <a:extLst>
                <a:ext uri="{FF2B5EF4-FFF2-40B4-BE49-F238E27FC236}">
                  <a16:creationId xmlns:a16="http://schemas.microsoft.com/office/drawing/2014/main" id="{5E81EA81-EF4D-8CF6-D7CA-6AD3456E4418}"/>
                </a:ext>
              </a:extLst>
            </p:cNvPr>
            <p:cNvSpPr/>
            <p:nvPr/>
          </p:nvSpPr>
          <p:spPr>
            <a:xfrm>
              <a:off x="3068575" y="9432450"/>
              <a:ext cx="241600" cy="218425"/>
            </a:xfrm>
            <a:custGeom>
              <a:avLst/>
              <a:gdLst/>
              <a:ahLst/>
              <a:cxnLst/>
              <a:rect l="l" t="t" r="r" b="b"/>
              <a:pathLst>
                <a:path w="9664" h="8737" extrusionOk="0">
                  <a:moveTo>
                    <a:pt x="4837" y="0"/>
                  </a:moveTo>
                  <a:cubicBezTo>
                    <a:pt x="2893" y="0"/>
                    <a:pt x="1114" y="1302"/>
                    <a:pt x="616" y="3293"/>
                  </a:cubicBezTo>
                  <a:cubicBezTo>
                    <a:pt x="1" y="5622"/>
                    <a:pt x="1419" y="8004"/>
                    <a:pt x="3748" y="8593"/>
                  </a:cubicBezTo>
                  <a:cubicBezTo>
                    <a:pt x="4121" y="8690"/>
                    <a:pt x="4493" y="8737"/>
                    <a:pt x="4859" y="8737"/>
                  </a:cubicBezTo>
                  <a:cubicBezTo>
                    <a:pt x="6805" y="8737"/>
                    <a:pt x="8556" y="7421"/>
                    <a:pt x="9074" y="5461"/>
                  </a:cubicBezTo>
                  <a:cubicBezTo>
                    <a:pt x="9663" y="3106"/>
                    <a:pt x="8271" y="750"/>
                    <a:pt x="5916" y="135"/>
                  </a:cubicBezTo>
                  <a:cubicBezTo>
                    <a:pt x="5555" y="44"/>
                    <a:pt x="5194" y="0"/>
                    <a:pt x="4837" y="0"/>
                  </a:cubicBezTo>
                  <a:close/>
                </a:path>
              </a:pathLst>
            </a:custGeom>
            <a:solidFill>
              <a:srgbClr val="FFC20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46" name="Google Shape;3268;p15">
              <a:extLst>
                <a:ext uri="{FF2B5EF4-FFF2-40B4-BE49-F238E27FC236}">
                  <a16:creationId xmlns:a16="http://schemas.microsoft.com/office/drawing/2014/main" id="{81A6A235-A625-0BE2-F61F-1E21C0ADDCC0}"/>
                </a:ext>
              </a:extLst>
            </p:cNvPr>
            <p:cNvSpPr/>
            <p:nvPr/>
          </p:nvSpPr>
          <p:spPr>
            <a:xfrm>
              <a:off x="2976250" y="9464750"/>
              <a:ext cx="267000" cy="241300"/>
            </a:xfrm>
            <a:custGeom>
              <a:avLst/>
              <a:gdLst/>
              <a:ahLst/>
              <a:cxnLst/>
              <a:rect l="l" t="t" r="r" b="b"/>
              <a:pathLst>
                <a:path w="10680" h="9652" extrusionOk="0">
                  <a:moveTo>
                    <a:pt x="5377" y="0"/>
                  </a:moveTo>
                  <a:cubicBezTo>
                    <a:pt x="3218" y="0"/>
                    <a:pt x="1261" y="1460"/>
                    <a:pt x="696" y="3607"/>
                  </a:cubicBezTo>
                  <a:cubicBezTo>
                    <a:pt x="0" y="6177"/>
                    <a:pt x="1552" y="8826"/>
                    <a:pt x="4122" y="9496"/>
                  </a:cubicBezTo>
                  <a:cubicBezTo>
                    <a:pt x="4530" y="9601"/>
                    <a:pt x="4939" y="9651"/>
                    <a:pt x="5341" y="9651"/>
                  </a:cubicBezTo>
                  <a:cubicBezTo>
                    <a:pt x="7495" y="9651"/>
                    <a:pt x="9446" y="8208"/>
                    <a:pt x="10010" y="6043"/>
                  </a:cubicBezTo>
                  <a:cubicBezTo>
                    <a:pt x="10680" y="3473"/>
                    <a:pt x="9154" y="824"/>
                    <a:pt x="6584" y="154"/>
                  </a:cubicBezTo>
                  <a:cubicBezTo>
                    <a:pt x="6180" y="50"/>
                    <a:pt x="5775" y="0"/>
                    <a:pt x="5377" y="0"/>
                  </a:cubicBezTo>
                  <a:close/>
                </a:path>
              </a:pathLst>
            </a:custGeom>
            <a:solidFill>
              <a:srgbClr val="968D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47" name="Google Shape;3269;p15">
              <a:extLst>
                <a:ext uri="{FF2B5EF4-FFF2-40B4-BE49-F238E27FC236}">
                  <a16:creationId xmlns:a16="http://schemas.microsoft.com/office/drawing/2014/main" id="{D1408007-9B70-8525-E8CA-0E2BDF9306EF}"/>
                </a:ext>
              </a:extLst>
            </p:cNvPr>
            <p:cNvSpPr/>
            <p:nvPr/>
          </p:nvSpPr>
          <p:spPr>
            <a:xfrm>
              <a:off x="3115425" y="9602425"/>
              <a:ext cx="155925" cy="223275"/>
            </a:xfrm>
            <a:custGeom>
              <a:avLst/>
              <a:gdLst/>
              <a:ahLst/>
              <a:cxnLst/>
              <a:rect l="l" t="t" r="r" b="b"/>
              <a:pathLst>
                <a:path w="6237" h="8931" extrusionOk="0">
                  <a:moveTo>
                    <a:pt x="643" y="1"/>
                  </a:moveTo>
                  <a:lnTo>
                    <a:pt x="0" y="402"/>
                  </a:lnTo>
                  <a:cubicBezTo>
                    <a:pt x="0" y="402"/>
                    <a:pt x="3560" y="3507"/>
                    <a:pt x="4310" y="7013"/>
                  </a:cubicBezTo>
                  <a:cubicBezTo>
                    <a:pt x="4256" y="7093"/>
                    <a:pt x="4176" y="7120"/>
                    <a:pt x="4122" y="7227"/>
                  </a:cubicBezTo>
                  <a:cubicBezTo>
                    <a:pt x="3747" y="7682"/>
                    <a:pt x="3855" y="8351"/>
                    <a:pt x="4336" y="8726"/>
                  </a:cubicBezTo>
                  <a:cubicBezTo>
                    <a:pt x="4538" y="8864"/>
                    <a:pt x="4764" y="8930"/>
                    <a:pt x="4986" y="8930"/>
                  </a:cubicBezTo>
                  <a:cubicBezTo>
                    <a:pt x="5325" y="8930"/>
                    <a:pt x="5652" y="8776"/>
                    <a:pt x="5862" y="8485"/>
                  </a:cubicBezTo>
                  <a:cubicBezTo>
                    <a:pt x="6237" y="8030"/>
                    <a:pt x="6130" y="7361"/>
                    <a:pt x="5621" y="6986"/>
                  </a:cubicBezTo>
                  <a:cubicBezTo>
                    <a:pt x="5487" y="6879"/>
                    <a:pt x="5353" y="6826"/>
                    <a:pt x="5193" y="6799"/>
                  </a:cubicBezTo>
                  <a:cubicBezTo>
                    <a:pt x="4818" y="5193"/>
                    <a:pt x="3721" y="2169"/>
                    <a:pt x="643" y="1"/>
                  </a:cubicBezTo>
                  <a:close/>
                </a:path>
              </a:pathLst>
            </a:custGeom>
            <a:solidFill>
              <a:srgbClr val="43434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48" name="Google Shape;3270;p15">
              <a:extLst>
                <a:ext uri="{FF2B5EF4-FFF2-40B4-BE49-F238E27FC236}">
                  <a16:creationId xmlns:a16="http://schemas.microsoft.com/office/drawing/2014/main" id="{9F6A0DF7-CBE7-DED2-D29C-2C93FBD7EABA}"/>
                </a:ext>
              </a:extLst>
            </p:cNvPr>
            <p:cNvSpPr/>
            <p:nvPr/>
          </p:nvSpPr>
          <p:spPr>
            <a:xfrm>
              <a:off x="2881225" y="9470875"/>
              <a:ext cx="293775" cy="265125"/>
            </a:xfrm>
            <a:custGeom>
              <a:avLst/>
              <a:gdLst/>
              <a:ahLst/>
              <a:cxnLst/>
              <a:rect l="l" t="t" r="r" b="b"/>
              <a:pathLst>
                <a:path w="11751" h="10605" extrusionOk="0">
                  <a:moveTo>
                    <a:pt x="5851" y="1"/>
                  </a:moveTo>
                  <a:cubicBezTo>
                    <a:pt x="3498" y="1"/>
                    <a:pt x="1357" y="1592"/>
                    <a:pt x="750" y="3978"/>
                  </a:cubicBezTo>
                  <a:cubicBezTo>
                    <a:pt x="0" y="6788"/>
                    <a:pt x="1713" y="9706"/>
                    <a:pt x="4550" y="10428"/>
                  </a:cubicBezTo>
                  <a:cubicBezTo>
                    <a:pt x="4997" y="10547"/>
                    <a:pt x="5447" y="10604"/>
                    <a:pt x="5890" y="10604"/>
                  </a:cubicBezTo>
                  <a:cubicBezTo>
                    <a:pt x="8233" y="10604"/>
                    <a:pt x="10393" y="9013"/>
                    <a:pt x="11001" y="6628"/>
                  </a:cubicBezTo>
                  <a:cubicBezTo>
                    <a:pt x="11750" y="3817"/>
                    <a:pt x="10037" y="900"/>
                    <a:pt x="7200" y="177"/>
                  </a:cubicBezTo>
                  <a:cubicBezTo>
                    <a:pt x="6749" y="58"/>
                    <a:pt x="6296" y="1"/>
                    <a:pt x="5851" y="1"/>
                  </a:cubicBezTo>
                  <a:close/>
                </a:path>
              </a:pathLst>
            </a:custGeom>
            <a:solidFill>
              <a:srgbClr val="FFC20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49" name="Google Shape;3271;p15">
              <a:extLst>
                <a:ext uri="{FF2B5EF4-FFF2-40B4-BE49-F238E27FC236}">
                  <a16:creationId xmlns:a16="http://schemas.microsoft.com/office/drawing/2014/main" id="{7298B27A-E527-580C-E1AF-1F13B8E31EAD}"/>
                </a:ext>
              </a:extLst>
            </p:cNvPr>
            <p:cNvSpPr/>
            <p:nvPr/>
          </p:nvSpPr>
          <p:spPr>
            <a:xfrm>
              <a:off x="2812300" y="9485875"/>
              <a:ext cx="293775" cy="265500"/>
            </a:xfrm>
            <a:custGeom>
              <a:avLst/>
              <a:gdLst/>
              <a:ahLst/>
              <a:cxnLst/>
              <a:rect l="l" t="t" r="r" b="b"/>
              <a:pathLst>
                <a:path w="11751" h="10620" extrusionOk="0">
                  <a:moveTo>
                    <a:pt x="5889" y="1"/>
                  </a:moveTo>
                  <a:cubicBezTo>
                    <a:pt x="3527" y="1"/>
                    <a:pt x="1383" y="1595"/>
                    <a:pt x="750" y="3993"/>
                  </a:cubicBezTo>
                  <a:cubicBezTo>
                    <a:pt x="0" y="6804"/>
                    <a:pt x="1713" y="9721"/>
                    <a:pt x="4551" y="10444"/>
                  </a:cubicBezTo>
                  <a:cubicBezTo>
                    <a:pt x="5002" y="10563"/>
                    <a:pt x="5454" y="10620"/>
                    <a:pt x="5900" y="10620"/>
                  </a:cubicBezTo>
                  <a:cubicBezTo>
                    <a:pt x="8253" y="10620"/>
                    <a:pt x="10398" y="9029"/>
                    <a:pt x="11028" y="6643"/>
                  </a:cubicBezTo>
                  <a:cubicBezTo>
                    <a:pt x="11751" y="3833"/>
                    <a:pt x="10064" y="915"/>
                    <a:pt x="7200" y="166"/>
                  </a:cubicBezTo>
                  <a:cubicBezTo>
                    <a:pt x="6761" y="54"/>
                    <a:pt x="6321" y="1"/>
                    <a:pt x="5889" y="1"/>
                  </a:cubicBezTo>
                  <a:close/>
                </a:path>
              </a:pathLst>
            </a:custGeom>
            <a:solidFill>
              <a:srgbClr val="968D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50" name="Google Shape;3272;p15">
              <a:extLst>
                <a:ext uri="{FF2B5EF4-FFF2-40B4-BE49-F238E27FC236}">
                  <a16:creationId xmlns:a16="http://schemas.microsoft.com/office/drawing/2014/main" id="{9F9AC114-8F19-BF20-A5B1-240E1747F3E8}"/>
                </a:ext>
              </a:extLst>
            </p:cNvPr>
            <p:cNvSpPr/>
            <p:nvPr/>
          </p:nvSpPr>
          <p:spPr>
            <a:xfrm>
              <a:off x="2725975" y="9472550"/>
              <a:ext cx="301800" cy="265750"/>
            </a:xfrm>
            <a:custGeom>
              <a:avLst/>
              <a:gdLst/>
              <a:ahLst/>
              <a:cxnLst/>
              <a:rect l="l" t="t" r="r" b="b"/>
              <a:pathLst>
                <a:path w="12072" h="10630" extrusionOk="0">
                  <a:moveTo>
                    <a:pt x="6036" y="1"/>
                  </a:moveTo>
                  <a:cubicBezTo>
                    <a:pt x="5003" y="1"/>
                    <a:pt x="3955" y="297"/>
                    <a:pt x="3025" y="913"/>
                  </a:cubicBezTo>
                  <a:cubicBezTo>
                    <a:pt x="590" y="2572"/>
                    <a:pt x="1" y="5891"/>
                    <a:pt x="1633" y="8300"/>
                  </a:cubicBezTo>
                  <a:cubicBezTo>
                    <a:pt x="2668" y="9819"/>
                    <a:pt x="4347" y="10630"/>
                    <a:pt x="6049" y="10630"/>
                  </a:cubicBezTo>
                  <a:cubicBezTo>
                    <a:pt x="7077" y="10630"/>
                    <a:pt x="8113" y="10334"/>
                    <a:pt x="9021" y="9719"/>
                  </a:cubicBezTo>
                  <a:cubicBezTo>
                    <a:pt x="11456" y="8033"/>
                    <a:pt x="12072" y="4714"/>
                    <a:pt x="10439" y="2305"/>
                  </a:cubicBezTo>
                  <a:cubicBezTo>
                    <a:pt x="9406" y="805"/>
                    <a:pt x="7741" y="1"/>
                    <a:pt x="6036" y="1"/>
                  </a:cubicBezTo>
                  <a:close/>
                </a:path>
              </a:pathLst>
            </a:custGeom>
            <a:solidFill>
              <a:srgbClr val="FFC20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51" name="Google Shape;3273;p15">
              <a:extLst>
                <a:ext uri="{FF2B5EF4-FFF2-40B4-BE49-F238E27FC236}">
                  <a16:creationId xmlns:a16="http://schemas.microsoft.com/office/drawing/2014/main" id="{04009DC6-5FF0-8ECE-61C9-641BC5CD7D5C}"/>
                </a:ext>
              </a:extLst>
            </p:cNvPr>
            <p:cNvSpPr/>
            <p:nvPr/>
          </p:nvSpPr>
          <p:spPr>
            <a:xfrm>
              <a:off x="2913350" y="9640575"/>
              <a:ext cx="189375" cy="274675"/>
            </a:xfrm>
            <a:custGeom>
              <a:avLst/>
              <a:gdLst/>
              <a:ahLst/>
              <a:cxnLst/>
              <a:rect l="l" t="t" r="r" b="b"/>
              <a:pathLst>
                <a:path w="7575" h="10987" extrusionOk="0">
                  <a:moveTo>
                    <a:pt x="803" y="0"/>
                  </a:moveTo>
                  <a:lnTo>
                    <a:pt x="0" y="509"/>
                  </a:lnTo>
                  <a:cubicBezTo>
                    <a:pt x="0" y="509"/>
                    <a:pt x="4336" y="4309"/>
                    <a:pt x="5273" y="8645"/>
                  </a:cubicBezTo>
                  <a:cubicBezTo>
                    <a:pt x="5166" y="8699"/>
                    <a:pt x="5112" y="8779"/>
                    <a:pt x="5032" y="8886"/>
                  </a:cubicBezTo>
                  <a:cubicBezTo>
                    <a:pt x="4604" y="9475"/>
                    <a:pt x="4738" y="10278"/>
                    <a:pt x="5300" y="10706"/>
                  </a:cubicBezTo>
                  <a:cubicBezTo>
                    <a:pt x="5543" y="10894"/>
                    <a:pt x="5827" y="10986"/>
                    <a:pt x="6107" y="10986"/>
                  </a:cubicBezTo>
                  <a:cubicBezTo>
                    <a:pt x="6505" y="10986"/>
                    <a:pt x="6895" y="10800"/>
                    <a:pt x="7146" y="10439"/>
                  </a:cubicBezTo>
                  <a:cubicBezTo>
                    <a:pt x="7575" y="9877"/>
                    <a:pt x="7441" y="9047"/>
                    <a:pt x="6879" y="8619"/>
                  </a:cubicBezTo>
                  <a:cubicBezTo>
                    <a:pt x="6718" y="8485"/>
                    <a:pt x="6558" y="8405"/>
                    <a:pt x="6370" y="8378"/>
                  </a:cubicBezTo>
                  <a:cubicBezTo>
                    <a:pt x="5915" y="6397"/>
                    <a:pt x="4577" y="2677"/>
                    <a:pt x="803" y="0"/>
                  </a:cubicBezTo>
                  <a:close/>
                </a:path>
              </a:pathLst>
            </a:custGeom>
            <a:solidFill>
              <a:srgbClr val="43434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52" name="Google Shape;3274;p15">
              <a:extLst>
                <a:ext uri="{FF2B5EF4-FFF2-40B4-BE49-F238E27FC236}">
                  <a16:creationId xmlns:a16="http://schemas.microsoft.com/office/drawing/2014/main" id="{7B24A325-25F7-3FA4-28D8-404606AF6168}"/>
                </a:ext>
              </a:extLst>
            </p:cNvPr>
            <p:cNvSpPr/>
            <p:nvPr/>
          </p:nvSpPr>
          <p:spPr>
            <a:xfrm>
              <a:off x="2677125" y="9431275"/>
              <a:ext cx="301825" cy="266050"/>
            </a:xfrm>
            <a:custGeom>
              <a:avLst/>
              <a:gdLst/>
              <a:ahLst/>
              <a:cxnLst/>
              <a:rect l="l" t="t" r="r" b="b"/>
              <a:pathLst>
                <a:path w="12073" h="10642" extrusionOk="0">
                  <a:moveTo>
                    <a:pt x="6056" y="0"/>
                  </a:moveTo>
                  <a:cubicBezTo>
                    <a:pt x="5022" y="0"/>
                    <a:pt x="3975" y="302"/>
                    <a:pt x="3052" y="931"/>
                  </a:cubicBezTo>
                  <a:cubicBezTo>
                    <a:pt x="590" y="2591"/>
                    <a:pt x="1" y="5910"/>
                    <a:pt x="1633" y="8319"/>
                  </a:cubicBezTo>
                  <a:cubicBezTo>
                    <a:pt x="2680" y="9831"/>
                    <a:pt x="4357" y="10642"/>
                    <a:pt x="6054" y="10642"/>
                  </a:cubicBezTo>
                  <a:cubicBezTo>
                    <a:pt x="7090" y="10642"/>
                    <a:pt x="8134" y="10340"/>
                    <a:pt x="9048" y="9710"/>
                  </a:cubicBezTo>
                  <a:cubicBezTo>
                    <a:pt x="11483" y="8051"/>
                    <a:pt x="12072" y="4732"/>
                    <a:pt x="10439" y="2323"/>
                  </a:cubicBezTo>
                  <a:cubicBezTo>
                    <a:pt x="9409" y="811"/>
                    <a:pt x="7749" y="0"/>
                    <a:pt x="6056" y="0"/>
                  </a:cubicBezTo>
                  <a:close/>
                </a:path>
              </a:pathLst>
            </a:custGeom>
            <a:solidFill>
              <a:srgbClr val="968D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53" name="Google Shape;3275;p15">
              <a:extLst>
                <a:ext uri="{FF2B5EF4-FFF2-40B4-BE49-F238E27FC236}">
                  <a16:creationId xmlns:a16="http://schemas.microsoft.com/office/drawing/2014/main" id="{8801DD42-E7B5-37E5-986E-0820382E0892}"/>
                </a:ext>
              </a:extLst>
            </p:cNvPr>
            <p:cNvSpPr/>
            <p:nvPr/>
          </p:nvSpPr>
          <p:spPr>
            <a:xfrm>
              <a:off x="2624275" y="9366225"/>
              <a:ext cx="266350" cy="266325"/>
            </a:xfrm>
            <a:custGeom>
              <a:avLst/>
              <a:gdLst/>
              <a:ahLst/>
              <a:cxnLst/>
              <a:rect l="l" t="t" r="r" b="b"/>
              <a:pathLst>
                <a:path w="10654" h="10653" extrusionOk="0">
                  <a:moveTo>
                    <a:pt x="5327" y="0"/>
                  </a:moveTo>
                  <a:cubicBezTo>
                    <a:pt x="2382" y="0"/>
                    <a:pt x="0" y="2382"/>
                    <a:pt x="0" y="5327"/>
                  </a:cubicBezTo>
                  <a:cubicBezTo>
                    <a:pt x="0" y="8271"/>
                    <a:pt x="2382" y="10653"/>
                    <a:pt x="5327" y="10653"/>
                  </a:cubicBezTo>
                  <a:cubicBezTo>
                    <a:pt x="8271" y="10653"/>
                    <a:pt x="10653" y="8271"/>
                    <a:pt x="10653" y="5327"/>
                  </a:cubicBezTo>
                  <a:cubicBezTo>
                    <a:pt x="10653" y="2382"/>
                    <a:pt x="8271" y="0"/>
                    <a:pt x="5327" y="0"/>
                  </a:cubicBezTo>
                  <a:close/>
                </a:path>
              </a:pathLst>
            </a:custGeom>
            <a:solidFill>
              <a:srgbClr val="FFC20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54" name="Google Shape;3276;p15">
              <a:extLst>
                <a:ext uri="{FF2B5EF4-FFF2-40B4-BE49-F238E27FC236}">
                  <a16:creationId xmlns:a16="http://schemas.microsoft.com/office/drawing/2014/main" id="{713537F7-B314-BA08-74D0-857DDBB3B85C}"/>
                </a:ext>
              </a:extLst>
            </p:cNvPr>
            <p:cNvSpPr/>
            <p:nvPr/>
          </p:nvSpPr>
          <p:spPr>
            <a:xfrm>
              <a:off x="2597500" y="9281250"/>
              <a:ext cx="266350" cy="265650"/>
            </a:xfrm>
            <a:custGeom>
              <a:avLst/>
              <a:gdLst/>
              <a:ahLst/>
              <a:cxnLst/>
              <a:rect l="l" t="t" r="r" b="b"/>
              <a:pathLst>
                <a:path w="10654" h="10626" extrusionOk="0">
                  <a:moveTo>
                    <a:pt x="5327" y="0"/>
                  </a:moveTo>
                  <a:cubicBezTo>
                    <a:pt x="2383" y="0"/>
                    <a:pt x="1" y="2382"/>
                    <a:pt x="1" y="5326"/>
                  </a:cubicBezTo>
                  <a:cubicBezTo>
                    <a:pt x="1" y="8271"/>
                    <a:pt x="2383" y="10626"/>
                    <a:pt x="5327" y="10626"/>
                  </a:cubicBezTo>
                  <a:cubicBezTo>
                    <a:pt x="8271" y="10626"/>
                    <a:pt x="10653" y="8271"/>
                    <a:pt x="10653" y="5326"/>
                  </a:cubicBezTo>
                  <a:cubicBezTo>
                    <a:pt x="10653" y="2382"/>
                    <a:pt x="8271" y="0"/>
                    <a:pt x="5327" y="0"/>
                  </a:cubicBezTo>
                  <a:close/>
                </a:path>
              </a:pathLst>
            </a:custGeom>
            <a:solidFill>
              <a:srgbClr val="968D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55" name="Google Shape;3277;p15">
              <a:extLst>
                <a:ext uri="{FF2B5EF4-FFF2-40B4-BE49-F238E27FC236}">
                  <a16:creationId xmlns:a16="http://schemas.microsoft.com/office/drawing/2014/main" id="{0343189E-4E5E-6815-FDC9-914D3ACDAA70}"/>
                </a:ext>
              </a:extLst>
            </p:cNvPr>
            <p:cNvSpPr/>
            <p:nvPr/>
          </p:nvSpPr>
          <p:spPr>
            <a:xfrm>
              <a:off x="2345900" y="8945775"/>
              <a:ext cx="570800" cy="518800"/>
            </a:xfrm>
            <a:custGeom>
              <a:avLst/>
              <a:gdLst/>
              <a:ahLst/>
              <a:cxnLst/>
              <a:rect l="l" t="t" r="r" b="b"/>
              <a:pathLst>
                <a:path w="22832" h="20752" extrusionOk="0">
                  <a:moveTo>
                    <a:pt x="11381" y="1"/>
                  </a:moveTo>
                  <a:cubicBezTo>
                    <a:pt x="6671" y="1"/>
                    <a:pt x="2437" y="3243"/>
                    <a:pt x="1312" y="8039"/>
                  </a:cubicBezTo>
                  <a:cubicBezTo>
                    <a:pt x="1" y="13606"/>
                    <a:pt x="3480" y="19174"/>
                    <a:pt x="9074" y="20485"/>
                  </a:cubicBezTo>
                  <a:cubicBezTo>
                    <a:pt x="9860" y="20665"/>
                    <a:pt x="10644" y="20752"/>
                    <a:pt x="11415" y="20752"/>
                  </a:cubicBezTo>
                  <a:cubicBezTo>
                    <a:pt x="16140" y="20752"/>
                    <a:pt x="20393" y="17509"/>
                    <a:pt x="21520" y="12723"/>
                  </a:cubicBezTo>
                  <a:cubicBezTo>
                    <a:pt x="22832" y="7129"/>
                    <a:pt x="19352" y="1535"/>
                    <a:pt x="13758" y="277"/>
                  </a:cubicBezTo>
                  <a:cubicBezTo>
                    <a:pt x="12961" y="90"/>
                    <a:pt x="12165" y="1"/>
                    <a:pt x="11381" y="1"/>
                  </a:cubicBezTo>
                  <a:close/>
                </a:path>
              </a:pathLst>
            </a:custGeom>
            <a:solidFill>
              <a:srgbClr val="FFC20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56" name="Google Shape;3278;p15">
              <a:extLst>
                <a:ext uri="{FF2B5EF4-FFF2-40B4-BE49-F238E27FC236}">
                  <a16:creationId xmlns:a16="http://schemas.microsoft.com/office/drawing/2014/main" id="{1C565282-022C-9514-D921-7FACB8641778}"/>
                </a:ext>
              </a:extLst>
            </p:cNvPr>
            <p:cNvSpPr/>
            <p:nvPr/>
          </p:nvSpPr>
          <p:spPr>
            <a:xfrm>
              <a:off x="2562700" y="8805500"/>
              <a:ext cx="66950" cy="177325"/>
            </a:xfrm>
            <a:custGeom>
              <a:avLst/>
              <a:gdLst/>
              <a:ahLst/>
              <a:cxnLst/>
              <a:rect l="l" t="t" r="r" b="b"/>
              <a:pathLst>
                <a:path w="2678" h="7093" extrusionOk="0">
                  <a:moveTo>
                    <a:pt x="849" y="1"/>
                  </a:moveTo>
                  <a:cubicBezTo>
                    <a:pt x="507" y="1"/>
                    <a:pt x="175" y="225"/>
                    <a:pt x="108" y="562"/>
                  </a:cubicBezTo>
                  <a:cubicBezTo>
                    <a:pt x="1" y="963"/>
                    <a:pt x="215" y="1391"/>
                    <a:pt x="643" y="1499"/>
                  </a:cubicBezTo>
                  <a:cubicBezTo>
                    <a:pt x="697" y="1499"/>
                    <a:pt x="777" y="1525"/>
                    <a:pt x="831" y="1525"/>
                  </a:cubicBezTo>
                  <a:cubicBezTo>
                    <a:pt x="1982" y="3800"/>
                    <a:pt x="1393" y="7093"/>
                    <a:pt x="1393" y="7093"/>
                  </a:cubicBezTo>
                  <a:lnTo>
                    <a:pt x="1928" y="7012"/>
                  </a:lnTo>
                  <a:cubicBezTo>
                    <a:pt x="2677" y="4443"/>
                    <a:pt x="1928" y="2302"/>
                    <a:pt x="1393" y="1258"/>
                  </a:cubicBezTo>
                  <a:cubicBezTo>
                    <a:pt x="1500" y="1151"/>
                    <a:pt x="1526" y="1070"/>
                    <a:pt x="1580" y="963"/>
                  </a:cubicBezTo>
                  <a:cubicBezTo>
                    <a:pt x="1660" y="562"/>
                    <a:pt x="1446" y="133"/>
                    <a:pt x="1045" y="26"/>
                  </a:cubicBezTo>
                  <a:cubicBezTo>
                    <a:pt x="980" y="9"/>
                    <a:pt x="914" y="1"/>
                    <a:pt x="849" y="1"/>
                  </a:cubicBezTo>
                  <a:close/>
                </a:path>
              </a:pathLst>
            </a:custGeom>
            <a:solidFill>
              <a:srgbClr val="968D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57" name="Google Shape;3279;p15">
              <a:extLst>
                <a:ext uri="{FF2B5EF4-FFF2-40B4-BE49-F238E27FC236}">
                  <a16:creationId xmlns:a16="http://schemas.microsoft.com/office/drawing/2014/main" id="{0EF159B6-1460-24D5-7830-3C20225E2F78}"/>
                </a:ext>
              </a:extLst>
            </p:cNvPr>
            <p:cNvSpPr/>
            <p:nvPr/>
          </p:nvSpPr>
          <p:spPr>
            <a:xfrm>
              <a:off x="2674450" y="8853900"/>
              <a:ext cx="120475" cy="149675"/>
            </a:xfrm>
            <a:custGeom>
              <a:avLst/>
              <a:gdLst/>
              <a:ahLst/>
              <a:cxnLst/>
              <a:rect l="l" t="t" r="r" b="b"/>
              <a:pathLst>
                <a:path w="4819" h="5987" extrusionOk="0">
                  <a:moveTo>
                    <a:pt x="3980" y="1"/>
                  </a:moveTo>
                  <a:cubicBezTo>
                    <a:pt x="3634" y="1"/>
                    <a:pt x="3305" y="208"/>
                    <a:pt x="3213" y="553"/>
                  </a:cubicBezTo>
                  <a:cubicBezTo>
                    <a:pt x="3186" y="660"/>
                    <a:pt x="3186" y="794"/>
                    <a:pt x="3213" y="901"/>
                  </a:cubicBezTo>
                  <a:cubicBezTo>
                    <a:pt x="2276" y="1570"/>
                    <a:pt x="590" y="3096"/>
                    <a:pt x="1" y="5692"/>
                  </a:cubicBezTo>
                  <a:lnTo>
                    <a:pt x="429" y="5986"/>
                  </a:lnTo>
                  <a:cubicBezTo>
                    <a:pt x="429" y="5986"/>
                    <a:pt x="1500" y="2828"/>
                    <a:pt x="3614" y="1409"/>
                  </a:cubicBezTo>
                  <a:cubicBezTo>
                    <a:pt x="3694" y="1436"/>
                    <a:pt x="3721" y="1463"/>
                    <a:pt x="3775" y="1463"/>
                  </a:cubicBezTo>
                  <a:cubicBezTo>
                    <a:pt x="3839" y="1480"/>
                    <a:pt x="3905" y="1488"/>
                    <a:pt x="3971" y="1488"/>
                  </a:cubicBezTo>
                  <a:cubicBezTo>
                    <a:pt x="4313" y="1488"/>
                    <a:pt x="4644" y="1265"/>
                    <a:pt x="4711" y="928"/>
                  </a:cubicBezTo>
                  <a:cubicBezTo>
                    <a:pt x="4819" y="553"/>
                    <a:pt x="4551" y="125"/>
                    <a:pt x="4149" y="18"/>
                  </a:cubicBezTo>
                  <a:cubicBezTo>
                    <a:pt x="4093" y="6"/>
                    <a:pt x="4037" y="1"/>
                    <a:pt x="3980" y="1"/>
                  </a:cubicBezTo>
                  <a:close/>
                </a:path>
              </a:pathLst>
            </a:custGeom>
            <a:solidFill>
              <a:srgbClr val="968D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60" name="Google Shape;3280;p15">
              <a:extLst>
                <a:ext uri="{FF2B5EF4-FFF2-40B4-BE49-F238E27FC236}">
                  <a16:creationId xmlns:a16="http://schemas.microsoft.com/office/drawing/2014/main" id="{854C81A3-9BAF-EC7B-2E3F-DDAD42451765}"/>
                </a:ext>
              </a:extLst>
            </p:cNvPr>
            <p:cNvSpPr/>
            <p:nvPr/>
          </p:nvSpPr>
          <p:spPr>
            <a:xfrm>
              <a:off x="2721300" y="9142975"/>
              <a:ext cx="100400" cy="89875"/>
            </a:xfrm>
            <a:custGeom>
              <a:avLst/>
              <a:gdLst/>
              <a:ahLst/>
              <a:cxnLst/>
              <a:rect l="l" t="t" r="r" b="b"/>
              <a:pathLst>
                <a:path w="4016" h="3595" extrusionOk="0">
                  <a:moveTo>
                    <a:pt x="827" y="0"/>
                  </a:moveTo>
                  <a:cubicBezTo>
                    <a:pt x="651" y="0"/>
                    <a:pt x="504" y="48"/>
                    <a:pt x="402" y="151"/>
                  </a:cubicBezTo>
                  <a:cubicBezTo>
                    <a:pt x="0" y="553"/>
                    <a:pt x="375" y="1623"/>
                    <a:pt x="1285" y="2507"/>
                  </a:cubicBezTo>
                  <a:cubicBezTo>
                    <a:pt x="1923" y="3184"/>
                    <a:pt x="2679" y="3594"/>
                    <a:pt x="3189" y="3594"/>
                  </a:cubicBezTo>
                  <a:cubicBezTo>
                    <a:pt x="3365" y="3594"/>
                    <a:pt x="3511" y="3546"/>
                    <a:pt x="3614" y="3443"/>
                  </a:cubicBezTo>
                  <a:cubicBezTo>
                    <a:pt x="4015" y="3042"/>
                    <a:pt x="3614" y="1971"/>
                    <a:pt x="2757" y="1088"/>
                  </a:cubicBezTo>
                  <a:cubicBezTo>
                    <a:pt x="2100" y="411"/>
                    <a:pt x="1338" y="0"/>
                    <a:pt x="827" y="0"/>
                  </a:cubicBezTo>
                  <a:close/>
                </a:path>
              </a:pathLst>
            </a:custGeom>
            <a:solidFill>
              <a:srgbClr val="43434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61" name="Google Shape;3281;p15">
              <a:extLst>
                <a:ext uri="{FF2B5EF4-FFF2-40B4-BE49-F238E27FC236}">
                  <a16:creationId xmlns:a16="http://schemas.microsoft.com/office/drawing/2014/main" id="{FF1E06AC-DCDB-6612-335E-E0F31689ED0E}"/>
                </a:ext>
              </a:extLst>
            </p:cNvPr>
            <p:cNvSpPr/>
            <p:nvPr/>
          </p:nvSpPr>
          <p:spPr>
            <a:xfrm>
              <a:off x="2463000" y="9044325"/>
              <a:ext cx="116450" cy="51700"/>
            </a:xfrm>
            <a:custGeom>
              <a:avLst/>
              <a:gdLst/>
              <a:ahLst/>
              <a:cxnLst/>
              <a:rect l="l" t="t" r="r" b="b"/>
              <a:pathLst>
                <a:path w="4658" h="2068" extrusionOk="0">
                  <a:moveTo>
                    <a:pt x="2235" y="1"/>
                  </a:moveTo>
                  <a:cubicBezTo>
                    <a:pt x="1007" y="1"/>
                    <a:pt x="27" y="394"/>
                    <a:pt x="1" y="939"/>
                  </a:cubicBezTo>
                  <a:cubicBezTo>
                    <a:pt x="1" y="1501"/>
                    <a:pt x="1018" y="2009"/>
                    <a:pt x="2276" y="2063"/>
                  </a:cubicBezTo>
                  <a:cubicBezTo>
                    <a:pt x="2353" y="2066"/>
                    <a:pt x="2429" y="2068"/>
                    <a:pt x="2504" y="2068"/>
                  </a:cubicBezTo>
                  <a:cubicBezTo>
                    <a:pt x="3679" y="2068"/>
                    <a:pt x="4581" y="1681"/>
                    <a:pt x="4631" y="1153"/>
                  </a:cubicBezTo>
                  <a:cubicBezTo>
                    <a:pt x="4658" y="564"/>
                    <a:pt x="3614" y="82"/>
                    <a:pt x="2356" y="2"/>
                  </a:cubicBezTo>
                  <a:cubicBezTo>
                    <a:pt x="2316" y="1"/>
                    <a:pt x="2275" y="1"/>
                    <a:pt x="2235" y="1"/>
                  </a:cubicBezTo>
                  <a:close/>
                </a:path>
              </a:pathLst>
            </a:custGeom>
            <a:solidFill>
              <a:srgbClr val="43434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62" name="Google Shape;3282;p15">
              <a:extLst>
                <a:ext uri="{FF2B5EF4-FFF2-40B4-BE49-F238E27FC236}">
                  <a16:creationId xmlns:a16="http://schemas.microsoft.com/office/drawing/2014/main" id="{6A918DC7-4210-5ECF-5E3C-79E1E0DEBE6E}"/>
                </a:ext>
              </a:extLst>
            </p:cNvPr>
            <p:cNvSpPr/>
            <p:nvPr/>
          </p:nvSpPr>
          <p:spPr>
            <a:xfrm>
              <a:off x="2422200" y="9154100"/>
              <a:ext cx="86325" cy="86350"/>
            </a:xfrm>
            <a:custGeom>
              <a:avLst/>
              <a:gdLst/>
              <a:ahLst/>
              <a:cxnLst/>
              <a:rect l="l" t="t" r="r" b="b"/>
              <a:pathLst>
                <a:path w="3453" h="3454" extrusionOk="0">
                  <a:moveTo>
                    <a:pt x="2168" y="1"/>
                  </a:moveTo>
                  <a:cubicBezTo>
                    <a:pt x="1740" y="1"/>
                    <a:pt x="1312" y="241"/>
                    <a:pt x="857" y="696"/>
                  </a:cubicBezTo>
                  <a:cubicBezTo>
                    <a:pt x="535" y="1071"/>
                    <a:pt x="241" y="1526"/>
                    <a:pt x="27" y="2008"/>
                  </a:cubicBezTo>
                  <a:cubicBezTo>
                    <a:pt x="0" y="2035"/>
                    <a:pt x="27" y="2115"/>
                    <a:pt x="27" y="2142"/>
                  </a:cubicBezTo>
                  <a:cubicBezTo>
                    <a:pt x="54" y="2169"/>
                    <a:pt x="107" y="2249"/>
                    <a:pt x="134" y="2249"/>
                  </a:cubicBezTo>
                  <a:lnTo>
                    <a:pt x="187" y="2249"/>
                  </a:lnTo>
                  <a:cubicBezTo>
                    <a:pt x="268" y="2249"/>
                    <a:pt x="321" y="2195"/>
                    <a:pt x="375" y="2115"/>
                  </a:cubicBezTo>
                  <a:cubicBezTo>
                    <a:pt x="402" y="2035"/>
                    <a:pt x="428" y="1928"/>
                    <a:pt x="455" y="1874"/>
                  </a:cubicBezTo>
                  <a:cubicBezTo>
                    <a:pt x="642" y="1526"/>
                    <a:pt x="830" y="1232"/>
                    <a:pt x="1071" y="964"/>
                  </a:cubicBezTo>
                  <a:cubicBezTo>
                    <a:pt x="1231" y="804"/>
                    <a:pt x="1365" y="670"/>
                    <a:pt x="1526" y="536"/>
                  </a:cubicBezTo>
                  <a:cubicBezTo>
                    <a:pt x="1633" y="456"/>
                    <a:pt x="1740" y="429"/>
                    <a:pt x="1847" y="349"/>
                  </a:cubicBezTo>
                  <a:lnTo>
                    <a:pt x="1900" y="349"/>
                  </a:lnTo>
                  <a:cubicBezTo>
                    <a:pt x="1927" y="349"/>
                    <a:pt x="2007" y="322"/>
                    <a:pt x="2061" y="322"/>
                  </a:cubicBezTo>
                  <a:lnTo>
                    <a:pt x="2302" y="322"/>
                  </a:lnTo>
                  <a:cubicBezTo>
                    <a:pt x="2382" y="349"/>
                    <a:pt x="2436" y="349"/>
                    <a:pt x="2516" y="402"/>
                  </a:cubicBezTo>
                  <a:cubicBezTo>
                    <a:pt x="2570" y="429"/>
                    <a:pt x="2650" y="456"/>
                    <a:pt x="2677" y="536"/>
                  </a:cubicBezTo>
                  <a:cubicBezTo>
                    <a:pt x="2730" y="563"/>
                    <a:pt x="2784" y="616"/>
                    <a:pt x="2810" y="696"/>
                  </a:cubicBezTo>
                  <a:cubicBezTo>
                    <a:pt x="2837" y="777"/>
                    <a:pt x="2864" y="830"/>
                    <a:pt x="2918" y="937"/>
                  </a:cubicBezTo>
                  <a:cubicBezTo>
                    <a:pt x="2944" y="1071"/>
                    <a:pt x="2971" y="1232"/>
                    <a:pt x="2998" y="1392"/>
                  </a:cubicBezTo>
                  <a:cubicBezTo>
                    <a:pt x="2998" y="1660"/>
                    <a:pt x="2998" y="2008"/>
                    <a:pt x="2944" y="2329"/>
                  </a:cubicBezTo>
                  <a:lnTo>
                    <a:pt x="2971" y="2302"/>
                  </a:lnTo>
                  <a:lnTo>
                    <a:pt x="2971" y="2302"/>
                  </a:lnTo>
                  <a:cubicBezTo>
                    <a:pt x="2944" y="2463"/>
                    <a:pt x="2918" y="2624"/>
                    <a:pt x="2837" y="2811"/>
                  </a:cubicBezTo>
                  <a:cubicBezTo>
                    <a:pt x="2810" y="2864"/>
                    <a:pt x="2810" y="2945"/>
                    <a:pt x="2784" y="2998"/>
                  </a:cubicBezTo>
                  <a:lnTo>
                    <a:pt x="2730" y="3079"/>
                  </a:lnTo>
                  <a:cubicBezTo>
                    <a:pt x="2703" y="3132"/>
                    <a:pt x="2703" y="3159"/>
                    <a:pt x="2703" y="3212"/>
                  </a:cubicBezTo>
                  <a:cubicBezTo>
                    <a:pt x="2677" y="3293"/>
                    <a:pt x="2730" y="3400"/>
                    <a:pt x="2810" y="3453"/>
                  </a:cubicBezTo>
                  <a:lnTo>
                    <a:pt x="2864" y="3453"/>
                  </a:lnTo>
                  <a:cubicBezTo>
                    <a:pt x="2944" y="3453"/>
                    <a:pt x="3051" y="3400"/>
                    <a:pt x="3051" y="3319"/>
                  </a:cubicBezTo>
                  <a:cubicBezTo>
                    <a:pt x="3051" y="3239"/>
                    <a:pt x="3078" y="3212"/>
                    <a:pt x="3105" y="3132"/>
                  </a:cubicBezTo>
                  <a:cubicBezTo>
                    <a:pt x="3105" y="3105"/>
                    <a:pt x="3132" y="3079"/>
                    <a:pt x="3132" y="3052"/>
                  </a:cubicBezTo>
                  <a:lnTo>
                    <a:pt x="3239" y="2731"/>
                  </a:lnTo>
                  <a:cubicBezTo>
                    <a:pt x="3319" y="2517"/>
                    <a:pt x="3346" y="2276"/>
                    <a:pt x="3373" y="2035"/>
                  </a:cubicBezTo>
                  <a:cubicBezTo>
                    <a:pt x="3453" y="1473"/>
                    <a:pt x="3399" y="1044"/>
                    <a:pt x="3239" y="670"/>
                  </a:cubicBezTo>
                  <a:cubicBezTo>
                    <a:pt x="3132" y="456"/>
                    <a:pt x="2998" y="295"/>
                    <a:pt x="2837" y="161"/>
                  </a:cubicBezTo>
                  <a:cubicBezTo>
                    <a:pt x="2784" y="108"/>
                    <a:pt x="2677" y="54"/>
                    <a:pt x="2543" y="1"/>
                  </a:cubicBezTo>
                  <a:close/>
                </a:path>
              </a:pathLst>
            </a:custGeom>
            <a:solidFill>
              <a:srgbClr val="43434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63" name="Google Shape;3283;p15">
              <a:extLst>
                <a:ext uri="{FF2B5EF4-FFF2-40B4-BE49-F238E27FC236}">
                  <a16:creationId xmlns:a16="http://schemas.microsoft.com/office/drawing/2014/main" id="{16605E10-ECEA-E91C-336E-1BB0B18D5029}"/>
                </a:ext>
              </a:extLst>
            </p:cNvPr>
            <p:cNvSpPr/>
            <p:nvPr/>
          </p:nvSpPr>
          <p:spPr>
            <a:xfrm>
              <a:off x="2643675" y="9247100"/>
              <a:ext cx="104400" cy="96400"/>
            </a:xfrm>
            <a:custGeom>
              <a:avLst/>
              <a:gdLst/>
              <a:ahLst/>
              <a:cxnLst/>
              <a:rect l="l" t="t" r="r" b="b"/>
              <a:pathLst>
                <a:path w="4176" h="3856" extrusionOk="0">
                  <a:moveTo>
                    <a:pt x="2543" y="1"/>
                  </a:moveTo>
                  <a:cubicBezTo>
                    <a:pt x="2329" y="1"/>
                    <a:pt x="2115" y="55"/>
                    <a:pt x="1874" y="162"/>
                  </a:cubicBezTo>
                  <a:cubicBezTo>
                    <a:pt x="1660" y="269"/>
                    <a:pt x="1446" y="402"/>
                    <a:pt x="1205" y="590"/>
                  </a:cubicBezTo>
                  <a:cubicBezTo>
                    <a:pt x="991" y="750"/>
                    <a:pt x="803" y="991"/>
                    <a:pt x="563" y="1286"/>
                  </a:cubicBezTo>
                  <a:cubicBezTo>
                    <a:pt x="402" y="1500"/>
                    <a:pt x="241" y="1741"/>
                    <a:pt x="81" y="2008"/>
                  </a:cubicBezTo>
                  <a:cubicBezTo>
                    <a:pt x="0" y="2089"/>
                    <a:pt x="27" y="2196"/>
                    <a:pt x="108" y="2276"/>
                  </a:cubicBezTo>
                  <a:cubicBezTo>
                    <a:pt x="134" y="2303"/>
                    <a:pt x="161" y="2303"/>
                    <a:pt x="215" y="2303"/>
                  </a:cubicBezTo>
                  <a:cubicBezTo>
                    <a:pt x="268" y="2303"/>
                    <a:pt x="348" y="2276"/>
                    <a:pt x="375" y="2223"/>
                  </a:cubicBezTo>
                  <a:cubicBezTo>
                    <a:pt x="616" y="1875"/>
                    <a:pt x="830" y="1527"/>
                    <a:pt x="1071" y="1259"/>
                  </a:cubicBezTo>
                  <a:lnTo>
                    <a:pt x="1098" y="1232"/>
                  </a:lnTo>
                  <a:cubicBezTo>
                    <a:pt x="1312" y="991"/>
                    <a:pt x="1553" y="804"/>
                    <a:pt x="1740" y="643"/>
                  </a:cubicBezTo>
                  <a:cubicBezTo>
                    <a:pt x="1874" y="563"/>
                    <a:pt x="2008" y="483"/>
                    <a:pt x="2142" y="456"/>
                  </a:cubicBezTo>
                  <a:cubicBezTo>
                    <a:pt x="2276" y="429"/>
                    <a:pt x="2383" y="376"/>
                    <a:pt x="2490" y="376"/>
                  </a:cubicBezTo>
                  <a:lnTo>
                    <a:pt x="2543" y="376"/>
                  </a:lnTo>
                  <a:cubicBezTo>
                    <a:pt x="2624" y="376"/>
                    <a:pt x="2677" y="376"/>
                    <a:pt x="2757" y="429"/>
                  </a:cubicBezTo>
                  <a:cubicBezTo>
                    <a:pt x="2838" y="456"/>
                    <a:pt x="2971" y="483"/>
                    <a:pt x="3079" y="510"/>
                  </a:cubicBezTo>
                  <a:cubicBezTo>
                    <a:pt x="3186" y="590"/>
                    <a:pt x="3293" y="617"/>
                    <a:pt x="3346" y="697"/>
                  </a:cubicBezTo>
                  <a:lnTo>
                    <a:pt x="3560" y="884"/>
                  </a:lnTo>
                  <a:cubicBezTo>
                    <a:pt x="3614" y="991"/>
                    <a:pt x="3641" y="1045"/>
                    <a:pt x="3694" y="1152"/>
                  </a:cubicBezTo>
                  <a:cubicBezTo>
                    <a:pt x="3721" y="1286"/>
                    <a:pt x="3748" y="1420"/>
                    <a:pt x="3774" y="1580"/>
                  </a:cubicBezTo>
                  <a:cubicBezTo>
                    <a:pt x="3774" y="1848"/>
                    <a:pt x="3774" y="2115"/>
                    <a:pt x="3721" y="2437"/>
                  </a:cubicBezTo>
                  <a:lnTo>
                    <a:pt x="3721" y="2463"/>
                  </a:lnTo>
                  <a:cubicBezTo>
                    <a:pt x="3694" y="2651"/>
                    <a:pt x="3614" y="2838"/>
                    <a:pt x="3587" y="2999"/>
                  </a:cubicBezTo>
                  <a:cubicBezTo>
                    <a:pt x="3560" y="3106"/>
                    <a:pt x="3507" y="3159"/>
                    <a:pt x="3480" y="3266"/>
                  </a:cubicBezTo>
                  <a:cubicBezTo>
                    <a:pt x="3453" y="3373"/>
                    <a:pt x="3373" y="3507"/>
                    <a:pt x="3346" y="3588"/>
                  </a:cubicBezTo>
                  <a:lnTo>
                    <a:pt x="3346" y="3641"/>
                  </a:lnTo>
                  <a:cubicBezTo>
                    <a:pt x="3319" y="3668"/>
                    <a:pt x="3346" y="3721"/>
                    <a:pt x="3346" y="3775"/>
                  </a:cubicBezTo>
                  <a:lnTo>
                    <a:pt x="3453" y="3855"/>
                  </a:lnTo>
                  <a:lnTo>
                    <a:pt x="3507" y="3855"/>
                  </a:lnTo>
                  <a:cubicBezTo>
                    <a:pt x="3560" y="3855"/>
                    <a:pt x="3587" y="3855"/>
                    <a:pt x="3614" y="3828"/>
                  </a:cubicBezTo>
                  <a:lnTo>
                    <a:pt x="3721" y="3721"/>
                  </a:lnTo>
                  <a:lnTo>
                    <a:pt x="3748" y="3668"/>
                  </a:lnTo>
                  <a:lnTo>
                    <a:pt x="3748" y="3641"/>
                  </a:lnTo>
                  <a:cubicBezTo>
                    <a:pt x="3774" y="3588"/>
                    <a:pt x="3774" y="3534"/>
                    <a:pt x="3828" y="3507"/>
                  </a:cubicBezTo>
                  <a:cubicBezTo>
                    <a:pt x="3855" y="3454"/>
                    <a:pt x="3855" y="3427"/>
                    <a:pt x="3855" y="3373"/>
                  </a:cubicBezTo>
                  <a:lnTo>
                    <a:pt x="3855" y="3320"/>
                  </a:lnTo>
                  <a:cubicBezTo>
                    <a:pt x="3882" y="3240"/>
                    <a:pt x="3908" y="3106"/>
                    <a:pt x="3962" y="2999"/>
                  </a:cubicBezTo>
                  <a:cubicBezTo>
                    <a:pt x="4015" y="2758"/>
                    <a:pt x="4096" y="2490"/>
                    <a:pt x="4122" y="2249"/>
                  </a:cubicBezTo>
                  <a:cubicBezTo>
                    <a:pt x="4176" y="1687"/>
                    <a:pt x="4122" y="1179"/>
                    <a:pt x="3908" y="831"/>
                  </a:cubicBezTo>
                  <a:cubicBezTo>
                    <a:pt x="3694" y="376"/>
                    <a:pt x="3186" y="55"/>
                    <a:pt x="2624" y="28"/>
                  </a:cubicBezTo>
                  <a:cubicBezTo>
                    <a:pt x="2570" y="1"/>
                    <a:pt x="2543" y="1"/>
                    <a:pt x="2543" y="1"/>
                  </a:cubicBezTo>
                  <a:close/>
                </a:path>
              </a:pathLst>
            </a:custGeom>
            <a:solidFill>
              <a:srgbClr val="43434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64" name="Google Shape;3284;p15">
              <a:extLst>
                <a:ext uri="{FF2B5EF4-FFF2-40B4-BE49-F238E27FC236}">
                  <a16:creationId xmlns:a16="http://schemas.microsoft.com/office/drawing/2014/main" id="{F0083B18-76A5-AA34-A18C-831E516B3FA2}"/>
                </a:ext>
              </a:extLst>
            </p:cNvPr>
            <p:cNvSpPr/>
            <p:nvPr/>
          </p:nvSpPr>
          <p:spPr>
            <a:xfrm>
              <a:off x="2533275" y="9242425"/>
              <a:ext cx="55550" cy="52900"/>
            </a:xfrm>
            <a:custGeom>
              <a:avLst/>
              <a:gdLst/>
              <a:ahLst/>
              <a:cxnLst/>
              <a:rect l="l" t="t" r="r" b="b"/>
              <a:pathLst>
                <a:path w="2222" h="2116" extrusionOk="0">
                  <a:moveTo>
                    <a:pt x="509" y="1"/>
                  </a:moveTo>
                  <a:cubicBezTo>
                    <a:pt x="455" y="1"/>
                    <a:pt x="428" y="54"/>
                    <a:pt x="402" y="81"/>
                  </a:cubicBezTo>
                  <a:cubicBezTo>
                    <a:pt x="241" y="268"/>
                    <a:pt x="134" y="482"/>
                    <a:pt x="54" y="723"/>
                  </a:cubicBezTo>
                  <a:cubicBezTo>
                    <a:pt x="27" y="777"/>
                    <a:pt x="27" y="884"/>
                    <a:pt x="0" y="991"/>
                  </a:cubicBezTo>
                  <a:lnTo>
                    <a:pt x="0" y="1259"/>
                  </a:lnTo>
                  <a:cubicBezTo>
                    <a:pt x="27" y="1553"/>
                    <a:pt x="214" y="1847"/>
                    <a:pt x="455" y="1981"/>
                  </a:cubicBezTo>
                  <a:cubicBezTo>
                    <a:pt x="589" y="2062"/>
                    <a:pt x="723" y="2088"/>
                    <a:pt x="857" y="2115"/>
                  </a:cubicBezTo>
                  <a:lnTo>
                    <a:pt x="910" y="2115"/>
                  </a:lnTo>
                  <a:cubicBezTo>
                    <a:pt x="1044" y="2115"/>
                    <a:pt x="1178" y="2088"/>
                    <a:pt x="1312" y="2008"/>
                  </a:cubicBezTo>
                  <a:cubicBezTo>
                    <a:pt x="1446" y="1955"/>
                    <a:pt x="1579" y="1847"/>
                    <a:pt x="1740" y="1687"/>
                  </a:cubicBezTo>
                  <a:cubicBezTo>
                    <a:pt x="1874" y="1526"/>
                    <a:pt x="1981" y="1339"/>
                    <a:pt x="2061" y="1071"/>
                  </a:cubicBezTo>
                  <a:lnTo>
                    <a:pt x="2168" y="777"/>
                  </a:lnTo>
                  <a:cubicBezTo>
                    <a:pt x="2222" y="723"/>
                    <a:pt x="2168" y="643"/>
                    <a:pt x="2115" y="616"/>
                  </a:cubicBezTo>
                  <a:lnTo>
                    <a:pt x="2061" y="616"/>
                  </a:lnTo>
                  <a:cubicBezTo>
                    <a:pt x="2008" y="616"/>
                    <a:pt x="1981" y="643"/>
                    <a:pt x="1954" y="723"/>
                  </a:cubicBezTo>
                  <a:cubicBezTo>
                    <a:pt x="1901" y="884"/>
                    <a:pt x="1847" y="1044"/>
                    <a:pt x="1767" y="1178"/>
                  </a:cubicBezTo>
                  <a:cubicBezTo>
                    <a:pt x="1713" y="1312"/>
                    <a:pt x="1633" y="1446"/>
                    <a:pt x="1553" y="1553"/>
                  </a:cubicBezTo>
                  <a:lnTo>
                    <a:pt x="1338" y="1740"/>
                  </a:lnTo>
                  <a:cubicBezTo>
                    <a:pt x="1285" y="1794"/>
                    <a:pt x="1231" y="1821"/>
                    <a:pt x="1178" y="1847"/>
                  </a:cubicBezTo>
                  <a:cubicBezTo>
                    <a:pt x="1098" y="1874"/>
                    <a:pt x="1044" y="1874"/>
                    <a:pt x="964" y="1874"/>
                  </a:cubicBezTo>
                  <a:lnTo>
                    <a:pt x="803" y="1874"/>
                  </a:lnTo>
                  <a:cubicBezTo>
                    <a:pt x="723" y="1874"/>
                    <a:pt x="696" y="1847"/>
                    <a:pt x="643" y="1847"/>
                  </a:cubicBezTo>
                  <a:cubicBezTo>
                    <a:pt x="562" y="1821"/>
                    <a:pt x="535" y="1794"/>
                    <a:pt x="509" y="1740"/>
                  </a:cubicBezTo>
                  <a:cubicBezTo>
                    <a:pt x="455" y="1714"/>
                    <a:pt x="428" y="1660"/>
                    <a:pt x="402" y="1607"/>
                  </a:cubicBezTo>
                  <a:cubicBezTo>
                    <a:pt x="375" y="1553"/>
                    <a:pt x="321" y="1526"/>
                    <a:pt x="321" y="1446"/>
                  </a:cubicBezTo>
                  <a:cubicBezTo>
                    <a:pt x="295" y="1392"/>
                    <a:pt x="295" y="1312"/>
                    <a:pt x="295" y="1259"/>
                  </a:cubicBezTo>
                  <a:cubicBezTo>
                    <a:pt x="295" y="1152"/>
                    <a:pt x="295" y="1044"/>
                    <a:pt x="321" y="937"/>
                  </a:cubicBezTo>
                  <a:cubicBezTo>
                    <a:pt x="375" y="804"/>
                    <a:pt x="402" y="723"/>
                    <a:pt x="455" y="589"/>
                  </a:cubicBezTo>
                  <a:cubicBezTo>
                    <a:pt x="535" y="456"/>
                    <a:pt x="589" y="349"/>
                    <a:pt x="669" y="242"/>
                  </a:cubicBezTo>
                  <a:cubicBezTo>
                    <a:pt x="696" y="215"/>
                    <a:pt x="696" y="188"/>
                    <a:pt x="696" y="134"/>
                  </a:cubicBezTo>
                  <a:cubicBezTo>
                    <a:pt x="696" y="108"/>
                    <a:pt x="669" y="81"/>
                    <a:pt x="643" y="54"/>
                  </a:cubicBezTo>
                  <a:cubicBezTo>
                    <a:pt x="535" y="54"/>
                    <a:pt x="535" y="1"/>
                    <a:pt x="509" y="1"/>
                  </a:cubicBezTo>
                  <a:close/>
                </a:path>
              </a:pathLst>
            </a:custGeom>
            <a:solidFill>
              <a:srgbClr val="43434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grpSp>
      <p:grpSp>
        <p:nvGrpSpPr>
          <p:cNvPr id="208" name="Google Shape;3104;p13">
            <a:extLst>
              <a:ext uri="{FF2B5EF4-FFF2-40B4-BE49-F238E27FC236}">
                <a16:creationId xmlns:a16="http://schemas.microsoft.com/office/drawing/2014/main" id="{3F56132E-7ECE-6A9B-1E33-D3C9AABF3A14}"/>
              </a:ext>
            </a:extLst>
          </p:cNvPr>
          <p:cNvGrpSpPr/>
          <p:nvPr/>
        </p:nvGrpSpPr>
        <p:grpSpPr>
          <a:xfrm>
            <a:off x="9296152" y="3365379"/>
            <a:ext cx="1118833" cy="1414167"/>
            <a:chOff x="9804150" y="5519325"/>
            <a:chExt cx="839125" cy="1060625"/>
          </a:xfrm>
        </p:grpSpPr>
        <p:sp>
          <p:nvSpPr>
            <p:cNvPr id="209" name="Google Shape;3105;p13">
              <a:extLst>
                <a:ext uri="{FF2B5EF4-FFF2-40B4-BE49-F238E27FC236}">
                  <a16:creationId xmlns:a16="http://schemas.microsoft.com/office/drawing/2014/main" id="{E2731500-AD16-D1F0-E379-A6242F3E2407}"/>
                </a:ext>
              </a:extLst>
            </p:cNvPr>
            <p:cNvSpPr/>
            <p:nvPr/>
          </p:nvSpPr>
          <p:spPr>
            <a:xfrm>
              <a:off x="9804150" y="5519325"/>
              <a:ext cx="839125" cy="1060625"/>
            </a:xfrm>
            <a:custGeom>
              <a:avLst/>
              <a:gdLst/>
              <a:ahLst/>
              <a:cxnLst/>
              <a:rect l="l" t="t" r="r" b="b"/>
              <a:pathLst>
                <a:path w="33565" h="42425" extrusionOk="0">
                  <a:moveTo>
                    <a:pt x="10439" y="1"/>
                  </a:moveTo>
                  <a:cubicBezTo>
                    <a:pt x="10145" y="1"/>
                    <a:pt x="9904" y="54"/>
                    <a:pt x="9717" y="81"/>
                  </a:cubicBezTo>
                  <a:cubicBezTo>
                    <a:pt x="9636" y="81"/>
                    <a:pt x="9583" y="108"/>
                    <a:pt x="9502" y="108"/>
                  </a:cubicBezTo>
                  <a:lnTo>
                    <a:pt x="9021" y="215"/>
                  </a:lnTo>
                  <a:cubicBezTo>
                    <a:pt x="8967" y="215"/>
                    <a:pt x="8914" y="242"/>
                    <a:pt x="8887" y="242"/>
                  </a:cubicBezTo>
                  <a:cubicBezTo>
                    <a:pt x="8378" y="375"/>
                    <a:pt x="7870" y="536"/>
                    <a:pt x="7441" y="750"/>
                  </a:cubicBezTo>
                  <a:cubicBezTo>
                    <a:pt x="6665" y="1125"/>
                    <a:pt x="6023" y="1660"/>
                    <a:pt x="5595" y="2276"/>
                  </a:cubicBezTo>
                  <a:cubicBezTo>
                    <a:pt x="5434" y="2249"/>
                    <a:pt x="5300" y="2249"/>
                    <a:pt x="5166" y="2249"/>
                  </a:cubicBezTo>
                  <a:lnTo>
                    <a:pt x="5033" y="2249"/>
                  </a:lnTo>
                  <a:cubicBezTo>
                    <a:pt x="4926" y="2249"/>
                    <a:pt x="4872" y="2276"/>
                    <a:pt x="4765" y="2276"/>
                  </a:cubicBezTo>
                  <a:cubicBezTo>
                    <a:pt x="4738" y="2329"/>
                    <a:pt x="4658" y="2329"/>
                    <a:pt x="4631" y="2329"/>
                  </a:cubicBezTo>
                  <a:cubicBezTo>
                    <a:pt x="4256" y="2356"/>
                    <a:pt x="3935" y="2490"/>
                    <a:pt x="3587" y="2624"/>
                  </a:cubicBezTo>
                  <a:cubicBezTo>
                    <a:pt x="3320" y="2758"/>
                    <a:pt x="3079" y="2891"/>
                    <a:pt x="2918" y="2998"/>
                  </a:cubicBezTo>
                  <a:cubicBezTo>
                    <a:pt x="2918" y="2998"/>
                    <a:pt x="2865" y="3025"/>
                    <a:pt x="2811" y="3052"/>
                  </a:cubicBezTo>
                  <a:cubicBezTo>
                    <a:pt x="2650" y="3132"/>
                    <a:pt x="2517" y="3266"/>
                    <a:pt x="2356" y="3346"/>
                  </a:cubicBezTo>
                  <a:cubicBezTo>
                    <a:pt x="1874" y="3694"/>
                    <a:pt x="1446" y="4069"/>
                    <a:pt x="1125" y="4497"/>
                  </a:cubicBezTo>
                  <a:cubicBezTo>
                    <a:pt x="536" y="5193"/>
                    <a:pt x="215" y="5969"/>
                    <a:pt x="81" y="6772"/>
                  </a:cubicBezTo>
                  <a:cubicBezTo>
                    <a:pt x="1" y="7174"/>
                    <a:pt x="1" y="7575"/>
                    <a:pt x="54" y="7950"/>
                  </a:cubicBezTo>
                  <a:cubicBezTo>
                    <a:pt x="81" y="8218"/>
                    <a:pt x="134" y="8432"/>
                    <a:pt x="215" y="8673"/>
                  </a:cubicBezTo>
                  <a:cubicBezTo>
                    <a:pt x="349" y="9047"/>
                    <a:pt x="536" y="9369"/>
                    <a:pt x="777" y="9690"/>
                  </a:cubicBezTo>
                  <a:cubicBezTo>
                    <a:pt x="1312" y="10359"/>
                    <a:pt x="2142" y="10707"/>
                    <a:pt x="3052" y="10707"/>
                  </a:cubicBezTo>
                  <a:lnTo>
                    <a:pt x="3293" y="10707"/>
                  </a:lnTo>
                  <a:cubicBezTo>
                    <a:pt x="3132" y="10948"/>
                    <a:pt x="2998" y="11162"/>
                    <a:pt x="2865" y="11376"/>
                  </a:cubicBezTo>
                  <a:cubicBezTo>
                    <a:pt x="2329" y="12259"/>
                    <a:pt x="1874" y="13250"/>
                    <a:pt x="1607" y="14294"/>
                  </a:cubicBezTo>
                  <a:cubicBezTo>
                    <a:pt x="1392" y="15096"/>
                    <a:pt x="1259" y="15899"/>
                    <a:pt x="1205" y="16783"/>
                  </a:cubicBezTo>
                  <a:cubicBezTo>
                    <a:pt x="1045" y="17184"/>
                    <a:pt x="857" y="17612"/>
                    <a:pt x="723" y="18121"/>
                  </a:cubicBezTo>
                  <a:cubicBezTo>
                    <a:pt x="616" y="18549"/>
                    <a:pt x="536" y="18977"/>
                    <a:pt x="509" y="19406"/>
                  </a:cubicBezTo>
                  <a:cubicBezTo>
                    <a:pt x="482" y="19620"/>
                    <a:pt x="482" y="19861"/>
                    <a:pt x="509" y="20075"/>
                  </a:cubicBezTo>
                  <a:cubicBezTo>
                    <a:pt x="536" y="20316"/>
                    <a:pt x="589" y="20557"/>
                    <a:pt x="643" y="20824"/>
                  </a:cubicBezTo>
                  <a:cubicBezTo>
                    <a:pt x="750" y="21253"/>
                    <a:pt x="911" y="21681"/>
                    <a:pt x="1178" y="22189"/>
                  </a:cubicBezTo>
                  <a:cubicBezTo>
                    <a:pt x="1339" y="22484"/>
                    <a:pt x="1553" y="22778"/>
                    <a:pt x="1740" y="23073"/>
                  </a:cubicBezTo>
                  <a:cubicBezTo>
                    <a:pt x="2115" y="23608"/>
                    <a:pt x="2543" y="24116"/>
                    <a:pt x="3079" y="24572"/>
                  </a:cubicBezTo>
                  <a:cubicBezTo>
                    <a:pt x="3560" y="24973"/>
                    <a:pt x="4069" y="25348"/>
                    <a:pt x="4631" y="25696"/>
                  </a:cubicBezTo>
                  <a:cubicBezTo>
                    <a:pt x="4818" y="25829"/>
                    <a:pt x="5033" y="25990"/>
                    <a:pt x="5273" y="26070"/>
                  </a:cubicBezTo>
                  <a:cubicBezTo>
                    <a:pt x="5300" y="26070"/>
                    <a:pt x="5354" y="26124"/>
                    <a:pt x="5407" y="26151"/>
                  </a:cubicBezTo>
                  <a:cubicBezTo>
                    <a:pt x="5675" y="26285"/>
                    <a:pt x="5969" y="26418"/>
                    <a:pt x="6264" y="26552"/>
                  </a:cubicBezTo>
                  <a:cubicBezTo>
                    <a:pt x="6906" y="26793"/>
                    <a:pt x="7575" y="27007"/>
                    <a:pt x="8271" y="27221"/>
                  </a:cubicBezTo>
                  <a:lnTo>
                    <a:pt x="8271" y="27248"/>
                  </a:lnTo>
                  <a:cubicBezTo>
                    <a:pt x="8004" y="28078"/>
                    <a:pt x="8030" y="28934"/>
                    <a:pt x="8298" y="29684"/>
                  </a:cubicBezTo>
                  <a:cubicBezTo>
                    <a:pt x="8512" y="30219"/>
                    <a:pt x="8807" y="30701"/>
                    <a:pt x="9288" y="31102"/>
                  </a:cubicBezTo>
                  <a:cubicBezTo>
                    <a:pt x="9636" y="31424"/>
                    <a:pt x="10091" y="31664"/>
                    <a:pt x="10653" y="31825"/>
                  </a:cubicBezTo>
                  <a:lnTo>
                    <a:pt x="10760" y="31879"/>
                  </a:lnTo>
                  <a:cubicBezTo>
                    <a:pt x="11055" y="31959"/>
                    <a:pt x="11349" y="32012"/>
                    <a:pt x="11697" y="32012"/>
                  </a:cubicBezTo>
                  <a:lnTo>
                    <a:pt x="11885" y="32012"/>
                  </a:lnTo>
                  <a:cubicBezTo>
                    <a:pt x="11911" y="32039"/>
                    <a:pt x="11911" y="32066"/>
                    <a:pt x="11965" y="32093"/>
                  </a:cubicBezTo>
                  <a:lnTo>
                    <a:pt x="12045" y="32200"/>
                  </a:lnTo>
                  <a:cubicBezTo>
                    <a:pt x="12179" y="32360"/>
                    <a:pt x="12313" y="32494"/>
                    <a:pt x="12500" y="32628"/>
                  </a:cubicBezTo>
                  <a:cubicBezTo>
                    <a:pt x="12286" y="32976"/>
                    <a:pt x="12152" y="33324"/>
                    <a:pt x="12099" y="33725"/>
                  </a:cubicBezTo>
                  <a:cubicBezTo>
                    <a:pt x="11885" y="33913"/>
                    <a:pt x="11724" y="34073"/>
                    <a:pt x="11563" y="34287"/>
                  </a:cubicBezTo>
                  <a:cubicBezTo>
                    <a:pt x="11189" y="34716"/>
                    <a:pt x="10948" y="35224"/>
                    <a:pt x="10814" y="35813"/>
                  </a:cubicBezTo>
                  <a:cubicBezTo>
                    <a:pt x="10680" y="36563"/>
                    <a:pt x="10814" y="37151"/>
                    <a:pt x="10894" y="37392"/>
                  </a:cubicBezTo>
                  <a:cubicBezTo>
                    <a:pt x="10894" y="37392"/>
                    <a:pt x="10921" y="37446"/>
                    <a:pt x="10921" y="37499"/>
                  </a:cubicBezTo>
                  <a:cubicBezTo>
                    <a:pt x="11055" y="37928"/>
                    <a:pt x="11242" y="38356"/>
                    <a:pt x="11510" y="38731"/>
                  </a:cubicBezTo>
                  <a:cubicBezTo>
                    <a:pt x="11831" y="39132"/>
                    <a:pt x="12233" y="39453"/>
                    <a:pt x="12661" y="39721"/>
                  </a:cubicBezTo>
                  <a:cubicBezTo>
                    <a:pt x="13036" y="39935"/>
                    <a:pt x="13383" y="40069"/>
                    <a:pt x="13838" y="40176"/>
                  </a:cubicBezTo>
                  <a:cubicBezTo>
                    <a:pt x="14053" y="40229"/>
                    <a:pt x="14320" y="40256"/>
                    <a:pt x="14534" y="40256"/>
                  </a:cubicBezTo>
                  <a:cubicBezTo>
                    <a:pt x="14802" y="40524"/>
                    <a:pt x="15123" y="40765"/>
                    <a:pt x="15498" y="40925"/>
                  </a:cubicBezTo>
                  <a:cubicBezTo>
                    <a:pt x="15605" y="41006"/>
                    <a:pt x="15739" y="41059"/>
                    <a:pt x="15846" y="41086"/>
                  </a:cubicBezTo>
                  <a:cubicBezTo>
                    <a:pt x="16274" y="41434"/>
                    <a:pt x="16729" y="41728"/>
                    <a:pt x="17264" y="41942"/>
                  </a:cubicBezTo>
                  <a:cubicBezTo>
                    <a:pt x="18121" y="42264"/>
                    <a:pt x="19004" y="42424"/>
                    <a:pt x="19995" y="42424"/>
                  </a:cubicBezTo>
                  <a:cubicBezTo>
                    <a:pt x="20209" y="42424"/>
                    <a:pt x="20476" y="42424"/>
                    <a:pt x="20931" y="42344"/>
                  </a:cubicBezTo>
                  <a:cubicBezTo>
                    <a:pt x="22002" y="42237"/>
                    <a:pt x="23099" y="41942"/>
                    <a:pt x="24143" y="41461"/>
                  </a:cubicBezTo>
                  <a:cubicBezTo>
                    <a:pt x="25214" y="41006"/>
                    <a:pt x="26151" y="40363"/>
                    <a:pt x="26954" y="39614"/>
                  </a:cubicBezTo>
                  <a:cubicBezTo>
                    <a:pt x="27409" y="39186"/>
                    <a:pt x="27810" y="38731"/>
                    <a:pt x="28185" y="38195"/>
                  </a:cubicBezTo>
                  <a:cubicBezTo>
                    <a:pt x="28693" y="37874"/>
                    <a:pt x="29148" y="37580"/>
                    <a:pt x="29577" y="37258"/>
                  </a:cubicBezTo>
                  <a:cubicBezTo>
                    <a:pt x="30487" y="36536"/>
                    <a:pt x="31236" y="35733"/>
                    <a:pt x="31771" y="34876"/>
                  </a:cubicBezTo>
                  <a:cubicBezTo>
                    <a:pt x="32093" y="34368"/>
                    <a:pt x="32334" y="33832"/>
                    <a:pt x="32494" y="33297"/>
                  </a:cubicBezTo>
                  <a:cubicBezTo>
                    <a:pt x="32655" y="32708"/>
                    <a:pt x="32762" y="32066"/>
                    <a:pt x="32762" y="31424"/>
                  </a:cubicBezTo>
                  <a:lnTo>
                    <a:pt x="32762" y="31290"/>
                  </a:lnTo>
                  <a:cubicBezTo>
                    <a:pt x="32896" y="30995"/>
                    <a:pt x="33056" y="30647"/>
                    <a:pt x="33163" y="30326"/>
                  </a:cubicBezTo>
                  <a:cubicBezTo>
                    <a:pt x="33377" y="29711"/>
                    <a:pt x="33511" y="29041"/>
                    <a:pt x="33538" y="28372"/>
                  </a:cubicBezTo>
                  <a:cubicBezTo>
                    <a:pt x="33565" y="27542"/>
                    <a:pt x="33431" y="26713"/>
                    <a:pt x="33137" y="25963"/>
                  </a:cubicBezTo>
                  <a:lnTo>
                    <a:pt x="32842" y="25374"/>
                  </a:lnTo>
                  <a:cubicBezTo>
                    <a:pt x="32896" y="25027"/>
                    <a:pt x="32922" y="24679"/>
                    <a:pt x="32976" y="24331"/>
                  </a:cubicBezTo>
                  <a:cubicBezTo>
                    <a:pt x="33029" y="23287"/>
                    <a:pt x="32922" y="22296"/>
                    <a:pt x="32708" y="21279"/>
                  </a:cubicBezTo>
                  <a:cubicBezTo>
                    <a:pt x="32441" y="20262"/>
                    <a:pt x="31986" y="19245"/>
                    <a:pt x="31397" y="18415"/>
                  </a:cubicBezTo>
                  <a:cubicBezTo>
                    <a:pt x="31183" y="18121"/>
                    <a:pt x="30968" y="17853"/>
                    <a:pt x="30728" y="17586"/>
                  </a:cubicBezTo>
                  <a:cubicBezTo>
                    <a:pt x="30647" y="17184"/>
                    <a:pt x="30594" y="16809"/>
                    <a:pt x="30487" y="16435"/>
                  </a:cubicBezTo>
                  <a:cubicBezTo>
                    <a:pt x="30353" y="15846"/>
                    <a:pt x="30112" y="15257"/>
                    <a:pt x="29844" y="14668"/>
                  </a:cubicBezTo>
                  <a:cubicBezTo>
                    <a:pt x="29577" y="14133"/>
                    <a:pt x="29282" y="13598"/>
                    <a:pt x="28908" y="13062"/>
                  </a:cubicBezTo>
                  <a:cubicBezTo>
                    <a:pt x="28238" y="12045"/>
                    <a:pt x="27409" y="11162"/>
                    <a:pt x="26445" y="10359"/>
                  </a:cubicBezTo>
                  <a:cubicBezTo>
                    <a:pt x="25803" y="9824"/>
                    <a:pt x="25107" y="9369"/>
                    <a:pt x="24411" y="8967"/>
                  </a:cubicBezTo>
                  <a:cubicBezTo>
                    <a:pt x="24304" y="8940"/>
                    <a:pt x="24224" y="8914"/>
                    <a:pt x="24170" y="8887"/>
                  </a:cubicBezTo>
                  <a:cubicBezTo>
                    <a:pt x="23822" y="8699"/>
                    <a:pt x="23554" y="8566"/>
                    <a:pt x="23260" y="8432"/>
                  </a:cubicBezTo>
                  <a:cubicBezTo>
                    <a:pt x="22698" y="8164"/>
                    <a:pt x="22082" y="7977"/>
                    <a:pt x="21493" y="7843"/>
                  </a:cubicBezTo>
                  <a:cubicBezTo>
                    <a:pt x="20958" y="7709"/>
                    <a:pt x="20396" y="7602"/>
                    <a:pt x="19780" y="7575"/>
                  </a:cubicBezTo>
                  <a:cubicBezTo>
                    <a:pt x="19325" y="7281"/>
                    <a:pt x="18817" y="7013"/>
                    <a:pt x="18308" y="6799"/>
                  </a:cubicBezTo>
                  <a:cubicBezTo>
                    <a:pt x="17345" y="6398"/>
                    <a:pt x="16301" y="6103"/>
                    <a:pt x="15177" y="5969"/>
                  </a:cubicBezTo>
                  <a:cubicBezTo>
                    <a:pt x="15177" y="5889"/>
                    <a:pt x="15123" y="5862"/>
                    <a:pt x="15123" y="5836"/>
                  </a:cubicBezTo>
                  <a:cubicBezTo>
                    <a:pt x="14989" y="5166"/>
                    <a:pt x="14802" y="4497"/>
                    <a:pt x="14561" y="3882"/>
                  </a:cubicBezTo>
                  <a:cubicBezTo>
                    <a:pt x="14293" y="3159"/>
                    <a:pt x="13999" y="2517"/>
                    <a:pt x="13624" y="1955"/>
                  </a:cubicBezTo>
                  <a:cubicBezTo>
                    <a:pt x="13517" y="1847"/>
                    <a:pt x="13464" y="1714"/>
                    <a:pt x="13357" y="1580"/>
                  </a:cubicBezTo>
                  <a:cubicBezTo>
                    <a:pt x="13303" y="1446"/>
                    <a:pt x="13196" y="1339"/>
                    <a:pt x="13116" y="1259"/>
                  </a:cubicBezTo>
                  <a:lnTo>
                    <a:pt x="13062" y="1178"/>
                  </a:lnTo>
                  <a:cubicBezTo>
                    <a:pt x="12982" y="1125"/>
                    <a:pt x="12928" y="1018"/>
                    <a:pt x="12848" y="937"/>
                  </a:cubicBezTo>
                  <a:lnTo>
                    <a:pt x="12795" y="884"/>
                  </a:lnTo>
                  <a:cubicBezTo>
                    <a:pt x="12527" y="616"/>
                    <a:pt x="12233" y="402"/>
                    <a:pt x="11885" y="268"/>
                  </a:cubicBezTo>
                  <a:cubicBezTo>
                    <a:pt x="11858" y="268"/>
                    <a:pt x="11831" y="242"/>
                    <a:pt x="11724" y="215"/>
                  </a:cubicBezTo>
                  <a:cubicBezTo>
                    <a:pt x="11644" y="188"/>
                    <a:pt x="11563" y="188"/>
                    <a:pt x="11483" y="134"/>
                  </a:cubicBezTo>
                  <a:cubicBezTo>
                    <a:pt x="11162" y="54"/>
                    <a:pt x="10814" y="1"/>
                    <a:pt x="10439" y="1"/>
                  </a:cubicBezTo>
                  <a:close/>
                </a:path>
              </a:pathLst>
            </a:custGeom>
            <a:solidFill>
              <a:srgbClr val="FFFFFF"/>
            </a:solidFill>
            <a:ln>
              <a:noFill/>
            </a:ln>
            <a:effectLst>
              <a:outerShdw blurRad="57150" dist="19050" dir="5400000" algn="bl" rotWithShape="0">
                <a:srgbClr val="434343">
                  <a:alpha val="49803"/>
                </a:srgbClr>
              </a:outerShdw>
            </a:effectLst>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10" name="Google Shape;3106;p13">
              <a:extLst>
                <a:ext uri="{FF2B5EF4-FFF2-40B4-BE49-F238E27FC236}">
                  <a16:creationId xmlns:a16="http://schemas.microsoft.com/office/drawing/2014/main" id="{25077D5D-2BFF-66AD-F775-5BE6F8D1F60C}"/>
                </a:ext>
              </a:extLst>
            </p:cNvPr>
            <p:cNvSpPr/>
            <p:nvPr/>
          </p:nvSpPr>
          <p:spPr>
            <a:xfrm>
              <a:off x="9870400" y="5643800"/>
              <a:ext cx="176675" cy="141200"/>
            </a:xfrm>
            <a:custGeom>
              <a:avLst/>
              <a:gdLst/>
              <a:ahLst/>
              <a:cxnLst/>
              <a:rect l="l" t="t" r="r" b="b"/>
              <a:pathLst>
                <a:path w="7067" h="5648" extrusionOk="0">
                  <a:moveTo>
                    <a:pt x="2302" y="0"/>
                  </a:moveTo>
                  <a:cubicBezTo>
                    <a:pt x="2222" y="0"/>
                    <a:pt x="2115" y="54"/>
                    <a:pt x="1981" y="80"/>
                  </a:cubicBezTo>
                  <a:cubicBezTo>
                    <a:pt x="1847" y="161"/>
                    <a:pt x="1740" y="214"/>
                    <a:pt x="1633" y="294"/>
                  </a:cubicBezTo>
                  <a:lnTo>
                    <a:pt x="1606" y="321"/>
                  </a:lnTo>
                  <a:cubicBezTo>
                    <a:pt x="1473" y="402"/>
                    <a:pt x="1365" y="482"/>
                    <a:pt x="1232" y="589"/>
                  </a:cubicBezTo>
                  <a:cubicBezTo>
                    <a:pt x="937" y="803"/>
                    <a:pt x="696" y="1017"/>
                    <a:pt x="509" y="1258"/>
                  </a:cubicBezTo>
                  <a:cubicBezTo>
                    <a:pt x="241" y="1606"/>
                    <a:pt x="81" y="1927"/>
                    <a:pt x="27" y="2275"/>
                  </a:cubicBezTo>
                  <a:cubicBezTo>
                    <a:pt x="0" y="2436"/>
                    <a:pt x="0" y="2570"/>
                    <a:pt x="27" y="2703"/>
                  </a:cubicBezTo>
                  <a:cubicBezTo>
                    <a:pt x="27" y="2757"/>
                    <a:pt x="81" y="2810"/>
                    <a:pt x="81" y="2864"/>
                  </a:cubicBezTo>
                  <a:cubicBezTo>
                    <a:pt x="108" y="2944"/>
                    <a:pt x="108" y="2971"/>
                    <a:pt x="161" y="2998"/>
                  </a:cubicBezTo>
                  <a:cubicBezTo>
                    <a:pt x="241" y="3078"/>
                    <a:pt x="295" y="3105"/>
                    <a:pt x="402" y="3105"/>
                  </a:cubicBezTo>
                  <a:cubicBezTo>
                    <a:pt x="482" y="3105"/>
                    <a:pt x="536" y="3105"/>
                    <a:pt x="616" y="3078"/>
                  </a:cubicBezTo>
                  <a:cubicBezTo>
                    <a:pt x="643" y="3078"/>
                    <a:pt x="670" y="3025"/>
                    <a:pt x="670" y="3025"/>
                  </a:cubicBezTo>
                  <a:cubicBezTo>
                    <a:pt x="777" y="2971"/>
                    <a:pt x="884" y="2891"/>
                    <a:pt x="937" y="2837"/>
                  </a:cubicBezTo>
                  <a:lnTo>
                    <a:pt x="1205" y="2570"/>
                  </a:lnTo>
                  <a:cubicBezTo>
                    <a:pt x="1365" y="2409"/>
                    <a:pt x="1553" y="2195"/>
                    <a:pt x="1713" y="1927"/>
                  </a:cubicBezTo>
                  <a:cubicBezTo>
                    <a:pt x="1874" y="1686"/>
                    <a:pt x="1981" y="1526"/>
                    <a:pt x="2115" y="1365"/>
                  </a:cubicBezTo>
                  <a:cubicBezTo>
                    <a:pt x="2168" y="1258"/>
                    <a:pt x="2222" y="1205"/>
                    <a:pt x="2249" y="1097"/>
                  </a:cubicBezTo>
                  <a:lnTo>
                    <a:pt x="2276" y="990"/>
                  </a:lnTo>
                  <a:lnTo>
                    <a:pt x="2302" y="937"/>
                  </a:lnTo>
                  <a:lnTo>
                    <a:pt x="2329" y="857"/>
                  </a:lnTo>
                  <a:lnTo>
                    <a:pt x="2436" y="669"/>
                  </a:lnTo>
                  <a:lnTo>
                    <a:pt x="2570" y="750"/>
                  </a:lnTo>
                  <a:cubicBezTo>
                    <a:pt x="2677" y="830"/>
                    <a:pt x="2784" y="883"/>
                    <a:pt x="2838" y="964"/>
                  </a:cubicBezTo>
                  <a:cubicBezTo>
                    <a:pt x="3052" y="1097"/>
                    <a:pt x="3239" y="1231"/>
                    <a:pt x="3426" y="1365"/>
                  </a:cubicBezTo>
                  <a:cubicBezTo>
                    <a:pt x="3828" y="1660"/>
                    <a:pt x="4176" y="1954"/>
                    <a:pt x="4524" y="2275"/>
                  </a:cubicBezTo>
                  <a:lnTo>
                    <a:pt x="4497" y="2222"/>
                  </a:lnTo>
                  <a:lnTo>
                    <a:pt x="4497" y="2222"/>
                  </a:lnTo>
                  <a:cubicBezTo>
                    <a:pt x="5193" y="2864"/>
                    <a:pt x="5755" y="3560"/>
                    <a:pt x="6237" y="4309"/>
                  </a:cubicBezTo>
                  <a:cubicBezTo>
                    <a:pt x="6504" y="4738"/>
                    <a:pt x="6692" y="5139"/>
                    <a:pt x="6852" y="5567"/>
                  </a:cubicBezTo>
                  <a:cubicBezTo>
                    <a:pt x="6852" y="5621"/>
                    <a:pt x="6906" y="5621"/>
                    <a:pt x="6933" y="5648"/>
                  </a:cubicBezTo>
                  <a:lnTo>
                    <a:pt x="6986" y="5648"/>
                  </a:lnTo>
                  <a:cubicBezTo>
                    <a:pt x="7067" y="5621"/>
                    <a:pt x="7067" y="5541"/>
                    <a:pt x="7067" y="5514"/>
                  </a:cubicBezTo>
                  <a:cubicBezTo>
                    <a:pt x="6692" y="4577"/>
                    <a:pt x="6157" y="3640"/>
                    <a:pt x="5487" y="2730"/>
                  </a:cubicBezTo>
                  <a:cubicBezTo>
                    <a:pt x="5166" y="2302"/>
                    <a:pt x="4791" y="1874"/>
                    <a:pt x="4417" y="1499"/>
                  </a:cubicBezTo>
                  <a:cubicBezTo>
                    <a:pt x="4015" y="1097"/>
                    <a:pt x="3587" y="723"/>
                    <a:pt x="3159" y="455"/>
                  </a:cubicBezTo>
                  <a:cubicBezTo>
                    <a:pt x="3052" y="402"/>
                    <a:pt x="2971" y="348"/>
                    <a:pt x="2891" y="294"/>
                  </a:cubicBezTo>
                  <a:cubicBezTo>
                    <a:pt x="2811" y="268"/>
                    <a:pt x="2704" y="214"/>
                    <a:pt x="2650" y="161"/>
                  </a:cubicBezTo>
                  <a:lnTo>
                    <a:pt x="2543" y="80"/>
                  </a:lnTo>
                  <a:lnTo>
                    <a:pt x="2490" y="80"/>
                  </a:lnTo>
                  <a:cubicBezTo>
                    <a:pt x="2516" y="27"/>
                    <a:pt x="2490" y="0"/>
                    <a:pt x="2436" y="0"/>
                  </a:cubicBezTo>
                  <a:close/>
                </a:path>
              </a:pathLst>
            </a:custGeom>
            <a:solidFill>
              <a:srgbClr val="FF6E85"/>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11" name="Google Shape;3107;p13">
              <a:extLst>
                <a:ext uri="{FF2B5EF4-FFF2-40B4-BE49-F238E27FC236}">
                  <a16:creationId xmlns:a16="http://schemas.microsoft.com/office/drawing/2014/main" id="{759B4793-8D5C-5E92-4E9F-4203FF0BA720}"/>
                </a:ext>
              </a:extLst>
            </p:cNvPr>
            <p:cNvSpPr/>
            <p:nvPr/>
          </p:nvSpPr>
          <p:spPr>
            <a:xfrm>
              <a:off x="10138050" y="6408625"/>
              <a:ext cx="99725" cy="51550"/>
            </a:xfrm>
            <a:custGeom>
              <a:avLst/>
              <a:gdLst/>
              <a:ahLst/>
              <a:cxnLst/>
              <a:rect l="l" t="t" r="r" b="b"/>
              <a:pathLst>
                <a:path w="3989" h="2062" extrusionOk="0">
                  <a:moveTo>
                    <a:pt x="1848" y="0"/>
                  </a:moveTo>
                  <a:cubicBezTo>
                    <a:pt x="1719" y="48"/>
                    <a:pt x="1648" y="58"/>
                    <a:pt x="1589" y="58"/>
                  </a:cubicBezTo>
                  <a:cubicBezTo>
                    <a:pt x="1550" y="58"/>
                    <a:pt x="1516" y="54"/>
                    <a:pt x="1473" y="54"/>
                  </a:cubicBezTo>
                  <a:cubicBezTo>
                    <a:pt x="1232" y="54"/>
                    <a:pt x="1045" y="80"/>
                    <a:pt x="830" y="107"/>
                  </a:cubicBezTo>
                  <a:cubicBezTo>
                    <a:pt x="563" y="188"/>
                    <a:pt x="322" y="268"/>
                    <a:pt x="188" y="455"/>
                  </a:cubicBezTo>
                  <a:cubicBezTo>
                    <a:pt x="135" y="535"/>
                    <a:pt x="54" y="643"/>
                    <a:pt x="27" y="776"/>
                  </a:cubicBezTo>
                  <a:cubicBezTo>
                    <a:pt x="1" y="910"/>
                    <a:pt x="27" y="1071"/>
                    <a:pt x="54" y="1178"/>
                  </a:cubicBezTo>
                  <a:lnTo>
                    <a:pt x="54" y="1205"/>
                  </a:lnTo>
                  <a:cubicBezTo>
                    <a:pt x="108" y="1338"/>
                    <a:pt x="161" y="1472"/>
                    <a:pt x="242" y="1579"/>
                  </a:cubicBezTo>
                  <a:cubicBezTo>
                    <a:pt x="295" y="1686"/>
                    <a:pt x="429" y="1793"/>
                    <a:pt x="563" y="1847"/>
                  </a:cubicBezTo>
                  <a:cubicBezTo>
                    <a:pt x="670" y="1927"/>
                    <a:pt x="804" y="1954"/>
                    <a:pt x="964" y="1981"/>
                  </a:cubicBezTo>
                  <a:cubicBezTo>
                    <a:pt x="1125" y="2008"/>
                    <a:pt x="1312" y="2008"/>
                    <a:pt x="1446" y="2061"/>
                  </a:cubicBezTo>
                  <a:lnTo>
                    <a:pt x="1607" y="2061"/>
                  </a:lnTo>
                  <a:cubicBezTo>
                    <a:pt x="1740" y="2061"/>
                    <a:pt x="1874" y="2061"/>
                    <a:pt x="2035" y="2008"/>
                  </a:cubicBezTo>
                  <a:cubicBezTo>
                    <a:pt x="2303" y="1981"/>
                    <a:pt x="2543" y="1954"/>
                    <a:pt x="2811" y="1927"/>
                  </a:cubicBezTo>
                  <a:lnTo>
                    <a:pt x="2865" y="1927"/>
                  </a:lnTo>
                  <a:cubicBezTo>
                    <a:pt x="3239" y="1847"/>
                    <a:pt x="3587" y="1820"/>
                    <a:pt x="3935" y="1793"/>
                  </a:cubicBezTo>
                  <a:cubicBezTo>
                    <a:pt x="3935" y="1793"/>
                    <a:pt x="3935" y="1740"/>
                    <a:pt x="3989" y="1740"/>
                  </a:cubicBezTo>
                  <a:cubicBezTo>
                    <a:pt x="3989" y="1713"/>
                    <a:pt x="3935" y="1660"/>
                    <a:pt x="3935" y="1606"/>
                  </a:cubicBezTo>
                  <a:cubicBezTo>
                    <a:pt x="3908" y="1526"/>
                    <a:pt x="3882" y="1446"/>
                    <a:pt x="3855" y="1338"/>
                  </a:cubicBezTo>
                  <a:cubicBezTo>
                    <a:pt x="3828" y="1285"/>
                    <a:pt x="3748" y="1178"/>
                    <a:pt x="3721" y="1124"/>
                  </a:cubicBezTo>
                  <a:cubicBezTo>
                    <a:pt x="3641" y="1017"/>
                    <a:pt x="3587" y="937"/>
                    <a:pt x="3507" y="857"/>
                  </a:cubicBezTo>
                  <a:lnTo>
                    <a:pt x="3266" y="616"/>
                  </a:lnTo>
                  <a:cubicBezTo>
                    <a:pt x="3186" y="535"/>
                    <a:pt x="3079" y="455"/>
                    <a:pt x="2972" y="402"/>
                  </a:cubicBezTo>
                  <a:cubicBezTo>
                    <a:pt x="2865" y="348"/>
                    <a:pt x="2731" y="268"/>
                    <a:pt x="2650" y="241"/>
                  </a:cubicBezTo>
                  <a:cubicBezTo>
                    <a:pt x="2383" y="134"/>
                    <a:pt x="2115" y="54"/>
                    <a:pt x="1848" y="0"/>
                  </a:cubicBezTo>
                  <a:close/>
                </a:path>
              </a:pathLst>
            </a:custGeom>
            <a:solidFill>
              <a:srgbClr val="EE324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12" name="Google Shape;3108;p13">
              <a:extLst>
                <a:ext uri="{FF2B5EF4-FFF2-40B4-BE49-F238E27FC236}">
                  <a16:creationId xmlns:a16="http://schemas.microsoft.com/office/drawing/2014/main" id="{155D80CD-FDCD-0875-DEC0-EE888A980C76}"/>
                </a:ext>
              </a:extLst>
            </p:cNvPr>
            <p:cNvSpPr/>
            <p:nvPr/>
          </p:nvSpPr>
          <p:spPr>
            <a:xfrm>
              <a:off x="10172175" y="6353750"/>
              <a:ext cx="99075" cy="50200"/>
            </a:xfrm>
            <a:custGeom>
              <a:avLst/>
              <a:gdLst/>
              <a:ahLst/>
              <a:cxnLst/>
              <a:rect l="l" t="t" r="r" b="b"/>
              <a:pathLst>
                <a:path w="3963" h="2008" extrusionOk="0">
                  <a:moveTo>
                    <a:pt x="1285" y="0"/>
                  </a:moveTo>
                  <a:cubicBezTo>
                    <a:pt x="1045" y="27"/>
                    <a:pt x="857" y="54"/>
                    <a:pt x="670" y="134"/>
                  </a:cubicBezTo>
                  <a:cubicBezTo>
                    <a:pt x="402" y="241"/>
                    <a:pt x="215" y="375"/>
                    <a:pt x="108" y="562"/>
                  </a:cubicBezTo>
                  <a:cubicBezTo>
                    <a:pt x="54" y="670"/>
                    <a:pt x="1" y="803"/>
                    <a:pt x="1" y="910"/>
                  </a:cubicBezTo>
                  <a:cubicBezTo>
                    <a:pt x="1" y="1071"/>
                    <a:pt x="54" y="1205"/>
                    <a:pt x="81" y="1312"/>
                  </a:cubicBezTo>
                  <a:lnTo>
                    <a:pt x="81" y="1339"/>
                  </a:lnTo>
                  <a:cubicBezTo>
                    <a:pt x="135" y="1473"/>
                    <a:pt x="215" y="1580"/>
                    <a:pt x="322" y="1660"/>
                  </a:cubicBezTo>
                  <a:cubicBezTo>
                    <a:pt x="402" y="1767"/>
                    <a:pt x="509" y="1847"/>
                    <a:pt x="670" y="1901"/>
                  </a:cubicBezTo>
                  <a:cubicBezTo>
                    <a:pt x="777" y="1928"/>
                    <a:pt x="911" y="1981"/>
                    <a:pt x="1071" y="2008"/>
                  </a:cubicBezTo>
                  <a:lnTo>
                    <a:pt x="1259" y="2008"/>
                  </a:lnTo>
                  <a:cubicBezTo>
                    <a:pt x="1339" y="2008"/>
                    <a:pt x="1473" y="2008"/>
                    <a:pt x="1553" y="1981"/>
                  </a:cubicBezTo>
                  <a:cubicBezTo>
                    <a:pt x="1714" y="1928"/>
                    <a:pt x="1928" y="1928"/>
                    <a:pt x="2115" y="1874"/>
                  </a:cubicBezTo>
                  <a:lnTo>
                    <a:pt x="2811" y="1660"/>
                  </a:lnTo>
                  <a:lnTo>
                    <a:pt x="2918" y="1660"/>
                  </a:lnTo>
                  <a:cubicBezTo>
                    <a:pt x="3293" y="1580"/>
                    <a:pt x="3614" y="1473"/>
                    <a:pt x="3962" y="1392"/>
                  </a:cubicBezTo>
                  <a:lnTo>
                    <a:pt x="3962" y="1365"/>
                  </a:lnTo>
                  <a:cubicBezTo>
                    <a:pt x="3935" y="1339"/>
                    <a:pt x="3935" y="1258"/>
                    <a:pt x="3882" y="1232"/>
                  </a:cubicBezTo>
                  <a:cubicBezTo>
                    <a:pt x="3828" y="1125"/>
                    <a:pt x="3801" y="1071"/>
                    <a:pt x="3748" y="991"/>
                  </a:cubicBezTo>
                  <a:cubicBezTo>
                    <a:pt x="3694" y="937"/>
                    <a:pt x="3641" y="857"/>
                    <a:pt x="3587" y="803"/>
                  </a:cubicBezTo>
                  <a:cubicBezTo>
                    <a:pt x="3507" y="696"/>
                    <a:pt x="3427" y="643"/>
                    <a:pt x="3346" y="562"/>
                  </a:cubicBezTo>
                  <a:cubicBezTo>
                    <a:pt x="3239" y="482"/>
                    <a:pt x="3186" y="429"/>
                    <a:pt x="3079" y="348"/>
                  </a:cubicBezTo>
                  <a:cubicBezTo>
                    <a:pt x="2972" y="295"/>
                    <a:pt x="2838" y="241"/>
                    <a:pt x="2758" y="188"/>
                  </a:cubicBezTo>
                  <a:cubicBezTo>
                    <a:pt x="2651" y="161"/>
                    <a:pt x="2517" y="107"/>
                    <a:pt x="2383" y="54"/>
                  </a:cubicBezTo>
                  <a:cubicBezTo>
                    <a:pt x="2115" y="54"/>
                    <a:pt x="1848" y="0"/>
                    <a:pt x="1553" y="0"/>
                  </a:cubicBezTo>
                  <a:close/>
                </a:path>
              </a:pathLst>
            </a:custGeom>
            <a:solidFill>
              <a:srgbClr val="EE324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13" name="Google Shape;3109;p13">
              <a:extLst>
                <a:ext uri="{FF2B5EF4-FFF2-40B4-BE49-F238E27FC236}">
                  <a16:creationId xmlns:a16="http://schemas.microsoft.com/office/drawing/2014/main" id="{67B51066-8097-B57B-4C2A-CE5C54D41541}"/>
                </a:ext>
              </a:extLst>
            </p:cNvPr>
            <p:cNvSpPr/>
            <p:nvPr/>
          </p:nvSpPr>
          <p:spPr>
            <a:xfrm>
              <a:off x="10183550" y="6290175"/>
              <a:ext cx="95725" cy="60925"/>
            </a:xfrm>
            <a:custGeom>
              <a:avLst/>
              <a:gdLst/>
              <a:ahLst/>
              <a:cxnLst/>
              <a:rect l="l" t="t" r="r" b="b"/>
              <a:pathLst>
                <a:path w="3829" h="2437" extrusionOk="0">
                  <a:moveTo>
                    <a:pt x="2222" y="1"/>
                  </a:moveTo>
                  <a:cubicBezTo>
                    <a:pt x="2088" y="1"/>
                    <a:pt x="2008" y="1"/>
                    <a:pt x="1874" y="27"/>
                  </a:cubicBezTo>
                  <a:cubicBezTo>
                    <a:pt x="1607" y="54"/>
                    <a:pt x="1339" y="161"/>
                    <a:pt x="1071" y="268"/>
                  </a:cubicBezTo>
                  <a:cubicBezTo>
                    <a:pt x="964" y="295"/>
                    <a:pt x="884" y="322"/>
                    <a:pt x="830" y="402"/>
                  </a:cubicBezTo>
                  <a:cubicBezTo>
                    <a:pt x="616" y="536"/>
                    <a:pt x="456" y="643"/>
                    <a:pt x="322" y="804"/>
                  </a:cubicBezTo>
                  <a:cubicBezTo>
                    <a:pt x="135" y="991"/>
                    <a:pt x="28" y="1205"/>
                    <a:pt x="1" y="1446"/>
                  </a:cubicBezTo>
                  <a:cubicBezTo>
                    <a:pt x="1" y="1526"/>
                    <a:pt x="1" y="1660"/>
                    <a:pt x="28" y="1794"/>
                  </a:cubicBezTo>
                  <a:cubicBezTo>
                    <a:pt x="81" y="1928"/>
                    <a:pt x="188" y="2035"/>
                    <a:pt x="268" y="2142"/>
                  </a:cubicBezTo>
                  <a:lnTo>
                    <a:pt x="295" y="2169"/>
                  </a:lnTo>
                  <a:cubicBezTo>
                    <a:pt x="402" y="2276"/>
                    <a:pt x="483" y="2329"/>
                    <a:pt x="616" y="2383"/>
                  </a:cubicBezTo>
                  <a:cubicBezTo>
                    <a:pt x="723" y="2410"/>
                    <a:pt x="857" y="2436"/>
                    <a:pt x="991" y="2436"/>
                  </a:cubicBezTo>
                  <a:lnTo>
                    <a:pt x="1071" y="2436"/>
                  </a:lnTo>
                  <a:cubicBezTo>
                    <a:pt x="1205" y="2436"/>
                    <a:pt x="1339" y="2410"/>
                    <a:pt x="1473" y="2329"/>
                  </a:cubicBezTo>
                  <a:cubicBezTo>
                    <a:pt x="1633" y="2276"/>
                    <a:pt x="1767" y="2195"/>
                    <a:pt x="1901" y="2142"/>
                  </a:cubicBezTo>
                  <a:cubicBezTo>
                    <a:pt x="2035" y="2035"/>
                    <a:pt x="2196" y="1928"/>
                    <a:pt x="2356" y="1794"/>
                  </a:cubicBezTo>
                  <a:cubicBezTo>
                    <a:pt x="2543" y="1660"/>
                    <a:pt x="2731" y="1500"/>
                    <a:pt x="2891" y="1339"/>
                  </a:cubicBezTo>
                  <a:lnTo>
                    <a:pt x="2999" y="1259"/>
                  </a:lnTo>
                  <a:cubicBezTo>
                    <a:pt x="3266" y="1045"/>
                    <a:pt x="3534" y="804"/>
                    <a:pt x="3828" y="590"/>
                  </a:cubicBezTo>
                  <a:lnTo>
                    <a:pt x="3828" y="563"/>
                  </a:lnTo>
                  <a:lnTo>
                    <a:pt x="3748" y="456"/>
                  </a:lnTo>
                  <a:cubicBezTo>
                    <a:pt x="3641" y="402"/>
                    <a:pt x="3561" y="375"/>
                    <a:pt x="3507" y="295"/>
                  </a:cubicBezTo>
                  <a:cubicBezTo>
                    <a:pt x="3427" y="268"/>
                    <a:pt x="3346" y="242"/>
                    <a:pt x="3266" y="188"/>
                  </a:cubicBezTo>
                  <a:lnTo>
                    <a:pt x="2972" y="108"/>
                  </a:lnTo>
                  <a:cubicBezTo>
                    <a:pt x="2865" y="54"/>
                    <a:pt x="2758" y="54"/>
                    <a:pt x="2624" y="27"/>
                  </a:cubicBezTo>
                  <a:cubicBezTo>
                    <a:pt x="2490" y="1"/>
                    <a:pt x="2410" y="1"/>
                    <a:pt x="2303" y="1"/>
                  </a:cubicBezTo>
                  <a:close/>
                </a:path>
              </a:pathLst>
            </a:custGeom>
            <a:solidFill>
              <a:srgbClr val="EE324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14" name="Google Shape;3110;p13">
              <a:extLst>
                <a:ext uri="{FF2B5EF4-FFF2-40B4-BE49-F238E27FC236}">
                  <a16:creationId xmlns:a16="http://schemas.microsoft.com/office/drawing/2014/main" id="{97BC18C7-246E-BCDD-E4B2-652620972412}"/>
                </a:ext>
              </a:extLst>
            </p:cNvPr>
            <p:cNvSpPr/>
            <p:nvPr/>
          </p:nvSpPr>
          <p:spPr>
            <a:xfrm>
              <a:off x="10151450" y="6235975"/>
              <a:ext cx="99725" cy="55575"/>
            </a:xfrm>
            <a:custGeom>
              <a:avLst/>
              <a:gdLst/>
              <a:ahLst/>
              <a:cxnLst/>
              <a:rect l="l" t="t" r="r" b="b"/>
              <a:pathLst>
                <a:path w="3989" h="2223" extrusionOk="0">
                  <a:moveTo>
                    <a:pt x="2114" y="1"/>
                  </a:moveTo>
                  <a:cubicBezTo>
                    <a:pt x="1847" y="1"/>
                    <a:pt x="1552" y="27"/>
                    <a:pt x="1285" y="81"/>
                  </a:cubicBezTo>
                  <a:cubicBezTo>
                    <a:pt x="1178" y="134"/>
                    <a:pt x="1097" y="161"/>
                    <a:pt x="1017" y="188"/>
                  </a:cubicBezTo>
                  <a:cubicBezTo>
                    <a:pt x="803" y="295"/>
                    <a:pt x="616" y="375"/>
                    <a:pt x="482" y="482"/>
                  </a:cubicBezTo>
                  <a:cubicBezTo>
                    <a:pt x="241" y="643"/>
                    <a:pt x="107" y="857"/>
                    <a:pt x="27" y="1045"/>
                  </a:cubicBezTo>
                  <a:cubicBezTo>
                    <a:pt x="0" y="1152"/>
                    <a:pt x="0" y="1285"/>
                    <a:pt x="27" y="1419"/>
                  </a:cubicBezTo>
                  <a:cubicBezTo>
                    <a:pt x="80" y="1607"/>
                    <a:pt x="161" y="1687"/>
                    <a:pt x="241" y="1794"/>
                  </a:cubicBezTo>
                  <a:lnTo>
                    <a:pt x="268" y="1821"/>
                  </a:lnTo>
                  <a:cubicBezTo>
                    <a:pt x="375" y="1928"/>
                    <a:pt x="455" y="2035"/>
                    <a:pt x="562" y="2088"/>
                  </a:cubicBezTo>
                  <a:cubicBezTo>
                    <a:pt x="669" y="2169"/>
                    <a:pt x="830" y="2195"/>
                    <a:pt x="964" y="2222"/>
                  </a:cubicBezTo>
                  <a:lnTo>
                    <a:pt x="1071" y="2222"/>
                  </a:lnTo>
                  <a:cubicBezTo>
                    <a:pt x="1178" y="2222"/>
                    <a:pt x="1285" y="2222"/>
                    <a:pt x="1365" y="2195"/>
                  </a:cubicBezTo>
                  <a:cubicBezTo>
                    <a:pt x="1552" y="2169"/>
                    <a:pt x="1686" y="2088"/>
                    <a:pt x="1820" y="2062"/>
                  </a:cubicBezTo>
                  <a:cubicBezTo>
                    <a:pt x="1981" y="1981"/>
                    <a:pt x="2141" y="1928"/>
                    <a:pt x="2355" y="1821"/>
                  </a:cubicBezTo>
                  <a:cubicBezTo>
                    <a:pt x="2570" y="1687"/>
                    <a:pt x="2784" y="1553"/>
                    <a:pt x="3025" y="1419"/>
                  </a:cubicBezTo>
                  <a:lnTo>
                    <a:pt x="3051" y="1392"/>
                  </a:lnTo>
                  <a:cubicBezTo>
                    <a:pt x="3346" y="1178"/>
                    <a:pt x="3640" y="1018"/>
                    <a:pt x="3988" y="857"/>
                  </a:cubicBezTo>
                  <a:lnTo>
                    <a:pt x="3988" y="830"/>
                  </a:lnTo>
                  <a:lnTo>
                    <a:pt x="3881" y="723"/>
                  </a:lnTo>
                  <a:cubicBezTo>
                    <a:pt x="3801" y="643"/>
                    <a:pt x="3747" y="589"/>
                    <a:pt x="3694" y="563"/>
                  </a:cubicBezTo>
                  <a:cubicBezTo>
                    <a:pt x="3613" y="482"/>
                    <a:pt x="3560" y="456"/>
                    <a:pt x="3453" y="375"/>
                  </a:cubicBezTo>
                  <a:cubicBezTo>
                    <a:pt x="3346" y="322"/>
                    <a:pt x="3239" y="295"/>
                    <a:pt x="3132" y="242"/>
                  </a:cubicBezTo>
                  <a:lnTo>
                    <a:pt x="2837" y="161"/>
                  </a:lnTo>
                  <a:cubicBezTo>
                    <a:pt x="2703" y="108"/>
                    <a:pt x="2570" y="81"/>
                    <a:pt x="2462" y="81"/>
                  </a:cubicBezTo>
                  <a:cubicBezTo>
                    <a:pt x="2355" y="27"/>
                    <a:pt x="2222" y="1"/>
                    <a:pt x="2114" y="1"/>
                  </a:cubicBezTo>
                  <a:close/>
                </a:path>
              </a:pathLst>
            </a:custGeom>
            <a:solidFill>
              <a:srgbClr val="EE324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15" name="Google Shape;3111;p13">
              <a:extLst>
                <a:ext uri="{FF2B5EF4-FFF2-40B4-BE49-F238E27FC236}">
                  <a16:creationId xmlns:a16="http://schemas.microsoft.com/office/drawing/2014/main" id="{EE2E6601-73EA-DFE3-C61A-257B2FFAD2AB}"/>
                </a:ext>
              </a:extLst>
            </p:cNvPr>
            <p:cNvSpPr/>
            <p:nvPr/>
          </p:nvSpPr>
          <p:spPr>
            <a:xfrm>
              <a:off x="10071800" y="6173750"/>
              <a:ext cx="76975" cy="77650"/>
            </a:xfrm>
            <a:custGeom>
              <a:avLst/>
              <a:gdLst/>
              <a:ahLst/>
              <a:cxnLst/>
              <a:rect l="l" t="t" r="r" b="b"/>
              <a:pathLst>
                <a:path w="3079" h="3106" extrusionOk="0">
                  <a:moveTo>
                    <a:pt x="2410" y="0"/>
                  </a:moveTo>
                  <a:cubicBezTo>
                    <a:pt x="2330" y="0"/>
                    <a:pt x="2196" y="27"/>
                    <a:pt x="2089" y="81"/>
                  </a:cubicBezTo>
                  <a:lnTo>
                    <a:pt x="1794" y="161"/>
                  </a:lnTo>
                  <a:cubicBezTo>
                    <a:pt x="1634" y="215"/>
                    <a:pt x="1553" y="268"/>
                    <a:pt x="1446" y="348"/>
                  </a:cubicBezTo>
                  <a:lnTo>
                    <a:pt x="1152" y="536"/>
                  </a:lnTo>
                  <a:cubicBezTo>
                    <a:pt x="911" y="696"/>
                    <a:pt x="724" y="910"/>
                    <a:pt x="536" y="1098"/>
                  </a:cubicBezTo>
                  <a:cubicBezTo>
                    <a:pt x="483" y="1178"/>
                    <a:pt x="456" y="1285"/>
                    <a:pt x="376" y="1339"/>
                  </a:cubicBezTo>
                  <a:cubicBezTo>
                    <a:pt x="269" y="1553"/>
                    <a:pt x="188" y="1713"/>
                    <a:pt x="108" y="1901"/>
                  </a:cubicBezTo>
                  <a:cubicBezTo>
                    <a:pt x="54" y="2168"/>
                    <a:pt x="1" y="2409"/>
                    <a:pt x="108" y="2623"/>
                  </a:cubicBezTo>
                  <a:cubicBezTo>
                    <a:pt x="135" y="2704"/>
                    <a:pt x="215" y="2811"/>
                    <a:pt x="295" y="2918"/>
                  </a:cubicBezTo>
                  <a:cubicBezTo>
                    <a:pt x="402" y="3025"/>
                    <a:pt x="563" y="3052"/>
                    <a:pt x="670" y="3078"/>
                  </a:cubicBezTo>
                  <a:lnTo>
                    <a:pt x="697" y="3078"/>
                  </a:lnTo>
                  <a:cubicBezTo>
                    <a:pt x="804" y="3105"/>
                    <a:pt x="884" y="3105"/>
                    <a:pt x="964" y="3105"/>
                  </a:cubicBezTo>
                  <a:lnTo>
                    <a:pt x="1098" y="3105"/>
                  </a:lnTo>
                  <a:cubicBezTo>
                    <a:pt x="1232" y="3105"/>
                    <a:pt x="1366" y="3052"/>
                    <a:pt x="1500" y="2971"/>
                  </a:cubicBezTo>
                  <a:cubicBezTo>
                    <a:pt x="1607" y="2918"/>
                    <a:pt x="1714" y="2838"/>
                    <a:pt x="1848" y="2704"/>
                  </a:cubicBezTo>
                  <a:cubicBezTo>
                    <a:pt x="1955" y="2570"/>
                    <a:pt x="2035" y="2436"/>
                    <a:pt x="2115" y="2356"/>
                  </a:cubicBezTo>
                  <a:cubicBezTo>
                    <a:pt x="2222" y="2222"/>
                    <a:pt x="2276" y="2035"/>
                    <a:pt x="2383" y="1847"/>
                  </a:cubicBezTo>
                  <a:cubicBezTo>
                    <a:pt x="2490" y="1606"/>
                    <a:pt x="2570" y="1365"/>
                    <a:pt x="2651" y="1151"/>
                  </a:cubicBezTo>
                  <a:lnTo>
                    <a:pt x="2677" y="1071"/>
                  </a:lnTo>
                  <a:cubicBezTo>
                    <a:pt x="2785" y="777"/>
                    <a:pt x="2945" y="402"/>
                    <a:pt x="3079" y="81"/>
                  </a:cubicBezTo>
                  <a:cubicBezTo>
                    <a:pt x="3079" y="81"/>
                    <a:pt x="3079" y="27"/>
                    <a:pt x="3052" y="27"/>
                  </a:cubicBezTo>
                  <a:cubicBezTo>
                    <a:pt x="2972" y="27"/>
                    <a:pt x="2945" y="0"/>
                    <a:pt x="2918" y="0"/>
                  </a:cubicBezTo>
                  <a:close/>
                </a:path>
              </a:pathLst>
            </a:custGeom>
            <a:solidFill>
              <a:srgbClr val="EE324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16" name="Google Shape;3112;p13">
              <a:extLst>
                <a:ext uri="{FF2B5EF4-FFF2-40B4-BE49-F238E27FC236}">
                  <a16:creationId xmlns:a16="http://schemas.microsoft.com/office/drawing/2014/main" id="{1BA69DB6-9B4B-F70B-26D8-5CE66A4451DE}"/>
                </a:ext>
              </a:extLst>
            </p:cNvPr>
            <p:cNvSpPr/>
            <p:nvPr/>
          </p:nvSpPr>
          <p:spPr>
            <a:xfrm>
              <a:off x="10217025" y="6355075"/>
              <a:ext cx="246250" cy="157275"/>
            </a:xfrm>
            <a:custGeom>
              <a:avLst/>
              <a:gdLst/>
              <a:ahLst/>
              <a:cxnLst/>
              <a:rect l="l" t="t" r="r" b="b"/>
              <a:pathLst>
                <a:path w="9850" h="6291" extrusionOk="0">
                  <a:moveTo>
                    <a:pt x="2034" y="1"/>
                  </a:moveTo>
                  <a:cubicBezTo>
                    <a:pt x="2007" y="1"/>
                    <a:pt x="1954" y="1"/>
                    <a:pt x="1927" y="54"/>
                  </a:cubicBezTo>
                  <a:cubicBezTo>
                    <a:pt x="857" y="857"/>
                    <a:pt x="107" y="2008"/>
                    <a:pt x="27" y="3213"/>
                  </a:cubicBezTo>
                  <a:cubicBezTo>
                    <a:pt x="0" y="3480"/>
                    <a:pt x="27" y="3802"/>
                    <a:pt x="54" y="4096"/>
                  </a:cubicBezTo>
                  <a:cubicBezTo>
                    <a:pt x="80" y="4364"/>
                    <a:pt x="187" y="4631"/>
                    <a:pt x="321" y="4872"/>
                  </a:cubicBezTo>
                  <a:cubicBezTo>
                    <a:pt x="589" y="5354"/>
                    <a:pt x="1097" y="5756"/>
                    <a:pt x="1686" y="5996"/>
                  </a:cubicBezTo>
                  <a:cubicBezTo>
                    <a:pt x="2195" y="6211"/>
                    <a:pt x="2784" y="6291"/>
                    <a:pt x="3426" y="6291"/>
                  </a:cubicBezTo>
                  <a:cubicBezTo>
                    <a:pt x="3587" y="6291"/>
                    <a:pt x="3801" y="6291"/>
                    <a:pt x="3988" y="6264"/>
                  </a:cubicBezTo>
                  <a:cubicBezTo>
                    <a:pt x="4791" y="6184"/>
                    <a:pt x="5567" y="5970"/>
                    <a:pt x="6370" y="5622"/>
                  </a:cubicBezTo>
                  <a:cubicBezTo>
                    <a:pt x="7146" y="5247"/>
                    <a:pt x="7842" y="4819"/>
                    <a:pt x="8458" y="4257"/>
                  </a:cubicBezTo>
                  <a:cubicBezTo>
                    <a:pt x="9047" y="3695"/>
                    <a:pt x="9555" y="3025"/>
                    <a:pt x="9823" y="2356"/>
                  </a:cubicBezTo>
                  <a:cubicBezTo>
                    <a:pt x="9850" y="2276"/>
                    <a:pt x="9850" y="2249"/>
                    <a:pt x="9823" y="2222"/>
                  </a:cubicBezTo>
                  <a:cubicBezTo>
                    <a:pt x="9823" y="2169"/>
                    <a:pt x="9796" y="2169"/>
                    <a:pt x="9796" y="2142"/>
                  </a:cubicBezTo>
                  <a:lnTo>
                    <a:pt x="9796" y="2115"/>
                  </a:lnTo>
                  <a:cubicBezTo>
                    <a:pt x="9796" y="2089"/>
                    <a:pt x="9743" y="2008"/>
                    <a:pt x="9689" y="2008"/>
                  </a:cubicBezTo>
                  <a:cubicBezTo>
                    <a:pt x="9662" y="2008"/>
                    <a:pt x="9609" y="1982"/>
                    <a:pt x="9609" y="1982"/>
                  </a:cubicBezTo>
                  <a:lnTo>
                    <a:pt x="9555" y="1982"/>
                  </a:lnTo>
                  <a:cubicBezTo>
                    <a:pt x="9475" y="1982"/>
                    <a:pt x="9422" y="2008"/>
                    <a:pt x="9341" y="2008"/>
                  </a:cubicBezTo>
                  <a:lnTo>
                    <a:pt x="9314" y="2008"/>
                  </a:lnTo>
                  <a:cubicBezTo>
                    <a:pt x="8967" y="2089"/>
                    <a:pt x="8538" y="2115"/>
                    <a:pt x="8137" y="2115"/>
                  </a:cubicBezTo>
                  <a:cubicBezTo>
                    <a:pt x="7923" y="2115"/>
                    <a:pt x="7655" y="2115"/>
                    <a:pt x="7414" y="2089"/>
                  </a:cubicBezTo>
                  <a:lnTo>
                    <a:pt x="7387" y="2089"/>
                  </a:lnTo>
                  <a:cubicBezTo>
                    <a:pt x="6638" y="2008"/>
                    <a:pt x="5835" y="1821"/>
                    <a:pt x="5032" y="1500"/>
                  </a:cubicBezTo>
                  <a:cubicBezTo>
                    <a:pt x="4175" y="1179"/>
                    <a:pt x="3292" y="750"/>
                    <a:pt x="2222" y="108"/>
                  </a:cubicBezTo>
                  <a:cubicBezTo>
                    <a:pt x="2222" y="81"/>
                    <a:pt x="2222" y="81"/>
                    <a:pt x="2195" y="28"/>
                  </a:cubicBezTo>
                  <a:cubicBezTo>
                    <a:pt x="2189" y="33"/>
                    <a:pt x="2182" y="35"/>
                    <a:pt x="2173" y="35"/>
                  </a:cubicBezTo>
                  <a:cubicBezTo>
                    <a:pt x="2137" y="35"/>
                    <a:pt x="2077" y="1"/>
                    <a:pt x="2034" y="1"/>
                  </a:cubicBezTo>
                  <a:close/>
                </a:path>
              </a:pathLst>
            </a:custGeom>
            <a:solidFill>
              <a:srgbClr val="A9CF54"/>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17" name="Google Shape;3113;p13">
              <a:extLst>
                <a:ext uri="{FF2B5EF4-FFF2-40B4-BE49-F238E27FC236}">
                  <a16:creationId xmlns:a16="http://schemas.microsoft.com/office/drawing/2014/main" id="{E7FE943E-FA83-771E-557D-8B52C29DE7B2}"/>
                </a:ext>
              </a:extLst>
            </p:cNvPr>
            <p:cNvSpPr/>
            <p:nvPr/>
          </p:nvSpPr>
          <p:spPr>
            <a:xfrm>
              <a:off x="10218350" y="6404600"/>
              <a:ext cx="244925" cy="107750"/>
            </a:xfrm>
            <a:custGeom>
              <a:avLst/>
              <a:gdLst/>
              <a:ahLst/>
              <a:cxnLst/>
              <a:rect l="l" t="t" r="r" b="b"/>
              <a:pathLst>
                <a:path w="9797" h="4310" extrusionOk="0">
                  <a:moveTo>
                    <a:pt x="9583" y="1"/>
                  </a:moveTo>
                  <a:cubicBezTo>
                    <a:pt x="9583" y="27"/>
                    <a:pt x="9583" y="81"/>
                    <a:pt x="9529" y="81"/>
                  </a:cubicBezTo>
                  <a:cubicBezTo>
                    <a:pt x="9476" y="81"/>
                    <a:pt x="9395" y="108"/>
                    <a:pt x="9342" y="108"/>
                  </a:cubicBezTo>
                  <a:lnTo>
                    <a:pt x="9315" y="108"/>
                  </a:lnTo>
                  <a:cubicBezTo>
                    <a:pt x="8940" y="161"/>
                    <a:pt x="8566" y="215"/>
                    <a:pt x="8164" y="215"/>
                  </a:cubicBezTo>
                  <a:cubicBezTo>
                    <a:pt x="8057" y="375"/>
                    <a:pt x="7923" y="509"/>
                    <a:pt x="7789" y="643"/>
                  </a:cubicBezTo>
                  <a:cubicBezTo>
                    <a:pt x="7522" y="937"/>
                    <a:pt x="7254" y="1232"/>
                    <a:pt x="6960" y="1499"/>
                  </a:cubicBezTo>
                  <a:cubicBezTo>
                    <a:pt x="6665" y="1767"/>
                    <a:pt x="6371" y="2035"/>
                    <a:pt x="5996" y="2276"/>
                  </a:cubicBezTo>
                  <a:cubicBezTo>
                    <a:pt x="5648" y="2517"/>
                    <a:pt x="5327" y="2704"/>
                    <a:pt x="4952" y="2865"/>
                  </a:cubicBezTo>
                  <a:cubicBezTo>
                    <a:pt x="4631" y="3052"/>
                    <a:pt x="4256" y="3186"/>
                    <a:pt x="3882" y="3266"/>
                  </a:cubicBezTo>
                  <a:cubicBezTo>
                    <a:pt x="3507" y="3373"/>
                    <a:pt x="3159" y="3400"/>
                    <a:pt x="2784" y="3400"/>
                  </a:cubicBezTo>
                  <a:cubicBezTo>
                    <a:pt x="2409" y="3400"/>
                    <a:pt x="2035" y="3346"/>
                    <a:pt x="1687" y="3212"/>
                  </a:cubicBezTo>
                  <a:cubicBezTo>
                    <a:pt x="1473" y="3132"/>
                    <a:pt x="1312" y="3079"/>
                    <a:pt x="1151" y="2972"/>
                  </a:cubicBezTo>
                  <a:cubicBezTo>
                    <a:pt x="937" y="2865"/>
                    <a:pt x="777" y="2784"/>
                    <a:pt x="563" y="2650"/>
                  </a:cubicBezTo>
                  <a:cubicBezTo>
                    <a:pt x="375" y="2517"/>
                    <a:pt x="161" y="2329"/>
                    <a:pt x="1" y="2142"/>
                  </a:cubicBezTo>
                  <a:lnTo>
                    <a:pt x="1" y="2142"/>
                  </a:lnTo>
                  <a:cubicBezTo>
                    <a:pt x="27" y="2409"/>
                    <a:pt x="134" y="2650"/>
                    <a:pt x="268" y="2865"/>
                  </a:cubicBezTo>
                  <a:cubicBezTo>
                    <a:pt x="536" y="3373"/>
                    <a:pt x="1044" y="3775"/>
                    <a:pt x="1633" y="4015"/>
                  </a:cubicBezTo>
                  <a:cubicBezTo>
                    <a:pt x="2142" y="4203"/>
                    <a:pt x="2757" y="4310"/>
                    <a:pt x="3373" y="4310"/>
                  </a:cubicBezTo>
                  <a:cubicBezTo>
                    <a:pt x="3560" y="4310"/>
                    <a:pt x="3748" y="4310"/>
                    <a:pt x="3962" y="4283"/>
                  </a:cubicBezTo>
                  <a:cubicBezTo>
                    <a:pt x="4765" y="4203"/>
                    <a:pt x="5514" y="3989"/>
                    <a:pt x="6317" y="3641"/>
                  </a:cubicBezTo>
                  <a:cubicBezTo>
                    <a:pt x="7093" y="3266"/>
                    <a:pt x="7789" y="2838"/>
                    <a:pt x="8405" y="2276"/>
                  </a:cubicBezTo>
                  <a:cubicBezTo>
                    <a:pt x="8994" y="1714"/>
                    <a:pt x="9502" y="1044"/>
                    <a:pt x="9770" y="375"/>
                  </a:cubicBezTo>
                  <a:cubicBezTo>
                    <a:pt x="9797" y="295"/>
                    <a:pt x="9797" y="268"/>
                    <a:pt x="9770" y="241"/>
                  </a:cubicBezTo>
                  <a:cubicBezTo>
                    <a:pt x="9770" y="188"/>
                    <a:pt x="9743" y="188"/>
                    <a:pt x="9743" y="161"/>
                  </a:cubicBezTo>
                  <a:lnTo>
                    <a:pt x="9743" y="134"/>
                  </a:lnTo>
                  <a:cubicBezTo>
                    <a:pt x="9743" y="108"/>
                    <a:pt x="9717" y="27"/>
                    <a:pt x="9636" y="27"/>
                  </a:cubicBezTo>
                  <a:cubicBezTo>
                    <a:pt x="9609" y="27"/>
                    <a:pt x="9583" y="1"/>
                    <a:pt x="9583" y="1"/>
                  </a:cubicBezTo>
                  <a:close/>
                </a:path>
              </a:pathLst>
            </a:custGeom>
            <a:solidFill>
              <a:srgbClr val="434343">
                <a:alpha val="10196"/>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18" name="Google Shape;3114;p13">
              <a:extLst>
                <a:ext uri="{FF2B5EF4-FFF2-40B4-BE49-F238E27FC236}">
                  <a16:creationId xmlns:a16="http://schemas.microsoft.com/office/drawing/2014/main" id="{92CB5307-F352-408B-9E13-35FA44B9EDB5}"/>
                </a:ext>
              </a:extLst>
            </p:cNvPr>
            <p:cNvSpPr/>
            <p:nvPr/>
          </p:nvSpPr>
          <p:spPr>
            <a:xfrm>
              <a:off x="10252475" y="6269425"/>
              <a:ext cx="300475" cy="174675"/>
            </a:xfrm>
            <a:custGeom>
              <a:avLst/>
              <a:gdLst/>
              <a:ahLst/>
              <a:cxnLst/>
              <a:rect l="l" t="t" r="r" b="b"/>
              <a:pathLst>
                <a:path w="12019" h="6987" extrusionOk="0">
                  <a:moveTo>
                    <a:pt x="11483" y="1"/>
                  </a:moveTo>
                  <a:cubicBezTo>
                    <a:pt x="11456" y="1"/>
                    <a:pt x="11403" y="28"/>
                    <a:pt x="11376" y="81"/>
                  </a:cubicBezTo>
                  <a:cubicBezTo>
                    <a:pt x="11376" y="135"/>
                    <a:pt x="11349" y="135"/>
                    <a:pt x="11349" y="162"/>
                  </a:cubicBezTo>
                  <a:cubicBezTo>
                    <a:pt x="10894" y="456"/>
                    <a:pt x="10386" y="750"/>
                    <a:pt x="9850" y="1018"/>
                  </a:cubicBezTo>
                  <a:cubicBezTo>
                    <a:pt x="8887" y="1500"/>
                    <a:pt x="7816" y="1794"/>
                    <a:pt x="6692" y="2008"/>
                  </a:cubicBezTo>
                  <a:cubicBezTo>
                    <a:pt x="6023" y="2089"/>
                    <a:pt x="5354" y="2169"/>
                    <a:pt x="4685" y="2169"/>
                  </a:cubicBezTo>
                  <a:cubicBezTo>
                    <a:pt x="4337" y="2169"/>
                    <a:pt x="3962" y="2142"/>
                    <a:pt x="3614" y="2089"/>
                  </a:cubicBezTo>
                  <a:lnTo>
                    <a:pt x="3641" y="2089"/>
                  </a:lnTo>
                  <a:cubicBezTo>
                    <a:pt x="2891" y="2035"/>
                    <a:pt x="2142" y="1848"/>
                    <a:pt x="1473" y="1607"/>
                  </a:cubicBezTo>
                  <a:cubicBezTo>
                    <a:pt x="1366" y="1553"/>
                    <a:pt x="1285" y="1527"/>
                    <a:pt x="1152" y="1473"/>
                  </a:cubicBezTo>
                  <a:cubicBezTo>
                    <a:pt x="1098" y="1473"/>
                    <a:pt x="1071" y="1420"/>
                    <a:pt x="1044" y="1420"/>
                  </a:cubicBezTo>
                  <a:lnTo>
                    <a:pt x="964" y="1366"/>
                  </a:lnTo>
                  <a:cubicBezTo>
                    <a:pt x="937" y="1312"/>
                    <a:pt x="911" y="1312"/>
                    <a:pt x="830" y="1312"/>
                  </a:cubicBezTo>
                  <a:cubicBezTo>
                    <a:pt x="777" y="1312"/>
                    <a:pt x="750" y="1366"/>
                    <a:pt x="697" y="1393"/>
                  </a:cubicBezTo>
                  <a:cubicBezTo>
                    <a:pt x="536" y="1553"/>
                    <a:pt x="375" y="1767"/>
                    <a:pt x="268" y="1982"/>
                  </a:cubicBezTo>
                  <a:cubicBezTo>
                    <a:pt x="161" y="2196"/>
                    <a:pt x="81" y="2437"/>
                    <a:pt x="27" y="2624"/>
                  </a:cubicBezTo>
                  <a:cubicBezTo>
                    <a:pt x="1" y="2865"/>
                    <a:pt x="1" y="3106"/>
                    <a:pt x="27" y="3320"/>
                  </a:cubicBezTo>
                  <a:cubicBezTo>
                    <a:pt x="81" y="3534"/>
                    <a:pt x="108" y="3721"/>
                    <a:pt x="215" y="3989"/>
                  </a:cubicBezTo>
                  <a:cubicBezTo>
                    <a:pt x="482" y="4738"/>
                    <a:pt x="911" y="5381"/>
                    <a:pt x="1553" y="5836"/>
                  </a:cubicBezTo>
                  <a:cubicBezTo>
                    <a:pt x="2115" y="6264"/>
                    <a:pt x="2784" y="6612"/>
                    <a:pt x="3587" y="6799"/>
                  </a:cubicBezTo>
                  <a:cubicBezTo>
                    <a:pt x="4042" y="6906"/>
                    <a:pt x="4551" y="6987"/>
                    <a:pt x="5059" y="6987"/>
                  </a:cubicBezTo>
                  <a:cubicBezTo>
                    <a:pt x="5327" y="6987"/>
                    <a:pt x="5595" y="6987"/>
                    <a:pt x="5862" y="6933"/>
                  </a:cubicBezTo>
                  <a:cubicBezTo>
                    <a:pt x="6531" y="6880"/>
                    <a:pt x="7201" y="6666"/>
                    <a:pt x="7896" y="6371"/>
                  </a:cubicBezTo>
                  <a:cubicBezTo>
                    <a:pt x="8646" y="6077"/>
                    <a:pt x="9315" y="5675"/>
                    <a:pt x="9877" y="5193"/>
                  </a:cubicBezTo>
                  <a:cubicBezTo>
                    <a:pt x="10520" y="4712"/>
                    <a:pt x="11055" y="4123"/>
                    <a:pt x="11403" y="3534"/>
                  </a:cubicBezTo>
                  <a:cubicBezTo>
                    <a:pt x="11617" y="3240"/>
                    <a:pt x="11751" y="2892"/>
                    <a:pt x="11858" y="2570"/>
                  </a:cubicBezTo>
                  <a:cubicBezTo>
                    <a:pt x="11938" y="2222"/>
                    <a:pt x="12018" y="1848"/>
                    <a:pt x="12018" y="1527"/>
                  </a:cubicBezTo>
                  <a:cubicBezTo>
                    <a:pt x="12018" y="1098"/>
                    <a:pt x="11911" y="590"/>
                    <a:pt x="11724" y="162"/>
                  </a:cubicBezTo>
                  <a:cubicBezTo>
                    <a:pt x="11670" y="108"/>
                    <a:pt x="11670" y="81"/>
                    <a:pt x="11617" y="54"/>
                  </a:cubicBezTo>
                  <a:cubicBezTo>
                    <a:pt x="11617" y="28"/>
                    <a:pt x="11590" y="1"/>
                    <a:pt x="11563" y="1"/>
                  </a:cubicBezTo>
                  <a:close/>
                </a:path>
              </a:pathLst>
            </a:custGeom>
            <a:solidFill>
              <a:srgbClr val="A9CF54"/>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19" name="Google Shape;3115;p13">
              <a:extLst>
                <a:ext uri="{FF2B5EF4-FFF2-40B4-BE49-F238E27FC236}">
                  <a16:creationId xmlns:a16="http://schemas.microsoft.com/office/drawing/2014/main" id="{67C4BCBF-39AA-84FF-6022-226E0109605B}"/>
                </a:ext>
              </a:extLst>
            </p:cNvPr>
            <p:cNvSpPr/>
            <p:nvPr/>
          </p:nvSpPr>
          <p:spPr>
            <a:xfrm>
              <a:off x="10255825" y="6286825"/>
              <a:ext cx="297125" cy="157950"/>
            </a:xfrm>
            <a:custGeom>
              <a:avLst/>
              <a:gdLst/>
              <a:ahLst/>
              <a:cxnLst/>
              <a:rect l="l" t="t" r="r" b="b"/>
              <a:pathLst>
                <a:path w="11885" h="6318" extrusionOk="0">
                  <a:moveTo>
                    <a:pt x="11751" y="1"/>
                  </a:moveTo>
                  <a:cubicBezTo>
                    <a:pt x="11724" y="108"/>
                    <a:pt x="11644" y="242"/>
                    <a:pt x="11590" y="402"/>
                  </a:cubicBezTo>
                  <a:cubicBezTo>
                    <a:pt x="11456" y="777"/>
                    <a:pt x="11269" y="1098"/>
                    <a:pt x="11108" y="1446"/>
                  </a:cubicBezTo>
                  <a:cubicBezTo>
                    <a:pt x="10948" y="1767"/>
                    <a:pt x="10760" y="2115"/>
                    <a:pt x="10519" y="2410"/>
                  </a:cubicBezTo>
                  <a:cubicBezTo>
                    <a:pt x="10278" y="2677"/>
                    <a:pt x="10038" y="2945"/>
                    <a:pt x="9770" y="3159"/>
                  </a:cubicBezTo>
                  <a:cubicBezTo>
                    <a:pt x="9529" y="3373"/>
                    <a:pt x="9261" y="3587"/>
                    <a:pt x="8967" y="3775"/>
                  </a:cubicBezTo>
                  <a:cubicBezTo>
                    <a:pt x="8378" y="4150"/>
                    <a:pt x="7736" y="4417"/>
                    <a:pt x="7093" y="4631"/>
                  </a:cubicBezTo>
                  <a:cubicBezTo>
                    <a:pt x="6424" y="4845"/>
                    <a:pt x="5728" y="4979"/>
                    <a:pt x="4979" y="5006"/>
                  </a:cubicBezTo>
                  <a:cubicBezTo>
                    <a:pt x="4863" y="5010"/>
                    <a:pt x="4747" y="5013"/>
                    <a:pt x="4631" y="5013"/>
                  </a:cubicBezTo>
                  <a:cubicBezTo>
                    <a:pt x="4052" y="5013"/>
                    <a:pt x="3476" y="4957"/>
                    <a:pt x="2918" y="4845"/>
                  </a:cubicBezTo>
                  <a:cubicBezTo>
                    <a:pt x="2249" y="4685"/>
                    <a:pt x="1633" y="4444"/>
                    <a:pt x="1071" y="4069"/>
                  </a:cubicBezTo>
                  <a:cubicBezTo>
                    <a:pt x="803" y="3882"/>
                    <a:pt x="536" y="3668"/>
                    <a:pt x="295" y="3454"/>
                  </a:cubicBezTo>
                  <a:cubicBezTo>
                    <a:pt x="215" y="3347"/>
                    <a:pt x="108" y="3239"/>
                    <a:pt x="0" y="3106"/>
                  </a:cubicBezTo>
                  <a:lnTo>
                    <a:pt x="0" y="3106"/>
                  </a:lnTo>
                  <a:cubicBezTo>
                    <a:pt x="27" y="3186"/>
                    <a:pt x="27" y="3266"/>
                    <a:pt x="81" y="3347"/>
                  </a:cubicBezTo>
                  <a:cubicBezTo>
                    <a:pt x="348" y="4069"/>
                    <a:pt x="777" y="4712"/>
                    <a:pt x="1419" y="5193"/>
                  </a:cubicBezTo>
                  <a:cubicBezTo>
                    <a:pt x="1981" y="5622"/>
                    <a:pt x="2650" y="5943"/>
                    <a:pt x="3453" y="6157"/>
                  </a:cubicBezTo>
                  <a:cubicBezTo>
                    <a:pt x="3908" y="6264"/>
                    <a:pt x="4417" y="6318"/>
                    <a:pt x="4925" y="6318"/>
                  </a:cubicBezTo>
                  <a:cubicBezTo>
                    <a:pt x="5193" y="6318"/>
                    <a:pt x="5461" y="6291"/>
                    <a:pt x="5728" y="6291"/>
                  </a:cubicBezTo>
                  <a:cubicBezTo>
                    <a:pt x="6397" y="6210"/>
                    <a:pt x="7067" y="6023"/>
                    <a:pt x="7762" y="5702"/>
                  </a:cubicBezTo>
                  <a:cubicBezTo>
                    <a:pt x="8512" y="5407"/>
                    <a:pt x="9181" y="5006"/>
                    <a:pt x="9743" y="4551"/>
                  </a:cubicBezTo>
                  <a:cubicBezTo>
                    <a:pt x="10386" y="4042"/>
                    <a:pt x="10921" y="3480"/>
                    <a:pt x="11269" y="2865"/>
                  </a:cubicBezTo>
                  <a:cubicBezTo>
                    <a:pt x="11483" y="2570"/>
                    <a:pt x="11617" y="2249"/>
                    <a:pt x="11724" y="1901"/>
                  </a:cubicBezTo>
                  <a:cubicBezTo>
                    <a:pt x="11804" y="1580"/>
                    <a:pt x="11884" y="1205"/>
                    <a:pt x="11884" y="857"/>
                  </a:cubicBezTo>
                  <a:cubicBezTo>
                    <a:pt x="11884" y="590"/>
                    <a:pt x="11858" y="295"/>
                    <a:pt x="11751" y="1"/>
                  </a:cubicBezTo>
                  <a:close/>
                </a:path>
              </a:pathLst>
            </a:custGeom>
            <a:solidFill>
              <a:srgbClr val="434343">
                <a:alpha val="10196"/>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20" name="Google Shape;3116;p13">
              <a:extLst>
                <a:ext uri="{FF2B5EF4-FFF2-40B4-BE49-F238E27FC236}">
                  <a16:creationId xmlns:a16="http://schemas.microsoft.com/office/drawing/2014/main" id="{EC3BC165-8776-6FB8-65B5-87449D628D49}"/>
                </a:ext>
              </a:extLst>
            </p:cNvPr>
            <p:cNvSpPr/>
            <p:nvPr/>
          </p:nvSpPr>
          <p:spPr>
            <a:xfrm>
              <a:off x="10248475" y="6157700"/>
              <a:ext cx="324550" cy="206775"/>
            </a:xfrm>
            <a:custGeom>
              <a:avLst/>
              <a:gdLst/>
              <a:ahLst/>
              <a:cxnLst/>
              <a:rect l="l" t="t" r="r" b="b"/>
              <a:pathLst>
                <a:path w="12982" h="8271" extrusionOk="0">
                  <a:moveTo>
                    <a:pt x="11482" y="0"/>
                  </a:moveTo>
                  <a:cubicBezTo>
                    <a:pt x="11456" y="0"/>
                    <a:pt x="11402" y="0"/>
                    <a:pt x="11375" y="54"/>
                  </a:cubicBezTo>
                  <a:cubicBezTo>
                    <a:pt x="9796" y="1017"/>
                    <a:pt x="8003" y="2088"/>
                    <a:pt x="6103" y="2891"/>
                  </a:cubicBezTo>
                  <a:lnTo>
                    <a:pt x="6049" y="2891"/>
                  </a:lnTo>
                  <a:cubicBezTo>
                    <a:pt x="4711" y="3453"/>
                    <a:pt x="3372" y="3828"/>
                    <a:pt x="2115" y="3988"/>
                  </a:cubicBezTo>
                  <a:cubicBezTo>
                    <a:pt x="1552" y="4068"/>
                    <a:pt x="964" y="4095"/>
                    <a:pt x="402" y="4095"/>
                  </a:cubicBezTo>
                  <a:lnTo>
                    <a:pt x="348" y="4095"/>
                  </a:lnTo>
                  <a:cubicBezTo>
                    <a:pt x="268" y="4095"/>
                    <a:pt x="214" y="4122"/>
                    <a:pt x="161" y="4176"/>
                  </a:cubicBezTo>
                  <a:lnTo>
                    <a:pt x="134" y="4176"/>
                  </a:lnTo>
                  <a:cubicBezTo>
                    <a:pt x="107" y="4229"/>
                    <a:pt x="80" y="4256"/>
                    <a:pt x="80" y="4283"/>
                  </a:cubicBezTo>
                  <a:cubicBezTo>
                    <a:pt x="0" y="4631"/>
                    <a:pt x="0" y="4925"/>
                    <a:pt x="27" y="5219"/>
                  </a:cubicBezTo>
                  <a:cubicBezTo>
                    <a:pt x="80" y="5380"/>
                    <a:pt x="80" y="5514"/>
                    <a:pt x="134" y="5648"/>
                  </a:cubicBezTo>
                  <a:cubicBezTo>
                    <a:pt x="161" y="5781"/>
                    <a:pt x="241" y="5915"/>
                    <a:pt x="294" y="6049"/>
                  </a:cubicBezTo>
                  <a:cubicBezTo>
                    <a:pt x="509" y="6504"/>
                    <a:pt x="883" y="6906"/>
                    <a:pt x="1419" y="7227"/>
                  </a:cubicBezTo>
                  <a:cubicBezTo>
                    <a:pt x="1633" y="7361"/>
                    <a:pt x="1874" y="7494"/>
                    <a:pt x="2168" y="7628"/>
                  </a:cubicBezTo>
                  <a:cubicBezTo>
                    <a:pt x="2436" y="7735"/>
                    <a:pt x="2703" y="7842"/>
                    <a:pt x="3025" y="7923"/>
                  </a:cubicBezTo>
                  <a:cubicBezTo>
                    <a:pt x="3587" y="8110"/>
                    <a:pt x="4175" y="8190"/>
                    <a:pt x="4898" y="8244"/>
                  </a:cubicBezTo>
                  <a:cubicBezTo>
                    <a:pt x="5166" y="8271"/>
                    <a:pt x="5380" y="8271"/>
                    <a:pt x="5648" y="8271"/>
                  </a:cubicBezTo>
                  <a:cubicBezTo>
                    <a:pt x="5996" y="8271"/>
                    <a:pt x="6317" y="8271"/>
                    <a:pt x="6638" y="8244"/>
                  </a:cubicBezTo>
                  <a:cubicBezTo>
                    <a:pt x="6906" y="8190"/>
                    <a:pt x="7173" y="8164"/>
                    <a:pt x="7387" y="8137"/>
                  </a:cubicBezTo>
                  <a:cubicBezTo>
                    <a:pt x="7709" y="8057"/>
                    <a:pt x="8003" y="8003"/>
                    <a:pt x="8324" y="7869"/>
                  </a:cubicBezTo>
                  <a:cubicBezTo>
                    <a:pt x="9100" y="7602"/>
                    <a:pt x="9850" y="7227"/>
                    <a:pt x="10465" y="6772"/>
                  </a:cubicBezTo>
                  <a:cubicBezTo>
                    <a:pt x="11188" y="6263"/>
                    <a:pt x="11777" y="5648"/>
                    <a:pt x="12178" y="5032"/>
                  </a:cubicBezTo>
                  <a:cubicBezTo>
                    <a:pt x="12419" y="4684"/>
                    <a:pt x="12580" y="4309"/>
                    <a:pt x="12714" y="3961"/>
                  </a:cubicBezTo>
                  <a:cubicBezTo>
                    <a:pt x="12848" y="3587"/>
                    <a:pt x="12901" y="3185"/>
                    <a:pt x="12955" y="2784"/>
                  </a:cubicBezTo>
                  <a:cubicBezTo>
                    <a:pt x="12981" y="2302"/>
                    <a:pt x="12928" y="1874"/>
                    <a:pt x="12740" y="1472"/>
                  </a:cubicBezTo>
                  <a:cubicBezTo>
                    <a:pt x="12580" y="1071"/>
                    <a:pt x="12339" y="696"/>
                    <a:pt x="12018" y="348"/>
                  </a:cubicBezTo>
                  <a:lnTo>
                    <a:pt x="11750" y="80"/>
                  </a:lnTo>
                  <a:cubicBezTo>
                    <a:pt x="11723" y="27"/>
                    <a:pt x="11643" y="0"/>
                    <a:pt x="11616" y="0"/>
                  </a:cubicBezTo>
                  <a:close/>
                </a:path>
              </a:pathLst>
            </a:custGeom>
            <a:solidFill>
              <a:srgbClr val="A9CF54"/>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21" name="Google Shape;3117;p13">
              <a:extLst>
                <a:ext uri="{FF2B5EF4-FFF2-40B4-BE49-F238E27FC236}">
                  <a16:creationId xmlns:a16="http://schemas.microsoft.com/office/drawing/2014/main" id="{8C4CF2E8-1CB7-776E-2500-10435099B836}"/>
                </a:ext>
              </a:extLst>
            </p:cNvPr>
            <p:cNvSpPr/>
            <p:nvPr/>
          </p:nvSpPr>
          <p:spPr>
            <a:xfrm>
              <a:off x="10255150" y="6165725"/>
              <a:ext cx="317875" cy="198075"/>
            </a:xfrm>
            <a:custGeom>
              <a:avLst/>
              <a:gdLst/>
              <a:ahLst/>
              <a:cxnLst/>
              <a:rect l="l" t="t" r="r" b="b"/>
              <a:pathLst>
                <a:path w="12715" h="7923" extrusionOk="0">
                  <a:moveTo>
                    <a:pt x="1" y="5675"/>
                  </a:moveTo>
                  <a:cubicBezTo>
                    <a:pt x="1" y="5675"/>
                    <a:pt x="1" y="5696"/>
                    <a:pt x="20" y="5701"/>
                  </a:cubicBezTo>
                  <a:lnTo>
                    <a:pt x="20" y="5701"/>
                  </a:lnTo>
                  <a:cubicBezTo>
                    <a:pt x="14" y="5692"/>
                    <a:pt x="7" y="5683"/>
                    <a:pt x="1" y="5675"/>
                  </a:cubicBezTo>
                  <a:close/>
                  <a:moveTo>
                    <a:pt x="20" y="5701"/>
                  </a:moveTo>
                  <a:cubicBezTo>
                    <a:pt x="26" y="5709"/>
                    <a:pt x="33" y="5717"/>
                    <a:pt x="39" y="5725"/>
                  </a:cubicBezTo>
                  <a:lnTo>
                    <a:pt x="39" y="5725"/>
                  </a:lnTo>
                  <a:cubicBezTo>
                    <a:pt x="35" y="5717"/>
                    <a:pt x="31" y="5709"/>
                    <a:pt x="27" y="5701"/>
                  </a:cubicBezTo>
                  <a:cubicBezTo>
                    <a:pt x="25" y="5701"/>
                    <a:pt x="22" y="5701"/>
                    <a:pt x="20" y="5701"/>
                  </a:cubicBezTo>
                  <a:close/>
                  <a:moveTo>
                    <a:pt x="11751" y="0"/>
                  </a:moveTo>
                  <a:lnTo>
                    <a:pt x="11751" y="54"/>
                  </a:lnTo>
                  <a:cubicBezTo>
                    <a:pt x="11778" y="295"/>
                    <a:pt x="11804" y="562"/>
                    <a:pt x="11804" y="803"/>
                  </a:cubicBezTo>
                  <a:cubicBezTo>
                    <a:pt x="11804" y="1686"/>
                    <a:pt x="11537" y="2570"/>
                    <a:pt x="11135" y="3373"/>
                  </a:cubicBezTo>
                  <a:cubicBezTo>
                    <a:pt x="10948" y="3774"/>
                    <a:pt x="10680" y="4176"/>
                    <a:pt x="10413" y="4550"/>
                  </a:cubicBezTo>
                  <a:cubicBezTo>
                    <a:pt x="10145" y="4898"/>
                    <a:pt x="9877" y="5246"/>
                    <a:pt x="9529" y="5541"/>
                  </a:cubicBezTo>
                  <a:cubicBezTo>
                    <a:pt x="9369" y="5701"/>
                    <a:pt x="9235" y="5835"/>
                    <a:pt x="9074" y="5969"/>
                  </a:cubicBezTo>
                  <a:cubicBezTo>
                    <a:pt x="8914" y="6103"/>
                    <a:pt x="8700" y="6237"/>
                    <a:pt x="8539" y="6370"/>
                  </a:cubicBezTo>
                  <a:cubicBezTo>
                    <a:pt x="8164" y="6638"/>
                    <a:pt x="7763" y="6852"/>
                    <a:pt x="7334" y="7013"/>
                  </a:cubicBezTo>
                  <a:cubicBezTo>
                    <a:pt x="6906" y="7173"/>
                    <a:pt x="6451" y="7307"/>
                    <a:pt x="6023" y="7414"/>
                  </a:cubicBezTo>
                  <a:cubicBezTo>
                    <a:pt x="5595" y="7521"/>
                    <a:pt x="5113" y="7548"/>
                    <a:pt x="4685" y="7548"/>
                  </a:cubicBezTo>
                  <a:cubicBezTo>
                    <a:pt x="4230" y="7548"/>
                    <a:pt x="3775" y="7521"/>
                    <a:pt x="3320" y="7441"/>
                  </a:cubicBezTo>
                  <a:cubicBezTo>
                    <a:pt x="2838" y="7388"/>
                    <a:pt x="2410" y="7254"/>
                    <a:pt x="1981" y="7093"/>
                  </a:cubicBezTo>
                  <a:cubicBezTo>
                    <a:pt x="1553" y="6906"/>
                    <a:pt x="1152" y="6692"/>
                    <a:pt x="777" y="6424"/>
                  </a:cubicBezTo>
                  <a:cubicBezTo>
                    <a:pt x="616" y="6290"/>
                    <a:pt x="402" y="6156"/>
                    <a:pt x="268" y="5969"/>
                  </a:cubicBezTo>
                  <a:cubicBezTo>
                    <a:pt x="178" y="5901"/>
                    <a:pt x="107" y="5815"/>
                    <a:pt x="39" y="5725"/>
                  </a:cubicBezTo>
                  <a:lnTo>
                    <a:pt x="39" y="5725"/>
                  </a:lnTo>
                  <a:cubicBezTo>
                    <a:pt x="255" y="6170"/>
                    <a:pt x="626" y="6563"/>
                    <a:pt x="1152" y="6879"/>
                  </a:cubicBezTo>
                  <a:cubicBezTo>
                    <a:pt x="1366" y="7013"/>
                    <a:pt x="1607" y="7147"/>
                    <a:pt x="1901" y="7281"/>
                  </a:cubicBezTo>
                  <a:cubicBezTo>
                    <a:pt x="2169" y="7388"/>
                    <a:pt x="2436" y="7495"/>
                    <a:pt x="2758" y="7575"/>
                  </a:cubicBezTo>
                  <a:cubicBezTo>
                    <a:pt x="3320" y="7762"/>
                    <a:pt x="3908" y="7843"/>
                    <a:pt x="4631" y="7896"/>
                  </a:cubicBezTo>
                  <a:cubicBezTo>
                    <a:pt x="4899" y="7923"/>
                    <a:pt x="5166" y="7923"/>
                    <a:pt x="5381" y="7923"/>
                  </a:cubicBezTo>
                  <a:cubicBezTo>
                    <a:pt x="5729" y="7923"/>
                    <a:pt x="6023" y="7923"/>
                    <a:pt x="6371" y="7896"/>
                  </a:cubicBezTo>
                  <a:cubicBezTo>
                    <a:pt x="6639" y="7843"/>
                    <a:pt x="6906" y="7816"/>
                    <a:pt x="7120" y="7789"/>
                  </a:cubicBezTo>
                  <a:cubicBezTo>
                    <a:pt x="7442" y="7709"/>
                    <a:pt x="7736" y="7655"/>
                    <a:pt x="8057" y="7521"/>
                  </a:cubicBezTo>
                  <a:cubicBezTo>
                    <a:pt x="8833" y="7254"/>
                    <a:pt x="9583" y="6879"/>
                    <a:pt x="10198" y="6424"/>
                  </a:cubicBezTo>
                  <a:cubicBezTo>
                    <a:pt x="10921" y="5915"/>
                    <a:pt x="11510" y="5300"/>
                    <a:pt x="11911" y="4684"/>
                  </a:cubicBezTo>
                  <a:cubicBezTo>
                    <a:pt x="12152" y="4336"/>
                    <a:pt x="12313" y="3962"/>
                    <a:pt x="12447" y="3614"/>
                  </a:cubicBezTo>
                  <a:cubicBezTo>
                    <a:pt x="12581" y="3239"/>
                    <a:pt x="12634" y="2837"/>
                    <a:pt x="12688" y="2436"/>
                  </a:cubicBezTo>
                  <a:cubicBezTo>
                    <a:pt x="12714" y="1954"/>
                    <a:pt x="12661" y="1526"/>
                    <a:pt x="12473" y="1124"/>
                  </a:cubicBezTo>
                  <a:cubicBezTo>
                    <a:pt x="12313" y="723"/>
                    <a:pt x="12072" y="348"/>
                    <a:pt x="11751" y="0"/>
                  </a:cubicBezTo>
                  <a:close/>
                </a:path>
              </a:pathLst>
            </a:custGeom>
            <a:solidFill>
              <a:srgbClr val="434343">
                <a:alpha val="10196"/>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22" name="Google Shape;3118;p13">
              <a:extLst>
                <a:ext uri="{FF2B5EF4-FFF2-40B4-BE49-F238E27FC236}">
                  <a16:creationId xmlns:a16="http://schemas.microsoft.com/office/drawing/2014/main" id="{6294CAE7-6D69-1DA8-40A0-3215BE746BE8}"/>
                </a:ext>
              </a:extLst>
            </p:cNvPr>
            <p:cNvSpPr/>
            <p:nvPr/>
          </p:nvSpPr>
          <p:spPr>
            <a:xfrm>
              <a:off x="10207650" y="5982375"/>
              <a:ext cx="351325" cy="321875"/>
            </a:xfrm>
            <a:custGeom>
              <a:avLst/>
              <a:gdLst/>
              <a:ahLst/>
              <a:cxnLst/>
              <a:rect l="l" t="t" r="r" b="b"/>
              <a:pathLst>
                <a:path w="14053" h="12875" extrusionOk="0">
                  <a:moveTo>
                    <a:pt x="11269" y="0"/>
                  </a:moveTo>
                  <a:cubicBezTo>
                    <a:pt x="11188" y="0"/>
                    <a:pt x="11135" y="27"/>
                    <a:pt x="11108" y="81"/>
                  </a:cubicBezTo>
                  <a:cubicBezTo>
                    <a:pt x="11081" y="134"/>
                    <a:pt x="11081" y="188"/>
                    <a:pt x="11081" y="215"/>
                  </a:cubicBezTo>
                  <a:cubicBezTo>
                    <a:pt x="11081" y="268"/>
                    <a:pt x="11108" y="322"/>
                    <a:pt x="11135" y="322"/>
                  </a:cubicBezTo>
                  <a:lnTo>
                    <a:pt x="11162" y="348"/>
                  </a:lnTo>
                  <a:lnTo>
                    <a:pt x="11188" y="402"/>
                  </a:lnTo>
                  <a:cubicBezTo>
                    <a:pt x="9689" y="991"/>
                    <a:pt x="8164" y="1928"/>
                    <a:pt x="6558" y="3212"/>
                  </a:cubicBezTo>
                  <a:cubicBezTo>
                    <a:pt x="5086" y="4363"/>
                    <a:pt x="3614" y="5809"/>
                    <a:pt x="2195" y="7441"/>
                  </a:cubicBezTo>
                  <a:cubicBezTo>
                    <a:pt x="1633" y="8110"/>
                    <a:pt x="1098" y="8833"/>
                    <a:pt x="589" y="9502"/>
                  </a:cubicBezTo>
                  <a:cubicBezTo>
                    <a:pt x="482" y="9181"/>
                    <a:pt x="402" y="8860"/>
                    <a:pt x="322" y="8485"/>
                  </a:cubicBezTo>
                  <a:cubicBezTo>
                    <a:pt x="322" y="8458"/>
                    <a:pt x="295" y="8405"/>
                    <a:pt x="268" y="8405"/>
                  </a:cubicBezTo>
                  <a:cubicBezTo>
                    <a:pt x="214" y="8405"/>
                    <a:pt x="188" y="8351"/>
                    <a:pt x="161" y="8351"/>
                  </a:cubicBezTo>
                  <a:lnTo>
                    <a:pt x="134" y="8351"/>
                  </a:lnTo>
                  <a:cubicBezTo>
                    <a:pt x="107" y="8351"/>
                    <a:pt x="54" y="8405"/>
                    <a:pt x="27" y="8432"/>
                  </a:cubicBezTo>
                  <a:cubicBezTo>
                    <a:pt x="0" y="8458"/>
                    <a:pt x="0" y="8485"/>
                    <a:pt x="0" y="8565"/>
                  </a:cubicBezTo>
                  <a:cubicBezTo>
                    <a:pt x="134" y="9395"/>
                    <a:pt x="429" y="10171"/>
                    <a:pt x="910" y="10814"/>
                  </a:cubicBezTo>
                  <a:cubicBezTo>
                    <a:pt x="1339" y="11429"/>
                    <a:pt x="1927" y="11938"/>
                    <a:pt x="2650" y="12286"/>
                  </a:cubicBezTo>
                  <a:cubicBezTo>
                    <a:pt x="3346" y="12607"/>
                    <a:pt x="4149" y="12821"/>
                    <a:pt x="5139" y="12875"/>
                  </a:cubicBezTo>
                  <a:lnTo>
                    <a:pt x="5648" y="12875"/>
                  </a:lnTo>
                  <a:cubicBezTo>
                    <a:pt x="6344" y="12875"/>
                    <a:pt x="7093" y="12768"/>
                    <a:pt x="7816" y="12607"/>
                  </a:cubicBezTo>
                  <a:cubicBezTo>
                    <a:pt x="9556" y="12179"/>
                    <a:pt x="11135" y="11162"/>
                    <a:pt x="12339" y="9797"/>
                  </a:cubicBezTo>
                  <a:cubicBezTo>
                    <a:pt x="12634" y="9422"/>
                    <a:pt x="12875" y="9128"/>
                    <a:pt x="13089" y="8806"/>
                  </a:cubicBezTo>
                  <a:cubicBezTo>
                    <a:pt x="13249" y="8485"/>
                    <a:pt x="13410" y="8191"/>
                    <a:pt x="13544" y="7816"/>
                  </a:cubicBezTo>
                  <a:cubicBezTo>
                    <a:pt x="13811" y="7147"/>
                    <a:pt x="13945" y="6451"/>
                    <a:pt x="14026" y="5675"/>
                  </a:cubicBezTo>
                  <a:cubicBezTo>
                    <a:pt x="14052" y="4952"/>
                    <a:pt x="14026" y="4176"/>
                    <a:pt x="13811" y="3480"/>
                  </a:cubicBezTo>
                  <a:cubicBezTo>
                    <a:pt x="13651" y="2731"/>
                    <a:pt x="13303" y="2061"/>
                    <a:pt x="12901" y="1499"/>
                  </a:cubicBezTo>
                  <a:cubicBezTo>
                    <a:pt x="12607" y="1071"/>
                    <a:pt x="12205" y="670"/>
                    <a:pt x="11777" y="322"/>
                  </a:cubicBezTo>
                  <a:cubicBezTo>
                    <a:pt x="11750" y="268"/>
                    <a:pt x="11670" y="241"/>
                    <a:pt x="11617" y="241"/>
                  </a:cubicBezTo>
                  <a:lnTo>
                    <a:pt x="11295" y="27"/>
                  </a:lnTo>
                  <a:cubicBezTo>
                    <a:pt x="11349" y="0"/>
                    <a:pt x="11295" y="0"/>
                    <a:pt x="11269" y="0"/>
                  </a:cubicBezTo>
                  <a:close/>
                </a:path>
              </a:pathLst>
            </a:custGeom>
            <a:solidFill>
              <a:srgbClr val="A9CF54"/>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23" name="Google Shape;3119;p13">
              <a:extLst>
                <a:ext uri="{FF2B5EF4-FFF2-40B4-BE49-F238E27FC236}">
                  <a16:creationId xmlns:a16="http://schemas.microsoft.com/office/drawing/2014/main" id="{A4FB5159-DCE2-F34C-CEC3-4463DCC3BD27}"/>
                </a:ext>
              </a:extLst>
            </p:cNvPr>
            <p:cNvSpPr/>
            <p:nvPr/>
          </p:nvSpPr>
          <p:spPr>
            <a:xfrm>
              <a:off x="10244450" y="6006475"/>
              <a:ext cx="315200" cy="299800"/>
            </a:xfrm>
            <a:custGeom>
              <a:avLst/>
              <a:gdLst/>
              <a:ahLst/>
              <a:cxnLst/>
              <a:rect l="l" t="t" r="r" b="b"/>
              <a:pathLst>
                <a:path w="12608" h="11992" extrusionOk="0">
                  <a:moveTo>
                    <a:pt x="10974" y="0"/>
                  </a:moveTo>
                  <a:cubicBezTo>
                    <a:pt x="11000" y="26"/>
                    <a:pt x="11026" y="53"/>
                    <a:pt x="11052" y="81"/>
                  </a:cubicBezTo>
                  <a:lnTo>
                    <a:pt x="11052" y="81"/>
                  </a:lnTo>
                  <a:cubicBezTo>
                    <a:pt x="11028" y="34"/>
                    <a:pt x="11001" y="0"/>
                    <a:pt x="10974" y="0"/>
                  </a:cubicBezTo>
                  <a:close/>
                  <a:moveTo>
                    <a:pt x="11052" y="81"/>
                  </a:moveTo>
                  <a:cubicBezTo>
                    <a:pt x="11075" y="128"/>
                    <a:pt x="11095" y="188"/>
                    <a:pt x="11108" y="241"/>
                  </a:cubicBezTo>
                  <a:cubicBezTo>
                    <a:pt x="11215" y="562"/>
                    <a:pt x="11296" y="910"/>
                    <a:pt x="11349" y="1231"/>
                  </a:cubicBezTo>
                  <a:cubicBezTo>
                    <a:pt x="11429" y="1900"/>
                    <a:pt x="11429" y="2623"/>
                    <a:pt x="11349" y="3319"/>
                  </a:cubicBezTo>
                  <a:cubicBezTo>
                    <a:pt x="11215" y="4122"/>
                    <a:pt x="10974" y="4925"/>
                    <a:pt x="10626" y="5701"/>
                  </a:cubicBezTo>
                  <a:cubicBezTo>
                    <a:pt x="10305" y="6451"/>
                    <a:pt x="9877" y="7173"/>
                    <a:pt x="9368" y="7842"/>
                  </a:cubicBezTo>
                  <a:cubicBezTo>
                    <a:pt x="8860" y="8458"/>
                    <a:pt x="8298" y="9074"/>
                    <a:pt x="7655" y="9582"/>
                  </a:cubicBezTo>
                  <a:cubicBezTo>
                    <a:pt x="7361" y="9796"/>
                    <a:pt x="7013" y="10037"/>
                    <a:pt x="6692" y="10251"/>
                  </a:cubicBezTo>
                  <a:cubicBezTo>
                    <a:pt x="6264" y="10519"/>
                    <a:pt x="5782" y="10706"/>
                    <a:pt x="5273" y="10867"/>
                  </a:cubicBezTo>
                  <a:cubicBezTo>
                    <a:pt x="4818" y="11001"/>
                    <a:pt x="4336" y="11108"/>
                    <a:pt x="3855" y="11188"/>
                  </a:cubicBezTo>
                  <a:cubicBezTo>
                    <a:pt x="3614" y="11201"/>
                    <a:pt x="3366" y="11208"/>
                    <a:pt x="3119" y="11208"/>
                  </a:cubicBezTo>
                  <a:cubicBezTo>
                    <a:pt x="2871" y="11208"/>
                    <a:pt x="2623" y="11201"/>
                    <a:pt x="2383" y="11188"/>
                  </a:cubicBezTo>
                  <a:cubicBezTo>
                    <a:pt x="1874" y="11108"/>
                    <a:pt x="1392" y="11001"/>
                    <a:pt x="937" y="10867"/>
                  </a:cubicBezTo>
                  <a:cubicBezTo>
                    <a:pt x="696" y="10813"/>
                    <a:pt x="455" y="10706"/>
                    <a:pt x="241" y="10599"/>
                  </a:cubicBezTo>
                  <a:cubicBezTo>
                    <a:pt x="161" y="10572"/>
                    <a:pt x="54" y="10546"/>
                    <a:pt x="0" y="10519"/>
                  </a:cubicBezTo>
                  <a:lnTo>
                    <a:pt x="0" y="10519"/>
                  </a:lnTo>
                  <a:cubicBezTo>
                    <a:pt x="375" y="10840"/>
                    <a:pt x="777" y="11135"/>
                    <a:pt x="1205" y="11375"/>
                  </a:cubicBezTo>
                  <a:cubicBezTo>
                    <a:pt x="1901" y="11723"/>
                    <a:pt x="2704" y="11911"/>
                    <a:pt x="3721" y="11991"/>
                  </a:cubicBezTo>
                  <a:lnTo>
                    <a:pt x="4203" y="11991"/>
                  </a:lnTo>
                  <a:cubicBezTo>
                    <a:pt x="4925" y="11991"/>
                    <a:pt x="5648" y="11884"/>
                    <a:pt x="6397" y="11723"/>
                  </a:cubicBezTo>
                  <a:cubicBezTo>
                    <a:pt x="8137" y="11268"/>
                    <a:pt x="9743" y="10278"/>
                    <a:pt x="10894" y="8913"/>
                  </a:cubicBezTo>
                  <a:cubicBezTo>
                    <a:pt x="11215" y="8538"/>
                    <a:pt x="11429" y="8244"/>
                    <a:pt x="11643" y="7896"/>
                  </a:cubicBezTo>
                  <a:cubicBezTo>
                    <a:pt x="11804" y="7601"/>
                    <a:pt x="11965" y="7307"/>
                    <a:pt x="12099" y="6932"/>
                  </a:cubicBezTo>
                  <a:cubicBezTo>
                    <a:pt x="12366" y="6263"/>
                    <a:pt x="12500" y="5567"/>
                    <a:pt x="12580" y="4791"/>
                  </a:cubicBezTo>
                  <a:cubicBezTo>
                    <a:pt x="12607" y="4042"/>
                    <a:pt x="12580" y="3292"/>
                    <a:pt x="12366" y="2570"/>
                  </a:cubicBezTo>
                  <a:cubicBezTo>
                    <a:pt x="12206" y="1847"/>
                    <a:pt x="11884" y="1178"/>
                    <a:pt x="11483" y="616"/>
                  </a:cubicBezTo>
                  <a:cubicBezTo>
                    <a:pt x="11326" y="413"/>
                    <a:pt x="11187" y="230"/>
                    <a:pt x="11052" y="81"/>
                  </a:cubicBezTo>
                  <a:close/>
                </a:path>
              </a:pathLst>
            </a:custGeom>
            <a:solidFill>
              <a:srgbClr val="434343">
                <a:alpha val="10196"/>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24" name="Google Shape;3120;p13">
              <a:extLst>
                <a:ext uri="{FF2B5EF4-FFF2-40B4-BE49-F238E27FC236}">
                  <a16:creationId xmlns:a16="http://schemas.microsoft.com/office/drawing/2014/main" id="{C04B213D-E84C-D206-28D9-D8266847C178}"/>
                </a:ext>
              </a:extLst>
            </p:cNvPr>
            <p:cNvSpPr/>
            <p:nvPr/>
          </p:nvSpPr>
          <p:spPr>
            <a:xfrm>
              <a:off x="10077175" y="5774275"/>
              <a:ext cx="428925" cy="459050"/>
            </a:xfrm>
            <a:custGeom>
              <a:avLst/>
              <a:gdLst/>
              <a:ahLst/>
              <a:cxnLst/>
              <a:rect l="l" t="t" r="r" b="b"/>
              <a:pathLst>
                <a:path w="17157" h="18362" extrusionOk="0">
                  <a:moveTo>
                    <a:pt x="8458" y="0"/>
                  </a:moveTo>
                  <a:cubicBezTo>
                    <a:pt x="8217" y="81"/>
                    <a:pt x="8030" y="81"/>
                    <a:pt x="7789" y="81"/>
                  </a:cubicBezTo>
                  <a:cubicBezTo>
                    <a:pt x="7414" y="81"/>
                    <a:pt x="7093" y="134"/>
                    <a:pt x="6718" y="161"/>
                  </a:cubicBezTo>
                  <a:lnTo>
                    <a:pt x="6691" y="161"/>
                  </a:lnTo>
                  <a:cubicBezTo>
                    <a:pt x="6611" y="161"/>
                    <a:pt x="6531" y="214"/>
                    <a:pt x="6531" y="295"/>
                  </a:cubicBezTo>
                  <a:cubicBezTo>
                    <a:pt x="6210" y="1392"/>
                    <a:pt x="5888" y="2463"/>
                    <a:pt x="5514" y="3533"/>
                  </a:cubicBezTo>
                  <a:cubicBezTo>
                    <a:pt x="4764" y="5675"/>
                    <a:pt x="3988" y="7548"/>
                    <a:pt x="3078" y="9261"/>
                  </a:cubicBezTo>
                  <a:cubicBezTo>
                    <a:pt x="2864" y="9636"/>
                    <a:pt x="2677" y="9957"/>
                    <a:pt x="2462" y="10332"/>
                  </a:cubicBezTo>
                  <a:cubicBezTo>
                    <a:pt x="2248" y="10760"/>
                    <a:pt x="2034" y="11055"/>
                    <a:pt x="1847" y="11376"/>
                  </a:cubicBezTo>
                  <a:lnTo>
                    <a:pt x="1874" y="11322"/>
                  </a:lnTo>
                  <a:lnTo>
                    <a:pt x="1258" y="12125"/>
                  </a:lnTo>
                  <a:cubicBezTo>
                    <a:pt x="830" y="12741"/>
                    <a:pt x="348" y="13330"/>
                    <a:pt x="27" y="14052"/>
                  </a:cubicBezTo>
                  <a:cubicBezTo>
                    <a:pt x="0" y="14106"/>
                    <a:pt x="27" y="14213"/>
                    <a:pt x="54" y="14240"/>
                  </a:cubicBezTo>
                  <a:cubicBezTo>
                    <a:pt x="27" y="14320"/>
                    <a:pt x="27" y="14374"/>
                    <a:pt x="54" y="14454"/>
                  </a:cubicBezTo>
                  <a:cubicBezTo>
                    <a:pt x="455" y="15150"/>
                    <a:pt x="990" y="15792"/>
                    <a:pt x="1633" y="16327"/>
                  </a:cubicBezTo>
                  <a:cubicBezTo>
                    <a:pt x="2222" y="16809"/>
                    <a:pt x="2944" y="17264"/>
                    <a:pt x="3694" y="17585"/>
                  </a:cubicBezTo>
                  <a:cubicBezTo>
                    <a:pt x="4871" y="18094"/>
                    <a:pt x="6183" y="18362"/>
                    <a:pt x="7521" y="18362"/>
                  </a:cubicBezTo>
                  <a:cubicBezTo>
                    <a:pt x="7869" y="18362"/>
                    <a:pt x="8190" y="18335"/>
                    <a:pt x="8538" y="18281"/>
                  </a:cubicBezTo>
                  <a:cubicBezTo>
                    <a:pt x="9368" y="18201"/>
                    <a:pt x="10117" y="18014"/>
                    <a:pt x="10894" y="17719"/>
                  </a:cubicBezTo>
                  <a:cubicBezTo>
                    <a:pt x="11670" y="17425"/>
                    <a:pt x="12393" y="17023"/>
                    <a:pt x="13062" y="16515"/>
                  </a:cubicBezTo>
                  <a:cubicBezTo>
                    <a:pt x="13784" y="15979"/>
                    <a:pt x="14400" y="15337"/>
                    <a:pt x="14989" y="14588"/>
                  </a:cubicBezTo>
                  <a:cubicBezTo>
                    <a:pt x="15551" y="13838"/>
                    <a:pt x="16006" y="13035"/>
                    <a:pt x="16354" y="12152"/>
                  </a:cubicBezTo>
                  <a:cubicBezTo>
                    <a:pt x="16729" y="11295"/>
                    <a:pt x="16943" y="10385"/>
                    <a:pt x="17050" y="9529"/>
                  </a:cubicBezTo>
                  <a:cubicBezTo>
                    <a:pt x="17157" y="8592"/>
                    <a:pt x="17077" y="7682"/>
                    <a:pt x="16862" y="6852"/>
                  </a:cubicBezTo>
                  <a:cubicBezTo>
                    <a:pt x="16755" y="6451"/>
                    <a:pt x="16595" y="6023"/>
                    <a:pt x="16381" y="5568"/>
                  </a:cubicBezTo>
                  <a:cubicBezTo>
                    <a:pt x="16193" y="5139"/>
                    <a:pt x="15952" y="4738"/>
                    <a:pt x="15685" y="4336"/>
                  </a:cubicBezTo>
                  <a:cubicBezTo>
                    <a:pt x="15149" y="3560"/>
                    <a:pt x="14480" y="2838"/>
                    <a:pt x="13704" y="2195"/>
                  </a:cubicBezTo>
                  <a:cubicBezTo>
                    <a:pt x="12928" y="1553"/>
                    <a:pt x="12098" y="1071"/>
                    <a:pt x="11242" y="670"/>
                  </a:cubicBezTo>
                  <a:cubicBezTo>
                    <a:pt x="10787" y="455"/>
                    <a:pt x="10332" y="322"/>
                    <a:pt x="9850" y="188"/>
                  </a:cubicBezTo>
                  <a:cubicBezTo>
                    <a:pt x="9422" y="81"/>
                    <a:pt x="8967" y="27"/>
                    <a:pt x="8458" y="0"/>
                  </a:cubicBezTo>
                  <a:close/>
                </a:path>
              </a:pathLst>
            </a:custGeom>
            <a:solidFill>
              <a:srgbClr val="A9CF54"/>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25" name="Google Shape;3121;p13">
              <a:extLst>
                <a:ext uri="{FF2B5EF4-FFF2-40B4-BE49-F238E27FC236}">
                  <a16:creationId xmlns:a16="http://schemas.microsoft.com/office/drawing/2014/main" id="{1FF1BF1D-59E9-1961-11B8-E5EF11BAC04F}"/>
                </a:ext>
              </a:extLst>
            </p:cNvPr>
            <p:cNvSpPr/>
            <p:nvPr/>
          </p:nvSpPr>
          <p:spPr>
            <a:xfrm>
              <a:off x="10164150" y="5803050"/>
              <a:ext cx="341950" cy="432275"/>
            </a:xfrm>
            <a:custGeom>
              <a:avLst/>
              <a:gdLst/>
              <a:ahLst/>
              <a:cxnLst/>
              <a:rect l="l" t="t" r="r" b="b"/>
              <a:pathLst>
                <a:path w="13678" h="17291" extrusionOk="0">
                  <a:moveTo>
                    <a:pt x="8619" y="0"/>
                  </a:moveTo>
                  <a:lnTo>
                    <a:pt x="8619" y="0"/>
                  </a:lnTo>
                  <a:cubicBezTo>
                    <a:pt x="8699" y="134"/>
                    <a:pt x="8806" y="241"/>
                    <a:pt x="8887" y="348"/>
                  </a:cubicBezTo>
                  <a:cubicBezTo>
                    <a:pt x="9128" y="616"/>
                    <a:pt x="9395" y="884"/>
                    <a:pt x="9583" y="1178"/>
                  </a:cubicBezTo>
                  <a:cubicBezTo>
                    <a:pt x="9850" y="1553"/>
                    <a:pt x="10091" y="1954"/>
                    <a:pt x="10305" y="2382"/>
                  </a:cubicBezTo>
                  <a:cubicBezTo>
                    <a:pt x="10493" y="2811"/>
                    <a:pt x="10653" y="3292"/>
                    <a:pt x="10787" y="3747"/>
                  </a:cubicBezTo>
                  <a:cubicBezTo>
                    <a:pt x="10921" y="4229"/>
                    <a:pt x="11028" y="4738"/>
                    <a:pt x="11055" y="5193"/>
                  </a:cubicBezTo>
                  <a:cubicBezTo>
                    <a:pt x="11135" y="5701"/>
                    <a:pt x="11162" y="6210"/>
                    <a:pt x="11162" y="6665"/>
                  </a:cubicBezTo>
                  <a:cubicBezTo>
                    <a:pt x="11162" y="6906"/>
                    <a:pt x="11162" y="7173"/>
                    <a:pt x="11135" y="7414"/>
                  </a:cubicBezTo>
                  <a:cubicBezTo>
                    <a:pt x="11135" y="7628"/>
                    <a:pt x="11108" y="7869"/>
                    <a:pt x="11055" y="8110"/>
                  </a:cubicBezTo>
                  <a:cubicBezTo>
                    <a:pt x="11001" y="8539"/>
                    <a:pt x="10921" y="8967"/>
                    <a:pt x="10841" y="9422"/>
                  </a:cubicBezTo>
                  <a:cubicBezTo>
                    <a:pt x="10600" y="10278"/>
                    <a:pt x="10252" y="11081"/>
                    <a:pt x="9824" y="11857"/>
                  </a:cubicBezTo>
                  <a:cubicBezTo>
                    <a:pt x="9395" y="12607"/>
                    <a:pt x="8860" y="13330"/>
                    <a:pt x="8218" y="13945"/>
                  </a:cubicBezTo>
                  <a:cubicBezTo>
                    <a:pt x="7575" y="14588"/>
                    <a:pt x="6879" y="15123"/>
                    <a:pt x="6103" y="15605"/>
                  </a:cubicBezTo>
                  <a:cubicBezTo>
                    <a:pt x="5916" y="15685"/>
                    <a:pt x="5702" y="15819"/>
                    <a:pt x="5514" y="15899"/>
                  </a:cubicBezTo>
                  <a:cubicBezTo>
                    <a:pt x="5300" y="16006"/>
                    <a:pt x="5113" y="16060"/>
                    <a:pt x="4899" y="16167"/>
                  </a:cubicBezTo>
                  <a:cubicBezTo>
                    <a:pt x="4470" y="16327"/>
                    <a:pt x="4042" y="16461"/>
                    <a:pt x="3614" y="16541"/>
                  </a:cubicBezTo>
                  <a:cubicBezTo>
                    <a:pt x="3059" y="16639"/>
                    <a:pt x="2503" y="16698"/>
                    <a:pt x="1948" y="16698"/>
                  </a:cubicBezTo>
                  <a:cubicBezTo>
                    <a:pt x="1593" y="16698"/>
                    <a:pt x="1238" y="16674"/>
                    <a:pt x="884" y="16622"/>
                  </a:cubicBezTo>
                  <a:cubicBezTo>
                    <a:pt x="589" y="16595"/>
                    <a:pt x="295" y="16541"/>
                    <a:pt x="1" y="16434"/>
                  </a:cubicBezTo>
                  <a:lnTo>
                    <a:pt x="1" y="16434"/>
                  </a:lnTo>
                  <a:cubicBezTo>
                    <a:pt x="54" y="16461"/>
                    <a:pt x="134" y="16488"/>
                    <a:pt x="215" y="16541"/>
                  </a:cubicBezTo>
                  <a:cubicBezTo>
                    <a:pt x="1392" y="17023"/>
                    <a:pt x="2704" y="17291"/>
                    <a:pt x="4042" y="17291"/>
                  </a:cubicBezTo>
                  <a:cubicBezTo>
                    <a:pt x="4390" y="17291"/>
                    <a:pt x="4711" y="17264"/>
                    <a:pt x="5059" y="17237"/>
                  </a:cubicBezTo>
                  <a:cubicBezTo>
                    <a:pt x="5889" y="17130"/>
                    <a:pt x="6692" y="16970"/>
                    <a:pt x="7415" y="16675"/>
                  </a:cubicBezTo>
                  <a:cubicBezTo>
                    <a:pt x="8191" y="16354"/>
                    <a:pt x="8914" y="15953"/>
                    <a:pt x="9583" y="15417"/>
                  </a:cubicBezTo>
                  <a:cubicBezTo>
                    <a:pt x="10305" y="14882"/>
                    <a:pt x="10921" y="14266"/>
                    <a:pt x="11510" y="13490"/>
                  </a:cubicBezTo>
                  <a:cubicBezTo>
                    <a:pt x="12072" y="12741"/>
                    <a:pt x="12527" y="11938"/>
                    <a:pt x="12875" y="11081"/>
                  </a:cubicBezTo>
                  <a:cubicBezTo>
                    <a:pt x="13250" y="10198"/>
                    <a:pt x="13464" y="9315"/>
                    <a:pt x="13571" y="8431"/>
                  </a:cubicBezTo>
                  <a:cubicBezTo>
                    <a:pt x="13678" y="7495"/>
                    <a:pt x="13598" y="6585"/>
                    <a:pt x="13383" y="5755"/>
                  </a:cubicBezTo>
                  <a:cubicBezTo>
                    <a:pt x="13276" y="5353"/>
                    <a:pt x="13116" y="4925"/>
                    <a:pt x="12902" y="4497"/>
                  </a:cubicBezTo>
                  <a:cubicBezTo>
                    <a:pt x="12714" y="4095"/>
                    <a:pt x="12473" y="3640"/>
                    <a:pt x="12206" y="3239"/>
                  </a:cubicBezTo>
                  <a:cubicBezTo>
                    <a:pt x="11670" y="2489"/>
                    <a:pt x="11001" y="1740"/>
                    <a:pt x="10225" y="1098"/>
                  </a:cubicBezTo>
                  <a:cubicBezTo>
                    <a:pt x="9716" y="669"/>
                    <a:pt x="9181" y="295"/>
                    <a:pt x="8619" y="0"/>
                  </a:cubicBezTo>
                  <a:close/>
                </a:path>
              </a:pathLst>
            </a:custGeom>
            <a:solidFill>
              <a:srgbClr val="434343">
                <a:alpha val="10196"/>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26" name="Google Shape;3122;p13">
              <a:extLst>
                <a:ext uri="{FF2B5EF4-FFF2-40B4-BE49-F238E27FC236}">
                  <a16:creationId xmlns:a16="http://schemas.microsoft.com/office/drawing/2014/main" id="{92849852-50D2-286A-B51F-EBDD8C2E1414}"/>
                </a:ext>
              </a:extLst>
            </p:cNvPr>
            <p:cNvSpPr/>
            <p:nvPr/>
          </p:nvSpPr>
          <p:spPr>
            <a:xfrm>
              <a:off x="9883100" y="5735450"/>
              <a:ext cx="471100" cy="414225"/>
            </a:xfrm>
            <a:custGeom>
              <a:avLst/>
              <a:gdLst/>
              <a:ahLst/>
              <a:cxnLst/>
              <a:rect l="l" t="t" r="r" b="b"/>
              <a:pathLst>
                <a:path w="18844" h="16569" extrusionOk="0">
                  <a:moveTo>
                    <a:pt x="10199" y="1"/>
                  </a:moveTo>
                  <a:cubicBezTo>
                    <a:pt x="9663" y="1"/>
                    <a:pt x="9128" y="28"/>
                    <a:pt x="8593" y="108"/>
                  </a:cubicBezTo>
                  <a:cubicBezTo>
                    <a:pt x="8165" y="162"/>
                    <a:pt x="7683" y="242"/>
                    <a:pt x="7228" y="376"/>
                  </a:cubicBezTo>
                  <a:cubicBezTo>
                    <a:pt x="6960" y="429"/>
                    <a:pt x="6719" y="510"/>
                    <a:pt x="6478" y="563"/>
                  </a:cubicBezTo>
                  <a:cubicBezTo>
                    <a:pt x="6291" y="643"/>
                    <a:pt x="6077" y="697"/>
                    <a:pt x="5889" y="804"/>
                  </a:cubicBezTo>
                  <a:cubicBezTo>
                    <a:pt x="5060" y="1152"/>
                    <a:pt x="4283" y="1607"/>
                    <a:pt x="3614" y="2223"/>
                  </a:cubicBezTo>
                  <a:cubicBezTo>
                    <a:pt x="3266" y="2490"/>
                    <a:pt x="2972" y="2811"/>
                    <a:pt x="2704" y="3106"/>
                  </a:cubicBezTo>
                  <a:cubicBezTo>
                    <a:pt x="2437" y="3427"/>
                    <a:pt x="2196" y="3775"/>
                    <a:pt x="1982" y="4150"/>
                  </a:cubicBezTo>
                  <a:cubicBezTo>
                    <a:pt x="1580" y="4819"/>
                    <a:pt x="1259" y="5568"/>
                    <a:pt x="1045" y="6371"/>
                  </a:cubicBezTo>
                  <a:cubicBezTo>
                    <a:pt x="831" y="7121"/>
                    <a:pt x="724" y="7977"/>
                    <a:pt x="697" y="8834"/>
                  </a:cubicBezTo>
                  <a:cubicBezTo>
                    <a:pt x="510" y="9208"/>
                    <a:pt x="269" y="9663"/>
                    <a:pt x="108" y="10199"/>
                  </a:cubicBezTo>
                  <a:cubicBezTo>
                    <a:pt x="28" y="10440"/>
                    <a:pt x="1" y="10680"/>
                    <a:pt x="1" y="10921"/>
                  </a:cubicBezTo>
                  <a:lnTo>
                    <a:pt x="1" y="11243"/>
                  </a:lnTo>
                  <a:cubicBezTo>
                    <a:pt x="1" y="11376"/>
                    <a:pt x="28" y="11510"/>
                    <a:pt x="55" y="11617"/>
                  </a:cubicBezTo>
                  <a:cubicBezTo>
                    <a:pt x="108" y="11805"/>
                    <a:pt x="188" y="12045"/>
                    <a:pt x="322" y="12313"/>
                  </a:cubicBezTo>
                  <a:cubicBezTo>
                    <a:pt x="429" y="12527"/>
                    <a:pt x="563" y="12715"/>
                    <a:pt x="697" y="12929"/>
                  </a:cubicBezTo>
                  <a:cubicBezTo>
                    <a:pt x="965" y="13277"/>
                    <a:pt x="1259" y="13651"/>
                    <a:pt x="1634" y="13946"/>
                  </a:cubicBezTo>
                  <a:cubicBezTo>
                    <a:pt x="1982" y="14267"/>
                    <a:pt x="2330" y="14535"/>
                    <a:pt x="2811" y="14802"/>
                  </a:cubicBezTo>
                  <a:cubicBezTo>
                    <a:pt x="3213" y="15016"/>
                    <a:pt x="3641" y="15257"/>
                    <a:pt x="4123" y="15471"/>
                  </a:cubicBezTo>
                  <a:cubicBezTo>
                    <a:pt x="4953" y="15819"/>
                    <a:pt x="5889" y="16087"/>
                    <a:pt x="6880" y="16301"/>
                  </a:cubicBezTo>
                  <a:cubicBezTo>
                    <a:pt x="7790" y="16462"/>
                    <a:pt x="8673" y="16569"/>
                    <a:pt x="9503" y="16569"/>
                  </a:cubicBezTo>
                  <a:lnTo>
                    <a:pt x="9797" y="16569"/>
                  </a:lnTo>
                  <a:cubicBezTo>
                    <a:pt x="10841" y="16542"/>
                    <a:pt x="11885" y="16355"/>
                    <a:pt x="12848" y="16060"/>
                  </a:cubicBezTo>
                  <a:cubicBezTo>
                    <a:pt x="12956" y="16034"/>
                    <a:pt x="13036" y="16007"/>
                    <a:pt x="13116" y="15953"/>
                  </a:cubicBezTo>
                  <a:cubicBezTo>
                    <a:pt x="14026" y="15659"/>
                    <a:pt x="14856" y="15231"/>
                    <a:pt x="15579" y="14695"/>
                  </a:cubicBezTo>
                  <a:cubicBezTo>
                    <a:pt x="16435" y="14080"/>
                    <a:pt x="17131" y="13330"/>
                    <a:pt x="17666" y="12447"/>
                  </a:cubicBezTo>
                  <a:cubicBezTo>
                    <a:pt x="18121" y="11671"/>
                    <a:pt x="18469" y="10814"/>
                    <a:pt x="18630" y="9851"/>
                  </a:cubicBezTo>
                  <a:cubicBezTo>
                    <a:pt x="18790" y="8941"/>
                    <a:pt x="18844" y="8004"/>
                    <a:pt x="18710" y="7040"/>
                  </a:cubicBezTo>
                  <a:cubicBezTo>
                    <a:pt x="18576" y="6104"/>
                    <a:pt x="18309" y="5193"/>
                    <a:pt x="17907" y="4364"/>
                  </a:cubicBezTo>
                  <a:cubicBezTo>
                    <a:pt x="17693" y="3962"/>
                    <a:pt x="17452" y="3561"/>
                    <a:pt x="17185" y="3186"/>
                  </a:cubicBezTo>
                  <a:cubicBezTo>
                    <a:pt x="16917" y="2811"/>
                    <a:pt x="16622" y="2437"/>
                    <a:pt x="16248" y="2142"/>
                  </a:cubicBezTo>
                  <a:cubicBezTo>
                    <a:pt x="15632" y="1553"/>
                    <a:pt x="14856" y="1045"/>
                    <a:pt x="13973" y="670"/>
                  </a:cubicBezTo>
                  <a:cubicBezTo>
                    <a:pt x="13170" y="349"/>
                    <a:pt x="12286" y="108"/>
                    <a:pt x="11296" y="1"/>
                  </a:cubicBezTo>
                  <a:close/>
                </a:path>
              </a:pathLst>
            </a:custGeom>
            <a:solidFill>
              <a:srgbClr val="A9CF54"/>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27" name="Google Shape;3123;p13">
              <a:extLst>
                <a:ext uri="{FF2B5EF4-FFF2-40B4-BE49-F238E27FC236}">
                  <a16:creationId xmlns:a16="http://schemas.microsoft.com/office/drawing/2014/main" id="{E63D129C-3F2A-AEC6-41E5-A6979A16FFBA}"/>
                </a:ext>
              </a:extLst>
            </p:cNvPr>
            <p:cNvSpPr/>
            <p:nvPr/>
          </p:nvSpPr>
          <p:spPr>
            <a:xfrm>
              <a:off x="9970100" y="5734800"/>
              <a:ext cx="385450" cy="416225"/>
            </a:xfrm>
            <a:custGeom>
              <a:avLst/>
              <a:gdLst/>
              <a:ahLst/>
              <a:cxnLst/>
              <a:rect l="l" t="t" r="r" b="b"/>
              <a:pathLst>
                <a:path w="15418" h="16649" extrusionOk="0">
                  <a:moveTo>
                    <a:pt x="6879" y="0"/>
                  </a:moveTo>
                  <a:cubicBezTo>
                    <a:pt x="7227" y="54"/>
                    <a:pt x="7495" y="134"/>
                    <a:pt x="7763" y="241"/>
                  </a:cubicBezTo>
                  <a:cubicBezTo>
                    <a:pt x="8539" y="455"/>
                    <a:pt x="9261" y="803"/>
                    <a:pt x="9931" y="1231"/>
                  </a:cubicBezTo>
                  <a:cubicBezTo>
                    <a:pt x="10600" y="1660"/>
                    <a:pt x="11215" y="2168"/>
                    <a:pt x="11751" y="2784"/>
                  </a:cubicBezTo>
                  <a:cubicBezTo>
                    <a:pt x="12018" y="3078"/>
                    <a:pt x="12232" y="3373"/>
                    <a:pt x="12447" y="3694"/>
                  </a:cubicBezTo>
                  <a:cubicBezTo>
                    <a:pt x="12554" y="3881"/>
                    <a:pt x="12634" y="4042"/>
                    <a:pt x="12741" y="4256"/>
                  </a:cubicBezTo>
                  <a:cubicBezTo>
                    <a:pt x="12848" y="4417"/>
                    <a:pt x="12902" y="4604"/>
                    <a:pt x="12982" y="4818"/>
                  </a:cubicBezTo>
                  <a:cubicBezTo>
                    <a:pt x="13303" y="5621"/>
                    <a:pt x="13517" y="6477"/>
                    <a:pt x="13571" y="7361"/>
                  </a:cubicBezTo>
                  <a:cubicBezTo>
                    <a:pt x="13651" y="8190"/>
                    <a:pt x="13571" y="9020"/>
                    <a:pt x="13383" y="9823"/>
                  </a:cubicBezTo>
                  <a:cubicBezTo>
                    <a:pt x="13169" y="10626"/>
                    <a:pt x="12875" y="11402"/>
                    <a:pt x="12447" y="12071"/>
                  </a:cubicBezTo>
                  <a:cubicBezTo>
                    <a:pt x="12018" y="12767"/>
                    <a:pt x="11429" y="13437"/>
                    <a:pt x="10760" y="13972"/>
                  </a:cubicBezTo>
                  <a:lnTo>
                    <a:pt x="10279" y="14373"/>
                  </a:lnTo>
                  <a:cubicBezTo>
                    <a:pt x="10091" y="14507"/>
                    <a:pt x="9904" y="14641"/>
                    <a:pt x="9690" y="14748"/>
                  </a:cubicBezTo>
                  <a:cubicBezTo>
                    <a:pt x="9288" y="14989"/>
                    <a:pt x="8887" y="15176"/>
                    <a:pt x="8485" y="15364"/>
                  </a:cubicBezTo>
                  <a:cubicBezTo>
                    <a:pt x="7629" y="15685"/>
                    <a:pt x="6719" y="15899"/>
                    <a:pt x="5782" y="15979"/>
                  </a:cubicBezTo>
                  <a:cubicBezTo>
                    <a:pt x="5371" y="16026"/>
                    <a:pt x="4955" y="16047"/>
                    <a:pt x="4539" y="16047"/>
                  </a:cubicBezTo>
                  <a:cubicBezTo>
                    <a:pt x="4005" y="16047"/>
                    <a:pt x="3471" y="16013"/>
                    <a:pt x="2945" y="15953"/>
                  </a:cubicBezTo>
                  <a:cubicBezTo>
                    <a:pt x="2516" y="15899"/>
                    <a:pt x="2035" y="15819"/>
                    <a:pt x="1606" y="15712"/>
                  </a:cubicBezTo>
                  <a:cubicBezTo>
                    <a:pt x="1125" y="15631"/>
                    <a:pt x="696" y="15497"/>
                    <a:pt x="268" y="15310"/>
                  </a:cubicBezTo>
                  <a:cubicBezTo>
                    <a:pt x="161" y="15283"/>
                    <a:pt x="108" y="15257"/>
                    <a:pt x="1" y="15230"/>
                  </a:cubicBezTo>
                  <a:lnTo>
                    <a:pt x="1" y="15230"/>
                  </a:lnTo>
                  <a:cubicBezTo>
                    <a:pt x="241" y="15310"/>
                    <a:pt x="429" y="15444"/>
                    <a:pt x="696" y="15551"/>
                  </a:cubicBezTo>
                  <a:cubicBezTo>
                    <a:pt x="1526" y="15926"/>
                    <a:pt x="2463" y="16193"/>
                    <a:pt x="3480" y="16381"/>
                  </a:cubicBezTo>
                  <a:cubicBezTo>
                    <a:pt x="4390" y="16568"/>
                    <a:pt x="5247" y="16648"/>
                    <a:pt x="6076" y="16648"/>
                  </a:cubicBezTo>
                  <a:lnTo>
                    <a:pt x="6398" y="16648"/>
                  </a:lnTo>
                  <a:cubicBezTo>
                    <a:pt x="7415" y="16622"/>
                    <a:pt x="8458" y="16461"/>
                    <a:pt x="9422" y="16167"/>
                  </a:cubicBezTo>
                  <a:cubicBezTo>
                    <a:pt x="9529" y="16113"/>
                    <a:pt x="9636" y="16086"/>
                    <a:pt x="9690" y="16060"/>
                  </a:cubicBezTo>
                  <a:cubicBezTo>
                    <a:pt x="10600" y="15765"/>
                    <a:pt x="11429" y="15310"/>
                    <a:pt x="12179" y="14775"/>
                  </a:cubicBezTo>
                  <a:cubicBezTo>
                    <a:pt x="13009" y="14186"/>
                    <a:pt x="13705" y="13410"/>
                    <a:pt x="14240" y="12553"/>
                  </a:cubicBezTo>
                  <a:cubicBezTo>
                    <a:pt x="14722" y="11777"/>
                    <a:pt x="15043" y="10894"/>
                    <a:pt x="15230" y="9930"/>
                  </a:cubicBezTo>
                  <a:cubicBezTo>
                    <a:pt x="15391" y="9020"/>
                    <a:pt x="15418" y="8083"/>
                    <a:pt x="15284" y="7120"/>
                  </a:cubicBezTo>
                  <a:cubicBezTo>
                    <a:pt x="15150" y="6183"/>
                    <a:pt x="14882" y="5273"/>
                    <a:pt x="14481" y="4443"/>
                  </a:cubicBezTo>
                  <a:cubicBezTo>
                    <a:pt x="14293" y="4042"/>
                    <a:pt x="14052" y="3640"/>
                    <a:pt x="13785" y="3266"/>
                  </a:cubicBezTo>
                  <a:cubicBezTo>
                    <a:pt x="13517" y="2918"/>
                    <a:pt x="13223" y="2543"/>
                    <a:pt x="12848" y="2195"/>
                  </a:cubicBezTo>
                  <a:cubicBezTo>
                    <a:pt x="12206" y="1606"/>
                    <a:pt x="11429" y="1098"/>
                    <a:pt x="10573" y="723"/>
                  </a:cubicBezTo>
                  <a:cubicBezTo>
                    <a:pt x="9770" y="402"/>
                    <a:pt x="8860" y="161"/>
                    <a:pt x="7896" y="54"/>
                  </a:cubicBezTo>
                  <a:cubicBezTo>
                    <a:pt x="7548" y="27"/>
                    <a:pt x="7227" y="0"/>
                    <a:pt x="6879" y="0"/>
                  </a:cubicBezTo>
                  <a:close/>
                </a:path>
              </a:pathLst>
            </a:custGeom>
            <a:solidFill>
              <a:srgbClr val="434343">
                <a:alpha val="10196"/>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28" name="Google Shape;3124;p13">
              <a:extLst>
                <a:ext uri="{FF2B5EF4-FFF2-40B4-BE49-F238E27FC236}">
                  <a16:creationId xmlns:a16="http://schemas.microsoft.com/office/drawing/2014/main" id="{8BD14A39-85C5-601D-DA9E-0D8E455D73C2}"/>
                </a:ext>
              </a:extLst>
            </p:cNvPr>
            <p:cNvSpPr/>
            <p:nvPr/>
          </p:nvSpPr>
          <p:spPr>
            <a:xfrm>
              <a:off x="10172175" y="5770925"/>
              <a:ext cx="90375" cy="80325"/>
            </a:xfrm>
            <a:custGeom>
              <a:avLst/>
              <a:gdLst/>
              <a:ahLst/>
              <a:cxnLst/>
              <a:rect l="l" t="t" r="r" b="b"/>
              <a:pathLst>
                <a:path w="3615" h="3213" extrusionOk="0">
                  <a:moveTo>
                    <a:pt x="1071" y="1"/>
                  </a:moveTo>
                  <a:cubicBezTo>
                    <a:pt x="1018" y="27"/>
                    <a:pt x="938" y="27"/>
                    <a:pt x="911" y="27"/>
                  </a:cubicBezTo>
                  <a:lnTo>
                    <a:pt x="750" y="27"/>
                  </a:lnTo>
                  <a:cubicBezTo>
                    <a:pt x="590" y="27"/>
                    <a:pt x="456" y="81"/>
                    <a:pt x="349" y="134"/>
                  </a:cubicBezTo>
                  <a:cubicBezTo>
                    <a:pt x="268" y="161"/>
                    <a:pt x="242" y="188"/>
                    <a:pt x="215" y="215"/>
                  </a:cubicBezTo>
                  <a:cubicBezTo>
                    <a:pt x="135" y="295"/>
                    <a:pt x="108" y="322"/>
                    <a:pt x="81" y="402"/>
                  </a:cubicBezTo>
                  <a:cubicBezTo>
                    <a:pt x="1" y="482"/>
                    <a:pt x="1" y="616"/>
                    <a:pt x="1" y="723"/>
                  </a:cubicBezTo>
                  <a:cubicBezTo>
                    <a:pt x="1" y="804"/>
                    <a:pt x="1" y="857"/>
                    <a:pt x="28" y="937"/>
                  </a:cubicBezTo>
                  <a:cubicBezTo>
                    <a:pt x="81" y="1098"/>
                    <a:pt x="135" y="1259"/>
                    <a:pt x="215" y="1473"/>
                  </a:cubicBezTo>
                  <a:cubicBezTo>
                    <a:pt x="349" y="1740"/>
                    <a:pt x="536" y="2008"/>
                    <a:pt x="777" y="2276"/>
                  </a:cubicBezTo>
                  <a:cubicBezTo>
                    <a:pt x="1018" y="2543"/>
                    <a:pt x="1285" y="2731"/>
                    <a:pt x="1553" y="2891"/>
                  </a:cubicBezTo>
                  <a:cubicBezTo>
                    <a:pt x="1848" y="3079"/>
                    <a:pt x="2142" y="3159"/>
                    <a:pt x="2410" y="3212"/>
                  </a:cubicBezTo>
                  <a:lnTo>
                    <a:pt x="2517" y="3212"/>
                  </a:lnTo>
                  <a:cubicBezTo>
                    <a:pt x="2784" y="3212"/>
                    <a:pt x="3025" y="3105"/>
                    <a:pt x="3213" y="2945"/>
                  </a:cubicBezTo>
                  <a:cubicBezTo>
                    <a:pt x="3346" y="2838"/>
                    <a:pt x="3454" y="2704"/>
                    <a:pt x="3507" y="2570"/>
                  </a:cubicBezTo>
                  <a:cubicBezTo>
                    <a:pt x="3561" y="2490"/>
                    <a:pt x="3587" y="2436"/>
                    <a:pt x="3587" y="2356"/>
                  </a:cubicBezTo>
                  <a:cubicBezTo>
                    <a:pt x="3614" y="2302"/>
                    <a:pt x="3614" y="2195"/>
                    <a:pt x="3614" y="2142"/>
                  </a:cubicBezTo>
                  <a:cubicBezTo>
                    <a:pt x="3614" y="2008"/>
                    <a:pt x="3587" y="1874"/>
                    <a:pt x="3507" y="1687"/>
                  </a:cubicBezTo>
                  <a:cubicBezTo>
                    <a:pt x="3454" y="1553"/>
                    <a:pt x="3373" y="1419"/>
                    <a:pt x="3293" y="1285"/>
                  </a:cubicBezTo>
                  <a:cubicBezTo>
                    <a:pt x="3186" y="1151"/>
                    <a:pt x="3052" y="1018"/>
                    <a:pt x="2918" y="937"/>
                  </a:cubicBezTo>
                  <a:cubicBezTo>
                    <a:pt x="2811" y="830"/>
                    <a:pt x="2677" y="723"/>
                    <a:pt x="2517" y="589"/>
                  </a:cubicBezTo>
                  <a:cubicBezTo>
                    <a:pt x="2249" y="402"/>
                    <a:pt x="1955" y="215"/>
                    <a:pt x="1633" y="134"/>
                  </a:cubicBezTo>
                  <a:cubicBezTo>
                    <a:pt x="1500" y="54"/>
                    <a:pt x="1366" y="27"/>
                    <a:pt x="1285" y="27"/>
                  </a:cubicBezTo>
                  <a:cubicBezTo>
                    <a:pt x="1205" y="27"/>
                    <a:pt x="1152" y="1"/>
                    <a:pt x="1071" y="1"/>
                  </a:cubicBezTo>
                  <a:close/>
                </a:path>
              </a:pathLst>
            </a:custGeom>
            <a:solidFill>
              <a:srgbClr val="FFC20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29" name="Google Shape;3125;p13">
              <a:extLst>
                <a:ext uri="{FF2B5EF4-FFF2-40B4-BE49-F238E27FC236}">
                  <a16:creationId xmlns:a16="http://schemas.microsoft.com/office/drawing/2014/main" id="{314AB55F-9795-57E0-318D-7F76C92F727F}"/>
                </a:ext>
              </a:extLst>
            </p:cNvPr>
            <p:cNvSpPr/>
            <p:nvPr/>
          </p:nvSpPr>
          <p:spPr>
            <a:xfrm>
              <a:off x="10255825" y="5862600"/>
              <a:ext cx="44175" cy="51550"/>
            </a:xfrm>
            <a:custGeom>
              <a:avLst/>
              <a:gdLst/>
              <a:ahLst/>
              <a:cxnLst/>
              <a:rect l="l" t="t" r="r" b="b"/>
              <a:pathLst>
                <a:path w="1767" h="2062" extrusionOk="0">
                  <a:moveTo>
                    <a:pt x="616" y="0"/>
                  </a:moveTo>
                  <a:cubicBezTo>
                    <a:pt x="509" y="0"/>
                    <a:pt x="402" y="27"/>
                    <a:pt x="295" y="107"/>
                  </a:cubicBezTo>
                  <a:cubicBezTo>
                    <a:pt x="134" y="188"/>
                    <a:pt x="54" y="402"/>
                    <a:pt x="0" y="589"/>
                  </a:cubicBezTo>
                  <a:lnTo>
                    <a:pt x="0" y="857"/>
                  </a:lnTo>
                  <a:lnTo>
                    <a:pt x="108" y="1178"/>
                  </a:lnTo>
                  <a:cubicBezTo>
                    <a:pt x="134" y="1205"/>
                    <a:pt x="134" y="1258"/>
                    <a:pt x="161" y="1312"/>
                  </a:cubicBezTo>
                  <a:cubicBezTo>
                    <a:pt x="215" y="1365"/>
                    <a:pt x="241" y="1392"/>
                    <a:pt x="241" y="1473"/>
                  </a:cubicBezTo>
                  <a:cubicBezTo>
                    <a:pt x="402" y="1740"/>
                    <a:pt x="643" y="2035"/>
                    <a:pt x="964" y="2061"/>
                  </a:cubicBezTo>
                  <a:cubicBezTo>
                    <a:pt x="1151" y="2061"/>
                    <a:pt x="1339" y="2008"/>
                    <a:pt x="1473" y="1901"/>
                  </a:cubicBezTo>
                  <a:cubicBezTo>
                    <a:pt x="1633" y="1767"/>
                    <a:pt x="1713" y="1606"/>
                    <a:pt x="1740" y="1446"/>
                  </a:cubicBezTo>
                  <a:cubicBezTo>
                    <a:pt x="1767" y="1232"/>
                    <a:pt x="1713" y="1044"/>
                    <a:pt x="1633" y="857"/>
                  </a:cubicBezTo>
                  <a:cubicBezTo>
                    <a:pt x="1606" y="777"/>
                    <a:pt x="1553" y="696"/>
                    <a:pt x="1499" y="589"/>
                  </a:cubicBezTo>
                  <a:cubicBezTo>
                    <a:pt x="1446" y="536"/>
                    <a:pt x="1419" y="429"/>
                    <a:pt x="1339" y="375"/>
                  </a:cubicBezTo>
                  <a:cubicBezTo>
                    <a:pt x="1205" y="241"/>
                    <a:pt x="1071" y="134"/>
                    <a:pt x="884" y="54"/>
                  </a:cubicBezTo>
                  <a:cubicBezTo>
                    <a:pt x="777" y="27"/>
                    <a:pt x="696" y="27"/>
                    <a:pt x="616" y="27"/>
                  </a:cubicBezTo>
                  <a:lnTo>
                    <a:pt x="616" y="0"/>
                  </a:lnTo>
                  <a:close/>
                </a:path>
              </a:pathLst>
            </a:custGeom>
            <a:solidFill>
              <a:srgbClr val="FFC20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30" name="Google Shape;3126;p13">
              <a:extLst>
                <a:ext uri="{FF2B5EF4-FFF2-40B4-BE49-F238E27FC236}">
                  <a16:creationId xmlns:a16="http://schemas.microsoft.com/office/drawing/2014/main" id="{20A2BA1F-C314-2388-CC09-2E733C00045E}"/>
                </a:ext>
              </a:extLst>
            </p:cNvPr>
            <p:cNvSpPr/>
            <p:nvPr/>
          </p:nvSpPr>
          <p:spPr>
            <a:xfrm>
              <a:off x="10261850" y="5931525"/>
              <a:ext cx="26125" cy="35725"/>
            </a:xfrm>
            <a:custGeom>
              <a:avLst/>
              <a:gdLst/>
              <a:ahLst/>
              <a:cxnLst/>
              <a:rect l="l" t="t" r="r" b="b"/>
              <a:pathLst>
                <a:path w="1045" h="1429" extrusionOk="0">
                  <a:moveTo>
                    <a:pt x="402" y="0"/>
                  </a:moveTo>
                  <a:cubicBezTo>
                    <a:pt x="375" y="0"/>
                    <a:pt x="348" y="27"/>
                    <a:pt x="268" y="27"/>
                  </a:cubicBezTo>
                  <a:cubicBezTo>
                    <a:pt x="241" y="27"/>
                    <a:pt x="214" y="54"/>
                    <a:pt x="161" y="54"/>
                  </a:cubicBezTo>
                  <a:cubicBezTo>
                    <a:pt x="107" y="81"/>
                    <a:pt x="81" y="161"/>
                    <a:pt x="27" y="214"/>
                  </a:cubicBezTo>
                  <a:lnTo>
                    <a:pt x="27" y="268"/>
                  </a:lnTo>
                  <a:cubicBezTo>
                    <a:pt x="27" y="295"/>
                    <a:pt x="0" y="295"/>
                    <a:pt x="0" y="321"/>
                  </a:cubicBezTo>
                  <a:lnTo>
                    <a:pt x="0" y="402"/>
                  </a:lnTo>
                  <a:lnTo>
                    <a:pt x="0" y="562"/>
                  </a:lnTo>
                  <a:cubicBezTo>
                    <a:pt x="0" y="669"/>
                    <a:pt x="27" y="803"/>
                    <a:pt x="107" y="884"/>
                  </a:cubicBezTo>
                  <a:cubicBezTo>
                    <a:pt x="134" y="964"/>
                    <a:pt x="161" y="1071"/>
                    <a:pt x="241" y="1124"/>
                  </a:cubicBezTo>
                  <a:cubicBezTo>
                    <a:pt x="241" y="1151"/>
                    <a:pt x="268" y="1151"/>
                    <a:pt x="268" y="1205"/>
                  </a:cubicBezTo>
                  <a:cubicBezTo>
                    <a:pt x="348" y="1339"/>
                    <a:pt x="482" y="1419"/>
                    <a:pt x="616" y="1419"/>
                  </a:cubicBezTo>
                  <a:cubicBezTo>
                    <a:pt x="635" y="1425"/>
                    <a:pt x="654" y="1428"/>
                    <a:pt x="674" y="1428"/>
                  </a:cubicBezTo>
                  <a:cubicBezTo>
                    <a:pt x="814" y="1428"/>
                    <a:pt x="947" y="1269"/>
                    <a:pt x="1017" y="1151"/>
                  </a:cubicBezTo>
                  <a:cubicBezTo>
                    <a:pt x="1044" y="1098"/>
                    <a:pt x="1044" y="1017"/>
                    <a:pt x="1044" y="964"/>
                  </a:cubicBezTo>
                  <a:cubicBezTo>
                    <a:pt x="1044" y="884"/>
                    <a:pt x="1044" y="830"/>
                    <a:pt x="1017" y="750"/>
                  </a:cubicBezTo>
                  <a:cubicBezTo>
                    <a:pt x="964" y="589"/>
                    <a:pt x="884" y="429"/>
                    <a:pt x="777" y="268"/>
                  </a:cubicBezTo>
                  <a:cubicBezTo>
                    <a:pt x="696" y="134"/>
                    <a:pt x="562" y="27"/>
                    <a:pt x="402" y="0"/>
                  </a:cubicBezTo>
                  <a:close/>
                </a:path>
              </a:pathLst>
            </a:custGeom>
            <a:solidFill>
              <a:srgbClr val="FFC20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31" name="Google Shape;3127;p13">
              <a:extLst>
                <a:ext uri="{FF2B5EF4-FFF2-40B4-BE49-F238E27FC236}">
                  <a16:creationId xmlns:a16="http://schemas.microsoft.com/office/drawing/2014/main" id="{517AA1F9-D697-9D18-9A07-954FB7705EB1}"/>
                </a:ext>
              </a:extLst>
            </p:cNvPr>
            <p:cNvSpPr/>
            <p:nvPr/>
          </p:nvSpPr>
          <p:spPr>
            <a:xfrm>
              <a:off x="10271875" y="5812850"/>
              <a:ext cx="42200" cy="43075"/>
            </a:xfrm>
            <a:custGeom>
              <a:avLst/>
              <a:gdLst/>
              <a:ahLst/>
              <a:cxnLst/>
              <a:rect l="l" t="t" r="r" b="b"/>
              <a:pathLst>
                <a:path w="1688" h="1723" extrusionOk="0">
                  <a:moveTo>
                    <a:pt x="531" y="0"/>
                  </a:moveTo>
                  <a:cubicBezTo>
                    <a:pt x="411" y="0"/>
                    <a:pt x="303" y="35"/>
                    <a:pt x="242" y="117"/>
                  </a:cubicBezTo>
                  <a:cubicBezTo>
                    <a:pt x="135" y="197"/>
                    <a:pt x="81" y="277"/>
                    <a:pt x="28" y="384"/>
                  </a:cubicBezTo>
                  <a:cubicBezTo>
                    <a:pt x="1" y="465"/>
                    <a:pt x="1" y="518"/>
                    <a:pt x="1" y="572"/>
                  </a:cubicBezTo>
                  <a:cubicBezTo>
                    <a:pt x="1" y="652"/>
                    <a:pt x="1" y="679"/>
                    <a:pt x="28" y="759"/>
                  </a:cubicBezTo>
                  <a:cubicBezTo>
                    <a:pt x="81" y="840"/>
                    <a:pt x="108" y="947"/>
                    <a:pt x="161" y="1027"/>
                  </a:cubicBezTo>
                  <a:cubicBezTo>
                    <a:pt x="242" y="1107"/>
                    <a:pt x="295" y="1187"/>
                    <a:pt x="402" y="1241"/>
                  </a:cubicBezTo>
                  <a:cubicBezTo>
                    <a:pt x="483" y="1295"/>
                    <a:pt x="509" y="1348"/>
                    <a:pt x="563" y="1375"/>
                  </a:cubicBezTo>
                  <a:cubicBezTo>
                    <a:pt x="643" y="1455"/>
                    <a:pt x="750" y="1509"/>
                    <a:pt x="804" y="1589"/>
                  </a:cubicBezTo>
                  <a:lnTo>
                    <a:pt x="1018" y="1696"/>
                  </a:lnTo>
                  <a:cubicBezTo>
                    <a:pt x="1071" y="1723"/>
                    <a:pt x="1152" y="1723"/>
                    <a:pt x="1232" y="1723"/>
                  </a:cubicBezTo>
                  <a:cubicBezTo>
                    <a:pt x="1366" y="1723"/>
                    <a:pt x="1500" y="1616"/>
                    <a:pt x="1580" y="1509"/>
                  </a:cubicBezTo>
                  <a:cubicBezTo>
                    <a:pt x="1634" y="1375"/>
                    <a:pt x="1687" y="1214"/>
                    <a:pt x="1687" y="1054"/>
                  </a:cubicBezTo>
                  <a:cubicBezTo>
                    <a:pt x="1634" y="893"/>
                    <a:pt x="1580" y="759"/>
                    <a:pt x="1473" y="572"/>
                  </a:cubicBezTo>
                  <a:cubicBezTo>
                    <a:pt x="1366" y="465"/>
                    <a:pt x="1286" y="331"/>
                    <a:pt x="1152" y="224"/>
                  </a:cubicBezTo>
                  <a:cubicBezTo>
                    <a:pt x="1018" y="117"/>
                    <a:pt x="884" y="37"/>
                    <a:pt x="697" y="10"/>
                  </a:cubicBezTo>
                  <a:lnTo>
                    <a:pt x="643" y="10"/>
                  </a:lnTo>
                  <a:cubicBezTo>
                    <a:pt x="605" y="3"/>
                    <a:pt x="567" y="0"/>
                    <a:pt x="531" y="0"/>
                  </a:cubicBezTo>
                  <a:close/>
                </a:path>
              </a:pathLst>
            </a:custGeom>
            <a:solidFill>
              <a:srgbClr val="FFC20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32" name="Google Shape;3128;p13">
              <a:extLst>
                <a:ext uri="{FF2B5EF4-FFF2-40B4-BE49-F238E27FC236}">
                  <a16:creationId xmlns:a16="http://schemas.microsoft.com/office/drawing/2014/main" id="{70B2FC65-EADF-28A7-6BC4-AEE50CD72020}"/>
                </a:ext>
              </a:extLst>
            </p:cNvPr>
            <p:cNvSpPr/>
            <p:nvPr/>
          </p:nvSpPr>
          <p:spPr>
            <a:xfrm>
              <a:off x="10225050" y="5862600"/>
              <a:ext cx="19425" cy="21350"/>
            </a:xfrm>
            <a:custGeom>
              <a:avLst/>
              <a:gdLst/>
              <a:ahLst/>
              <a:cxnLst/>
              <a:rect l="l" t="t" r="r" b="b"/>
              <a:pathLst>
                <a:path w="777" h="854" extrusionOk="0">
                  <a:moveTo>
                    <a:pt x="214" y="0"/>
                  </a:moveTo>
                  <a:cubicBezTo>
                    <a:pt x="134" y="81"/>
                    <a:pt x="81" y="107"/>
                    <a:pt x="27" y="134"/>
                  </a:cubicBezTo>
                  <a:cubicBezTo>
                    <a:pt x="0" y="161"/>
                    <a:pt x="0" y="215"/>
                    <a:pt x="0" y="241"/>
                  </a:cubicBezTo>
                  <a:lnTo>
                    <a:pt x="0" y="295"/>
                  </a:lnTo>
                  <a:cubicBezTo>
                    <a:pt x="0" y="429"/>
                    <a:pt x="81" y="589"/>
                    <a:pt x="161" y="696"/>
                  </a:cubicBezTo>
                  <a:cubicBezTo>
                    <a:pt x="188" y="777"/>
                    <a:pt x="268" y="803"/>
                    <a:pt x="348" y="803"/>
                  </a:cubicBezTo>
                  <a:cubicBezTo>
                    <a:pt x="375" y="803"/>
                    <a:pt x="402" y="830"/>
                    <a:pt x="428" y="830"/>
                  </a:cubicBezTo>
                  <a:cubicBezTo>
                    <a:pt x="446" y="830"/>
                    <a:pt x="488" y="854"/>
                    <a:pt x="522" y="854"/>
                  </a:cubicBezTo>
                  <a:cubicBezTo>
                    <a:pt x="539" y="854"/>
                    <a:pt x="553" y="848"/>
                    <a:pt x="562" y="830"/>
                  </a:cubicBezTo>
                  <a:cubicBezTo>
                    <a:pt x="616" y="830"/>
                    <a:pt x="643" y="803"/>
                    <a:pt x="643" y="777"/>
                  </a:cubicBezTo>
                  <a:cubicBezTo>
                    <a:pt x="696" y="723"/>
                    <a:pt x="750" y="670"/>
                    <a:pt x="750" y="589"/>
                  </a:cubicBezTo>
                  <a:cubicBezTo>
                    <a:pt x="776" y="482"/>
                    <a:pt x="696" y="348"/>
                    <a:pt x="616" y="268"/>
                  </a:cubicBezTo>
                  <a:lnTo>
                    <a:pt x="428" y="107"/>
                  </a:lnTo>
                  <a:lnTo>
                    <a:pt x="241" y="0"/>
                  </a:lnTo>
                  <a:close/>
                </a:path>
              </a:pathLst>
            </a:custGeom>
            <a:solidFill>
              <a:srgbClr val="FFC20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33" name="Google Shape;3129;p13">
              <a:extLst>
                <a:ext uri="{FF2B5EF4-FFF2-40B4-BE49-F238E27FC236}">
                  <a16:creationId xmlns:a16="http://schemas.microsoft.com/office/drawing/2014/main" id="{7897DC7E-7A4D-2F24-10FE-7467E94BCAF2}"/>
                </a:ext>
              </a:extLst>
            </p:cNvPr>
            <p:cNvSpPr/>
            <p:nvPr/>
          </p:nvSpPr>
          <p:spPr>
            <a:xfrm>
              <a:off x="10358875" y="5882675"/>
              <a:ext cx="75625" cy="96375"/>
            </a:xfrm>
            <a:custGeom>
              <a:avLst/>
              <a:gdLst/>
              <a:ahLst/>
              <a:cxnLst/>
              <a:rect l="l" t="t" r="r" b="b"/>
              <a:pathLst>
                <a:path w="3025" h="3855" extrusionOk="0">
                  <a:moveTo>
                    <a:pt x="1151" y="0"/>
                  </a:moveTo>
                  <a:cubicBezTo>
                    <a:pt x="1044" y="0"/>
                    <a:pt x="910" y="27"/>
                    <a:pt x="803" y="81"/>
                  </a:cubicBezTo>
                  <a:cubicBezTo>
                    <a:pt x="643" y="134"/>
                    <a:pt x="482" y="295"/>
                    <a:pt x="348" y="482"/>
                  </a:cubicBezTo>
                  <a:cubicBezTo>
                    <a:pt x="268" y="536"/>
                    <a:pt x="241" y="643"/>
                    <a:pt x="161" y="750"/>
                  </a:cubicBezTo>
                  <a:cubicBezTo>
                    <a:pt x="107" y="910"/>
                    <a:pt x="81" y="1071"/>
                    <a:pt x="27" y="1285"/>
                  </a:cubicBezTo>
                  <a:cubicBezTo>
                    <a:pt x="0" y="1633"/>
                    <a:pt x="54" y="2035"/>
                    <a:pt x="188" y="2436"/>
                  </a:cubicBezTo>
                  <a:cubicBezTo>
                    <a:pt x="268" y="2623"/>
                    <a:pt x="348" y="2784"/>
                    <a:pt x="429" y="2945"/>
                  </a:cubicBezTo>
                  <a:cubicBezTo>
                    <a:pt x="536" y="3078"/>
                    <a:pt x="643" y="3239"/>
                    <a:pt x="777" y="3373"/>
                  </a:cubicBezTo>
                  <a:cubicBezTo>
                    <a:pt x="910" y="3507"/>
                    <a:pt x="1071" y="3614"/>
                    <a:pt x="1232" y="3721"/>
                  </a:cubicBezTo>
                  <a:cubicBezTo>
                    <a:pt x="1419" y="3774"/>
                    <a:pt x="1580" y="3801"/>
                    <a:pt x="1740" y="3855"/>
                  </a:cubicBezTo>
                  <a:lnTo>
                    <a:pt x="1820" y="3855"/>
                  </a:lnTo>
                  <a:cubicBezTo>
                    <a:pt x="1954" y="3855"/>
                    <a:pt x="2088" y="3801"/>
                    <a:pt x="2222" y="3774"/>
                  </a:cubicBezTo>
                  <a:cubicBezTo>
                    <a:pt x="2356" y="3721"/>
                    <a:pt x="2490" y="3641"/>
                    <a:pt x="2623" y="3507"/>
                  </a:cubicBezTo>
                  <a:cubicBezTo>
                    <a:pt x="2704" y="3426"/>
                    <a:pt x="2811" y="3266"/>
                    <a:pt x="2891" y="3105"/>
                  </a:cubicBezTo>
                  <a:cubicBezTo>
                    <a:pt x="2945" y="2945"/>
                    <a:pt x="3025" y="2784"/>
                    <a:pt x="3025" y="2570"/>
                  </a:cubicBezTo>
                  <a:cubicBezTo>
                    <a:pt x="3025" y="2383"/>
                    <a:pt x="3025" y="2195"/>
                    <a:pt x="2971" y="2008"/>
                  </a:cubicBezTo>
                  <a:cubicBezTo>
                    <a:pt x="2945" y="1874"/>
                    <a:pt x="2918" y="1740"/>
                    <a:pt x="2891" y="1660"/>
                  </a:cubicBezTo>
                  <a:cubicBezTo>
                    <a:pt x="2757" y="1392"/>
                    <a:pt x="2623" y="1098"/>
                    <a:pt x="2409" y="857"/>
                  </a:cubicBezTo>
                  <a:cubicBezTo>
                    <a:pt x="2275" y="670"/>
                    <a:pt x="2115" y="509"/>
                    <a:pt x="1954" y="375"/>
                  </a:cubicBezTo>
                  <a:cubicBezTo>
                    <a:pt x="1767" y="188"/>
                    <a:pt x="1580" y="107"/>
                    <a:pt x="1365" y="27"/>
                  </a:cubicBezTo>
                  <a:cubicBezTo>
                    <a:pt x="1312" y="27"/>
                    <a:pt x="1205" y="0"/>
                    <a:pt x="1151" y="0"/>
                  </a:cubicBezTo>
                  <a:close/>
                </a:path>
              </a:pathLst>
            </a:custGeom>
            <a:solidFill>
              <a:srgbClr val="FFC20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34" name="Google Shape;3130;p13">
              <a:extLst>
                <a:ext uri="{FF2B5EF4-FFF2-40B4-BE49-F238E27FC236}">
                  <a16:creationId xmlns:a16="http://schemas.microsoft.com/office/drawing/2014/main" id="{21490D8B-5CC4-340A-151F-EE05A4990225}"/>
                </a:ext>
              </a:extLst>
            </p:cNvPr>
            <p:cNvSpPr/>
            <p:nvPr/>
          </p:nvSpPr>
          <p:spPr>
            <a:xfrm>
              <a:off x="10436500" y="5956275"/>
              <a:ext cx="39500" cy="56400"/>
            </a:xfrm>
            <a:custGeom>
              <a:avLst/>
              <a:gdLst/>
              <a:ahLst/>
              <a:cxnLst/>
              <a:rect l="l" t="t" r="r" b="b"/>
              <a:pathLst>
                <a:path w="1580" h="2256" extrusionOk="0">
                  <a:moveTo>
                    <a:pt x="750" y="1"/>
                  </a:moveTo>
                  <a:cubicBezTo>
                    <a:pt x="589" y="1"/>
                    <a:pt x="482" y="27"/>
                    <a:pt x="375" y="81"/>
                  </a:cubicBezTo>
                  <a:cubicBezTo>
                    <a:pt x="268" y="134"/>
                    <a:pt x="188" y="242"/>
                    <a:pt x="107" y="322"/>
                  </a:cubicBezTo>
                  <a:cubicBezTo>
                    <a:pt x="54" y="429"/>
                    <a:pt x="0" y="563"/>
                    <a:pt x="0" y="697"/>
                  </a:cubicBezTo>
                  <a:lnTo>
                    <a:pt x="0" y="964"/>
                  </a:lnTo>
                  <a:lnTo>
                    <a:pt x="0" y="1125"/>
                  </a:lnTo>
                  <a:cubicBezTo>
                    <a:pt x="0" y="1312"/>
                    <a:pt x="54" y="1446"/>
                    <a:pt x="80" y="1607"/>
                  </a:cubicBezTo>
                  <a:cubicBezTo>
                    <a:pt x="107" y="1740"/>
                    <a:pt x="188" y="1874"/>
                    <a:pt x="268" y="1981"/>
                  </a:cubicBezTo>
                  <a:cubicBezTo>
                    <a:pt x="348" y="2062"/>
                    <a:pt x="482" y="2169"/>
                    <a:pt x="589" y="2195"/>
                  </a:cubicBezTo>
                  <a:cubicBezTo>
                    <a:pt x="656" y="2236"/>
                    <a:pt x="730" y="2256"/>
                    <a:pt x="803" y="2256"/>
                  </a:cubicBezTo>
                  <a:cubicBezTo>
                    <a:pt x="877" y="2256"/>
                    <a:pt x="950" y="2236"/>
                    <a:pt x="1017" y="2195"/>
                  </a:cubicBezTo>
                  <a:lnTo>
                    <a:pt x="1205" y="2115"/>
                  </a:lnTo>
                  <a:cubicBezTo>
                    <a:pt x="1285" y="2088"/>
                    <a:pt x="1338" y="2008"/>
                    <a:pt x="1392" y="1955"/>
                  </a:cubicBezTo>
                  <a:cubicBezTo>
                    <a:pt x="1446" y="1821"/>
                    <a:pt x="1526" y="1687"/>
                    <a:pt x="1553" y="1526"/>
                  </a:cubicBezTo>
                  <a:cubicBezTo>
                    <a:pt x="1579" y="1366"/>
                    <a:pt x="1579" y="1232"/>
                    <a:pt x="1579" y="1071"/>
                  </a:cubicBezTo>
                  <a:cubicBezTo>
                    <a:pt x="1579" y="911"/>
                    <a:pt x="1553" y="750"/>
                    <a:pt x="1472" y="616"/>
                  </a:cubicBezTo>
                  <a:cubicBezTo>
                    <a:pt x="1392" y="349"/>
                    <a:pt x="1178" y="81"/>
                    <a:pt x="883" y="1"/>
                  </a:cubicBezTo>
                  <a:close/>
                </a:path>
              </a:pathLst>
            </a:custGeom>
            <a:solidFill>
              <a:srgbClr val="FFC20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35" name="Google Shape;3131;p13">
              <a:extLst>
                <a:ext uri="{FF2B5EF4-FFF2-40B4-BE49-F238E27FC236}">
                  <a16:creationId xmlns:a16="http://schemas.microsoft.com/office/drawing/2014/main" id="{975F47CC-2D70-9B32-EC93-7A112838DE5A}"/>
                </a:ext>
              </a:extLst>
            </p:cNvPr>
            <p:cNvSpPr/>
            <p:nvPr/>
          </p:nvSpPr>
          <p:spPr>
            <a:xfrm>
              <a:off x="10395000" y="6013150"/>
              <a:ext cx="30150" cy="46875"/>
            </a:xfrm>
            <a:custGeom>
              <a:avLst/>
              <a:gdLst/>
              <a:ahLst/>
              <a:cxnLst/>
              <a:rect l="l" t="t" r="r" b="b"/>
              <a:pathLst>
                <a:path w="1206" h="1875" extrusionOk="0">
                  <a:moveTo>
                    <a:pt x="616" y="1"/>
                  </a:moveTo>
                  <a:cubicBezTo>
                    <a:pt x="590" y="1"/>
                    <a:pt x="536" y="27"/>
                    <a:pt x="429" y="81"/>
                  </a:cubicBezTo>
                  <a:cubicBezTo>
                    <a:pt x="349" y="108"/>
                    <a:pt x="322" y="135"/>
                    <a:pt x="268" y="161"/>
                  </a:cubicBezTo>
                  <a:cubicBezTo>
                    <a:pt x="188" y="215"/>
                    <a:pt x="161" y="268"/>
                    <a:pt x="135" y="349"/>
                  </a:cubicBezTo>
                  <a:cubicBezTo>
                    <a:pt x="54" y="429"/>
                    <a:pt x="27" y="536"/>
                    <a:pt x="27" y="643"/>
                  </a:cubicBezTo>
                  <a:cubicBezTo>
                    <a:pt x="1" y="830"/>
                    <a:pt x="54" y="1045"/>
                    <a:pt x="135" y="1232"/>
                  </a:cubicBezTo>
                  <a:cubicBezTo>
                    <a:pt x="161" y="1500"/>
                    <a:pt x="268" y="1848"/>
                    <a:pt x="536" y="1874"/>
                  </a:cubicBezTo>
                  <a:cubicBezTo>
                    <a:pt x="590" y="1874"/>
                    <a:pt x="670" y="1874"/>
                    <a:pt x="723" y="1848"/>
                  </a:cubicBezTo>
                  <a:cubicBezTo>
                    <a:pt x="804" y="1794"/>
                    <a:pt x="857" y="1767"/>
                    <a:pt x="938" y="1714"/>
                  </a:cubicBezTo>
                  <a:cubicBezTo>
                    <a:pt x="991" y="1633"/>
                    <a:pt x="1018" y="1580"/>
                    <a:pt x="1098" y="1473"/>
                  </a:cubicBezTo>
                  <a:cubicBezTo>
                    <a:pt x="1125" y="1393"/>
                    <a:pt x="1152" y="1339"/>
                    <a:pt x="1152" y="1259"/>
                  </a:cubicBezTo>
                  <a:cubicBezTo>
                    <a:pt x="1205" y="1125"/>
                    <a:pt x="1205" y="964"/>
                    <a:pt x="1205" y="830"/>
                  </a:cubicBezTo>
                  <a:cubicBezTo>
                    <a:pt x="1205" y="670"/>
                    <a:pt x="1152" y="536"/>
                    <a:pt x="1098" y="375"/>
                  </a:cubicBezTo>
                  <a:cubicBezTo>
                    <a:pt x="1018" y="242"/>
                    <a:pt x="964" y="108"/>
                    <a:pt x="830" y="27"/>
                  </a:cubicBezTo>
                  <a:cubicBezTo>
                    <a:pt x="750" y="1"/>
                    <a:pt x="697" y="1"/>
                    <a:pt x="616" y="1"/>
                  </a:cubicBezTo>
                  <a:close/>
                </a:path>
              </a:pathLst>
            </a:custGeom>
            <a:solidFill>
              <a:srgbClr val="FFC20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36" name="Google Shape;3132;p13">
              <a:extLst>
                <a:ext uri="{FF2B5EF4-FFF2-40B4-BE49-F238E27FC236}">
                  <a16:creationId xmlns:a16="http://schemas.microsoft.com/office/drawing/2014/main" id="{50CF9E0E-FB49-672C-6B31-73A0D0DFEB0A}"/>
                </a:ext>
              </a:extLst>
            </p:cNvPr>
            <p:cNvSpPr/>
            <p:nvPr/>
          </p:nvSpPr>
          <p:spPr>
            <a:xfrm>
              <a:off x="10416425" y="6062675"/>
              <a:ext cx="22775" cy="32700"/>
            </a:xfrm>
            <a:custGeom>
              <a:avLst/>
              <a:gdLst/>
              <a:ahLst/>
              <a:cxnLst/>
              <a:rect l="l" t="t" r="r" b="b"/>
              <a:pathLst>
                <a:path w="911" h="1308" extrusionOk="0">
                  <a:moveTo>
                    <a:pt x="509" y="0"/>
                  </a:moveTo>
                  <a:cubicBezTo>
                    <a:pt x="402" y="54"/>
                    <a:pt x="348" y="54"/>
                    <a:pt x="268" y="134"/>
                  </a:cubicBezTo>
                  <a:cubicBezTo>
                    <a:pt x="134" y="214"/>
                    <a:pt x="81" y="402"/>
                    <a:pt x="54" y="536"/>
                  </a:cubicBezTo>
                  <a:cubicBezTo>
                    <a:pt x="0" y="616"/>
                    <a:pt x="0" y="723"/>
                    <a:pt x="0" y="830"/>
                  </a:cubicBezTo>
                  <a:cubicBezTo>
                    <a:pt x="0" y="937"/>
                    <a:pt x="54" y="1044"/>
                    <a:pt x="81" y="1125"/>
                  </a:cubicBezTo>
                  <a:cubicBezTo>
                    <a:pt x="107" y="1232"/>
                    <a:pt x="214" y="1258"/>
                    <a:pt x="321" y="1285"/>
                  </a:cubicBezTo>
                  <a:cubicBezTo>
                    <a:pt x="345" y="1301"/>
                    <a:pt x="371" y="1307"/>
                    <a:pt x="398" y="1307"/>
                  </a:cubicBezTo>
                  <a:cubicBezTo>
                    <a:pt x="464" y="1307"/>
                    <a:pt x="540" y="1269"/>
                    <a:pt x="616" y="1232"/>
                  </a:cubicBezTo>
                  <a:cubicBezTo>
                    <a:pt x="669" y="1205"/>
                    <a:pt x="750" y="1098"/>
                    <a:pt x="776" y="1017"/>
                  </a:cubicBezTo>
                  <a:lnTo>
                    <a:pt x="803" y="991"/>
                  </a:lnTo>
                  <a:cubicBezTo>
                    <a:pt x="857" y="937"/>
                    <a:pt x="883" y="857"/>
                    <a:pt x="883" y="803"/>
                  </a:cubicBezTo>
                  <a:cubicBezTo>
                    <a:pt x="910" y="723"/>
                    <a:pt x="910" y="669"/>
                    <a:pt x="910" y="562"/>
                  </a:cubicBezTo>
                  <a:lnTo>
                    <a:pt x="910" y="429"/>
                  </a:lnTo>
                  <a:cubicBezTo>
                    <a:pt x="910" y="402"/>
                    <a:pt x="910" y="348"/>
                    <a:pt x="883" y="295"/>
                  </a:cubicBezTo>
                  <a:cubicBezTo>
                    <a:pt x="883" y="214"/>
                    <a:pt x="803" y="161"/>
                    <a:pt x="750" y="81"/>
                  </a:cubicBezTo>
                  <a:cubicBezTo>
                    <a:pt x="669" y="27"/>
                    <a:pt x="616" y="0"/>
                    <a:pt x="509" y="0"/>
                  </a:cubicBezTo>
                  <a:close/>
                </a:path>
              </a:pathLst>
            </a:custGeom>
            <a:solidFill>
              <a:srgbClr val="FFC20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37" name="Google Shape;3133;p13">
              <a:extLst>
                <a:ext uri="{FF2B5EF4-FFF2-40B4-BE49-F238E27FC236}">
                  <a16:creationId xmlns:a16="http://schemas.microsoft.com/office/drawing/2014/main" id="{773BE66C-8C6B-02A8-8490-3C12EE94774D}"/>
                </a:ext>
              </a:extLst>
            </p:cNvPr>
            <p:cNvSpPr/>
            <p:nvPr/>
          </p:nvSpPr>
          <p:spPr>
            <a:xfrm>
              <a:off x="10490025" y="6112850"/>
              <a:ext cx="50200" cy="66275"/>
            </a:xfrm>
            <a:custGeom>
              <a:avLst/>
              <a:gdLst/>
              <a:ahLst/>
              <a:cxnLst/>
              <a:rect l="l" t="t" r="r" b="b"/>
              <a:pathLst>
                <a:path w="2008" h="2651" extrusionOk="0">
                  <a:moveTo>
                    <a:pt x="1312" y="1"/>
                  </a:moveTo>
                  <a:cubicBezTo>
                    <a:pt x="1178" y="1"/>
                    <a:pt x="1071" y="28"/>
                    <a:pt x="937" y="108"/>
                  </a:cubicBezTo>
                  <a:cubicBezTo>
                    <a:pt x="910" y="135"/>
                    <a:pt x="857" y="135"/>
                    <a:pt x="803" y="161"/>
                  </a:cubicBezTo>
                  <a:cubicBezTo>
                    <a:pt x="750" y="188"/>
                    <a:pt x="723" y="242"/>
                    <a:pt x="670" y="268"/>
                  </a:cubicBezTo>
                  <a:cubicBezTo>
                    <a:pt x="536" y="375"/>
                    <a:pt x="429" y="509"/>
                    <a:pt x="348" y="643"/>
                  </a:cubicBezTo>
                  <a:cubicBezTo>
                    <a:pt x="134" y="938"/>
                    <a:pt x="27" y="1259"/>
                    <a:pt x="0" y="1607"/>
                  </a:cubicBezTo>
                  <a:cubicBezTo>
                    <a:pt x="0" y="1767"/>
                    <a:pt x="27" y="1928"/>
                    <a:pt x="107" y="2115"/>
                  </a:cubicBezTo>
                  <a:cubicBezTo>
                    <a:pt x="161" y="2276"/>
                    <a:pt x="268" y="2383"/>
                    <a:pt x="402" y="2463"/>
                  </a:cubicBezTo>
                  <a:cubicBezTo>
                    <a:pt x="536" y="2570"/>
                    <a:pt x="723" y="2651"/>
                    <a:pt x="884" y="2651"/>
                  </a:cubicBezTo>
                  <a:cubicBezTo>
                    <a:pt x="1018" y="2651"/>
                    <a:pt x="1178" y="2597"/>
                    <a:pt x="1285" y="2544"/>
                  </a:cubicBezTo>
                  <a:cubicBezTo>
                    <a:pt x="1553" y="2383"/>
                    <a:pt x="1713" y="2062"/>
                    <a:pt x="1847" y="1794"/>
                  </a:cubicBezTo>
                  <a:cubicBezTo>
                    <a:pt x="1981" y="1500"/>
                    <a:pt x="2008" y="1178"/>
                    <a:pt x="2008" y="857"/>
                  </a:cubicBezTo>
                  <a:cubicBezTo>
                    <a:pt x="2008" y="723"/>
                    <a:pt x="1981" y="563"/>
                    <a:pt x="1928" y="429"/>
                  </a:cubicBezTo>
                  <a:cubicBezTo>
                    <a:pt x="1820" y="268"/>
                    <a:pt x="1687" y="108"/>
                    <a:pt x="1473" y="28"/>
                  </a:cubicBezTo>
                  <a:cubicBezTo>
                    <a:pt x="1419" y="1"/>
                    <a:pt x="1392" y="1"/>
                    <a:pt x="1312" y="1"/>
                  </a:cubicBezTo>
                  <a:close/>
                </a:path>
              </a:pathLst>
            </a:custGeom>
            <a:solidFill>
              <a:srgbClr val="FFC20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38" name="Google Shape;3134;p13">
              <a:extLst>
                <a:ext uri="{FF2B5EF4-FFF2-40B4-BE49-F238E27FC236}">
                  <a16:creationId xmlns:a16="http://schemas.microsoft.com/office/drawing/2014/main" id="{B1226AD8-08AA-B7CE-8A52-206DB8CC30A0}"/>
                </a:ext>
              </a:extLst>
            </p:cNvPr>
            <p:cNvSpPr/>
            <p:nvPr/>
          </p:nvSpPr>
          <p:spPr>
            <a:xfrm>
              <a:off x="10457900" y="6159700"/>
              <a:ext cx="26800" cy="37325"/>
            </a:xfrm>
            <a:custGeom>
              <a:avLst/>
              <a:gdLst/>
              <a:ahLst/>
              <a:cxnLst/>
              <a:rect l="l" t="t" r="r" b="b"/>
              <a:pathLst>
                <a:path w="1072" h="1493" extrusionOk="0">
                  <a:moveTo>
                    <a:pt x="590" y="0"/>
                  </a:moveTo>
                  <a:cubicBezTo>
                    <a:pt x="590" y="27"/>
                    <a:pt x="563" y="27"/>
                    <a:pt x="536" y="27"/>
                  </a:cubicBezTo>
                  <a:cubicBezTo>
                    <a:pt x="482" y="27"/>
                    <a:pt x="456" y="27"/>
                    <a:pt x="429" y="54"/>
                  </a:cubicBezTo>
                  <a:cubicBezTo>
                    <a:pt x="402" y="54"/>
                    <a:pt x="349" y="107"/>
                    <a:pt x="349" y="107"/>
                  </a:cubicBezTo>
                  <a:cubicBezTo>
                    <a:pt x="268" y="161"/>
                    <a:pt x="188" y="268"/>
                    <a:pt x="135" y="375"/>
                  </a:cubicBezTo>
                  <a:cubicBezTo>
                    <a:pt x="54" y="536"/>
                    <a:pt x="1" y="723"/>
                    <a:pt x="1" y="910"/>
                  </a:cubicBezTo>
                  <a:lnTo>
                    <a:pt x="1" y="1178"/>
                  </a:lnTo>
                  <a:cubicBezTo>
                    <a:pt x="27" y="1312"/>
                    <a:pt x="81" y="1419"/>
                    <a:pt x="215" y="1472"/>
                  </a:cubicBezTo>
                  <a:cubicBezTo>
                    <a:pt x="255" y="1486"/>
                    <a:pt x="288" y="1493"/>
                    <a:pt x="325" y="1493"/>
                  </a:cubicBezTo>
                  <a:cubicBezTo>
                    <a:pt x="362" y="1493"/>
                    <a:pt x="402" y="1486"/>
                    <a:pt x="456" y="1472"/>
                  </a:cubicBezTo>
                  <a:cubicBezTo>
                    <a:pt x="563" y="1472"/>
                    <a:pt x="616" y="1419"/>
                    <a:pt x="697" y="1365"/>
                  </a:cubicBezTo>
                  <a:lnTo>
                    <a:pt x="750" y="1312"/>
                  </a:lnTo>
                  <a:cubicBezTo>
                    <a:pt x="804" y="1258"/>
                    <a:pt x="804" y="1232"/>
                    <a:pt x="830" y="1232"/>
                  </a:cubicBezTo>
                  <a:cubicBezTo>
                    <a:pt x="884" y="1151"/>
                    <a:pt x="937" y="1071"/>
                    <a:pt x="964" y="964"/>
                  </a:cubicBezTo>
                  <a:cubicBezTo>
                    <a:pt x="1018" y="803"/>
                    <a:pt x="1071" y="589"/>
                    <a:pt x="1018" y="429"/>
                  </a:cubicBezTo>
                  <a:cubicBezTo>
                    <a:pt x="1018" y="348"/>
                    <a:pt x="991" y="268"/>
                    <a:pt x="937" y="188"/>
                  </a:cubicBezTo>
                  <a:cubicBezTo>
                    <a:pt x="884" y="134"/>
                    <a:pt x="804" y="54"/>
                    <a:pt x="723" y="27"/>
                  </a:cubicBezTo>
                  <a:cubicBezTo>
                    <a:pt x="697" y="0"/>
                    <a:pt x="616" y="0"/>
                    <a:pt x="590" y="0"/>
                  </a:cubicBezTo>
                  <a:close/>
                </a:path>
              </a:pathLst>
            </a:custGeom>
            <a:solidFill>
              <a:srgbClr val="FFC20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39" name="Google Shape;3135;p13">
              <a:extLst>
                <a:ext uri="{FF2B5EF4-FFF2-40B4-BE49-F238E27FC236}">
                  <a16:creationId xmlns:a16="http://schemas.microsoft.com/office/drawing/2014/main" id="{E1806E96-7000-52E2-F945-1FC71E7B1128}"/>
                </a:ext>
              </a:extLst>
            </p:cNvPr>
            <p:cNvSpPr/>
            <p:nvPr/>
          </p:nvSpPr>
          <p:spPr>
            <a:xfrm>
              <a:off x="10488025" y="6197175"/>
              <a:ext cx="18750" cy="23675"/>
            </a:xfrm>
            <a:custGeom>
              <a:avLst/>
              <a:gdLst/>
              <a:ahLst/>
              <a:cxnLst/>
              <a:rect l="l" t="t" r="r" b="b"/>
              <a:pathLst>
                <a:path w="750" h="947" extrusionOk="0">
                  <a:moveTo>
                    <a:pt x="535" y="0"/>
                  </a:moveTo>
                  <a:cubicBezTo>
                    <a:pt x="482" y="81"/>
                    <a:pt x="455" y="81"/>
                    <a:pt x="455" y="81"/>
                  </a:cubicBezTo>
                  <a:lnTo>
                    <a:pt x="428" y="81"/>
                  </a:lnTo>
                  <a:cubicBezTo>
                    <a:pt x="402" y="81"/>
                    <a:pt x="348" y="81"/>
                    <a:pt x="321" y="107"/>
                  </a:cubicBezTo>
                  <a:cubicBezTo>
                    <a:pt x="187" y="214"/>
                    <a:pt x="80" y="348"/>
                    <a:pt x="27" y="482"/>
                  </a:cubicBezTo>
                  <a:cubicBezTo>
                    <a:pt x="0" y="616"/>
                    <a:pt x="27" y="750"/>
                    <a:pt x="80" y="830"/>
                  </a:cubicBezTo>
                  <a:cubicBezTo>
                    <a:pt x="142" y="912"/>
                    <a:pt x="234" y="947"/>
                    <a:pt x="334" y="947"/>
                  </a:cubicBezTo>
                  <a:cubicBezTo>
                    <a:pt x="365" y="947"/>
                    <a:pt x="397" y="943"/>
                    <a:pt x="428" y="937"/>
                  </a:cubicBezTo>
                  <a:cubicBezTo>
                    <a:pt x="562" y="910"/>
                    <a:pt x="669" y="776"/>
                    <a:pt x="723" y="643"/>
                  </a:cubicBezTo>
                  <a:cubicBezTo>
                    <a:pt x="750" y="562"/>
                    <a:pt x="750" y="482"/>
                    <a:pt x="750" y="375"/>
                  </a:cubicBezTo>
                  <a:cubicBezTo>
                    <a:pt x="750" y="295"/>
                    <a:pt x="750" y="214"/>
                    <a:pt x="723" y="134"/>
                  </a:cubicBezTo>
                  <a:cubicBezTo>
                    <a:pt x="696" y="81"/>
                    <a:pt x="616" y="0"/>
                    <a:pt x="589" y="0"/>
                  </a:cubicBezTo>
                  <a:close/>
                </a:path>
              </a:pathLst>
            </a:custGeom>
            <a:solidFill>
              <a:srgbClr val="FFC20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40" name="Google Shape;3136;p13">
              <a:extLst>
                <a:ext uri="{FF2B5EF4-FFF2-40B4-BE49-F238E27FC236}">
                  <a16:creationId xmlns:a16="http://schemas.microsoft.com/office/drawing/2014/main" id="{B60D91DF-5111-0825-74F3-B15D8284EC5A}"/>
                </a:ext>
              </a:extLst>
            </p:cNvPr>
            <p:cNvSpPr/>
            <p:nvPr/>
          </p:nvSpPr>
          <p:spPr>
            <a:xfrm>
              <a:off x="10499400" y="6252700"/>
              <a:ext cx="32125" cy="40850"/>
            </a:xfrm>
            <a:custGeom>
              <a:avLst/>
              <a:gdLst/>
              <a:ahLst/>
              <a:cxnLst/>
              <a:rect l="l" t="t" r="r" b="b"/>
              <a:pathLst>
                <a:path w="1285" h="1634" extrusionOk="0">
                  <a:moveTo>
                    <a:pt x="535" y="1"/>
                  </a:moveTo>
                  <a:cubicBezTo>
                    <a:pt x="509" y="28"/>
                    <a:pt x="428" y="54"/>
                    <a:pt x="402" y="81"/>
                  </a:cubicBezTo>
                  <a:cubicBezTo>
                    <a:pt x="295" y="161"/>
                    <a:pt x="214" y="215"/>
                    <a:pt x="161" y="322"/>
                  </a:cubicBezTo>
                  <a:cubicBezTo>
                    <a:pt x="134" y="402"/>
                    <a:pt x="107" y="483"/>
                    <a:pt x="80" y="590"/>
                  </a:cubicBezTo>
                  <a:cubicBezTo>
                    <a:pt x="27" y="670"/>
                    <a:pt x="27" y="697"/>
                    <a:pt x="27" y="750"/>
                  </a:cubicBezTo>
                  <a:cubicBezTo>
                    <a:pt x="0" y="884"/>
                    <a:pt x="0" y="1018"/>
                    <a:pt x="27" y="1152"/>
                  </a:cubicBezTo>
                  <a:cubicBezTo>
                    <a:pt x="80" y="1286"/>
                    <a:pt x="107" y="1393"/>
                    <a:pt x="214" y="1473"/>
                  </a:cubicBezTo>
                  <a:cubicBezTo>
                    <a:pt x="214" y="1473"/>
                    <a:pt x="241" y="1500"/>
                    <a:pt x="268" y="1500"/>
                  </a:cubicBezTo>
                  <a:cubicBezTo>
                    <a:pt x="295" y="1526"/>
                    <a:pt x="375" y="1553"/>
                    <a:pt x="402" y="1607"/>
                  </a:cubicBezTo>
                  <a:cubicBezTo>
                    <a:pt x="482" y="1633"/>
                    <a:pt x="535" y="1633"/>
                    <a:pt x="562" y="1633"/>
                  </a:cubicBezTo>
                  <a:cubicBezTo>
                    <a:pt x="643" y="1633"/>
                    <a:pt x="669" y="1607"/>
                    <a:pt x="696" y="1607"/>
                  </a:cubicBezTo>
                  <a:cubicBezTo>
                    <a:pt x="803" y="1526"/>
                    <a:pt x="910" y="1473"/>
                    <a:pt x="964" y="1366"/>
                  </a:cubicBezTo>
                  <a:cubicBezTo>
                    <a:pt x="1044" y="1259"/>
                    <a:pt x="1098" y="1125"/>
                    <a:pt x="1151" y="1018"/>
                  </a:cubicBezTo>
                  <a:cubicBezTo>
                    <a:pt x="1151" y="991"/>
                    <a:pt x="1151" y="964"/>
                    <a:pt x="1178" y="964"/>
                  </a:cubicBezTo>
                  <a:cubicBezTo>
                    <a:pt x="1205" y="911"/>
                    <a:pt x="1205" y="857"/>
                    <a:pt x="1231" y="831"/>
                  </a:cubicBezTo>
                  <a:cubicBezTo>
                    <a:pt x="1231" y="750"/>
                    <a:pt x="1285" y="723"/>
                    <a:pt x="1285" y="643"/>
                  </a:cubicBezTo>
                  <a:cubicBezTo>
                    <a:pt x="1285" y="590"/>
                    <a:pt x="1285" y="509"/>
                    <a:pt x="1231" y="456"/>
                  </a:cubicBezTo>
                  <a:cubicBezTo>
                    <a:pt x="1205" y="349"/>
                    <a:pt x="1151" y="295"/>
                    <a:pt x="1044" y="215"/>
                  </a:cubicBezTo>
                  <a:cubicBezTo>
                    <a:pt x="937" y="161"/>
                    <a:pt x="830" y="108"/>
                    <a:pt x="750" y="108"/>
                  </a:cubicBezTo>
                  <a:cubicBezTo>
                    <a:pt x="696" y="81"/>
                    <a:pt x="669" y="81"/>
                    <a:pt x="643" y="81"/>
                  </a:cubicBezTo>
                  <a:cubicBezTo>
                    <a:pt x="589" y="1"/>
                    <a:pt x="562" y="1"/>
                    <a:pt x="535" y="1"/>
                  </a:cubicBezTo>
                  <a:close/>
                </a:path>
              </a:pathLst>
            </a:custGeom>
            <a:solidFill>
              <a:srgbClr val="FFC20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41" name="Google Shape;3137;p13">
              <a:extLst>
                <a:ext uri="{FF2B5EF4-FFF2-40B4-BE49-F238E27FC236}">
                  <a16:creationId xmlns:a16="http://schemas.microsoft.com/office/drawing/2014/main" id="{C52632B3-6F89-5B87-24C7-20F655E1076E}"/>
                </a:ext>
              </a:extLst>
            </p:cNvPr>
            <p:cNvSpPr/>
            <p:nvPr/>
          </p:nvSpPr>
          <p:spPr>
            <a:xfrm>
              <a:off x="10496725" y="6248025"/>
              <a:ext cx="35475" cy="48700"/>
            </a:xfrm>
            <a:custGeom>
              <a:avLst/>
              <a:gdLst/>
              <a:ahLst/>
              <a:cxnLst/>
              <a:rect l="l" t="t" r="r" b="b"/>
              <a:pathLst>
                <a:path w="1419" h="1948" extrusionOk="0">
                  <a:moveTo>
                    <a:pt x="910" y="348"/>
                  </a:moveTo>
                  <a:lnTo>
                    <a:pt x="937" y="375"/>
                  </a:lnTo>
                  <a:cubicBezTo>
                    <a:pt x="937" y="402"/>
                    <a:pt x="964" y="402"/>
                    <a:pt x="964" y="455"/>
                  </a:cubicBezTo>
                  <a:cubicBezTo>
                    <a:pt x="1017" y="482"/>
                    <a:pt x="1017" y="536"/>
                    <a:pt x="1044" y="589"/>
                  </a:cubicBezTo>
                  <a:cubicBezTo>
                    <a:pt x="1071" y="643"/>
                    <a:pt x="1071" y="750"/>
                    <a:pt x="1071" y="857"/>
                  </a:cubicBezTo>
                  <a:cubicBezTo>
                    <a:pt x="1071" y="937"/>
                    <a:pt x="1071" y="1044"/>
                    <a:pt x="1044" y="1125"/>
                  </a:cubicBezTo>
                  <a:cubicBezTo>
                    <a:pt x="1017" y="1178"/>
                    <a:pt x="1017" y="1232"/>
                    <a:pt x="964" y="1285"/>
                  </a:cubicBezTo>
                  <a:cubicBezTo>
                    <a:pt x="937" y="1339"/>
                    <a:pt x="910" y="1419"/>
                    <a:pt x="830" y="1446"/>
                  </a:cubicBezTo>
                  <a:cubicBezTo>
                    <a:pt x="803" y="1473"/>
                    <a:pt x="776" y="1473"/>
                    <a:pt x="776" y="1526"/>
                  </a:cubicBezTo>
                  <a:cubicBezTo>
                    <a:pt x="776" y="1526"/>
                    <a:pt x="750" y="1553"/>
                    <a:pt x="696" y="1553"/>
                  </a:cubicBezTo>
                  <a:lnTo>
                    <a:pt x="616" y="1553"/>
                  </a:lnTo>
                  <a:cubicBezTo>
                    <a:pt x="589" y="1553"/>
                    <a:pt x="589" y="1526"/>
                    <a:pt x="589" y="1526"/>
                  </a:cubicBezTo>
                  <a:cubicBezTo>
                    <a:pt x="535" y="1473"/>
                    <a:pt x="535" y="1446"/>
                    <a:pt x="509" y="1446"/>
                  </a:cubicBezTo>
                  <a:cubicBezTo>
                    <a:pt x="482" y="1419"/>
                    <a:pt x="482" y="1339"/>
                    <a:pt x="455" y="1312"/>
                  </a:cubicBezTo>
                  <a:cubicBezTo>
                    <a:pt x="455" y="1232"/>
                    <a:pt x="402" y="1178"/>
                    <a:pt x="402" y="1125"/>
                  </a:cubicBezTo>
                  <a:lnTo>
                    <a:pt x="402" y="1071"/>
                  </a:lnTo>
                  <a:cubicBezTo>
                    <a:pt x="482" y="1044"/>
                    <a:pt x="535" y="1018"/>
                    <a:pt x="535" y="910"/>
                  </a:cubicBezTo>
                  <a:cubicBezTo>
                    <a:pt x="535" y="884"/>
                    <a:pt x="535" y="830"/>
                    <a:pt x="589" y="803"/>
                  </a:cubicBezTo>
                  <a:cubicBezTo>
                    <a:pt x="616" y="750"/>
                    <a:pt x="616" y="670"/>
                    <a:pt x="642" y="616"/>
                  </a:cubicBezTo>
                  <a:cubicBezTo>
                    <a:pt x="642" y="563"/>
                    <a:pt x="669" y="563"/>
                    <a:pt x="669" y="536"/>
                  </a:cubicBezTo>
                  <a:cubicBezTo>
                    <a:pt x="696" y="536"/>
                    <a:pt x="696" y="509"/>
                    <a:pt x="750" y="509"/>
                  </a:cubicBezTo>
                  <a:cubicBezTo>
                    <a:pt x="750" y="482"/>
                    <a:pt x="776" y="482"/>
                    <a:pt x="803" y="455"/>
                  </a:cubicBezTo>
                  <a:lnTo>
                    <a:pt x="910" y="348"/>
                  </a:lnTo>
                  <a:close/>
                  <a:moveTo>
                    <a:pt x="857" y="0"/>
                  </a:moveTo>
                  <a:cubicBezTo>
                    <a:pt x="750" y="0"/>
                    <a:pt x="642" y="81"/>
                    <a:pt x="589" y="134"/>
                  </a:cubicBezTo>
                  <a:lnTo>
                    <a:pt x="455" y="268"/>
                  </a:lnTo>
                  <a:lnTo>
                    <a:pt x="402" y="322"/>
                  </a:lnTo>
                  <a:cubicBezTo>
                    <a:pt x="348" y="348"/>
                    <a:pt x="321" y="402"/>
                    <a:pt x="241" y="482"/>
                  </a:cubicBezTo>
                  <a:cubicBezTo>
                    <a:pt x="134" y="616"/>
                    <a:pt x="80" y="750"/>
                    <a:pt x="54" y="910"/>
                  </a:cubicBezTo>
                  <a:cubicBezTo>
                    <a:pt x="0" y="1044"/>
                    <a:pt x="0" y="1178"/>
                    <a:pt x="54" y="1312"/>
                  </a:cubicBezTo>
                  <a:cubicBezTo>
                    <a:pt x="80" y="1446"/>
                    <a:pt x="107" y="1580"/>
                    <a:pt x="214" y="1687"/>
                  </a:cubicBezTo>
                  <a:cubicBezTo>
                    <a:pt x="268" y="1794"/>
                    <a:pt x="375" y="1847"/>
                    <a:pt x="482" y="1928"/>
                  </a:cubicBezTo>
                  <a:cubicBezTo>
                    <a:pt x="549" y="1941"/>
                    <a:pt x="616" y="1948"/>
                    <a:pt x="679" y="1948"/>
                  </a:cubicBezTo>
                  <a:cubicBezTo>
                    <a:pt x="743" y="1948"/>
                    <a:pt x="803" y="1941"/>
                    <a:pt x="857" y="1928"/>
                  </a:cubicBezTo>
                  <a:cubicBezTo>
                    <a:pt x="990" y="1847"/>
                    <a:pt x="1124" y="1740"/>
                    <a:pt x="1178" y="1606"/>
                  </a:cubicBezTo>
                  <a:cubicBezTo>
                    <a:pt x="1205" y="1553"/>
                    <a:pt x="1285" y="1473"/>
                    <a:pt x="1312" y="1392"/>
                  </a:cubicBezTo>
                  <a:cubicBezTo>
                    <a:pt x="1338" y="1285"/>
                    <a:pt x="1392" y="1205"/>
                    <a:pt x="1392" y="1125"/>
                  </a:cubicBezTo>
                  <a:cubicBezTo>
                    <a:pt x="1419" y="1018"/>
                    <a:pt x="1419" y="910"/>
                    <a:pt x="1392" y="803"/>
                  </a:cubicBezTo>
                  <a:cubicBezTo>
                    <a:pt x="1392" y="723"/>
                    <a:pt x="1338" y="643"/>
                    <a:pt x="1338" y="536"/>
                  </a:cubicBezTo>
                  <a:cubicBezTo>
                    <a:pt x="1338" y="509"/>
                    <a:pt x="1312" y="455"/>
                    <a:pt x="1312" y="402"/>
                  </a:cubicBezTo>
                  <a:cubicBezTo>
                    <a:pt x="1285" y="375"/>
                    <a:pt x="1285" y="322"/>
                    <a:pt x="1258" y="268"/>
                  </a:cubicBezTo>
                  <a:cubicBezTo>
                    <a:pt x="1205" y="215"/>
                    <a:pt x="1151" y="134"/>
                    <a:pt x="1071" y="107"/>
                  </a:cubicBezTo>
                  <a:cubicBezTo>
                    <a:pt x="1044" y="81"/>
                    <a:pt x="990" y="81"/>
                    <a:pt x="937" y="54"/>
                  </a:cubicBezTo>
                  <a:lnTo>
                    <a:pt x="883" y="54"/>
                  </a:lnTo>
                  <a:cubicBezTo>
                    <a:pt x="883" y="0"/>
                    <a:pt x="857" y="0"/>
                    <a:pt x="857" y="0"/>
                  </a:cubicBezTo>
                  <a:close/>
                </a:path>
              </a:pathLst>
            </a:custGeom>
            <a:solidFill>
              <a:srgbClr val="FFC20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42" name="Google Shape;3138;p13">
              <a:extLst>
                <a:ext uri="{FF2B5EF4-FFF2-40B4-BE49-F238E27FC236}">
                  <a16:creationId xmlns:a16="http://schemas.microsoft.com/office/drawing/2014/main" id="{1D2C09C2-C8D8-4AC3-1229-B5B1CFC2EAEF}"/>
                </a:ext>
              </a:extLst>
            </p:cNvPr>
            <p:cNvSpPr/>
            <p:nvPr/>
          </p:nvSpPr>
          <p:spPr>
            <a:xfrm>
              <a:off x="10533525" y="6222775"/>
              <a:ext cx="19425" cy="28975"/>
            </a:xfrm>
            <a:custGeom>
              <a:avLst/>
              <a:gdLst/>
              <a:ahLst/>
              <a:cxnLst/>
              <a:rect l="l" t="t" r="r" b="b"/>
              <a:pathLst>
                <a:path w="777" h="1159" extrusionOk="0">
                  <a:moveTo>
                    <a:pt x="301" y="0"/>
                  </a:moveTo>
                  <a:cubicBezTo>
                    <a:pt x="275" y="0"/>
                    <a:pt x="254" y="7"/>
                    <a:pt x="241" y="20"/>
                  </a:cubicBezTo>
                  <a:cubicBezTo>
                    <a:pt x="161" y="47"/>
                    <a:pt x="107" y="127"/>
                    <a:pt x="80" y="181"/>
                  </a:cubicBezTo>
                  <a:lnTo>
                    <a:pt x="80" y="207"/>
                  </a:lnTo>
                  <a:lnTo>
                    <a:pt x="80" y="261"/>
                  </a:lnTo>
                  <a:lnTo>
                    <a:pt x="80" y="288"/>
                  </a:lnTo>
                  <a:cubicBezTo>
                    <a:pt x="54" y="448"/>
                    <a:pt x="0" y="609"/>
                    <a:pt x="54" y="796"/>
                  </a:cubicBezTo>
                  <a:cubicBezTo>
                    <a:pt x="54" y="850"/>
                    <a:pt x="80" y="930"/>
                    <a:pt x="134" y="984"/>
                  </a:cubicBezTo>
                  <a:cubicBezTo>
                    <a:pt x="161" y="1064"/>
                    <a:pt x="241" y="1091"/>
                    <a:pt x="268" y="1117"/>
                  </a:cubicBezTo>
                  <a:cubicBezTo>
                    <a:pt x="307" y="1147"/>
                    <a:pt x="350" y="1158"/>
                    <a:pt x="394" y="1158"/>
                  </a:cubicBezTo>
                  <a:cubicBezTo>
                    <a:pt x="470" y="1158"/>
                    <a:pt x="548" y="1125"/>
                    <a:pt x="616" y="1091"/>
                  </a:cubicBezTo>
                  <a:cubicBezTo>
                    <a:pt x="723" y="1010"/>
                    <a:pt x="776" y="877"/>
                    <a:pt x="776" y="743"/>
                  </a:cubicBezTo>
                  <a:lnTo>
                    <a:pt x="776" y="529"/>
                  </a:lnTo>
                  <a:lnTo>
                    <a:pt x="669" y="207"/>
                  </a:lnTo>
                  <a:cubicBezTo>
                    <a:pt x="643" y="181"/>
                    <a:pt x="643" y="154"/>
                    <a:pt x="616" y="127"/>
                  </a:cubicBezTo>
                  <a:cubicBezTo>
                    <a:pt x="589" y="74"/>
                    <a:pt x="536" y="47"/>
                    <a:pt x="509" y="47"/>
                  </a:cubicBezTo>
                  <a:cubicBezTo>
                    <a:pt x="482" y="47"/>
                    <a:pt x="455" y="20"/>
                    <a:pt x="402" y="20"/>
                  </a:cubicBezTo>
                  <a:cubicBezTo>
                    <a:pt x="362" y="7"/>
                    <a:pt x="328" y="0"/>
                    <a:pt x="301" y="0"/>
                  </a:cubicBezTo>
                  <a:close/>
                </a:path>
              </a:pathLst>
            </a:custGeom>
            <a:solidFill>
              <a:srgbClr val="FFC20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43" name="Google Shape;3139;p13">
              <a:extLst>
                <a:ext uri="{FF2B5EF4-FFF2-40B4-BE49-F238E27FC236}">
                  <a16:creationId xmlns:a16="http://schemas.microsoft.com/office/drawing/2014/main" id="{45388B28-1413-D7FD-6C97-175D90863240}"/>
                </a:ext>
              </a:extLst>
            </p:cNvPr>
            <p:cNvSpPr/>
            <p:nvPr/>
          </p:nvSpPr>
          <p:spPr>
            <a:xfrm>
              <a:off x="10475975" y="6357750"/>
              <a:ext cx="29475" cy="35500"/>
            </a:xfrm>
            <a:custGeom>
              <a:avLst/>
              <a:gdLst/>
              <a:ahLst/>
              <a:cxnLst/>
              <a:rect l="l" t="t" r="r" b="b"/>
              <a:pathLst>
                <a:path w="1179" h="1420" extrusionOk="0">
                  <a:moveTo>
                    <a:pt x="777" y="1"/>
                  </a:moveTo>
                  <a:cubicBezTo>
                    <a:pt x="750" y="1"/>
                    <a:pt x="669" y="28"/>
                    <a:pt x="616" y="28"/>
                  </a:cubicBezTo>
                  <a:cubicBezTo>
                    <a:pt x="509" y="108"/>
                    <a:pt x="402" y="162"/>
                    <a:pt x="295" y="269"/>
                  </a:cubicBezTo>
                  <a:cubicBezTo>
                    <a:pt x="241" y="376"/>
                    <a:pt x="161" y="483"/>
                    <a:pt x="107" y="617"/>
                  </a:cubicBezTo>
                  <a:cubicBezTo>
                    <a:pt x="81" y="697"/>
                    <a:pt x="27" y="804"/>
                    <a:pt x="27" y="938"/>
                  </a:cubicBezTo>
                  <a:cubicBezTo>
                    <a:pt x="0" y="1072"/>
                    <a:pt x="0" y="1205"/>
                    <a:pt x="107" y="1313"/>
                  </a:cubicBezTo>
                  <a:cubicBezTo>
                    <a:pt x="134" y="1339"/>
                    <a:pt x="161" y="1339"/>
                    <a:pt x="188" y="1366"/>
                  </a:cubicBezTo>
                  <a:cubicBezTo>
                    <a:pt x="241" y="1366"/>
                    <a:pt x="268" y="1420"/>
                    <a:pt x="295" y="1420"/>
                  </a:cubicBezTo>
                  <a:cubicBezTo>
                    <a:pt x="402" y="1420"/>
                    <a:pt x="509" y="1366"/>
                    <a:pt x="562" y="1366"/>
                  </a:cubicBezTo>
                  <a:cubicBezTo>
                    <a:pt x="589" y="1366"/>
                    <a:pt x="643" y="1339"/>
                    <a:pt x="669" y="1313"/>
                  </a:cubicBezTo>
                  <a:lnTo>
                    <a:pt x="723" y="1232"/>
                  </a:lnTo>
                  <a:cubicBezTo>
                    <a:pt x="803" y="1179"/>
                    <a:pt x="857" y="1098"/>
                    <a:pt x="910" y="1045"/>
                  </a:cubicBezTo>
                  <a:cubicBezTo>
                    <a:pt x="937" y="965"/>
                    <a:pt x="991" y="911"/>
                    <a:pt x="1044" y="831"/>
                  </a:cubicBezTo>
                  <a:cubicBezTo>
                    <a:pt x="1071" y="777"/>
                    <a:pt x="1098" y="670"/>
                    <a:pt x="1125" y="563"/>
                  </a:cubicBezTo>
                  <a:cubicBezTo>
                    <a:pt x="1178" y="402"/>
                    <a:pt x="1178" y="242"/>
                    <a:pt x="1044" y="108"/>
                  </a:cubicBezTo>
                  <a:cubicBezTo>
                    <a:pt x="1017" y="81"/>
                    <a:pt x="964" y="28"/>
                    <a:pt x="910" y="28"/>
                  </a:cubicBezTo>
                  <a:cubicBezTo>
                    <a:pt x="857" y="28"/>
                    <a:pt x="830" y="1"/>
                    <a:pt x="803" y="1"/>
                  </a:cubicBezTo>
                  <a:close/>
                </a:path>
              </a:pathLst>
            </a:custGeom>
            <a:solidFill>
              <a:srgbClr val="FFC20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44" name="Google Shape;3140;p13">
              <a:extLst>
                <a:ext uri="{FF2B5EF4-FFF2-40B4-BE49-F238E27FC236}">
                  <a16:creationId xmlns:a16="http://schemas.microsoft.com/office/drawing/2014/main" id="{79F85833-8AB0-9476-1541-9761AFE90B2C}"/>
                </a:ext>
              </a:extLst>
            </p:cNvPr>
            <p:cNvSpPr/>
            <p:nvPr/>
          </p:nvSpPr>
          <p:spPr>
            <a:xfrm>
              <a:off x="10454550" y="6364450"/>
              <a:ext cx="16750" cy="21775"/>
            </a:xfrm>
            <a:custGeom>
              <a:avLst/>
              <a:gdLst/>
              <a:ahLst/>
              <a:cxnLst/>
              <a:rect l="l" t="t" r="r" b="b"/>
              <a:pathLst>
                <a:path w="670" h="871" extrusionOk="0">
                  <a:moveTo>
                    <a:pt x="429" y="1"/>
                  </a:moveTo>
                  <a:cubicBezTo>
                    <a:pt x="402" y="1"/>
                    <a:pt x="402" y="27"/>
                    <a:pt x="349" y="27"/>
                  </a:cubicBezTo>
                  <a:cubicBezTo>
                    <a:pt x="295" y="27"/>
                    <a:pt x="269" y="81"/>
                    <a:pt x="215" y="108"/>
                  </a:cubicBezTo>
                  <a:cubicBezTo>
                    <a:pt x="188" y="161"/>
                    <a:pt x="161" y="215"/>
                    <a:pt x="135" y="242"/>
                  </a:cubicBezTo>
                  <a:cubicBezTo>
                    <a:pt x="81" y="268"/>
                    <a:pt x="54" y="349"/>
                    <a:pt x="28" y="402"/>
                  </a:cubicBezTo>
                  <a:cubicBezTo>
                    <a:pt x="1" y="482"/>
                    <a:pt x="1" y="536"/>
                    <a:pt x="1" y="616"/>
                  </a:cubicBezTo>
                  <a:lnTo>
                    <a:pt x="1" y="697"/>
                  </a:lnTo>
                  <a:cubicBezTo>
                    <a:pt x="1" y="777"/>
                    <a:pt x="54" y="804"/>
                    <a:pt x="81" y="830"/>
                  </a:cubicBezTo>
                  <a:cubicBezTo>
                    <a:pt x="121" y="857"/>
                    <a:pt x="168" y="871"/>
                    <a:pt x="208" y="871"/>
                  </a:cubicBezTo>
                  <a:cubicBezTo>
                    <a:pt x="248" y="871"/>
                    <a:pt x="282" y="857"/>
                    <a:pt x="295" y="830"/>
                  </a:cubicBezTo>
                  <a:cubicBezTo>
                    <a:pt x="376" y="777"/>
                    <a:pt x="456" y="670"/>
                    <a:pt x="536" y="563"/>
                  </a:cubicBezTo>
                  <a:cubicBezTo>
                    <a:pt x="590" y="482"/>
                    <a:pt x="616" y="349"/>
                    <a:pt x="670" y="215"/>
                  </a:cubicBezTo>
                  <a:cubicBezTo>
                    <a:pt x="670" y="134"/>
                    <a:pt x="616" y="81"/>
                    <a:pt x="590" y="27"/>
                  </a:cubicBezTo>
                  <a:cubicBezTo>
                    <a:pt x="563" y="1"/>
                    <a:pt x="536" y="1"/>
                    <a:pt x="483" y="1"/>
                  </a:cubicBezTo>
                  <a:close/>
                </a:path>
              </a:pathLst>
            </a:custGeom>
            <a:solidFill>
              <a:srgbClr val="FFC20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45" name="Google Shape;3141;p13">
              <a:extLst>
                <a:ext uri="{FF2B5EF4-FFF2-40B4-BE49-F238E27FC236}">
                  <a16:creationId xmlns:a16="http://schemas.microsoft.com/office/drawing/2014/main" id="{6582A0CA-376D-9189-F35B-5ABFD0EAE6AA}"/>
                </a:ext>
              </a:extLst>
            </p:cNvPr>
            <p:cNvSpPr/>
            <p:nvPr/>
          </p:nvSpPr>
          <p:spPr>
            <a:xfrm>
              <a:off x="10245125" y="6129575"/>
              <a:ext cx="60900" cy="87700"/>
            </a:xfrm>
            <a:custGeom>
              <a:avLst/>
              <a:gdLst/>
              <a:ahLst/>
              <a:cxnLst/>
              <a:rect l="l" t="t" r="r" b="b"/>
              <a:pathLst>
                <a:path w="2436" h="3508" extrusionOk="0">
                  <a:moveTo>
                    <a:pt x="2302" y="1"/>
                  </a:moveTo>
                  <a:cubicBezTo>
                    <a:pt x="2222" y="1"/>
                    <a:pt x="2115" y="28"/>
                    <a:pt x="2034" y="28"/>
                  </a:cubicBezTo>
                  <a:cubicBezTo>
                    <a:pt x="1954" y="54"/>
                    <a:pt x="1874" y="54"/>
                    <a:pt x="1767" y="108"/>
                  </a:cubicBezTo>
                  <a:cubicBezTo>
                    <a:pt x="1686" y="135"/>
                    <a:pt x="1579" y="188"/>
                    <a:pt x="1472" y="242"/>
                  </a:cubicBezTo>
                  <a:cubicBezTo>
                    <a:pt x="1365" y="269"/>
                    <a:pt x="1312" y="322"/>
                    <a:pt x="1205" y="402"/>
                  </a:cubicBezTo>
                  <a:cubicBezTo>
                    <a:pt x="1098" y="456"/>
                    <a:pt x="1017" y="563"/>
                    <a:pt x="910" y="643"/>
                  </a:cubicBezTo>
                  <a:lnTo>
                    <a:pt x="643" y="911"/>
                  </a:lnTo>
                  <a:cubicBezTo>
                    <a:pt x="482" y="1125"/>
                    <a:pt x="295" y="1366"/>
                    <a:pt x="214" y="1607"/>
                  </a:cubicBezTo>
                  <a:cubicBezTo>
                    <a:pt x="161" y="1660"/>
                    <a:pt x="134" y="1767"/>
                    <a:pt x="107" y="1875"/>
                  </a:cubicBezTo>
                  <a:cubicBezTo>
                    <a:pt x="27" y="2062"/>
                    <a:pt x="0" y="2303"/>
                    <a:pt x="0" y="2463"/>
                  </a:cubicBezTo>
                  <a:cubicBezTo>
                    <a:pt x="0" y="2731"/>
                    <a:pt x="27" y="2972"/>
                    <a:pt x="161" y="3186"/>
                  </a:cubicBezTo>
                  <a:cubicBezTo>
                    <a:pt x="241" y="3266"/>
                    <a:pt x="348" y="3347"/>
                    <a:pt x="428" y="3400"/>
                  </a:cubicBezTo>
                  <a:cubicBezTo>
                    <a:pt x="562" y="3480"/>
                    <a:pt x="750" y="3480"/>
                    <a:pt x="830" y="3507"/>
                  </a:cubicBezTo>
                  <a:lnTo>
                    <a:pt x="883" y="3507"/>
                  </a:lnTo>
                  <a:cubicBezTo>
                    <a:pt x="1017" y="3507"/>
                    <a:pt x="1151" y="3480"/>
                    <a:pt x="1285" y="3427"/>
                  </a:cubicBezTo>
                  <a:cubicBezTo>
                    <a:pt x="1419" y="3400"/>
                    <a:pt x="1499" y="3293"/>
                    <a:pt x="1633" y="3213"/>
                  </a:cubicBezTo>
                  <a:cubicBezTo>
                    <a:pt x="1740" y="3106"/>
                    <a:pt x="1820" y="2999"/>
                    <a:pt x="1874" y="2865"/>
                  </a:cubicBezTo>
                  <a:cubicBezTo>
                    <a:pt x="1954" y="2731"/>
                    <a:pt x="2008" y="2570"/>
                    <a:pt x="2034" y="2437"/>
                  </a:cubicBezTo>
                  <a:cubicBezTo>
                    <a:pt x="2115" y="2276"/>
                    <a:pt x="2141" y="2089"/>
                    <a:pt x="2168" y="1875"/>
                  </a:cubicBezTo>
                  <a:cubicBezTo>
                    <a:pt x="2222" y="1607"/>
                    <a:pt x="2249" y="1339"/>
                    <a:pt x="2275" y="1098"/>
                  </a:cubicBezTo>
                  <a:lnTo>
                    <a:pt x="2275" y="1072"/>
                  </a:lnTo>
                  <a:cubicBezTo>
                    <a:pt x="2382" y="777"/>
                    <a:pt x="2409" y="402"/>
                    <a:pt x="2436" y="1"/>
                  </a:cubicBezTo>
                  <a:close/>
                </a:path>
              </a:pathLst>
            </a:custGeom>
            <a:solidFill>
              <a:srgbClr val="EE324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46" name="Google Shape;3142;p13">
              <a:extLst>
                <a:ext uri="{FF2B5EF4-FFF2-40B4-BE49-F238E27FC236}">
                  <a16:creationId xmlns:a16="http://schemas.microsoft.com/office/drawing/2014/main" id="{8806F451-511F-3549-3C86-DB3A91A18E56}"/>
                </a:ext>
              </a:extLst>
            </p:cNvPr>
            <p:cNvSpPr/>
            <p:nvPr/>
          </p:nvSpPr>
          <p:spPr>
            <a:xfrm>
              <a:off x="10284600" y="6236650"/>
              <a:ext cx="88350" cy="70275"/>
            </a:xfrm>
            <a:custGeom>
              <a:avLst/>
              <a:gdLst/>
              <a:ahLst/>
              <a:cxnLst/>
              <a:rect l="l" t="t" r="r" b="b"/>
              <a:pathLst>
                <a:path w="3534" h="2811" extrusionOk="0">
                  <a:moveTo>
                    <a:pt x="2543" y="0"/>
                  </a:moveTo>
                  <a:cubicBezTo>
                    <a:pt x="2409" y="0"/>
                    <a:pt x="2302" y="0"/>
                    <a:pt x="2195" y="27"/>
                  </a:cubicBezTo>
                  <a:cubicBezTo>
                    <a:pt x="2061" y="54"/>
                    <a:pt x="1927" y="54"/>
                    <a:pt x="1847" y="107"/>
                  </a:cubicBezTo>
                  <a:cubicBezTo>
                    <a:pt x="1713" y="134"/>
                    <a:pt x="1606" y="161"/>
                    <a:pt x="1472" y="241"/>
                  </a:cubicBezTo>
                  <a:cubicBezTo>
                    <a:pt x="1205" y="322"/>
                    <a:pt x="964" y="509"/>
                    <a:pt x="777" y="670"/>
                  </a:cubicBezTo>
                  <a:cubicBezTo>
                    <a:pt x="696" y="696"/>
                    <a:pt x="643" y="777"/>
                    <a:pt x="562" y="830"/>
                  </a:cubicBezTo>
                  <a:cubicBezTo>
                    <a:pt x="402" y="991"/>
                    <a:pt x="295" y="1178"/>
                    <a:pt x="188" y="1339"/>
                  </a:cubicBezTo>
                  <a:cubicBezTo>
                    <a:pt x="54" y="1580"/>
                    <a:pt x="0" y="1794"/>
                    <a:pt x="27" y="2035"/>
                  </a:cubicBezTo>
                  <a:cubicBezTo>
                    <a:pt x="27" y="2142"/>
                    <a:pt x="107" y="2275"/>
                    <a:pt x="161" y="2383"/>
                  </a:cubicBezTo>
                  <a:cubicBezTo>
                    <a:pt x="268" y="2516"/>
                    <a:pt x="402" y="2570"/>
                    <a:pt x="509" y="2650"/>
                  </a:cubicBezTo>
                  <a:lnTo>
                    <a:pt x="536" y="2677"/>
                  </a:lnTo>
                  <a:cubicBezTo>
                    <a:pt x="670" y="2731"/>
                    <a:pt x="803" y="2784"/>
                    <a:pt x="910" y="2811"/>
                  </a:cubicBezTo>
                  <a:lnTo>
                    <a:pt x="991" y="2811"/>
                  </a:lnTo>
                  <a:cubicBezTo>
                    <a:pt x="1098" y="2811"/>
                    <a:pt x="1205" y="2784"/>
                    <a:pt x="1339" y="2731"/>
                  </a:cubicBezTo>
                  <a:cubicBezTo>
                    <a:pt x="1472" y="2704"/>
                    <a:pt x="1580" y="2650"/>
                    <a:pt x="1713" y="2543"/>
                  </a:cubicBezTo>
                  <a:cubicBezTo>
                    <a:pt x="1847" y="2436"/>
                    <a:pt x="1981" y="2329"/>
                    <a:pt x="2061" y="2249"/>
                  </a:cubicBezTo>
                  <a:cubicBezTo>
                    <a:pt x="2195" y="2115"/>
                    <a:pt x="2302" y="1981"/>
                    <a:pt x="2436" y="1794"/>
                  </a:cubicBezTo>
                  <a:cubicBezTo>
                    <a:pt x="2597" y="1606"/>
                    <a:pt x="2730" y="1365"/>
                    <a:pt x="2918" y="1178"/>
                  </a:cubicBezTo>
                  <a:lnTo>
                    <a:pt x="2918" y="1125"/>
                  </a:lnTo>
                  <a:cubicBezTo>
                    <a:pt x="3105" y="857"/>
                    <a:pt x="3319" y="562"/>
                    <a:pt x="3533" y="268"/>
                  </a:cubicBezTo>
                  <a:lnTo>
                    <a:pt x="3533" y="241"/>
                  </a:lnTo>
                  <a:cubicBezTo>
                    <a:pt x="3507" y="188"/>
                    <a:pt x="3453" y="188"/>
                    <a:pt x="3400" y="161"/>
                  </a:cubicBezTo>
                  <a:cubicBezTo>
                    <a:pt x="3319" y="134"/>
                    <a:pt x="3212" y="81"/>
                    <a:pt x="3132" y="54"/>
                  </a:cubicBezTo>
                  <a:cubicBezTo>
                    <a:pt x="3052" y="27"/>
                    <a:pt x="2971" y="27"/>
                    <a:pt x="2864" y="0"/>
                  </a:cubicBezTo>
                  <a:close/>
                </a:path>
              </a:pathLst>
            </a:custGeom>
            <a:solidFill>
              <a:srgbClr val="EE324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47" name="Google Shape;3143;p13">
              <a:extLst>
                <a:ext uri="{FF2B5EF4-FFF2-40B4-BE49-F238E27FC236}">
                  <a16:creationId xmlns:a16="http://schemas.microsoft.com/office/drawing/2014/main" id="{4A52DDC7-C678-3CDD-BABC-C7E18FDF894F}"/>
                </a:ext>
              </a:extLst>
            </p:cNvPr>
            <p:cNvSpPr/>
            <p:nvPr/>
          </p:nvSpPr>
          <p:spPr>
            <a:xfrm>
              <a:off x="10287275" y="6324975"/>
              <a:ext cx="97725" cy="56225"/>
            </a:xfrm>
            <a:custGeom>
              <a:avLst/>
              <a:gdLst/>
              <a:ahLst/>
              <a:cxnLst/>
              <a:rect l="l" t="t" r="r" b="b"/>
              <a:pathLst>
                <a:path w="3909" h="2249" extrusionOk="0">
                  <a:moveTo>
                    <a:pt x="2035" y="0"/>
                  </a:moveTo>
                  <a:cubicBezTo>
                    <a:pt x="1767" y="0"/>
                    <a:pt x="1499" y="81"/>
                    <a:pt x="1232" y="134"/>
                  </a:cubicBezTo>
                  <a:cubicBezTo>
                    <a:pt x="1125" y="161"/>
                    <a:pt x="1018" y="215"/>
                    <a:pt x="964" y="241"/>
                  </a:cubicBezTo>
                  <a:cubicBezTo>
                    <a:pt x="750" y="348"/>
                    <a:pt x="589" y="429"/>
                    <a:pt x="429" y="563"/>
                  </a:cubicBezTo>
                  <a:cubicBezTo>
                    <a:pt x="188" y="750"/>
                    <a:pt x="54" y="937"/>
                    <a:pt x="27" y="1151"/>
                  </a:cubicBezTo>
                  <a:cubicBezTo>
                    <a:pt x="0" y="1232"/>
                    <a:pt x="0" y="1392"/>
                    <a:pt x="27" y="1499"/>
                  </a:cubicBezTo>
                  <a:cubicBezTo>
                    <a:pt x="54" y="1633"/>
                    <a:pt x="161" y="1767"/>
                    <a:pt x="215" y="1874"/>
                  </a:cubicBezTo>
                  <a:lnTo>
                    <a:pt x="241" y="1928"/>
                  </a:lnTo>
                  <a:cubicBezTo>
                    <a:pt x="348" y="2008"/>
                    <a:pt x="455" y="2115"/>
                    <a:pt x="563" y="2142"/>
                  </a:cubicBezTo>
                  <a:cubicBezTo>
                    <a:pt x="696" y="2222"/>
                    <a:pt x="830" y="2249"/>
                    <a:pt x="964" y="2249"/>
                  </a:cubicBezTo>
                  <a:lnTo>
                    <a:pt x="1018" y="2249"/>
                  </a:lnTo>
                  <a:cubicBezTo>
                    <a:pt x="1125" y="2249"/>
                    <a:pt x="1232" y="2249"/>
                    <a:pt x="1365" y="2222"/>
                  </a:cubicBezTo>
                  <a:cubicBezTo>
                    <a:pt x="1526" y="2168"/>
                    <a:pt x="1660" y="2115"/>
                    <a:pt x="1794" y="2061"/>
                  </a:cubicBezTo>
                  <a:cubicBezTo>
                    <a:pt x="1954" y="1981"/>
                    <a:pt x="2142" y="1928"/>
                    <a:pt x="2302" y="1794"/>
                  </a:cubicBezTo>
                  <a:cubicBezTo>
                    <a:pt x="2543" y="1660"/>
                    <a:pt x="2757" y="1473"/>
                    <a:pt x="2971" y="1339"/>
                  </a:cubicBezTo>
                  <a:lnTo>
                    <a:pt x="2998" y="1312"/>
                  </a:lnTo>
                  <a:cubicBezTo>
                    <a:pt x="3266" y="1151"/>
                    <a:pt x="3587" y="911"/>
                    <a:pt x="3908" y="750"/>
                  </a:cubicBezTo>
                  <a:lnTo>
                    <a:pt x="3908" y="723"/>
                  </a:lnTo>
                  <a:lnTo>
                    <a:pt x="3801" y="616"/>
                  </a:lnTo>
                  <a:cubicBezTo>
                    <a:pt x="3721" y="536"/>
                    <a:pt x="3667" y="482"/>
                    <a:pt x="3614" y="455"/>
                  </a:cubicBezTo>
                  <a:cubicBezTo>
                    <a:pt x="3534" y="375"/>
                    <a:pt x="3426" y="348"/>
                    <a:pt x="3373" y="322"/>
                  </a:cubicBezTo>
                  <a:cubicBezTo>
                    <a:pt x="3266" y="241"/>
                    <a:pt x="3159" y="215"/>
                    <a:pt x="3052" y="188"/>
                  </a:cubicBezTo>
                  <a:lnTo>
                    <a:pt x="2757" y="81"/>
                  </a:lnTo>
                  <a:cubicBezTo>
                    <a:pt x="2623" y="54"/>
                    <a:pt x="2490" y="0"/>
                    <a:pt x="2383" y="0"/>
                  </a:cubicBezTo>
                  <a:close/>
                </a:path>
              </a:pathLst>
            </a:custGeom>
            <a:solidFill>
              <a:srgbClr val="EE324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48" name="Google Shape;3144;p13">
              <a:extLst>
                <a:ext uri="{FF2B5EF4-FFF2-40B4-BE49-F238E27FC236}">
                  <a16:creationId xmlns:a16="http://schemas.microsoft.com/office/drawing/2014/main" id="{DB75E7D5-05E6-BF6A-1039-49CB4AD94332}"/>
                </a:ext>
              </a:extLst>
            </p:cNvPr>
            <p:cNvSpPr/>
            <p:nvPr/>
          </p:nvSpPr>
          <p:spPr>
            <a:xfrm>
              <a:off x="10261850" y="6395900"/>
              <a:ext cx="99725" cy="51550"/>
            </a:xfrm>
            <a:custGeom>
              <a:avLst/>
              <a:gdLst/>
              <a:ahLst/>
              <a:cxnLst/>
              <a:rect l="l" t="t" r="r" b="b"/>
              <a:pathLst>
                <a:path w="3989" h="2062" extrusionOk="0">
                  <a:moveTo>
                    <a:pt x="1472" y="1"/>
                  </a:moveTo>
                  <a:cubicBezTo>
                    <a:pt x="1365" y="1"/>
                    <a:pt x="1285" y="54"/>
                    <a:pt x="1205" y="54"/>
                  </a:cubicBezTo>
                  <a:cubicBezTo>
                    <a:pt x="964" y="81"/>
                    <a:pt x="777" y="134"/>
                    <a:pt x="616" y="242"/>
                  </a:cubicBezTo>
                  <a:cubicBezTo>
                    <a:pt x="348" y="375"/>
                    <a:pt x="161" y="509"/>
                    <a:pt x="81" y="723"/>
                  </a:cubicBezTo>
                  <a:cubicBezTo>
                    <a:pt x="0" y="804"/>
                    <a:pt x="0" y="964"/>
                    <a:pt x="0" y="1044"/>
                  </a:cubicBezTo>
                  <a:cubicBezTo>
                    <a:pt x="0" y="1232"/>
                    <a:pt x="81" y="1339"/>
                    <a:pt x="107" y="1446"/>
                  </a:cubicBezTo>
                  <a:lnTo>
                    <a:pt x="134" y="1500"/>
                  </a:lnTo>
                  <a:cubicBezTo>
                    <a:pt x="214" y="1633"/>
                    <a:pt x="268" y="1714"/>
                    <a:pt x="375" y="1794"/>
                  </a:cubicBezTo>
                  <a:cubicBezTo>
                    <a:pt x="482" y="1901"/>
                    <a:pt x="616" y="1955"/>
                    <a:pt x="750" y="1981"/>
                  </a:cubicBezTo>
                  <a:cubicBezTo>
                    <a:pt x="830" y="2035"/>
                    <a:pt x="1017" y="2062"/>
                    <a:pt x="1178" y="2062"/>
                  </a:cubicBezTo>
                  <a:cubicBezTo>
                    <a:pt x="1339" y="2062"/>
                    <a:pt x="1472" y="2035"/>
                    <a:pt x="1633" y="2035"/>
                  </a:cubicBezTo>
                  <a:cubicBezTo>
                    <a:pt x="1820" y="1981"/>
                    <a:pt x="1981" y="1955"/>
                    <a:pt x="2222" y="1901"/>
                  </a:cubicBezTo>
                  <a:cubicBezTo>
                    <a:pt x="2490" y="1794"/>
                    <a:pt x="2757" y="1687"/>
                    <a:pt x="2971" y="1633"/>
                  </a:cubicBezTo>
                  <a:cubicBezTo>
                    <a:pt x="3319" y="1500"/>
                    <a:pt x="3640" y="1392"/>
                    <a:pt x="3988" y="1259"/>
                  </a:cubicBezTo>
                  <a:lnTo>
                    <a:pt x="3988" y="1232"/>
                  </a:lnTo>
                  <a:cubicBezTo>
                    <a:pt x="3962" y="1178"/>
                    <a:pt x="3962" y="1152"/>
                    <a:pt x="3908" y="1098"/>
                  </a:cubicBezTo>
                  <a:cubicBezTo>
                    <a:pt x="3855" y="991"/>
                    <a:pt x="3774" y="911"/>
                    <a:pt x="3748" y="857"/>
                  </a:cubicBezTo>
                  <a:cubicBezTo>
                    <a:pt x="3694" y="777"/>
                    <a:pt x="3640" y="723"/>
                    <a:pt x="3560" y="643"/>
                  </a:cubicBezTo>
                  <a:cubicBezTo>
                    <a:pt x="3453" y="589"/>
                    <a:pt x="3373" y="509"/>
                    <a:pt x="3293" y="456"/>
                  </a:cubicBezTo>
                  <a:cubicBezTo>
                    <a:pt x="3185" y="375"/>
                    <a:pt x="3105" y="349"/>
                    <a:pt x="3025" y="295"/>
                  </a:cubicBezTo>
                  <a:cubicBezTo>
                    <a:pt x="2891" y="215"/>
                    <a:pt x="2784" y="188"/>
                    <a:pt x="2677" y="161"/>
                  </a:cubicBezTo>
                  <a:cubicBezTo>
                    <a:pt x="2543" y="108"/>
                    <a:pt x="2436" y="81"/>
                    <a:pt x="2302" y="54"/>
                  </a:cubicBezTo>
                  <a:cubicBezTo>
                    <a:pt x="2115" y="54"/>
                    <a:pt x="1874" y="1"/>
                    <a:pt x="1687" y="1"/>
                  </a:cubicBezTo>
                  <a:close/>
                </a:path>
              </a:pathLst>
            </a:custGeom>
            <a:solidFill>
              <a:srgbClr val="EE324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49" name="Google Shape;3145;p13">
              <a:extLst>
                <a:ext uri="{FF2B5EF4-FFF2-40B4-BE49-F238E27FC236}">
                  <a16:creationId xmlns:a16="http://schemas.microsoft.com/office/drawing/2014/main" id="{36021F1B-8DF0-B222-4EA3-E230C7E8E65B}"/>
                </a:ext>
              </a:extLst>
            </p:cNvPr>
            <p:cNvSpPr/>
            <p:nvPr/>
          </p:nvSpPr>
          <p:spPr>
            <a:xfrm>
              <a:off x="10203625" y="6436725"/>
              <a:ext cx="91700" cy="60250"/>
            </a:xfrm>
            <a:custGeom>
              <a:avLst/>
              <a:gdLst/>
              <a:ahLst/>
              <a:cxnLst/>
              <a:rect l="l" t="t" r="r" b="b"/>
              <a:pathLst>
                <a:path w="3668" h="2410" extrusionOk="0">
                  <a:moveTo>
                    <a:pt x="991" y="0"/>
                  </a:moveTo>
                  <a:cubicBezTo>
                    <a:pt x="697" y="0"/>
                    <a:pt x="456" y="54"/>
                    <a:pt x="295" y="188"/>
                  </a:cubicBezTo>
                  <a:cubicBezTo>
                    <a:pt x="188" y="268"/>
                    <a:pt x="135" y="348"/>
                    <a:pt x="54" y="455"/>
                  </a:cubicBezTo>
                  <a:cubicBezTo>
                    <a:pt x="1" y="589"/>
                    <a:pt x="1" y="750"/>
                    <a:pt x="1" y="857"/>
                  </a:cubicBezTo>
                  <a:lnTo>
                    <a:pt x="1" y="884"/>
                  </a:lnTo>
                  <a:cubicBezTo>
                    <a:pt x="1" y="1017"/>
                    <a:pt x="27" y="1151"/>
                    <a:pt x="81" y="1285"/>
                  </a:cubicBezTo>
                  <a:cubicBezTo>
                    <a:pt x="161" y="1419"/>
                    <a:pt x="215" y="1526"/>
                    <a:pt x="349" y="1660"/>
                  </a:cubicBezTo>
                  <a:cubicBezTo>
                    <a:pt x="456" y="1767"/>
                    <a:pt x="563" y="1820"/>
                    <a:pt x="723" y="1901"/>
                  </a:cubicBezTo>
                  <a:cubicBezTo>
                    <a:pt x="857" y="1954"/>
                    <a:pt x="1018" y="2035"/>
                    <a:pt x="1152" y="2061"/>
                  </a:cubicBezTo>
                  <a:cubicBezTo>
                    <a:pt x="1312" y="2088"/>
                    <a:pt x="1500" y="2168"/>
                    <a:pt x="1714" y="2195"/>
                  </a:cubicBezTo>
                  <a:cubicBezTo>
                    <a:pt x="1955" y="2222"/>
                    <a:pt x="2196" y="2275"/>
                    <a:pt x="2463" y="2275"/>
                  </a:cubicBezTo>
                  <a:lnTo>
                    <a:pt x="2570" y="2275"/>
                  </a:lnTo>
                  <a:cubicBezTo>
                    <a:pt x="2891" y="2302"/>
                    <a:pt x="3266" y="2329"/>
                    <a:pt x="3641" y="2409"/>
                  </a:cubicBezTo>
                  <a:lnTo>
                    <a:pt x="3668" y="2356"/>
                  </a:lnTo>
                  <a:lnTo>
                    <a:pt x="3668" y="2222"/>
                  </a:lnTo>
                  <a:cubicBezTo>
                    <a:pt x="3668" y="2142"/>
                    <a:pt x="3641" y="2035"/>
                    <a:pt x="3587" y="1954"/>
                  </a:cubicBezTo>
                  <a:cubicBezTo>
                    <a:pt x="3561" y="1874"/>
                    <a:pt x="3534" y="1794"/>
                    <a:pt x="3507" y="1687"/>
                  </a:cubicBezTo>
                  <a:cubicBezTo>
                    <a:pt x="3480" y="1606"/>
                    <a:pt x="3400" y="1499"/>
                    <a:pt x="3373" y="1392"/>
                  </a:cubicBezTo>
                  <a:cubicBezTo>
                    <a:pt x="3293" y="1285"/>
                    <a:pt x="3266" y="1232"/>
                    <a:pt x="3186" y="1124"/>
                  </a:cubicBezTo>
                  <a:cubicBezTo>
                    <a:pt x="3132" y="1017"/>
                    <a:pt x="3025" y="937"/>
                    <a:pt x="2972" y="857"/>
                  </a:cubicBezTo>
                  <a:cubicBezTo>
                    <a:pt x="2865" y="750"/>
                    <a:pt x="2758" y="696"/>
                    <a:pt x="2704" y="616"/>
                  </a:cubicBezTo>
                  <a:cubicBezTo>
                    <a:pt x="2463" y="455"/>
                    <a:pt x="2222" y="322"/>
                    <a:pt x="1955" y="214"/>
                  </a:cubicBezTo>
                  <a:cubicBezTo>
                    <a:pt x="1901" y="188"/>
                    <a:pt x="1794" y="161"/>
                    <a:pt x="1687" y="134"/>
                  </a:cubicBezTo>
                  <a:cubicBezTo>
                    <a:pt x="1393" y="27"/>
                    <a:pt x="1205" y="0"/>
                    <a:pt x="991" y="0"/>
                  </a:cubicBezTo>
                  <a:close/>
                </a:path>
              </a:pathLst>
            </a:custGeom>
            <a:solidFill>
              <a:srgbClr val="EE324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50" name="Google Shape;3146;p13">
              <a:extLst>
                <a:ext uri="{FF2B5EF4-FFF2-40B4-BE49-F238E27FC236}">
                  <a16:creationId xmlns:a16="http://schemas.microsoft.com/office/drawing/2014/main" id="{48E73C0F-0E72-5F00-5E9C-987C4FB21B8A}"/>
                </a:ext>
              </a:extLst>
            </p:cNvPr>
            <p:cNvSpPr/>
            <p:nvPr/>
          </p:nvSpPr>
          <p:spPr>
            <a:xfrm>
              <a:off x="10202950" y="6436725"/>
              <a:ext cx="90375" cy="56900"/>
            </a:xfrm>
            <a:custGeom>
              <a:avLst/>
              <a:gdLst/>
              <a:ahLst/>
              <a:cxnLst/>
              <a:rect l="l" t="t" r="r" b="b"/>
              <a:pathLst>
                <a:path w="3615" h="2276" extrusionOk="0">
                  <a:moveTo>
                    <a:pt x="991" y="0"/>
                  </a:moveTo>
                  <a:cubicBezTo>
                    <a:pt x="724" y="0"/>
                    <a:pt x="483" y="54"/>
                    <a:pt x="322" y="188"/>
                  </a:cubicBezTo>
                  <a:cubicBezTo>
                    <a:pt x="215" y="268"/>
                    <a:pt x="162" y="348"/>
                    <a:pt x="81" y="455"/>
                  </a:cubicBezTo>
                  <a:cubicBezTo>
                    <a:pt x="1" y="589"/>
                    <a:pt x="1" y="750"/>
                    <a:pt x="1" y="857"/>
                  </a:cubicBezTo>
                  <a:lnTo>
                    <a:pt x="1" y="884"/>
                  </a:lnTo>
                  <a:cubicBezTo>
                    <a:pt x="54" y="964"/>
                    <a:pt x="81" y="991"/>
                    <a:pt x="108" y="1017"/>
                  </a:cubicBezTo>
                  <a:cubicBezTo>
                    <a:pt x="188" y="1098"/>
                    <a:pt x="242" y="1124"/>
                    <a:pt x="322" y="1151"/>
                  </a:cubicBezTo>
                  <a:cubicBezTo>
                    <a:pt x="456" y="1232"/>
                    <a:pt x="617" y="1285"/>
                    <a:pt x="777" y="1339"/>
                  </a:cubicBezTo>
                  <a:cubicBezTo>
                    <a:pt x="938" y="1365"/>
                    <a:pt x="1152" y="1392"/>
                    <a:pt x="1339" y="1419"/>
                  </a:cubicBezTo>
                  <a:cubicBezTo>
                    <a:pt x="1420" y="1419"/>
                    <a:pt x="1527" y="1472"/>
                    <a:pt x="1580" y="1472"/>
                  </a:cubicBezTo>
                  <a:cubicBezTo>
                    <a:pt x="1714" y="1499"/>
                    <a:pt x="1901" y="1499"/>
                    <a:pt x="2008" y="1526"/>
                  </a:cubicBezTo>
                  <a:cubicBezTo>
                    <a:pt x="2330" y="1606"/>
                    <a:pt x="2624" y="1687"/>
                    <a:pt x="2892" y="1820"/>
                  </a:cubicBezTo>
                  <a:lnTo>
                    <a:pt x="3293" y="2035"/>
                  </a:lnTo>
                  <a:cubicBezTo>
                    <a:pt x="3400" y="2088"/>
                    <a:pt x="3534" y="2168"/>
                    <a:pt x="3614" y="2275"/>
                  </a:cubicBezTo>
                  <a:lnTo>
                    <a:pt x="3614" y="2195"/>
                  </a:lnTo>
                  <a:cubicBezTo>
                    <a:pt x="3614" y="2088"/>
                    <a:pt x="3588" y="2008"/>
                    <a:pt x="3561" y="1927"/>
                  </a:cubicBezTo>
                  <a:cubicBezTo>
                    <a:pt x="3534" y="1874"/>
                    <a:pt x="3534" y="1767"/>
                    <a:pt x="3454" y="1660"/>
                  </a:cubicBezTo>
                  <a:cubicBezTo>
                    <a:pt x="3427" y="1553"/>
                    <a:pt x="3347" y="1472"/>
                    <a:pt x="3320" y="1365"/>
                  </a:cubicBezTo>
                  <a:cubicBezTo>
                    <a:pt x="3293" y="1285"/>
                    <a:pt x="3213" y="1205"/>
                    <a:pt x="3159" y="1098"/>
                  </a:cubicBezTo>
                  <a:cubicBezTo>
                    <a:pt x="3079" y="991"/>
                    <a:pt x="2999" y="884"/>
                    <a:pt x="2918" y="803"/>
                  </a:cubicBezTo>
                  <a:cubicBezTo>
                    <a:pt x="2811" y="696"/>
                    <a:pt x="2731" y="616"/>
                    <a:pt x="2624" y="562"/>
                  </a:cubicBezTo>
                  <a:cubicBezTo>
                    <a:pt x="2383" y="402"/>
                    <a:pt x="2142" y="268"/>
                    <a:pt x="1875" y="161"/>
                  </a:cubicBezTo>
                  <a:cubicBezTo>
                    <a:pt x="1821" y="134"/>
                    <a:pt x="1714" y="81"/>
                    <a:pt x="1607" y="54"/>
                  </a:cubicBezTo>
                  <a:cubicBezTo>
                    <a:pt x="1420" y="27"/>
                    <a:pt x="1232" y="0"/>
                    <a:pt x="991" y="0"/>
                  </a:cubicBezTo>
                  <a:close/>
                </a:path>
              </a:pathLst>
            </a:custGeom>
            <a:solidFill>
              <a:srgbClr val="FF6E85"/>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51" name="Google Shape;3147;p13">
              <a:extLst>
                <a:ext uri="{FF2B5EF4-FFF2-40B4-BE49-F238E27FC236}">
                  <a16:creationId xmlns:a16="http://schemas.microsoft.com/office/drawing/2014/main" id="{C8E661EA-8A77-C3C2-367F-981B8FC425FE}"/>
                </a:ext>
              </a:extLst>
            </p:cNvPr>
            <p:cNvSpPr/>
            <p:nvPr/>
          </p:nvSpPr>
          <p:spPr>
            <a:xfrm>
              <a:off x="10223700" y="6470850"/>
              <a:ext cx="25" cy="25"/>
            </a:xfrm>
            <a:custGeom>
              <a:avLst/>
              <a:gdLst/>
              <a:ahLst/>
              <a:cxnLst/>
              <a:rect l="l" t="t" r="r" b="b"/>
              <a:pathLst>
                <a:path w="1" h="1" extrusionOk="0">
                  <a:moveTo>
                    <a:pt x="1" y="0"/>
                  </a:moveTo>
                  <a:lnTo>
                    <a:pt x="1" y="0"/>
                  </a:lnTo>
                  <a:close/>
                </a:path>
              </a:pathLst>
            </a:custGeom>
            <a:solidFill>
              <a:srgbClr val="F455A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52" name="Google Shape;3148;p13">
              <a:extLst>
                <a:ext uri="{FF2B5EF4-FFF2-40B4-BE49-F238E27FC236}">
                  <a16:creationId xmlns:a16="http://schemas.microsoft.com/office/drawing/2014/main" id="{0D6B5E9F-79A0-DFE1-B996-B9DA901BD099}"/>
                </a:ext>
              </a:extLst>
            </p:cNvPr>
            <p:cNvSpPr/>
            <p:nvPr/>
          </p:nvSpPr>
          <p:spPr>
            <a:xfrm>
              <a:off x="10261850" y="6394575"/>
              <a:ext cx="99725" cy="38150"/>
            </a:xfrm>
            <a:custGeom>
              <a:avLst/>
              <a:gdLst/>
              <a:ahLst/>
              <a:cxnLst/>
              <a:rect l="l" t="t" r="r" b="b"/>
              <a:pathLst>
                <a:path w="3989" h="1526" extrusionOk="0">
                  <a:moveTo>
                    <a:pt x="1713" y="0"/>
                  </a:moveTo>
                  <a:cubicBezTo>
                    <a:pt x="1606" y="54"/>
                    <a:pt x="1553" y="54"/>
                    <a:pt x="1472" y="54"/>
                  </a:cubicBezTo>
                  <a:cubicBezTo>
                    <a:pt x="1365" y="54"/>
                    <a:pt x="1285" y="107"/>
                    <a:pt x="1205" y="107"/>
                  </a:cubicBezTo>
                  <a:cubicBezTo>
                    <a:pt x="964" y="134"/>
                    <a:pt x="777" y="187"/>
                    <a:pt x="616" y="295"/>
                  </a:cubicBezTo>
                  <a:cubicBezTo>
                    <a:pt x="348" y="428"/>
                    <a:pt x="161" y="562"/>
                    <a:pt x="81" y="776"/>
                  </a:cubicBezTo>
                  <a:cubicBezTo>
                    <a:pt x="27" y="830"/>
                    <a:pt x="0" y="937"/>
                    <a:pt x="0" y="1017"/>
                  </a:cubicBezTo>
                  <a:cubicBezTo>
                    <a:pt x="27" y="1071"/>
                    <a:pt x="27" y="1097"/>
                    <a:pt x="81" y="1178"/>
                  </a:cubicBezTo>
                  <a:cubicBezTo>
                    <a:pt x="107" y="1231"/>
                    <a:pt x="134" y="1285"/>
                    <a:pt x="214" y="1312"/>
                  </a:cubicBezTo>
                  <a:cubicBezTo>
                    <a:pt x="241" y="1338"/>
                    <a:pt x="295" y="1365"/>
                    <a:pt x="348" y="1392"/>
                  </a:cubicBezTo>
                  <a:cubicBezTo>
                    <a:pt x="402" y="1445"/>
                    <a:pt x="509" y="1472"/>
                    <a:pt x="616" y="1499"/>
                  </a:cubicBezTo>
                  <a:cubicBezTo>
                    <a:pt x="777" y="1526"/>
                    <a:pt x="937" y="1526"/>
                    <a:pt x="1098" y="1526"/>
                  </a:cubicBezTo>
                  <a:cubicBezTo>
                    <a:pt x="1419" y="1526"/>
                    <a:pt x="1713" y="1499"/>
                    <a:pt x="1981" y="1445"/>
                  </a:cubicBezTo>
                  <a:cubicBezTo>
                    <a:pt x="2275" y="1365"/>
                    <a:pt x="2570" y="1338"/>
                    <a:pt x="2891" y="1285"/>
                  </a:cubicBezTo>
                  <a:cubicBezTo>
                    <a:pt x="3025" y="1231"/>
                    <a:pt x="3159" y="1205"/>
                    <a:pt x="3319" y="1205"/>
                  </a:cubicBezTo>
                  <a:cubicBezTo>
                    <a:pt x="3453" y="1178"/>
                    <a:pt x="3560" y="1178"/>
                    <a:pt x="3694" y="1178"/>
                  </a:cubicBezTo>
                  <a:lnTo>
                    <a:pt x="3988" y="1178"/>
                  </a:lnTo>
                  <a:cubicBezTo>
                    <a:pt x="3988" y="1124"/>
                    <a:pt x="3962" y="1124"/>
                    <a:pt x="3962" y="1097"/>
                  </a:cubicBezTo>
                  <a:cubicBezTo>
                    <a:pt x="3881" y="990"/>
                    <a:pt x="3828" y="937"/>
                    <a:pt x="3774" y="857"/>
                  </a:cubicBezTo>
                  <a:cubicBezTo>
                    <a:pt x="3721" y="803"/>
                    <a:pt x="3694" y="723"/>
                    <a:pt x="3587" y="669"/>
                  </a:cubicBezTo>
                  <a:cubicBezTo>
                    <a:pt x="3480" y="589"/>
                    <a:pt x="3426" y="535"/>
                    <a:pt x="3319" y="455"/>
                  </a:cubicBezTo>
                  <a:cubicBezTo>
                    <a:pt x="3212" y="402"/>
                    <a:pt x="3159" y="375"/>
                    <a:pt x="3052" y="295"/>
                  </a:cubicBezTo>
                  <a:cubicBezTo>
                    <a:pt x="2918" y="241"/>
                    <a:pt x="2811" y="187"/>
                    <a:pt x="2704" y="161"/>
                  </a:cubicBezTo>
                  <a:cubicBezTo>
                    <a:pt x="2570" y="134"/>
                    <a:pt x="2490" y="107"/>
                    <a:pt x="2356" y="54"/>
                  </a:cubicBezTo>
                  <a:cubicBezTo>
                    <a:pt x="2142" y="27"/>
                    <a:pt x="1901" y="0"/>
                    <a:pt x="1713" y="0"/>
                  </a:cubicBezTo>
                  <a:close/>
                </a:path>
              </a:pathLst>
            </a:custGeom>
            <a:solidFill>
              <a:srgbClr val="FF6E85"/>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53" name="Google Shape;3149;p13">
              <a:extLst>
                <a:ext uri="{FF2B5EF4-FFF2-40B4-BE49-F238E27FC236}">
                  <a16:creationId xmlns:a16="http://schemas.microsoft.com/office/drawing/2014/main" id="{6B0F6465-ADB5-8397-4208-821773B2AF86}"/>
                </a:ext>
              </a:extLst>
            </p:cNvPr>
            <p:cNvSpPr/>
            <p:nvPr/>
          </p:nvSpPr>
          <p:spPr>
            <a:xfrm>
              <a:off x="10285925" y="6324975"/>
              <a:ext cx="97050" cy="40850"/>
            </a:xfrm>
            <a:custGeom>
              <a:avLst/>
              <a:gdLst/>
              <a:ahLst/>
              <a:cxnLst/>
              <a:rect l="l" t="t" r="r" b="b"/>
              <a:pathLst>
                <a:path w="3882" h="1634" extrusionOk="0">
                  <a:moveTo>
                    <a:pt x="2062" y="0"/>
                  </a:moveTo>
                  <a:cubicBezTo>
                    <a:pt x="1794" y="0"/>
                    <a:pt x="1473" y="81"/>
                    <a:pt x="1259" y="134"/>
                  </a:cubicBezTo>
                  <a:cubicBezTo>
                    <a:pt x="1152" y="161"/>
                    <a:pt x="1072" y="215"/>
                    <a:pt x="991" y="241"/>
                  </a:cubicBezTo>
                  <a:cubicBezTo>
                    <a:pt x="777" y="348"/>
                    <a:pt x="617" y="429"/>
                    <a:pt x="456" y="563"/>
                  </a:cubicBezTo>
                  <a:cubicBezTo>
                    <a:pt x="215" y="750"/>
                    <a:pt x="81" y="937"/>
                    <a:pt x="54" y="1151"/>
                  </a:cubicBezTo>
                  <a:cubicBezTo>
                    <a:pt x="54" y="1178"/>
                    <a:pt x="1" y="1232"/>
                    <a:pt x="1" y="1285"/>
                  </a:cubicBezTo>
                  <a:cubicBezTo>
                    <a:pt x="54" y="1312"/>
                    <a:pt x="54" y="1339"/>
                    <a:pt x="81" y="1366"/>
                  </a:cubicBezTo>
                  <a:cubicBezTo>
                    <a:pt x="135" y="1419"/>
                    <a:pt x="188" y="1473"/>
                    <a:pt x="242" y="1499"/>
                  </a:cubicBezTo>
                  <a:cubicBezTo>
                    <a:pt x="322" y="1553"/>
                    <a:pt x="402" y="1580"/>
                    <a:pt x="483" y="1606"/>
                  </a:cubicBezTo>
                  <a:cubicBezTo>
                    <a:pt x="617" y="1633"/>
                    <a:pt x="777" y="1633"/>
                    <a:pt x="911" y="1633"/>
                  </a:cubicBezTo>
                  <a:cubicBezTo>
                    <a:pt x="1125" y="1633"/>
                    <a:pt x="1339" y="1606"/>
                    <a:pt x="1553" y="1553"/>
                  </a:cubicBezTo>
                  <a:cubicBezTo>
                    <a:pt x="1660" y="1499"/>
                    <a:pt x="1741" y="1473"/>
                    <a:pt x="1821" y="1446"/>
                  </a:cubicBezTo>
                  <a:cubicBezTo>
                    <a:pt x="1955" y="1419"/>
                    <a:pt x="2062" y="1339"/>
                    <a:pt x="2196" y="1285"/>
                  </a:cubicBezTo>
                  <a:cubicBezTo>
                    <a:pt x="2410" y="1178"/>
                    <a:pt x="2624" y="1044"/>
                    <a:pt x="2865" y="964"/>
                  </a:cubicBezTo>
                  <a:cubicBezTo>
                    <a:pt x="2945" y="937"/>
                    <a:pt x="3079" y="884"/>
                    <a:pt x="3186" y="830"/>
                  </a:cubicBezTo>
                  <a:cubicBezTo>
                    <a:pt x="3293" y="803"/>
                    <a:pt x="3427" y="777"/>
                    <a:pt x="3534" y="777"/>
                  </a:cubicBezTo>
                  <a:cubicBezTo>
                    <a:pt x="3614" y="777"/>
                    <a:pt x="3721" y="750"/>
                    <a:pt x="3828" y="750"/>
                  </a:cubicBezTo>
                  <a:lnTo>
                    <a:pt x="3882" y="750"/>
                  </a:lnTo>
                  <a:lnTo>
                    <a:pt x="3828" y="670"/>
                  </a:lnTo>
                  <a:cubicBezTo>
                    <a:pt x="3748" y="616"/>
                    <a:pt x="3695" y="536"/>
                    <a:pt x="3614" y="509"/>
                  </a:cubicBezTo>
                  <a:cubicBezTo>
                    <a:pt x="3561" y="429"/>
                    <a:pt x="3454" y="402"/>
                    <a:pt x="3400" y="375"/>
                  </a:cubicBezTo>
                  <a:cubicBezTo>
                    <a:pt x="3293" y="295"/>
                    <a:pt x="3186" y="268"/>
                    <a:pt x="3079" y="241"/>
                  </a:cubicBezTo>
                  <a:lnTo>
                    <a:pt x="2785" y="134"/>
                  </a:lnTo>
                  <a:cubicBezTo>
                    <a:pt x="2651" y="108"/>
                    <a:pt x="2517" y="81"/>
                    <a:pt x="2410" y="81"/>
                  </a:cubicBezTo>
                  <a:lnTo>
                    <a:pt x="2115" y="81"/>
                  </a:lnTo>
                  <a:cubicBezTo>
                    <a:pt x="2115" y="0"/>
                    <a:pt x="2089" y="0"/>
                    <a:pt x="2062" y="0"/>
                  </a:cubicBezTo>
                  <a:close/>
                </a:path>
              </a:pathLst>
            </a:custGeom>
            <a:solidFill>
              <a:srgbClr val="FF6E85"/>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54" name="Google Shape;3150;p13">
              <a:extLst>
                <a:ext uri="{FF2B5EF4-FFF2-40B4-BE49-F238E27FC236}">
                  <a16:creationId xmlns:a16="http://schemas.microsoft.com/office/drawing/2014/main" id="{BC5C9535-3BF4-AE90-9F18-BA925971A4B3}"/>
                </a:ext>
              </a:extLst>
            </p:cNvPr>
            <p:cNvSpPr/>
            <p:nvPr/>
          </p:nvSpPr>
          <p:spPr>
            <a:xfrm>
              <a:off x="10291950" y="6362450"/>
              <a:ext cx="700" cy="25"/>
            </a:xfrm>
            <a:custGeom>
              <a:avLst/>
              <a:gdLst/>
              <a:ahLst/>
              <a:cxnLst/>
              <a:rect l="l" t="t" r="r" b="b"/>
              <a:pathLst>
                <a:path w="28" h="1" extrusionOk="0">
                  <a:moveTo>
                    <a:pt x="28" y="0"/>
                  </a:moveTo>
                  <a:lnTo>
                    <a:pt x="1" y="0"/>
                  </a:lnTo>
                  <a:lnTo>
                    <a:pt x="28" y="0"/>
                  </a:lnTo>
                  <a:close/>
                </a:path>
              </a:pathLst>
            </a:custGeom>
            <a:solidFill>
              <a:srgbClr val="F455A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55" name="Google Shape;3151;p13">
              <a:extLst>
                <a:ext uri="{FF2B5EF4-FFF2-40B4-BE49-F238E27FC236}">
                  <a16:creationId xmlns:a16="http://schemas.microsoft.com/office/drawing/2014/main" id="{D7C6BFBA-3A19-A334-D578-1FE60C516A64}"/>
                </a:ext>
              </a:extLst>
            </p:cNvPr>
            <p:cNvSpPr/>
            <p:nvPr/>
          </p:nvSpPr>
          <p:spPr>
            <a:xfrm>
              <a:off x="10284600" y="6236650"/>
              <a:ext cx="86350" cy="57575"/>
            </a:xfrm>
            <a:custGeom>
              <a:avLst/>
              <a:gdLst/>
              <a:ahLst/>
              <a:cxnLst/>
              <a:rect l="l" t="t" r="r" b="b"/>
              <a:pathLst>
                <a:path w="3454" h="2303" extrusionOk="0">
                  <a:moveTo>
                    <a:pt x="2543" y="0"/>
                  </a:moveTo>
                  <a:cubicBezTo>
                    <a:pt x="2436" y="0"/>
                    <a:pt x="2302" y="0"/>
                    <a:pt x="2195" y="27"/>
                  </a:cubicBezTo>
                  <a:cubicBezTo>
                    <a:pt x="2061" y="54"/>
                    <a:pt x="1927" y="54"/>
                    <a:pt x="1847" y="107"/>
                  </a:cubicBezTo>
                  <a:cubicBezTo>
                    <a:pt x="1713" y="134"/>
                    <a:pt x="1606" y="161"/>
                    <a:pt x="1472" y="241"/>
                  </a:cubicBezTo>
                  <a:cubicBezTo>
                    <a:pt x="1205" y="322"/>
                    <a:pt x="964" y="509"/>
                    <a:pt x="777" y="670"/>
                  </a:cubicBezTo>
                  <a:cubicBezTo>
                    <a:pt x="696" y="723"/>
                    <a:pt x="643" y="777"/>
                    <a:pt x="562" y="830"/>
                  </a:cubicBezTo>
                  <a:cubicBezTo>
                    <a:pt x="402" y="991"/>
                    <a:pt x="295" y="1178"/>
                    <a:pt x="188" y="1339"/>
                  </a:cubicBezTo>
                  <a:cubicBezTo>
                    <a:pt x="54" y="1580"/>
                    <a:pt x="0" y="1794"/>
                    <a:pt x="27" y="2035"/>
                  </a:cubicBezTo>
                  <a:lnTo>
                    <a:pt x="107" y="2115"/>
                  </a:lnTo>
                  <a:cubicBezTo>
                    <a:pt x="134" y="2142"/>
                    <a:pt x="188" y="2168"/>
                    <a:pt x="241" y="2195"/>
                  </a:cubicBezTo>
                  <a:cubicBezTo>
                    <a:pt x="295" y="2249"/>
                    <a:pt x="375" y="2275"/>
                    <a:pt x="402" y="2275"/>
                  </a:cubicBezTo>
                  <a:cubicBezTo>
                    <a:pt x="509" y="2302"/>
                    <a:pt x="562" y="2302"/>
                    <a:pt x="670" y="2302"/>
                  </a:cubicBezTo>
                  <a:cubicBezTo>
                    <a:pt x="803" y="2302"/>
                    <a:pt x="937" y="2275"/>
                    <a:pt x="1044" y="2249"/>
                  </a:cubicBezTo>
                  <a:cubicBezTo>
                    <a:pt x="1205" y="2168"/>
                    <a:pt x="1365" y="2115"/>
                    <a:pt x="1499" y="2035"/>
                  </a:cubicBezTo>
                  <a:cubicBezTo>
                    <a:pt x="1633" y="1981"/>
                    <a:pt x="1740" y="1874"/>
                    <a:pt x="1874" y="1767"/>
                  </a:cubicBezTo>
                  <a:cubicBezTo>
                    <a:pt x="1901" y="1740"/>
                    <a:pt x="1927" y="1713"/>
                    <a:pt x="1981" y="1633"/>
                  </a:cubicBezTo>
                  <a:cubicBezTo>
                    <a:pt x="2008" y="1606"/>
                    <a:pt x="2035" y="1526"/>
                    <a:pt x="2061" y="1499"/>
                  </a:cubicBezTo>
                  <a:cubicBezTo>
                    <a:pt x="2142" y="1392"/>
                    <a:pt x="2195" y="1339"/>
                    <a:pt x="2275" y="1232"/>
                  </a:cubicBezTo>
                  <a:cubicBezTo>
                    <a:pt x="2409" y="1071"/>
                    <a:pt x="2543" y="910"/>
                    <a:pt x="2677" y="777"/>
                  </a:cubicBezTo>
                  <a:lnTo>
                    <a:pt x="2918" y="536"/>
                  </a:lnTo>
                  <a:cubicBezTo>
                    <a:pt x="2971" y="455"/>
                    <a:pt x="3078" y="402"/>
                    <a:pt x="3185" y="375"/>
                  </a:cubicBezTo>
                  <a:cubicBezTo>
                    <a:pt x="3266" y="295"/>
                    <a:pt x="3346" y="268"/>
                    <a:pt x="3453" y="241"/>
                  </a:cubicBezTo>
                  <a:cubicBezTo>
                    <a:pt x="3400" y="241"/>
                    <a:pt x="3400" y="188"/>
                    <a:pt x="3373" y="188"/>
                  </a:cubicBezTo>
                  <a:cubicBezTo>
                    <a:pt x="3266" y="161"/>
                    <a:pt x="3185" y="134"/>
                    <a:pt x="3105" y="107"/>
                  </a:cubicBezTo>
                  <a:cubicBezTo>
                    <a:pt x="2998" y="54"/>
                    <a:pt x="2945" y="54"/>
                    <a:pt x="2838" y="27"/>
                  </a:cubicBezTo>
                  <a:cubicBezTo>
                    <a:pt x="2730" y="0"/>
                    <a:pt x="2650" y="0"/>
                    <a:pt x="2543" y="0"/>
                  </a:cubicBezTo>
                  <a:close/>
                </a:path>
              </a:pathLst>
            </a:custGeom>
            <a:solidFill>
              <a:srgbClr val="FF6E85"/>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56" name="Google Shape;3152;p13">
              <a:extLst>
                <a:ext uri="{FF2B5EF4-FFF2-40B4-BE49-F238E27FC236}">
                  <a16:creationId xmlns:a16="http://schemas.microsoft.com/office/drawing/2014/main" id="{A41BA36F-E9B9-A7B9-03AD-A45832F48ABB}"/>
                </a:ext>
              </a:extLst>
            </p:cNvPr>
            <p:cNvSpPr/>
            <p:nvPr/>
          </p:nvSpPr>
          <p:spPr>
            <a:xfrm>
              <a:off x="10245125" y="6129575"/>
              <a:ext cx="59575" cy="85025"/>
            </a:xfrm>
            <a:custGeom>
              <a:avLst/>
              <a:gdLst/>
              <a:ahLst/>
              <a:cxnLst/>
              <a:rect l="l" t="t" r="r" b="b"/>
              <a:pathLst>
                <a:path w="2383" h="3401" extrusionOk="0">
                  <a:moveTo>
                    <a:pt x="2382" y="1"/>
                  </a:moveTo>
                  <a:lnTo>
                    <a:pt x="2382" y="1"/>
                  </a:lnTo>
                  <a:cubicBezTo>
                    <a:pt x="2356" y="1"/>
                    <a:pt x="2302" y="28"/>
                    <a:pt x="2302" y="28"/>
                  </a:cubicBezTo>
                  <a:cubicBezTo>
                    <a:pt x="2222" y="28"/>
                    <a:pt x="2115" y="54"/>
                    <a:pt x="2034" y="54"/>
                  </a:cubicBezTo>
                  <a:cubicBezTo>
                    <a:pt x="1954" y="108"/>
                    <a:pt x="1874" y="108"/>
                    <a:pt x="1767" y="135"/>
                  </a:cubicBezTo>
                  <a:cubicBezTo>
                    <a:pt x="1686" y="162"/>
                    <a:pt x="1579" y="242"/>
                    <a:pt x="1472" y="269"/>
                  </a:cubicBezTo>
                  <a:cubicBezTo>
                    <a:pt x="1365" y="295"/>
                    <a:pt x="1285" y="376"/>
                    <a:pt x="1205" y="429"/>
                  </a:cubicBezTo>
                  <a:cubicBezTo>
                    <a:pt x="1098" y="509"/>
                    <a:pt x="1017" y="590"/>
                    <a:pt x="910" y="670"/>
                  </a:cubicBezTo>
                  <a:lnTo>
                    <a:pt x="643" y="938"/>
                  </a:lnTo>
                  <a:cubicBezTo>
                    <a:pt x="482" y="1179"/>
                    <a:pt x="295" y="1393"/>
                    <a:pt x="214" y="1634"/>
                  </a:cubicBezTo>
                  <a:cubicBezTo>
                    <a:pt x="161" y="1741"/>
                    <a:pt x="134" y="1794"/>
                    <a:pt x="107" y="1901"/>
                  </a:cubicBezTo>
                  <a:cubicBezTo>
                    <a:pt x="27" y="2142"/>
                    <a:pt x="0" y="2330"/>
                    <a:pt x="0" y="2544"/>
                  </a:cubicBezTo>
                  <a:cubicBezTo>
                    <a:pt x="0" y="2811"/>
                    <a:pt x="27" y="3052"/>
                    <a:pt x="161" y="3240"/>
                  </a:cubicBezTo>
                  <a:cubicBezTo>
                    <a:pt x="214" y="3266"/>
                    <a:pt x="241" y="3347"/>
                    <a:pt x="268" y="3373"/>
                  </a:cubicBezTo>
                  <a:lnTo>
                    <a:pt x="295" y="3373"/>
                  </a:lnTo>
                  <a:cubicBezTo>
                    <a:pt x="321" y="3373"/>
                    <a:pt x="375" y="3373"/>
                    <a:pt x="402" y="3400"/>
                  </a:cubicBezTo>
                  <a:lnTo>
                    <a:pt x="562" y="3400"/>
                  </a:lnTo>
                  <a:cubicBezTo>
                    <a:pt x="589" y="3400"/>
                    <a:pt x="643" y="3400"/>
                    <a:pt x="643" y="3373"/>
                  </a:cubicBezTo>
                  <a:cubicBezTo>
                    <a:pt x="669" y="3373"/>
                    <a:pt x="696" y="3347"/>
                    <a:pt x="776" y="3347"/>
                  </a:cubicBezTo>
                  <a:cubicBezTo>
                    <a:pt x="803" y="3293"/>
                    <a:pt x="830" y="3293"/>
                    <a:pt x="910" y="3266"/>
                  </a:cubicBezTo>
                  <a:cubicBezTo>
                    <a:pt x="964" y="3240"/>
                    <a:pt x="1017" y="3213"/>
                    <a:pt x="1071" y="3132"/>
                  </a:cubicBezTo>
                  <a:lnTo>
                    <a:pt x="1205" y="2999"/>
                  </a:lnTo>
                  <a:lnTo>
                    <a:pt x="1499" y="2597"/>
                  </a:lnTo>
                  <a:cubicBezTo>
                    <a:pt x="1553" y="2544"/>
                    <a:pt x="1579" y="2437"/>
                    <a:pt x="1606" y="2356"/>
                  </a:cubicBezTo>
                  <a:cubicBezTo>
                    <a:pt x="1633" y="2276"/>
                    <a:pt x="1686" y="2196"/>
                    <a:pt x="1686" y="2089"/>
                  </a:cubicBezTo>
                  <a:cubicBezTo>
                    <a:pt x="1740" y="1901"/>
                    <a:pt x="1767" y="1660"/>
                    <a:pt x="1820" y="1473"/>
                  </a:cubicBezTo>
                  <a:cubicBezTo>
                    <a:pt x="1847" y="1259"/>
                    <a:pt x="1874" y="1072"/>
                    <a:pt x="1954" y="857"/>
                  </a:cubicBezTo>
                  <a:cubicBezTo>
                    <a:pt x="2008" y="670"/>
                    <a:pt x="2088" y="456"/>
                    <a:pt x="2168" y="295"/>
                  </a:cubicBezTo>
                  <a:cubicBezTo>
                    <a:pt x="2222" y="188"/>
                    <a:pt x="2275" y="135"/>
                    <a:pt x="2356" y="28"/>
                  </a:cubicBezTo>
                  <a:cubicBezTo>
                    <a:pt x="2356" y="28"/>
                    <a:pt x="2356" y="1"/>
                    <a:pt x="2382" y="1"/>
                  </a:cubicBezTo>
                  <a:close/>
                </a:path>
              </a:pathLst>
            </a:custGeom>
            <a:solidFill>
              <a:srgbClr val="FF6E85"/>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57" name="Google Shape;3153;p13">
              <a:extLst>
                <a:ext uri="{FF2B5EF4-FFF2-40B4-BE49-F238E27FC236}">
                  <a16:creationId xmlns:a16="http://schemas.microsoft.com/office/drawing/2014/main" id="{922B6F39-C300-22CF-6963-BDC9485D576E}"/>
                </a:ext>
              </a:extLst>
            </p:cNvPr>
            <p:cNvSpPr/>
            <p:nvPr/>
          </p:nvSpPr>
          <p:spPr>
            <a:xfrm>
              <a:off x="9991525" y="5590250"/>
              <a:ext cx="133175" cy="174675"/>
            </a:xfrm>
            <a:custGeom>
              <a:avLst/>
              <a:gdLst/>
              <a:ahLst/>
              <a:cxnLst/>
              <a:rect l="l" t="t" r="r" b="b"/>
              <a:pathLst>
                <a:path w="5327" h="6987" extrusionOk="0">
                  <a:moveTo>
                    <a:pt x="2810" y="1"/>
                  </a:moveTo>
                  <a:cubicBezTo>
                    <a:pt x="2623" y="1"/>
                    <a:pt x="2382" y="1"/>
                    <a:pt x="2168" y="28"/>
                  </a:cubicBezTo>
                  <a:cubicBezTo>
                    <a:pt x="1767" y="81"/>
                    <a:pt x="1419" y="188"/>
                    <a:pt x="1071" y="349"/>
                  </a:cubicBezTo>
                  <a:cubicBezTo>
                    <a:pt x="723" y="536"/>
                    <a:pt x="402" y="804"/>
                    <a:pt x="241" y="1071"/>
                  </a:cubicBezTo>
                  <a:cubicBezTo>
                    <a:pt x="134" y="1205"/>
                    <a:pt x="80" y="1339"/>
                    <a:pt x="54" y="1473"/>
                  </a:cubicBezTo>
                  <a:cubicBezTo>
                    <a:pt x="0" y="1526"/>
                    <a:pt x="0" y="1553"/>
                    <a:pt x="0" y="1634"/>
                  </a:cubicBezTo>
                  <a:cubicBezTo>
                    <a:pt x="0" y="1687"/>
                    <a:pt x="0" y="1741"/>
                    <a:pt x="54" y="1794"/>
                  </a:cubicBezTo>
                  <a:cubicBezTo>
                    <a:pt x="80" y="1874"/>
                    <a:pt x="134" y="1928"/>
                    <a:pt x="214" y="2008"/>
                  </a:cubicBezTo>
                  <a:cubicBezTo>
                    <a:pt x="268" y="2035"/>
                    <a:pt x="321" y="2035"/>
                    <a:pt x="402" y="2035"/>
                  </a:cubicBezTo>
                  <a:lnTo>
                    <a:pt x="482" y="2035"/>
                  </a:lnTo>
                  <a:cubicBezTo>
                    <a:pt x="589" y="2035"/>
                    <a:pt x="669" y="2008"/>
                    <a:pt x="803" y="1955"/>
                  </a:cubicBezTo>
                  <a:cubicBezTo>
                    <a:pt x="937" y="1928"/>
                    <a:pt x="1044" y="1874"/>
                    <a:pt x="1151" y="1821"/>
                  </a:cubicBezTo>
                  <a:cubicBezTo>
                    <a:pt x="1392" y="1741"/>
                    <a:pt x="1606" y="1634"/>
                    <a:pt x="1874" y="1473"/>
                  </a:cubicBezTo>
                  <a:cubicBezTo>
                    <a:pt x="2115" y="1339"/>
                    <a:pt x="2329" y="1205"/>
                    <a:pt x="2489" y="1098"/>
                  </a:cubicBezTo>
                  <a:cubicBezTo>
                    <a:pt x="2543" y="1018"/>
                    <a:pt x="2650" y="964"/>
                    <a:pt x="2730" y="884"/>
                  </a:cubicBezTo>
                  <a:cubicBezTo>
                    <a:pt x="2784" y="831"/>
                    <a:pt x="2864" y="804"/>
                    <a:pt x="2891" y="723"/>
                  </a:cubicBezTo>
                  <a:cubicBezTo>
                    <a:pt x="2944" y="697"/>
                    <a:pt x="2998" y="616"/>
                    <a:pt x="3051" y="590"/>
                  </a:cubicBezTo>
                  <a:lnTo>
                    <a:pt x="3132" y="723"/>
                  </a:lnTo>
                  <a:cubicBezTo>
                    <a:pt x="3185" y="831"/>
                    <a:pt x="3265" y="938"/>
                    <a:pt x="3292" y="1018"/>
                  </a:cubicBezTo>
                  <a:cubicBezTo>
                    <a:pt x="3426" y="1232"/>
                    <a:pt x="3533" y="1419"/>
                    <a:pt x="3613" y="1634"/>
                  </a:cubicBezTo>
                  <a:cubicBezTo>
                    <a:pt x="3854" y="2062"/>
                    <a:pt x="4068" y="2490"/>
                    <a:pt x="4256" y="2892"/>
                  </a:cubicBezTo>
                  <a:lnTo>
                    <a:pt x="4256" y="2865"/>
                  </a:lnTo>
                  <a:cubicBezTo>
                    <a:pt x="4630" y="3748"/>
                    <a:pt x="4871" y="4605"/>
                    <a:pt x="5005" y="5488"/>
                  </a:cubicBezTo>
                  <a:cubicBezTo>
                    <a:pt x="5059" y="5970"/>
                    <a:pt x="5085" y="6451"/>
                    <a:pt x="5059" y="6880"/>
                  </a:cubicBezTo>
                  <a:cubicBezTo>
                    <a:pt x="5059" y="6906"/>
                    <a:pt x="5059" y="6960"/>
                    <a:pt x="5085" y="6960"/>
                  </a:cubicBezTo>
                  <a:cubicBezTo>
                    <a:pt x="5139" y="6987"/>
                    <a:pt x="5166" y="6987"/>
                    <a:pt x="5166" y="6987"/>
                  </a:cubicBezTo>
                  <a:cubicBezTo>
                    <a:pt x="5219" y="6987"/>
                    <a:pt x="5273" y="6960"/>
                    <a:pt x="5273" y="6880"/>
                  </a:cubicBezTo>
                  <a:cubicBezTo>
                    <a:pt x="5326" y="5889"/>
                    <a:pt x="5219" y="4819"/>
                    <a:pt x="5005" y="3694"/>
                  </a:cubicBezTo>
                  <a:cubicBezTo>
                    <a:pt x="4871" y="3159"/>
                    <a:pt x="4738" y="2624"/>
                    <a:pt x="4523" y="2142"/>
                  </a:cubicBezTo>
                  <a:cubicBezTo>
                    <a:pt x="4336" y="1607"/>
                    <a:pt x="4095" y="1098"/>
                    <a:pt x="3828" y="670"/>
                  </a:cubicBezTo>
                  <a:cubicBezTo>
                    <a:pt x="3747" y="563"/>
                    <a:pt x="3720" y="483"/>
                    <a:pt x="3667" y="402"/>
                  </a:cubicBezTo>
                  <a:cubicBezTo>
                    <a:pt x="3587" y="322"/>
                    <a:pt x="3560" y="268"/>
                    <a:pt x="3480" y="161"/>
                  </a:cubicBezTo>
                  <a:lnTo>
                    <a:pt x="3426" y="81"/>
                  </a:lnTo>
                  <a:lnTo>
                    <a:pt x="3346" y="28"/>
                  </a:lnTo>
                  <a:cubicBezTo>
                    <a:pt x="3346" y="1"/>
                    <a:pt x="3319" y="1"/>
                    <a:pt x="3292" y="1"/>
                  </a:cubicBezTo>
                  <a:close/>
                </a:path>
              </a:pathLst>
            </a:custGeom>
            <a:solidFill>
              <a:srgbClr val="FF6E85"/>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58" name="Google Shape;3154;p13">
              <a:extLst>
                <a:ext uri="{FF2B5EF4-FFF2-40B4-BE49-F238E27FC236}">
                  <a16:creationId xmlns:a16="http://schemas.microsoft.com/office/drawing/2014/main" id="{D9D9DB3A-85C4-B295-88EF-030A02A49728}"/>
                </a:ext>
              </a:extLst>
            </p:cNvPr>
            <p:cNvSpPr/>
            <p:nvPr/>
          </p:nvSpPr>
          <p:spPr>
            <a:xfrm>
              <a:off x="10069800" y="5590925"/>
              <a:ext cx="5375" cy="3375"/>
            </a:xfrm>
            <a:custGeom>
              <a:avLst/>
              <a:gdLst/>
              <a:ahLst/>
              <a:cxnLst/>
              <a:rect l="l" t="t" r="r" b="b"/>
              <a:pathLst>
                <a:path w="215" h="135" extrusionOk="0">
                  <a:moveTo>
                    <a:pt x="54" y="1"/>
                  </a:moveTo>
                  <a:cubicBezTo>
                    <a:pt x="1" y="1"/>
                    <a:pt x="1" y="1"/>
                    <a:pt x="1" y="27"/>
                  </a:cubicBezTo>
                  <a:cubicBezTo>
                    <a:pt x="1" y="54"/>
                    <a:pt x="1" y="54"/>
                    <a:pt x="27" y="108"/>
                  </a:cubicBezTo>
                  <a:cubicBezTo>
                    <a:pt x="54" y="108"/>
                    <a:pt x="134" y="108"/>
                    <a:pt x="161" y="134"/>
                  </a:cubicBezTo>
                  <a:cubicBezTo>
                    <a:pt x="188" y="134"/>
                    <a:pt x="188" y="134"/>
                    <a:pt x="215" y="108"/>
                  </a:cubicBezTo>
                  <a:cubicBezTo>
                    <a:pt x="215" y="54"/>
                    <a:pt x="215" y="54"/>
                    <a:pt x="188" y="27"/>
                  </a:cubicBezTo>
                  <a:cubicBezTo>
                    <a:pt x="161" y="27"/>
                    <a:pt x="81" y="27"/>
                    <a:pt x="54" y="1"/>
                  </a:cubicBezTo>
                  <a:close/>
                </a:path>
              </a:pathLst>
            </a:custGeom>
            <a:solidFill>
              <a:srgbClr val="F455A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59" name="Google Shape;3155;p13">
              <a:extLst>
                <a:ext uri="{FF2B5EF4-FFF2-40B4-BE49-F238E27FC236}">
                  <a16:creationId xmlns:a16="http://schemas.microsoft.com/office/drawing/2014/main" id="{46A571E4-1B4C-0E09-AB4D-5A879205ABB9}"/>
                </a:ext>
              </a:extLst>
            </p:cNvPr>
            <p:cNvSpPr/>
            <p:nvPr/>
          </p:nvSpPr>
          <p:spPr>
            <a:xfrm>
              <a:off x="10070475" y="5590925"/>
              <a:ext cx="4025" cy="2700"/>
            </a:xfrm>
            <a:custGeom>
              <a:avLst/>
              <a:gdLst/>
              <a:ahLst/>
              <a:cxnLst/>
              <a:rect l="l" t="t" r="r" b="b"/>
              <a:pathLst>
                <a:path w="161" h="108" extrusionOk="0">
                  <a:moveTo>
                    <a:pt x="54" y="1"/>
                  </a:moveTo>
                  <a:cubicBezTo>
                    <a:pt x="27" y="1"/>
                    <a:pt x="27" y="27"/>
                    <a:pt x="0" y="27"/>
                  </a:cubicBezTo>
                  <a:cubicBezTo>
                    <a:pt x="0" y="54"/>
                    <a:pt x="0" y="54"/>
                    <a:pt x="27" y="108"/>
                  </a:cubicBezTo>
                  <a:lnTo>
                    <a:pt x="107" y="108"/>
                  </a:lnTo>
                  <a:cubicBezTo>
                    <a:pt x="134" y="108"/>
                    <a:pt x="134" y="108"/>
                    <a:pt x="161" y="54"/>
                  </a:cubicBezTo>
                  <a:cubicBezTo>
                    <a:pt x="161" y="27"/>
                    <a:pt x="161" y="27"/>
                    <a:pt x="134" y="1"/>
                  </a:cubicBezTo>
                  <a:close/>
                </a:path>
              </a:pathLst>
            </a:custGeom>
            <a:solidFill>
              <a:srgbClr val="F455A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60" name="Google Shape;3156;p13">
              <a:extLst>
                <a:ext uri="{FF2B5EF4-FFF2-40B4-BE49-F238E27FC236}">
                  <a16:creationId xmlns:a16="http://schemas.microsoft.com/office/drawing/2014/main" id="{C61521BF-EE69-CBC2-C45D-8A0D80B08168}"/>
                </a:ext>
              </a:extLst>
            </p:cNvPr>
            <p:cNvSpPr/>
            <p:nvPr/>
          </p:nvSpPr>
          <p:spPr>
            <a:xfrm>
              <a:off x="10067125" y="5590250"/>
              <a:ext cx="8050" cy="4050"/>
            </a:xfrm>
            <a:custGeom>
              <a:avLst/>
              <a:gdLst/>
              <a:ahLst/>
              <a:cxnLst/>
              <a:rect l="l" t="t" r="r" b="b"/>
              <a:pathLst>
                <a:path w="322" h="162" extrusionOk="0">
                  <a:moveTo>
                    <a:pt x="54" y="1"/>
                  </a:moveTo>
                  <a:cubicBezTo>
                    <a:pt x="27" y="1"/>
                    <a:pt x="1" y="28"/>
                    <a:pt x="1" y="54"/>
                  </a:cubicBezTo>
                  <a:cubicBezTo>
                    <a:pt x="1" y="81"/>
                    <a:pt x="27" y="135"/>
                    <a:pt x="54" y="135"/>
                  </a:cubicBezTo>
                  <a:cubicBezTo>
                    <a:pt x="134" y="135"/>
                    <a:pt x="188" y="161"/>
                    <a:pt x="268" y="161"/>
                  </a:cubicBezTo>
                  <a:cubicBezTo>
                    <a:pt x="295" y="161"/>
                    <a:pt x="322" y="135"/>
                    <a:pt x="322" y="81"/>
                  </a:cubicBezTo>
                  <a:cubicBezTo>
                    <a:pt x="322" y="54"/>
                    <a:pt x="295" y="28"/>
                    <a:pt x="268" y="28"/>
                  </a:cubicBezTo>
                  <a:cubicBezTo>
                    <a:pt x="188" y="28"/>
                    <a:pt x="134" y="1"/>
                    <a:pt x="54" y="1"/>
                  </a:cubicBezTo>
                  <a:close/>
                </a:path>
              </a:pathLst>
            </a:custGeom>
            <a:solidFill>
              <a:srgbClr val="F455A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61" name="Google Shape;3157;p13">
              <a:extLst>
                <a:ext uri="{FF2B5EF4-FFF2-40B4-BE49-F238E27FC236}">
                  <a16:creationId xmlns:a16="http://schemas.microsoft.com/office/drawing/2014/main" id="{E1287BBA-DA0F-0BFD-3F93-9D36B56628A2}"/>
                </a:ext>
              </a:extLst>
            </p:cNvPr>
            <p:cNvSpPr/>
            <p:nvPr/>
          </p:nvSpPr>
          <p:spPr>
            <a:xfrm>
              <a:off x="10066450" y="5589250"/>
              <a:ext cx="10075" cy="6950"/>
            </a:xfrm>
            <a:custGeom>
              <a:avLst/>
              <a:gdLst/>
              <a:ahLst/>
              <a:cxnLst/>
              <a:rect l="l" t="t" r="r" b="b"/>
              <a:pathLst>
                <a:path w="403" h="278" extrusionOk="0">
                  <a:moveTo>
                    <a:pt x="54" y="1"/>
                  </a:moveTo>
                  <a:cubicBezTo>
                    <a:pt x="48" y="1"/>
                    <a:pt x="41" y="14"/>
                    <a:pt x="28" y="41"/>
                  </a:cubicBezTo>
                  <a:cubicBezTo>
                    <a:pt x="1" y="41"/>
                    <a:pt x="1" y="68"/>
                    <a:pt x="1" y="94"/>
                  </a:cubicBezTo>
                  <a:cubicBezTo>
                    <a:pt x="1" y="121"/>
                    <a:pt x="28" y="201"/>
                    <a:pt x="54" y="201"/>
                  </a:cubicBezTo>
                  <a:cubicBezTo>
                    <a:pt x="81" y="201"/>
                    <a:pt x="135" y="201"/>
                    <a:pt x="188" y="228"/>
                  </a:cubicBezTo>
                  <a:cubicBezTo>
                    <a:pt x="188" y="228"/>
                    <a:pt x="215" y="228"/>
                    <a:pt x="215" y="255"/>
                  </a:cubicBezTo>
                  <a:cubicBezTo>
                    <a:pt x="231" y="272"/>
                    <a:pt x="248" y="278"/>
                    <a:pt x="264" y="278"/>
                  </a:cubicBezTo>
                  <a:cubicBezTo>
                    <a:pt x="299" y="278"/>
                    <a:pt x="330" y="247"/>
                    <a:pt x="349" y="228"/>
                  </a:cubicBezTo>
                  <a:cubicBezTo>
                    <a:pt x="402" y="201"/>
                    <a:pt x="349" y="121"/>
                    <a:pt x="322" y="94"/>
                  </a:cubicBezTo>
                  <a:cubicBezTo>
                    <a:pt x="295" y="94"/>
                    <a:pt x="268" y="68"/>
                    <a:pt x="215" y="68"/>
                  </a:cubicBezTo>
                  <a:cubicBezTo>
                    <a:pt x="188" y="68"/>
                    <a:pt x="135" y="41"/>
                    <a:pt x="81" y="41"/>
                  </a:cubicBezTo>
                  <a:cubicBezTo>
                    <a:pt x="68" y="14"/>
                    <a:pt x="61" y="1"/>
                    <a:pt x="54" y="1"/>
                  </a:cubicBezTo>
                  <a:close/>
                </a:path>
              </a:pathLst>
            </a:custGeom>
            <a:solidFill>
              <a:srgbClr val="F455A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62" name="Google Shape;3158;p13">
              <a:extLst>
                <a:ext uri="{FF2B5EF4-FFF2-40B4-BE49-F238E27FC236}">
                  <a16:creationId xmlns:a16="http://schemas.microsoft.com/office/drawing/2014/main" id="{A95B8C10-A464-9212-8510-CA757A8A73F9}"/>
                </a:ext>
              </a:extLst>
            </p:cNvPr>
            <p:cNvSpPr/>
            <p:nvPr/>
          </p:nvSpPr>
          <p:spPr>
            <a:xfrm>
              <a:off x="10055075" y="5590425"/>
              <a:ext cx="20100" cy="3875"/>
            </a:xfrm>
            <a:custGeom>
              <a:avLst/>
              <a:gdLst/>
              <a:ahLst/>
              <a:cxnLst/>
              <a:rect l="l" t="t" r="r" b="b"/>
              <a:pathLst>
                <a:path w="804" h="155" extrusionOk="0">
                  <a:moveTo>
                    <a:pt x="198" y="1"/>
                  </a:moveTo>
                  <a:cubicBezTo>
                    <a:pt x="141" y="1"/>
                    <a:pt x="94" y="7"/>
                    <a:pt x="54" y="21"/>
                  </a:cubicBezTo>
                  <a:cubicBezTo>
                    <a:pt x="1" y="21"/>
                    <a:pt x="1" y="47"/>
                    <a:pt x="1" y="74"/>
                  </a:cubicBezTo>
                  <a:cubicBezTo>
                    <a:pt x="1" y="128"/>
                    <a:pt x="54" y="128"/>
                    <a:pt x="81" y="128"/>
                  </a:cubicBezTo>
                  <a:lnTo>
                    <a:pt x="616" y="128"/>
                  </a:lnTo>
                  <a:cubicBezTo>
                    <a:pt x="643" y="128"/>
                    <a:pt x="723" y="128"/>
                    <a:pt x="750" y="154"/>
                  </a:cubicBezTo>
                  <a:cubicBezTo>
                    <a:pt x="777" y="154"/>
                    <a:pt x="804" y="154"/>
                    <a:pt x="804" y="128"/>
                  </a:cubicBezTo>
                  <a:cubicBezTo>
                    <a:pt x="804" y="74"/>
                    <a:pt x="804" y="47"/>
                    <a:pt x="777" y="47"/>
                  </a:cubicBezTo>
                  <a:cubicBezTo>
                    <a:pt x="723" y="47"/>
                    <a:pt x="670" y="21"/>
                    <a:pt x="616" y="21"/>
                  </a:cubicBezTo>
                  <a:lnTo>
                    <a:pt x="402" y="21"/>
                  </a:lnTo>
                  <a:cubicBezTo>
                    <a:pt x="322" y="7"/>
                    <a:pt x="255" y="1"/>
                    <a:pt x="198" y="1"/>
                  </a:cubicBezTo>
                  <a:close/>
                </a:path>
              </a:pathLst>
            </a:custGeom>
            <a:solidFill>
              <a:srgbClr val="F455A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63" name="Google Shape;3159;p13">
              <a:extLst>
                <a:ext uri="{FF2B5EF4-FFF2-40B4-BE49-F238E27FC236}">
                  <a16:creationId xmlns:a16="http://schemas.microsoft.com/office/drawing/2014/main" id="{4A131FF1-F810-A396-74DF-66A3B167EDB2}"/>
                </a:ext>
              </a:extLst>
            </p:cNvPr>
            <p:cNvSpPr/>
            <p:nvPr/>
          </p:nvSpPr>
          <p:spPr>
            <a:xfrm>
              <a:off x="10052400" y="5588925"/>
              <a:ext cx="18775" cy="4025"/>
            </a:xfrm>
            <a:custGeom>
              <a:avLst/>
              <a:gdLst/>
              <a:ahLst/>
              <a:cxnLst/>
              <a:rect l="l" t="t" r="r" b="b"/>
              <a:pathLst>
                <a:path w="751" h="161" extrusionOk="0">
                  <a:moveTo>
                    <a:pt x="349" y="0"/>
                  </a:moveTo>
                  <a:cubicBezTo>
                    <a:pt x="295" y="54"/>
                    <a:pt x="188" y="54"/>
                    <a:pt x="81" y="54"/>
                  </a:cubicBezTo>
                  <a:cubicBezTo>
                    <a:pt x="54" y="54"/>
                    <a:pt x="1" y="81"/>
                    <a:pt x="1" y="107"/>
                  </a:cubicBezTo>
                  <a:cubicBezTo>
                    <a:pt x="1" y="134"/>
                    <a:pt x="54" y="161"/>
                    <a:pt x="81" y="161"/>
                  </a:cubicBezTo>
                  <a:cubicBezTo>
                    <a:pt x="215" y="161"/>
                    <a:pt x="349" y="134"/>
                    <a:pt x="482" y="134"/>
                  </a:cubicBezTo>
                  <a:cubicBezTo>
                    <a:pt x="563" y="134"/>
                    <a:pt x="616" y="134"/>
                    <a:pt x="670" y="161"/>
                  </a:cubicBezTo>
                  <a:cubicBezTo>
                    <a:pt x="723" y="161"/>
                    <a:pt x="750" y="134"/>
                    <a:pt x="750" y="107"/>
                  </a:cubicBezTo>
                  <a:cubicBezTo>
                    <a:pt x="750" y="81"/>
                    <a:pt x="723" y="54"/>
                    <a:pt x="670" y="54"/>
                  </a:cubicBezTo>
                  <a:cubicBezTo>
                    <a:pt x="616" y="54"/>
                    <a:pt x="590" y="0"/>
                    <a:pt x="509" y="0"/>
                  </a:cubicBezTo>
                  <a:close/>
                </a:path>
              </a:pathLst>
            </a:custGeom>
            <a:solidFill>
              <a:srgbClr val="F455A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64" name="Google Shape;3160;p13">
              <a:extLst>
                <a:ext uri="{FF2B5EF4-FFF2-40B4-BE49-F238E27FC236}">
                  <a16:creationId xmlns:a16="http://schemas.microsoft.com/office/drawing/2014/main" id="{2D51ABCC-4510-789E-91BA-A9EB006BCCD3}"/>
                </a:ext>
              </a:extLst>
            </p:cNvPr>
            <p:cNvSpPr/>
            <p:nvPr/>
          </p:nvSpPr>
          <p:spPr>
            <a:xfrm>
              <a:off x="10053750" y="5589600"/>
              <a:ext cx="19425" cy="3350"/>
            </a:xfrm>
            <a:custGeom>
              <a:avLst/>
              <a:gdLst/>
              <a:ahLst/>
              <a:cxnLst/>
              <a:rect l="l" t="t" r="r" b="b"/>
              <a:pathLst>
                <a:path w="777" h="134" extrusionOk="0">
                  <a:moveTo>
                    <a:pt x="402" y="0"/>
                  </a:moveTo>
                  <a:lnTo>
                    <a:pt x="54" y="27"/>
                  </a:lnTo>
                  <a:cubicBezTo>
                    <a:pt x="27" y="27"/>
                    <a:pt x="0" y="54"/>
                    <a:pt x="0" y="80"/>
                  </a:cubicBezTo>
                  <a:cubicBezTo>
                    <a:pt x="0" y="107"/>
                    <a:pt x="27" y="134"/>
                    <a:pt x="54" y="134"/>
                  </a:cubicBezTo>
                  <a:cubicBezTo>
                    <a:pt x="134" y="134"/>
                    <a:pt x="188" y="107"/>
                    <a:pt x="295" y="107"/>
                  </a:cubicBezTo>
                  <a:lnTo>
                    <a:pt x="509" y="107"/>
                  </a:lnTo>
                  <a:cubicBezTo>
                    <a:pt x="562" y="107"/>
                    <a:pt x="643" y="107"/>
                    <a:pt x="696" y="134"/>
                  </a:cubicBezTo>
                  <a:cubicBezTo>
                    <a:pt x="723" y="134"/>
                    <a:pt x="776" y="134"/>
                    <a:pt x="776" y="107"/>
                  </a:cubicBezTo>
                  <a:cubicBezTo>
                    <a:pt x="776" y="80"/>
                    <a:pt x="776" y="54"/>
                    <a:pt x="723" y="54"/>
                  </a:cubicBezTo>
                  <a:cubicBezTo>
                    <a:pt x="669" y="54"/>
                    <a:pt x="643" y="0"/>
                    <a:pt x="562" y="0"/>
                  </a:cubicBezTo>
                  <a:close/>
                </a:path>
              </a:pathLst>
            </a:custGeom>
            <a:solidFill>
              <a:srgbClr val="F455A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65" name="Google Shape;3161;p13">
              <a:extLst>
                <a:ext uri="{FF2B5EF4-FFF2-40B4-BE49-F238E27FC236}">
                  <a16:creationId xmlns:a16="http://schemas.microsoft.com/office/drawing/2014/main" id="{D7B7085B-B6CF-AC3F-AC55-9DD3D37F3A6D}"/>
                </a:ext>
              </a:extLst>
            </p:cNvPr>
            <p:cNvSpPr/>
            <p:nvPr/>
          </p:nvSpPr>
          <p:spPr>
            <a:xfrm>
              <a:off x="10060425" y="5588925"/>
              <a:ext cx="12750" cy="4700"/>
            </a:xfrm>
            <a:custGeom>
              <a:avLst/>
              <a:gdLst/>
              <a:ahLst/>
              <a:cxnLst/>
              <a:rect l="l" t="t" r="r" b="b"/>
              <a:pathLst>
                <a:path w="510" h="188" extrusionOk="0">
                  <a:moveTo>
                    <a:pt x="54" y="0"/>
                  </a:moveTo>
                  <a:cubicBezTo>
                    <a:pt x="28" y="0"/>
                    <a:pt x="1" y="54"/>
                    <a:pt x="1" y="81"/>
                  </a:cubicBezTo>
                  <a:cubicBezTo>
                    <a:pt x="1" y="107"/>
                    <a:pt x="28" y="134"/>
                    <a:pt x="54" y="134"/>
                  </a:cubicBezTo>
                  <a:lnTo>
                    <a:pt x="269" y="134"/>
                  </a:lnTo>
                  <a:cubicBezTo>
                    <a:pt x="322" y="134"/>
                    <a:pt x="402" y="134"/>
                    <a:pt x="429" y="188"/>
                  </a:cubicBezTo>
                  <a:cubicBezTo>
                    <a:pt x="456" y="188"/>
                    <a:pt x="509" y="134"/>
                    <a:pt x="509" y="107"/>
                  </a:cubicBezTo>
                  <a:cubicBezTo>
                    <a:pt x="509" y="81"/>
                    <a:pt x="456" y="54"/>
                    <a:pt x="429" y="54"/>
                  </a:cubicBezTo>
                  <a:cubicBezTo>
                    <a:pt x="349" y="0"/>
                    <a:pt x="295" y="0"/>
                    <a:pt x="242" y="0"/>
                  </a:cubicBezTo>
                  <a:close/>
                </a:path>
              </a:pathLst>
            </a:custGeom>
            <a:solidFill>
              <a:srgbClr val="F455A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66" name="Google Shape;3162;p13">
              <a:extLst>
                <a:ext uri="{FF2B5EF4-FFF2-40B4-BE49-F238E27FC236}">
                  <a16:creationId xmlns:a16="http://schemas.microsoft.com/office/drawing/2014/main" id="{FA4B5A47-EC5E-0C29-22AB-480A95D99B75}"/>
                </a:ext>
              </a:extLst>
            </p:cNvPr>
            <p:cNvSpPr/>
            <p:nvPr/>
          </p:nvSpPr>
          <p:spPr>
            <a:xfrm>
              <a:off x="10053750" y="5589675"/>
              <a:ext cx="19425" cy="4625"/>
            </a:xfrm>
            <a:custGeom>
              <a:avLst/>
              <a:gdLst/>
              <a:ahLst/>
              <a:cxnLst/>
              <a:rect l="l" t="t" r="r" b="b"/>
              <a:pathLst>
                <a:path w="777" h="185" extrusionOk="0">
                  <a:moveTo>
                    <a:pt x="302" y="0"/>
                  </a:moveTo>
                  <a:cubicBezTo>
                    <a:pt x="220" y="0"/>
                    <a:pt x="143" y="24"/>
                    <a:pt x="54" y="24"/>
                  </a:cubicBezTo>
                  <a:cubicBezTo>
                    <a:pt x="27" y="24"/>
                    <a:pt x="0" y="51"/>
                    <a:pt x="0" y="77"/>
                  </a:cubicBezTo>
                  <a:cubicBezTo>
                    <a:pt x="0" y="104"/>
                    <a:pt x="27" y="131"/>
                    <a:pt x="54" y="131"/>
                  </a:cubicBezTo>
                  <a:cubicBezTo>
                    <a:pt x="143" y="131"/>
                    <a:pt x="256" y="119"/>
                    <a:pt x="361" y="119"/>
                  </a:cubicBezTo>
                  <a:cubicBezTo>
                    <a:pt x="414" y="119"/>
                    <a:pt x="464" y="122"/>
                    <a:pt x="509" y="131"/>
                  </a:cubicBezTo>
                  <a:cubicBezTo>
                    <a:pt x="562" y="131"/>
                    <a:pt x="643" y="131"/>
                    <a:pt x="696" y="184"/>
                  </a:cubicBezTo>
                  <a:cubicBezTo>
                    <a:pt x="723" y="184"/>
                    <a:pt x="776" y="184"/>
                    <a:pt x="776" y="104"/>
                  </a:cubicBezTo>
                  <a:cubicBezTo>
                    <a:pt x="776" y="77"/>
                    <a:pt x="723" y="51"/>
                    <a:pt x="723" y="51"/>
                  </a:cubicBezTo>
                  <a:cubicBezTo>
                    <a:pt x="643" y="24"/>
                    <a:pt x="536" y="24"/>
                    <a:pt x="428" y="24"/>
                  </a:cubicBezTo>
                  <a:cubicBezTo>
                    <a:pt x="384" y="6"/>
                    <a:pt x="342" y="0"/>
                    <a:pt x="302" y="0"/>
                  </a:cubicBezTo>
                  <a:close/>
                </a:path>
              </a:pathLst>
            </a:custGeom>
            <a:solidFill>
              <a:srgbClr val="F455A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67" name="Google Shape;3163;p13">
              <a:extLst>
                <a:ext uri="{FF2B5EF4-FFF2-40B4-BE49-F238E27FC236}">
                  <a16:creationId xmlns:a16="http://schemas.microsoft.com/office/drawing/2014/main" id="{AD3A08A6-FEAC-111C-0CD2-C5C87438BBB6}"/>
                </a:ext>
              </a:extLst>
            </p:cNvPr>
            <p:cNvSpPr/>
            <p:nvPr/>
          </p:nvSpPr>
          <p:spPr>
            <a:xfrm>
              <a:off x="10046375" y="5590250"/>
              <a:ext cx="23450" cy="3375"/>
            </a:xfrm>
            <a:custGeom>
              <a:avLst/>
              <a:gdLst/>
              <a:ahLst/>
              <a:cxnLst/>
              <a:rect l="l" t="t" r="r" b="b"/>
              <a:pathLst>
                <a:path w="938" h="135" extrusionOk="0">
                  <a:moveTo>
                    <a:pt x="456" y="1"/>
                  </a:moveTo>
                  <a:cubicBezTo>
                    <a:pt x="322" y="1"/>
                    <a:pt x="161" y="28"/>
                    <a:pt x="28" y="54"/>
                  </a:cubicBezTo>
                  <a:cubicBezTo>
                    <a:pt x="1" y="54"/>
                    <a:pt x="1" y="81"/>
                    <a:pt x="1" y="81"/>
                  </a:cubicBezTo>
                  <a:cubicBezTo>
                    <a:pt x="1" y="135"/>
                    <a:pt x="28" y="135"/>
                    <a:pt x="28" y="135"/>
                  </a:cubicBezTo>
                  <a:cubicBezTo>
                    <a:pt x="135" y="135"/>
                    <a:pt x="215" y="81"/>
                    <a:pt x="322" y="81"/>
                  </a:cubicBezTo>
                  <a:lnTo>
                    <a:pt x="723" y="81"/>
                  </a:lnTo>
                  <a:cubicBezTo>
                    <a:pt x="750" y="81"/>
                    <a:pt x="804" y="81"/>
                    <a:pt x="857" y="135"/>
                  </a:cubicBezTo>
                  <a:cubicBezTo>
                    <a:pt x="884" y="135"/>
                    <a:pt x="884" y="135"/>
                    <a:pt x="938" y="81"/>
                  </a:cubicBezTo>
                  <a:cubicBezTo>
                    <a:pt x="938" y="54"/>
                    <a:pt x="938" y="54"/>
                    <a:pt x="884" y="28"/>
                  </a:cubicBezTo>
                  <a:cubicBezTo>
                    <a:pt x="857" y="28"/>
                    <a:pt x="831" y="28"/>
                    <a:pt x="804" y="1"/>
                  </a:cubicBezTo>
                  <a:close/>
                </a:path>
              </a:pathLst>
            </a:custGeom>
            <a:solidFill>
              <a:srgbClr val="F455A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68" name="Google Shape;3164;p13">
              <a:extLst>
                <a:ext uri="{FF2B5EF4-FFF2-40B4-BE49-F238E27FC236}">
                  <a16:creationId xmlns:a16="http://schemas.microsoft.com/office/drawing/2014/main" id="{91524ECF-A9F6-0216-EF78-7EDAE8A3C1E3}"/>
                </a:ext>
              </a:extLst>
            </p:cNvPr>
            <p:cNvSpPr/>
            <p:nvPr/>
          </p:nvSpPr>
          <p:spPr>
            <a:xfrm>
              <a:off x="10040350" y="5588250"/>
              <a:ext cx="31475" cy="6725"/>
            </a:xfrm>
            <a:custGeom>
              <a:avLst/>
              <a:gdLst/>
              <a:ahLst/>
              <a:cxnLst/>
              <a:rect l="l" t="t" r="r" b="b"/>
              <a:pathLst>
                <a:path w="1259" h="269" extrusionOk="0">
                  <a:moveTo>
                    <a:pt x="804" y="1"/>
                  </a:moveTo>
                  <a:cubicBezTo>
                    <a:pt x="697" y="81"/>
                    <a:pt x="643" y="81"/>
                    <a:pt x="590" y="81"/>
                  </a:cubicBezTo>
                  <a:cubicBezTo>
                    <a:pt x="402" y="81"/>
                    <a:pt x="242" y="108"/>
                    <a:pt x="28" y="161"/>
                  </a:cubicBezTo>
                  <a:lnTo>
                    <a:pt x="1" y="215"/>
                  </a:lnTo>
                  <a:lnTo>
                    <a:pt x="1" y="241"/>
                  </a:lnTo>
                  <a:cubicBezTo>
                    <a:pt x="1" y="241"/>
                    <a:pt x="1" y="268"/>
                    <a:pt x="28" y="268"/>
                  </a:cubicBezTo>
                  <a:lnTo>
                    <a:pt x="54" y="268"/>
                  </a:lnTo>
                  <a:cubicBezTo>
                    <a:pt x="81" y="268"/>
                    <a:pt x="135" y="268"/>
                    <a:pt x="162" y="241"/>
                  </a:cubicBezTo>
                  <a:cubicBezTo>
                    <a:pt x="269" y="215"/>
                    <a:pt x="402" y="215"/>
                    <a:pt x="536" y="161"/>
                  </a:cubicBezTo>
                  <a:cubicBezTo>
                    <a:pt x="670" y="134"/>
                    <a:pt x="804" y="134"/>
                    <a:pt x="938" y="134"/>
                  </a:cubicBezTo>
                  <a:cubicBezTo>
                    <a:pt x="1018" y="134"/>
                    <a:pt x="1098" y="161"/>
                    <a:pt x="1205" y="161"/>
                  </a:cubicBezTo>
                  <a:cubicBezTo>
                    <a:pt x="1232" y="161"/>
                    <a:pt x="1232" y="161"/>
                    <a:pt x="1259" y="134"/>
                  </a:cubicBezTo>
                  <a:cubicBezTo>
                    <a:pt x="1259" y="108"/>
                    <a:pt x="1259" y="108"/>
                    <a:pt x="1232" y="81"/>
                  </a:cubicBezTo>
                  <a:cubicBezTo>
                    <a:pt x="1205" y="81"/>
                    <a:pt x="1152" y="27"/>
                    <a:pt x="1098" y="27"/>
                  </a:cubicBezTo>
                  <a:cubicBezTo>
                    <a:pt x="1018" y="27"/>
                    <a:pt x="991" y="27"/>
                    <a:pt x="938" y="1"/>
                  </a:cubicBezTo>
                  <a:close/>
                </a:path>
              </a:pathLst>
            </a:custGeom>
            <a:solidFill>
              <a:srgbClr val="F455A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69" name="Google Shape;3165;p13">
              <a:extLst>
                <a:ext uri="{FF2B5EF4-FFF2-40B4-BE49-F238E27FC236}">
                  <a16:creationId xmlns:a16="http://schemas.microsoft.com/office/drawing/2014/main" id="{4C4E497C-9BA1-4D43-8F98-7A5F66DA90E1}"/>
                </a:ext>
              </a:extLst>
            </p:cNvPr>
            <p:cNvSpPr/>
            <p:nvPr/>
          </p:nvSpPr>
          <p:spPr>
            <a:xfrm>
              <a:off x="10040350" y="5589700"/>
              <a:ext cx="30825" cy="5275"/>
            </a:xfrm>
            <a:custGeom>
              <a:avLst/>
              <a:gdLst/>
              <a:ahLst/>
              <a:cxnLst/>
              <a:rect l="l" t="t" r="r" b="b"/>
              <a:pathLst>
                <a:path w="1233" h="211" extrusionOk="0">
                  <a:moveTo>
                    <a:pt x="560" y="1"/>
                  </a:moveTo>
                  <a:cubicBezTo>
                    <a:pt x="382" y="1"/>
                    <a:pt x="198" y="38"/>
                    <a:pt x="28" y="76"/>
                  </a:cubicBezTo>
                  <a:cubicBezTo>
                    <a:pt x="1" y="76"/>
                    <a:pt x="1" y="103"/>
                    <a:pt x="1" y="103"/>
                  </a:cubicBezTo>
                  <a:lnTo>
                    <a:pt x="1" y="183"/>
                  </a:lnTo>
                  <a:lnTo>
                    <a:pt x="28" y="210"/>
                  </a:lnTo>
                  <a:lnTo>
                    <a:pt x="135" y="210"/>
                  </a:lnTo>
                  <a:cubicBezTo>
                    <a:pt x="269" y="183"/>
                    <a:pt x="402" y="183"/>
                    <a:pt x="536" y="157"/>
                  </a:cubicBezTo>
                  <a:cubicBezTo>
                    <a:pt x="625" y="157"/>
                    <a:pt x="703" y="133"/>
                    <a:pt x="784" y="133"/>
                  </a:cubicBezTo>
                  <a:cubicBezTo>
                    <a:pt x="825" y="133"/>
                    <a:pt x="866" y="139"/>
                    <a:pt x="911" y="157"/>
                  </a:cubicBezTo>
                  <a:cubicBezTo>
                    <a:pt x="991" y="157"/>
                    <a:pt x="1072" y="157"/>
                    <a:pt x="1179" y="183"/>
                  </a:cubicBezTo>
                  <a:cubicBezTo>
                    <a:pt x="1205" y="183"/>
                    <a:pt x="1232" y="157"/>
                    <a:pt x="1232" y="103"/>
                  </a:cubicBezTo>
                  <a:cubicBezTo>
                    <a:pt x="1232" y="76"/>
                    <a:pt x="1205" y="50"/>
                    <a:pt x="1179" y="50"/>
                  </a:cubicBezTo>
                  <a:cubicBezTo>
                    <a:pt x="1045" y="23"/>
                    <a:pt x="911" y="23"/>
                    <a:pt x="777" y="23"/>
                  </a:cubicBezTo>
                  <a:cubicBezTo>
                    <a:pt x="707" y="7"/>
                    <a:pt x="634" y="1"/>
                    <a:pt x="560" y="1"/>
                  </a:cubicBezTo>
                  <a:close/>
                </a:path>
              </a:pathLst>
            </a:custGeom>
            <a:solidFill>
              <a:srgbClr val="F455A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70" name="Google Shape;3166;p13">
              <a:extLst>
                <a:ext uri="{FF2B5EF4-FFF2-40B4-BE49-F238E27FC236}">
                  <a16:creationId xmlns:a16="http://schemas.microsoft.com/office/drawing/2014/main" id="{9953D299-27E6-C515-5459-07BD0B506788}"/>
                </a:ext>
              </a:extLst>
            </p:cNvPr>
            <p:cNvSpPr/>
            <p:nvPr/>
          </p:nvSpPr>
          <p:spPr>
            <a:xfrm>
              <a:off x="10036350" y="5588925"/>
              <a:ext cx="34150" cy="6700"/>
            </a:xfrm>
            <a:custGeom>
              <a:avLst/>
              <a:gdLst/>
              <a:ahLst/>
              <a:cxnLst/>
              <a:rect l="l" t="t" r="r" b="b"/>
              <a:pathLst>
                <a:path w="1366" h="268" extrusionOk="0">
                  <a:moveTo>
                    <a:pt x="1017" y="0"/>
                  </a:moveTo>
                  <a:cubicBezTo>
                    <a:pt x="884" y="54"/>
                    <a:pt x="750" y="54"/>
                    <a:pt x="669" y="54"/>
                  </a:cubicBezTo>
                  <a:cubicBezTo>
                    <a:pt x="455" y="81"/>
                    <a:pt x="214" y="107"/>
                    <a:pt x="27" y="161"/>
                  </a:cubicBezTo>
                  <a:cubicBezTo>
                    <a:pt x="0" y="161"/>
                    <a:pt x="0" y="214"/>
                    <a:pt x="0" y="241"/>
                  </a:cubicBezTo>
                  <a:cubicBezTo>
                    <a:pt x="0" y="241"/>
                    <a:pt x="0" y="268"/>
                    <a:pt x="27" y="268"/>
                  </a:cubicBezTo>
                  <a:lnTo>
                    <a:pt x="54" y="268"/>
                  </a:lnTo>
                  <a:cubicBezTo>
                    <a:pt x="161" y="241"/>
                    <a:pt x="214" y="241"/>
                    <a:pt x="322" y="214"/>
                  </a:cubicBezTo>
                  <a:cubicBezTo>
                    <a:pt x="455" y="161"/>
                    <a:pt x="589" y="134"/>
                    <a:pt x="723" y="134"/>
                  </a:cubicBezTo>
                  <a:cubicBezTo>
                    <a:pt x="812" y="134"/>
                    <a:pt x="901" y="122"/>
                    <a:pt x="991" y="122"/>
                  </a:cubicBezTo>
                  <a:cubicBezTo>
                    <a:pt x="1035" y="122"/>
                    <a:pt x="1080" y="125"/>
                    <a:pt x="1124" y="134"/>
                  </a:cubicBezTo>
                  <a:lnTo>
                    <a:pt x="1285" y="134"/>
                  </a:lnTo>
                  <a:cubicBezTo>
                    <a:pt x="1312" y="134"/>
                    <a:pt x="1365" y="134"/>
                    <a:pt x="1365" y="107"/>
                  </a:cubicBezTo>
                  <a:cubicBezTo>
                    <a:pt x="1365" y="81"/>
                    <a:pt x="1365" y="54"/>
                    <a:pt x="1339" y="54"/>
                  </a:cubicBezTo>
                  <a:cubicBezTo>
                    <a:pt x="1232" y="54"/>
                    <a:pt x="1124" y="0"/>
                    <a:pt x="1071" y="0"/>
                  </a:cubicBezTo>
                  <a:close/>
                </a:path>
              </a:pathLst>
            </a:custGeom>
            <a:solidFill>
              <a:srgbClr val="F455A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71" name="Google Shape;3167;p13">
              <a:extLst>
                <a:ext uri="{FF2B5EF4-FFF2-40B4-BE49-F238E27FC236}">
                  <a16:creationId xmlns:a16="http://schemas.microsoft.com/office/drawing/2014/main" id="{BB03ECAB-5FE5-EB9E-A266-034C5DFD1406}"/>
                </a:ext>
              </a:extLst>
            </p:cNvPr>
            <p:cNvSpPr/>
            <p:nvPr/>
          </p:nvSpPr>
          <p:spPr>
            <a:xfrm>
              <a:off x="10056425" y="5588925"/>
              <a:ext cx="16750" cy="3375"/>
            </a:xfrm>
            <a:custGeom>
              <a:avLst/>
              <a:gdLst/>
              <a:ahLst/>
              <a:cxnLst/>
              <a:rect l="l" t="t" r="r" b="b"/>
              <a:pathLst>
                <a:path w="670" h="135" extrusionOk="0">
                  <a:moveTo>
                    <a:pt x="295" y="0"/>
                  </a:moveTo>
                  <a:cubicBezTo>
                    <a:pt x="241" y="54"/>
                    <a:pt x="214" y="54"/>
                    <a:pt x="188" y="54"/>
                  </a:cubicBezTo>
                  <a:cubicBezTo>
                    <a:pt x="134" y="54"/>
                    <a:pt x="81" y="54"/>
                    <a:pt x="27" y="81"/>
                  </a:cubicBezTo>
                  <a:cubicBezTo>
                    <a:pt x="0" y="81"/>
                    <a:pt x="0" y="107"/>
                    <a:pt x="0" y="107"/>
                  </a:cubicBezTo>
                  <a:cubicBezTo>
                    <a:pt x="0" y="134"/>
                    <a:pt x="27" y="134"/>
                    <a:pt x="27" y="134"/>
                  </a:cubicBezTo>
                  <a:cubicBezTo>
                    <a:pt x="81" y="134"/>
                    <a:pt x="134" y="134"/>
                    <a:pt x="188" y="107"/>
                  </a:cubicBezTo>
                  <a:lnTo>
                    <a:pt x="455" y="107"/>
                  </a:lnTo>
                  <a:cubicBezTo>
                    <a:pt x="482" y="107"/>
                    <a:pt x="562" y="107"/>
                    <a:pt x="589" y="134"/>
                  </a:cubicBezTo>
                  <a:cubicBezTo>
                    <a:pt x="616" y="134"/>
                    <a:pt x="616" y="134"/>
                    <a:pt x="669" y="107"/>
                  </a:cubicBezTo>
                  <a:cubicBezTo>
                    <a:pt x="669" y="81"/>
                    <a:pt x="669" y="81"/>
                    <a:pt x="616" y="54"/>
                  </a:cubicBezTo>
                  <a:cubicBezTo>
                    <a:pt x="536" y="0"/>
                    <a:pt x="455" y="0"/>
                    <a:pt x="348" y="0"/>
                  </a:cubicBezTo>
                  <a:close/>
                </a:path>
              </a:pathLst>
            </a:custGeom>
            <a:solidFill>
              <a:srgbClr val="F455A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72" name="Google Shape;3168;p13">
              <a:extLst>
                <a:ext uri="{FF2B5EF4-FFF2-40B4-BE49-F238E27FC236}">
                  <a16:creationId xmlns:a16="http://schemas.microsoft.com/office/drawing/2014/main" id="{2060E568-A782-D2F5-2846-03A5C53B9A5B}"/>
                </a:ext>
              </a:extLst>
            </p:cNvPr>
            <p:cNvSpPr/>
            <p:nvPr/>
          </p:nvSpPr>
          <p:spPr>
            <a:xfrm>
              <a:off x="10051075" y="5588925"/>
              <a:ext cx="22100" cy="3950"/>
            </a:xfrm>
            <a:custGeom>
              <a:avLst/>
              <a:gdLst/>
              <a:ahLst/>
              <a:cxnLst/>
              <a:rect l="l" t="t" r="r" b="b"/>
              <a:pathLst>
                <a:path w="884" h="158" extrusionOk="0">
                  <a:moveTo>
                    <a:pt x="402" y="0"/>
                  </a:moveTo>
                  <a:cubicBezTo>
                    <a:pt x="268" y="0"/>
                    <a:pt x="134" y="0"/>
                    <a:pt x="27" y="54"/>
                  </a:cubicBezTo>
                  <a:cubicBezTo>
                    <a:pt x="27" y="54"/>
                    <a:pt x="0" y="54"/>
                    <a:pt x="0" y="81"/>
                  </a:cubicBezTo>
                  <a:lnTo>
                    <a:pt x="0" y="107"/>
                  </a:lnTo>
                  <a:cubicBezTo>
                    <a:pt x="0" y="107"/>
                    <a:pt x="0" y="134"/>
                    <a:pt x="27" y="134"/>
                  </a:cubicBezTo>
                  <a:cubicBezTo>
                    <a:pt x="27" y="134"/>
                    <a:pt x="39" y="158"/>
                    <a:pt x="47" y="158"/>
                  </a:cubicBezTo>
                  <a:cubicBezTo>
                    <a:pt x="51" y="158"/>
                    <a:pt x="54" y="152"/>
                    <a:pt x="54" y="134"/>
                  </a:cubicBezTo>
                  <a:cubicBezTo>
                    <a:pt x="134" y="134"/>
                    <a:pt x="214" y="107"/>
                    <a:pt x="295" y="107"/>
                  </a:cubicBezTo>
                  <a:lnTo>
                    <a:pt x="535" y="107"/>
                  </a:lnTo>
                  <a:cubicBezTo>
                    <a:pt x="643" y="107"/>
                    <a:pt x="723" y="134"/>
                    <a:pt x="803" y="134"/>
                  </a:cubicBezTo>
                  <a:cubicBezTo>
                    <a:pt x="830" y="134"/>
                    <a:pt x="830" y="134"/>
                    <a:pt x="883" y="107"/>
                  </a:cubicBezTo>
                  <a:cubicBezTo>
                    <a:pt x="883" y="81"/>
                    <a:pt x="883" y="81"/>
                    <a:pt x="830" y="54"/>
                  </a:cubicBezTo>
                  <a:cubicBezTo>
                    <a:pt x="776" y="54"/>
                    <a:pt x="696" y="0"/>
                    <a:pt x="643" y="0"/>
                  </a:cubicBezTo>
                  <a:close/>
                </a:path>
              </a:pathLst>
            </a:custGeom>
            <a:solidFill>
              <a:srgbClr val="F455A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73" name="Google Shape;3169;p13">
              <a:extLst>
                <a:ext uri="{FF2B5EF4-FFF2-40B4-BE49-F238E27FC236}">
                  <a16:creationId xmlns:a16="http://schemas.microsoft.com/office/drawing/2014/main" id="{A61CD242-1671-9E44-D06D-5A0AB3A7231C}"/>
                </a:ext>
              </a:extLst>
            </p:cNvPr>
            <p:cNvSpPr/>
            <p:nvPr/>
          </p:nvSpPr>
          <p:spPr>
            <a:xfrm>
              <a:off x="10050400" y="5589400"/>
              <a:ext cx="21425" cy="3550"/>
            </a:xfrm>
            <a:custGeom>
              <a:avLst/>
              <a:gdLst/>
              <a:ahLst/>
              <a:cxnLst/>
              <a:rect l="l" t="t" r="r" b="b"/>
              <a:pathLst>
                <a:path w="857" h="142" extrusionOk="0">
                  <a:moveTo>
                    <a:pt x="362" y="1"/>
                  </a:moveTo>
                  <a:cubicBezTo>
                    <a:pt x="242" y="1"/>
                    <a:pt x="140" y="35"/>
                    <a:pt x="54" y="35"/>
                  </a:cubicBezTo>
                  <a:cubicBezTo>
                    <a:pt x="27" y="35"/>
                    <a:pt x="0" y="62"/>
                    <a:pt x="0" y="88"/>
                  </a:cubicBezTo>
                  <a:cubicBezTo>
                    <a:pt x="0" y="115"/>
                    <a:pt x="27" y="142"/>
                    <a:pt x="54" y="142"/>
                  </a:cubicBezTo>
                  <a:cubicBezTo>
                    <a:pt x="134" y="142"/>
                    <a:pt x="241" y="115"/>
                    <a:pt x="295" y="115"/>
                  </a:cubicBezTo>
                  <a:lnTo>
                    <a:pt x="562" y="115"/>
                  </a:lnTo>
                  <a:cubicBezTo>
                    <a:pt x="643" y="115"/>
                    <a:pt x="723" y="115"/>
                    <a:pt x="803" y="142"/>
                  </a:cubicBezTo>
                  <a:cubicBezTo>
                    <a:pt x="830" y="142"/>
                    <a:pt x="857" y="142"/>
                    <a:pt x="857" y="115"/>
                  </a:cubicBezTo>
                  <a:cubicBezTo>
                    <a:pt x="857" y="88"/>
                    <a:pt x="857" y="62"/>
                    <a:pt x="830" y="62"/>
                  </a:cubicBezTo>
                  <a:cubicBezTo>
                    <a:pt x="777" y="62"/>
                    <a:pt x="723" y="8"/>
                    <a:pt x="670" y="8"/>
                  </a:cubicBezTo>
                  <a:lnTo>
                    <a:pt x="455" y="8"/>
                  </a:lnTo>
                  <a:cubicBezTo>
                    <a:pt x="423" y="3"/>
                    <a:pt x="392" y="1"/>
                    <a:pt x="362" y="1"/>
                  </a:cubicBezTo>
                  <a:close/>
                </a:path>
              </a:pathLst>
            </a:custGeom>
            <a:solidFill>
              <a:srgbClr val="F455A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74" name="Google Shape;3170;p13">
              <a:extLst>
                <a:ext uri="{FF2B5EF4-FFF2-40B4-BE49-F238E27FC236}">
                  <a16:creationId xmlns:a16="http://schemas.microsoft.com/office/drawing/2014/main" id="{DECC098C-359A-FE3A-482E-FC30537617DE}"/>
                </a:ext>
              </a:extLst>
            </p:cNvPr>
            <p:cNvSpPr/>
            <p:nvPr/>
          </p:nvSpPr>
          <p:spPr>
            <a:xfrm>
              <a:off x="10056425" y="5588925"/>
              <a:ext cx="15400" cy="4700"/>
            </a:xfrm>
            <a:custGeom>
              <a:avLst/>
              <a:gdLst/>
              <a:ahLst/>
              <a:cxnLst/>
              <a:rect l="l" t="t" r="r" b="b"/>
              <a:pathLst>
                <a:path w="616" h="188" extrusionOk="0">
                  <a:moveTo>
                    <a:pt x="54" y="0"/>
                  </a:moveTo>
                  <a:cubicBezTo>
                    <a:pt x="27" y="0"/>
                    <a:pt x="0" y="54"/>
                    <a:pt x="0" y="81"/>
                  </a:cubicBezTo>
                  <a:cubicBezTo>
                    <a:pt x="0" y="107"/>
                    <a:pt x="27" y="134"/>
                    <a:pt x="54" y="134"/>
                  </a:cubicBezTo>
                  <a:lnTo>
                    <a:pt x="429" y="134"/>
                  </a:lnTo>
                  <a:cubicBezTo>
                    <a:pt x="455" y="134"/>
                    <a:pt x="536" y="134"/>
                    <a:pt x="562" y="188"/>
                  </a:cubicBezTo>
                  <a:cubicBezTo>
                    <a:pt x="589" y="188"/>
                    <a:pt x="616" y="188"/>
                    <a:pt x="616" y="134"/>
                  </a:cubicBezTo>
                  <a:cubicBezTo>
                    <a:pt x="616" y="107"/>
                    <a:pt x="616" y="81"/>
                    <a:pt x="589" y="81"/>
                  </a:cubicBezTo>
                  <a:cubicBezTo>
                    <a:pt x="536" y="54"/>
                    <a:pt x="429" y="54"/>
                    <a:pt x="348" y="54"/>
                  </a:cubicBezTo>
                  <a:lnTo>
                    <a:pt x="295" y="54"/>
                  </a:lnTo>
                  <a:cubicBezTo>
                    <a:pt x="214" y="0"/>
                    <a:pt x="188" y="0"/>
                    <a:pt x="188" y="0"/>
                  </a:cubicBezTo>
                  <a:close/>
                </a:path>
              </a:pathLst>
            </a:custGeom>
            <a:solidFill>
              <a:srgbClr val="F455A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75" name="Google Shape;3171;p13">
              <a:extLst>
                <a:ext uri="{FF2B5EF4-FFF2-40B4-BE49-F238E27FC236}">
                  <a16:creationId xmlns:a16="http://schemas.microsoft.com/office/drawing/2014/main" id="{20AD9C19-564B-9EDC-8117-201243C26086}"/>
                </a:ext>
              </a:extLst>
            </p:cNvPr>
            <p:cNvSpPr/>
            <p:nvPr/>
          </p:nvSpPr>
          <p:spPr>
            <a:xfrm>
              <a:off x="10051725" y="5588250"/>
              <a:ext cx="22125" cy="5375"/>
            </a:xfrm>
            <a:custGeom>
              <a:avLst/>
              <a:gdLst/>
              <a:ahLst/>
              <a:cxnLst/>
              <a:rect l="l" t="t" r="r" b="b"/>
              <a:pathLst>
                <a:path w="885" h="215" extrusionOk="0">
                  <a:moveTo>
                    <a:pt x="483" y="1"/>
                  </a:moveTo>
                  <a:cubicBezTo>
                    <a:pt x="322" y="1"/>
                    <a:pt x="188" y="27"/>
                    <a:pt x="81" y="27"/>
                  </a:cubicBezTo>
                  <a:cubicBezTo>
                    <a:pt x="54" y="27"/>
                    <a:pt x="1" y="81"/>
                    <a:pt x="1" y="134"/>
                  </a:cubicBezTo>
                  <a:cubicBezTo>
                    <a:pt x="1" y="161"/>
                    <a:pt x="28" y="215"/>
                    <a:pt x="108" y="215"/>
                  </a:cubicBezTo>
                  <a:cubicBezTo>
                    <a:pt x="242" y="215"/>
                    <a:pt x="402" y="161"/>
                    <a:pt x="536" y="161"/>
                  </a:cubicBezTo>
                  <a:cubicBezTo>
                    <a:pt x="617" y="161"/>
                    <a:pt x="697" y="215"/>
                    <a:pt x="777" y="215"/>
                  </a:cubicBezTo>
                  <a:cubicBezTo>
                    <a:pt x="804" y="215"/>
                    <a:pt x="884" y="161"/>
                    <a:pt x="884" y="134"/>
                  </a:cubicBezTo>
                  <a:cubicBezTo>
                    <a:pt x="884" y="108"/>
                    <a:pt x="857" y="27"/>
                    <a:pt x="804" y="27"/>
                  </a:cubicBezTo>
                  <a:cubicBezTo>
                    <a:pt x="697" y="1"/>
                    <a:pt x="563" y="1"/>
                    <a:pt x="483" y="1"/>
                  </a:cubicBezTo>
                  <a:close/>
                </a:path>
              </a:pathLst>
            </a:custGeom>
            <a:solidFill>
              <a:srgbClr val="F455A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76" name="Google Shape;3172;p13">
              <a:extLst>
                <a:ext uri="{FF2B5EF4-FFF2-40B4-BE49-F238E27FC236}">
                  <a16:creationId xmlns:a16="http://schemas.microsoft.com/office/drawing/2014/main" id="{FB0B3B7F-A813-AFC9-BC7E-7596E1423098}"/>
                </a:ext>
              </a:extLst>
            </p:cNvPr>
            <p:cNvSpPr/>
            <p:nvPr/>
          </p:nvSpPr>
          <p:spPr>
            <a:xfrm>
              <a:off x="10035000" y="5588925"/>
              <a:ext cx="32825" cy="6700"/>
            </a:xfrm>
            <a:custGeom>
              <a:avLst/>
              <a:gdLst/>
              <a:ahLst/>
              <a:cxnLst/>
              <a:rect l="l" t="t" r="r" b="b"/>
              <a:pathLst>
                <a:path w="1313" h="268" extrusionOk="0">
                  <a:moveTo>
                    <a:pt x="911" y="0"/>
                  </a:moveTo>
                  <a:cubicBezTo>
                    <a:pt x="804" y="0"/>
                    <a:pt x="723" y="54"/>
                    <a:pt x="616" y="54"/>
                  </a:cubicBezTo>
                  <a:cubicBezTo>
                    <a:pt x="509" y="54"/>
                    <a:pt x="402" y="81"/>
                    <a:pt x="295" y="107"/>
                  </a:cubicBezTo>
                  <a:cubicBezTo>
                    <a:pt x="215" y="134"/>
                    <a:pt x="108" y="134"/>
                    <a:pt x="28" y="188"/>
                  </a:cubicBezTo>
                  <a:cubicBezTo>
                    <a:pt x="1" y="188"/>
                    <a:pt x="1" y="214"/>
                    <a:pt x="1" y="241"/>
                  </a:cubicBezTo>
                  <a:cubicBezTo>
                    <a:pt x="1" y="241"/>
                    <a:pt x="1" y="268"/>
                    <a:pt x="28" y="268"/>
                  </a:cubicBezTo>
                  <a:lnTo>
                    <a:pt x="81" y="268"/>
                  </a:lnTo>
                  <a:cubicBezTo>
                    <a:pt x="135" y="268"/>
                    <a:pt x="161" y="241"/>
                    <a:pt x="242" y="241"/>
                  </a:cubicBezTo>
                  <a:cubicBezTo>
                    <a:pt x="402" y="214"/>
                    <a:pt x="536" y="188"/>
                    <a:pt x="697" y="188"/>
                  </a:cubicBezTo>
                  <a:cubicBezTo>
                    <a:pt x="790" y="161"/>
                    <a:pt x="877" y="148"/>
                    <a:pt x="961" y="148"/>
                  </a:cubicBezTo>
                  <a:cubicBezTo>
                    <a:pt x="1045" y="148"/>
                    <a:pt x="1125" y="161"/>
                    <a:pt x="1205" y="188"/>
                  </a:cubicBezTo>
                  <a:lnTo>
                    <a:pt x="1286" y="188"/>
                  </a:lnTo>
                  <a:lnTo>
                    <a:pt x="1312" y="134"/>
                  </a:lnTo>
                  <a:lnTo>
                    <a:pt x="1312" y="107"/>
                  </a:lnTo>
                  <a:lnTo>
                    <a:pt x="1286" y="81"/>
                  </a:lnTo>
                  <a:lnTo>
                    <a:pt x="1071" y="81"/>
                  </a:lnTo>
                  <a:cubicBezTo>
                    <a:pt x="1018" y="0"/>
                    <a:pt x="938" y="0"/>
                    <a:pt x="911" y="0"/>
                  </a:cubicBezTo>
                  <a:close/>
                </a:path>
              </a:pathLst>
            </a:custGeom>
            <a:solidFill>
              <a:srgbClr val="F455A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77" name="Google Shape;3173;p13">
              <a:extLst>
                <a:ext uri="{FF2B5EF4-FFF2-40B4-BE49-F238E27FC236}">
                  <a16:creationId xmlns:a16="http://schemas.microsoft.com/office/drawing/2014/main" id="{74A36537-760C-598A-CD21-8D25118ED3A4}"/>
                </a:ext>
              </a:extLst>
            </p:cNvPr>
            <p:cNvSpPr/>
            <p:nvPr/>
          </p:nvSpPr>
          <p:spPr>
            <a:xfrm>
              <a:off x="10023625" y="5986400"/>
              <a:ext cx="36825" cy="35150"/>
            </a:xfrm>
            <a:custGeom>
              <a:avLst/>
              <a:gdLst/>
              <a:ahLst/>
              <a:cxnLst/>
              <a:rect l="l" t="t" r="r" b="b"/>
              <a:pathLst>
                <a:path w="1473" h="1406" extrusionOk="0">
                  <a:moveTo>
                    <a:pt x="135" y="0"/>
                  </a:moveTo>
                  <a:cubicBezTo>
                    <a:pt x="108" y="27"/>
                    <a:pt x="54" y="27"/>
                    <a:pt x="54" y="80"/>
                  </a:cubicBezTo>
                  <a:cubicBezTo>
                    <a:pt x="1" y="241"/>
                    <a:pt x="1" y="402"/>
                    <a:pt x="1" y="562"/>
                  </a:cubicBezTo>
                  <a:cubicBezTo>
                    <a:pt x="1" y="642"/>
                    <a:pt x="1" y="696"/>
                    <a:pt x="28" y="776"/>
                  </a:cubicBezTo>
                  <a:cubicBezTo>
                    <a:pt x="28" y="830"/>
                    <a:pt x="54" y="910"/>
                    <a:pt x="81" y="964"/>
                  </a:cubicBezTo>
                  <a:cubicBezTo>
                    <a:pt x="188" y="1178"/>
                    <a:pt x="349" y="1338"/>
                    <a:pt x="563" y="1365"/>
                  </a:cubicBezTo>
                  <a:cubicBezTo>
                    <a:pt x="616" y="1392"/>
                    <a:pt x="663" y="1405"/>
                    <a:pt x="710" y="1405"/>
                  </a:cubicBezTo>
                  <a:cubicBezTo>
                    <a:pt x="757" y="1405"/>
                    <a:pt x="804" y="1392"/>
                    <a:pt x="857" y="1365"/>
                  </a:cubicBezTo>
                  <a:lnTo>
                    <a:pt x="884" y="1365"/>
                  </a:lnTo>
                  <a:cubicBezTo>
                    <a:pt x="991" y="1338"/>
                    <a:pt x="1071" y="1285"/>
                    <a:pt x="1152" y="1205"/>
                  </a:cubicBezTo>
                  <a:cubicBezTo>
                    <a:pt x="1232" y="1151"/>
                    <a:pt x="1339" y="1017"/>
                    <a:pt x="1366" y="883"/>
                  </a:cubicBezTo>
                  <a:cubicBezTo>
                    <a:pt x="1419" y="750"/>
                    <a:pt x="1473" y="562"/>
                    <a:pt x="1473" y="402"/>
                  </a:cubicBezTo>
                  <a:lnTo>
                    <a:pt x="1473" y="214"/>
                  </a:lnTo>
                  <a:cubicBezTo>
                    <a:pt x="1473" y="161"/>
                    <a:pt x="1419" y="107"/>
                    <a:pt x="1366" y="107"/>
                  </a:cubicBezTo>
                  <a:lnTo>
                    <a:pt x="1339" y="107"/>
                  </a:lnTo>
                  <a:cubicBezTo>
                    <a:pt x="1312" y="107"/>
                    <a:pt x="1259" y="134"/>
                    <a:pt x="1259" y="161"/>
                  </a:cubicBezTo>
                  <a:lnTo>
                    <a:pt x="1259" y="535"/>
                  </a:lnTo>
                  <a:cubicBezTo>
                    <a:pt x="1259" y="642"/>
                    <a:pt x="1232" y="750"/>
                    <a:pt x="1205" y="830"/>
                  </a:cubicBezTo>
                  <a:cubicBezTo>
                    <a:pt x="1152" y="910"/>
                    <a:pt x="1125" y="964"/>
                    <a:pt x="1098" y="1017"/>
                  </a:cubicBezTo>
                  <a:lnTo>
                    <a:pt x="991" y="1097"/>
                  </a:lnTo>
                  <a:cubicBezTo>
                    <a:pt x="964" y="1151"/>
                    <a:pt x="938" y="1178"/>
                    <a:pt x="857" y="1178"/>
                  </a:cubicBezTo>
                  <a:lnTo>
                    <a:pt x="831" y="1178"/>
                  </a:lnTo>
                  <a:cubicBezTo>
                    <a:pt x="804" y="1178"/>
                    <a:pt x="750" y="1205"/>
                    <a:pt x="723" y="1205"/>
                  </a:cubicBezTo>
                  <a:lnTo>
                    <a:pt x="643" y="1205"/>
                  </a:lnTo>
                  <a:cubicBezTo>
                    <a:pt x="590" y="1205"/>
                    <a:pt x="563" y="1205"/>
                    <a:pt x="483" y="1178"/>
                  </a:cubicBezTo>
                  <a:cubicBezTo>
                    <a:pt x="456" y="1178"/>
                    <a:pt x="429" y="1151"/>
                    <a:pt x="402" y="1097"/>
                  </a:cubicBezTo>
                  <a:lnTo>
                    <a:pt x="295" y="1017"/>
                  </a:lnTo>
                  <a:cubicBezTo>
                    <a:pt x="268" y="964"/>
                    <a:pt x="215" y="937"/>
                    <a:pt x="215" y="883"/>
                  </a:cubicBezTo>
                  <a:cubicBezTo>
                    <a:pt x="188" y="803"/>
                    <a:pt x="188" y="750"/>
                    <a:pt x="161" y="669"/>
                  </a:cubicBezTo>
                  <a:lnTo>
                    <a:pt x="161" y="402"/>
                  </a:lnTo>
                  <a:cubicBezTo>
                    <a:pt x="161" y="294"/>
                    <a:pt x="188" y="214"/>
                    <a:pt x="215" y="107"/>
                  </a:cubicBezTo>
                  <a:lnTo>
                    <a:pt x="215" y="27"/>
                  </a:lnTo>
                  <a:cubicBezTo>
                    <a:pt x="215" y="0"/>
                    <a:pt x="188" y="0"/>
                    <a:pt x="161" y="0"/>
                  </a:cubicBezTo>
                  <a:close/>
                </a:path>
              </a:pathLst>
            </a:custGeom>
            <a:solidFill>
              <a:srgbClr val="413425"/>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78" name="Google Shape;3174;p13">
              <a:extLst>
                <a:ext uri="{FF2B5EF4-FFF2-40B4-BE49-F238E27FC236}">
                  <a16:creationId xmlns:a16="http://schemas.microsoft.com/office/drawing/2014/main" id="{0B658B2C-4103-6EE7-F165-5FFBD814F817}"/>
                </a:ext>
              </a:extLst>
            </p:cNvPr>
            <p:cNvSpPr/>
            <p:nvPr/>
          </p:nvSpPr>
          <p:spPr>
            <a:xfrm>
              <a:off x="10023625" y="5986400"/>
              <a:ext cx="36825" cy="35150"/>
            </a:xfrm>
            <a:custGeom>
              <a:avLst/>
              <a:gdLst/>
              <a:ahLst/>
              <a:cxnLst/>
              <a:rect l="l" t="t" r="r" b="b"/>
              <a:pathLst>
                <a:path w="1473" h="1406" extrusionOk="0">
                  <a:moveTo>
                    <a:pt x="135" y="0"/>
                  </a:moveTo>
                  <a:cubicBezTo>
                    <a:pt x="108" y="27"/>
                    <a:pt x="54" y="27"/>
                    <a:pt x="54" y="80"/>
                  </a:cubicBezTo>
                  <a:cubicBezTo>
                    <a:pt x="1" y="241"/>
                    <a:pt x="1" y="402"/>
                    <a:pt x="1" y="562"/>
                  </a:cubicBezTo>
                  <a:cubicBezTo>
                    <a:pt x="1" y="642"/>
                    <a:pt x="1" y="696"/>
                    <a:pt x="28" y="776"/>
                  </a:cubicBezTo>
                  <a:cubicBezTo>
                    <a:pt x="28" y="830"/>
                    <a:pt x="54" y="910"/>
                    <a:pt x="81" y="964"/>
                  </a:cubicBezTo>
                  <a:cubicBezTo>
                    <a:pt x="188" y="1178"/>
                    <a:pt x="349" y="1338"/>
                    <a:pt x="563" y="1365"/>
                  </a:cubicBezTo>
                  <a:cubicBezTo>
                    <a:pt x="616" y="1392"/>
                    <a:pt x="663" y="1405"/>
                    <a:pt x="710" y="1405"/>
                  </a:cubicBezTo>
                  <a:cubicBezTo>
                    <a:pt x="757" y="1405"/>
                    <a:pt x="804" y="1392"/>
                    <a:pt x="857" y="1365"/>
                  </a:cubicBezTo>
                  <a:lnTo>
                    <a:pt x="884" y="1365"/>
                  </a:lnTo>
                  <a:cubicBezTo>
                    <a:pt x="991" y="1338"/>
                    <a:pt x="1071" y="1285"/>
                    <a:pt x="1152" y="1205"/>
                  </a:cubicBezTo>
                  <a:cubicBezTo>
                    <a:pt x="1232" y="1151"/>
                    <a:pt x="1339" y="1017"/>
                    <a:pt x="1366" y="883"/>
                  </a:cubicBezTo>
                  <a:cubicBezTo>
                    <a:pt x="1419" y="750"/>
                    <a:pt x="1473" y="562"/>
                    <a:pt x="1473" y="402"/>
                  </a:cubicBezTo>
                  <a:lnTo>
                    <a:pt x="1473" y="214"/>
                  </a:lnTo>
                  <a:cubicBezTo>
                    <a:pt x="1473" y="161"/>
                    <a:pt x="1419" y="107"/>
                    <a:pt x="1366" y="107"/>
                  </a:cubicBezTo>
                  <a:lnTo>
                    <a:pt x="1339" y="107"/>
                  </a:lnTo>
                  <a:cubicBezTo>
                    <a:pt x="1312" y="107"/>
                    <a:pt x="1259" y="134"/>
                    <a:pt x="1259" y="161"/>
                  </a:cubicBezTo>
                  <a:lnTo>
                    <a:pt x="1259" y="535"/>
                  </a:lnTo>
                  <a:cubicBezTo>
                    <a:pt x="1259" y="642"/>
                    <a:pt x="1232" y="750"/>
                    <a:pt x="1205" y="830"/>
                  </a:cubicBezTo>
                  <a:cubicBezTo>
                    <a:pt x="1152" y="910"/>
                    <a:pt x="1125" y="964"/>
                    <a:pt x="1098" y="1017"/>
                  </a:cubicBezTo>
                  <a:lnTo>
                    <a:pt x="991" y="1097"/>
                  </a:lnTo>
                  <a:cubicBezTo>
                    <a:pt x="964" y="1151"/>
                    <a:pt x="938" y="1178"/>
                    <a:pt x="857" y="1178"/>
                  </a:cubicBezTo>
                  <a:lnTo>
                    <a:pt x="831" y="1178"/>
                  </a:lnTo>
                  <a:cubicBezTo>
                    <a:pt x="804" y="1178"/>
                    <a:pt x="750" y="1205"/>
                    <a:pt x="723" y="1205"/>
                  </a:cubicBezTo>
                  <a:lnTo>
                    <a:pt x="643" y="1205"/>
                  </a:lnTo>
                  <a:cubicBezTo>
                    <a:pt x="590" y="1205"/>
                    <a:pt x="563" y="1205"/>
                    <a:pt x="483" y="1178"/>
                  </a:cubicBezTo>
                  <a:cubicBezTo>
                    <a:pt x="456" y="1178"/>
                    <a:pt x="429" y="1151"/>
                    <a:pt x="402" y="1097"/>
                  </a:cubicBezTo>
                  <a:lnTo>
                    <a:pt x="295" y="1017"/>
                  </a:lnTo>
                  <a:cubicBezTo>
                    <a:pt x="268" y="964"/>
                    <a:pt x="215" y="937"/>
                    <a:pt x="215" y="883"/>
                  </a:cubicBezTo>
                  <a:cubicBezTo>
                    <a:pt x="188" y="803"/>
                    <a:pt x="188" y="750"/>
                    <a:pt x="161" y="669"/>
                  </a:cubicBezTo>
                  <a:lnTo>
                    <a:pt x="161" y="402"/>
                  </a:lnTo>
                  <a:cubicBezTo>
                    <a:pt x="161" y="294"/>
                    <a:pt x="188" y="214"/>
                    <a:pt x="215" y="107"/>
                  </a:cubicBezTo>
                  <a:lnTo>
                    <a:pt x="215" y="27"/>
                  </a:lnTo>
                  <a:cubicBezTo>
                    <a:pt x="215" y="0"/>
                    <a:pt x="188" y="0"/>
                    <a:pt x="161" y="0"/>
                  </a:cubicBezTo>
                  <a:close/>
                </a:path>
              </a:pathLst>
            </a:custGeom>
            <a:solidFill>
              <a:srgbClr val="43434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79" name="Google Shape;3175;p13">
              <a:extLst>
                <a:ext uri="{FF2B5EF4-FFF2-40B4-BE49-F238E27FC236}">
                  <a16:creationId xmlns:a16="http://schemas.microsoft.com/office/drawing/2014/main" id="{B893D2F2-A943-960B-32B7-A55D8D343072}"/>
                </a:ext>
              </a:extLst>
            </p:cNvPr>
            <p:cNvSpPr/>
            <p:nvPr/>
          </p:nvSpPr>
          <p:spPr>
            <a:xfrm>
              <a:off x="10106600" y="5948550"/>
              <a:ext cx="72300" cy="61950"/>
            </a:xfrm>
            <a:custGeom>
              <a:avLst/>
              <a:gdLst/>
              <a:ahLst/>
              <a:cxnLst/>
              <a:rect l="l" t="t" r="r" b="b"/>
              <a:pathLst>
                <a:path w="2892" h="2478" extrusionOk="0">
                  <a:moveTo>
                    <a:pt x="1686" y="1"/>
                  </a:moveTo>
                  <a:cubicBezTo>
                    <a:pt x="1588" y="1"/>
                    <a:pt x="1489" y="14"/>
                    <a:pt x="1393" y="42"/>
                  </a:cubicBezTo>
                  <a:lnTo>
                    <a:pt x="1339" y="42"/>
                  </a:lnTo>
                  <a:cubicBezTo>
                    <a:pt x="1125" y="122"/>
                    <a:pt x="991" y="176"/>
                    <a:pt x="857" y="310"/>
                  </a:cubicBezTo>
                  <a:cubicBezTo>
                    <a:pt x="723" y="417"/>
                    <a:pt x="616" y="577"/>
                    <a:pt x="482" y="738"/>
                  </a:cubicBezTo>
                  <a:cubicBezTo>
                    <a:pt x="402" y="925"/>
                    <a:pt x="295" y="1113"/>
                    <a:pt x="188" y="1380"/>
                  </a:cubicBezTo>
                  <a:cubicBezTo>
                    <a:pt x="135" y="1541"/>
                    <a:pt x="54" y="1755"/>
                    <a:pt x="27" y="1969"/>
                  </a:cubicBezTo>
                  <a:cubicBezTo>
                    <a:pt x="1" y="2049"/>
                    <a:pt x="54" y="2103"/>
                    <a:pt x="135" y="2156"/>
                  </a:cubicBezTo>
                  <a:lnTo>
                    <a:pt x="188" y="2156"/>
                  </a:lnTo>
                  <a:cubicBezTo>
                    <a:pt x="215" y="2156"/>
                    <a:pt x="268" y="2103"/>
                    <a:pt x="295" y="2049"/>
                  </a:cubicBezTo>
                  <a:cubicBezTo>
                    <a:pt x="349" y="1755"/>
                    <a:pt x="456" y="1487"/>
                    <a:pt x="563" y="1220"/>
                  </a:cubicBezTo>
                  <a:lnTo>
                    <a:pt x="563" y="1166"/>
                  </a:lnTo>
                  <a:cubicBezTo>
                    <a:pt x="670" y="979"/>
                    <a:pt x="750" y="818"/>
                    <a:pt x="884" y="631"/>
                  </a:cubicBezTo>
                  <a:cubicBezTo>
                    <a:pt x="964" y="551"/>
                    <a:pt x="1071" y="470"/>
                    <a:pt x="1125" y="417"/>
                  </a:cubicBezTo>
                  <a:cubicBezTo>
                    <a:pt x="1205" y="363"/>
                    <a:pt x="1259" y="310"/>
                    <a:pt x="1339" y="283"/>
                  </a:cubicBezTo>
                  <a:lnTo>
                    <a:pt x="1366" y="283"/>
                  </a:lnTo>
                  <a:cubicBezTo>
                    <a:pt x="1393" y="283"/>
                    <a:pt x="1446" y="229"/>
                    <a:pt x="1526" y="229"/>
                  </a:cubicBezTo>
                  <a:lnTo>
                    <a:pt x="1794" y="229"/>
                  </a:lnTo>
                  <a:cubicBezTo>
                    <a:pt x="1901" y="229"/>
                    <a:pt x="1955" y="283"/>
                    <a:pt x="2035" y="310"/>
                  </a:cubicBezTo>
                  <a:cubicBezTo>
                    <a:pt x="2088" y="336"/>
                    <a:pt x="2169" y="390"/>
                    <a:pt x="2195" y="417"/>
                  </a:cubicBezTo>
                  <a:cubicBezTo>
                    <a:pt x="2249" y="443"/>
                    <a:pt x="2303" y="497"/>
                    <a:pt x="2356" y="577"/>
                  </a:cubicBezTo>
                  <a:cubicBezTo>
                    <a:pt x="2436" y="684"/>
                    <a:pt x="2463" y="738"/>
                    <a:pt x="2517" y="845"/>
                  </a:cubicBezTo>
                  <a:cubicBezTo>
                    <a:pt x="2597" y="1006"/>
                    <a:pt x="2624" y="1220"/>
                    <a:pt x="2677" y="1407"/>
                  </a:cubicBezTo>
                  <a:lnTo>
                    <a:pt x="2677" y="1434"/>
                  </a:lnTo>
                  <a:lnTo>
                    <a:pt x="2677" y="1835"/>
                  </a:lnTo>
                  <a:lnTo>
                    <a:pt x="2677" y="2049"/>
                  </a:lnTo>
                  <a:cubicBezTo>
                    <a:pt x="2677" y="2156"/>
                    <a:pt x="2677" y="2210"/>
                    <a:pt x="2624" y="2317"/>
                  </a:cubicBezTo>
                  <a:lnTo>
                    <a:pt x="2624" y="2344"/>
                  </a:lnTo>
                  <a:cubicBezTo>
                    <a:pt x="2624" y="2397"/>
                    <a:pt x="2624" y="2424"/>
                    <a:pt x="2677" y="2451"/>
                  </a:cubicBezTo>
                  <a:cubicBezTo>
                    <a:pt x="2704" y="2478"/>
                    <a:pt x="2731" y="2478"/>
                    <a:pt x="2758" y="2478"/>
                  </a:cubicBezTo>
                  <a:lnTo>
                    <a:pt x="2784" y="2478"/>
                  </a:lnTo>
                  <a:cubicBezTo>
                    <a:pt x="2838" y="2478"/>
                    <a:pt x="2838" y="2478"/>
                    <a:pt x="2865" y="2451"/>
                  </a:cubicBezTo>
                  <a:cubicBezTo>
                    <a:pt x="2891" y="2424"/>
                    <a:pt x="2891" y="2371"/>
                    <a:pt x="2891" y="2344"/>
                  </a:cubicBezTo>
                  <a:lnTo>
                    <a:pt x="2891" y="2317"/>
                  </a:lnTo>
                  <a:lnTo>
                    <a:pt x="2891" y="2290"/>
                  </a:lnTo>
                  <a:lnTo>
                    <a:pt x="2891" y="2183"/>
                  </a:lnTo>
                  <a:lnTo>
                    <a:pt x="2891" y="2076"/>
                  </a:lnTo>
                  <a:lnTo>
                    <a:pt x="2891" y="2049"/>
                  </a:lnTo>
                  <a:lnTo>
                    <a:pt x="2891" y="1782"/>
                  </a:lnTo>
                  <a:cubicBezTo>
                    <a:pt x="2891" y="1621"/>
                    <a:pt x="2891" y="1407"/>
                    <a:pt x="2865" y="1246"/>
                  </a:cubicBezTo>
                  <a:cubicBezTo>
                    <a:pt x="2784" y="845"/>
                    <a:pt x="2677" y="497"/>
                    <a:pt x="2436" y="310"/>
                  </a:cubicBezTo>
                  <a:cubicBezTo>
                    <a:pt x="2238" y="111"/>
                    <a:pt x="1966" y="1"/>
                    <a:pt x="1686" y="1"/>
                  </a:cubicBezTo>
                  <a:close/>
                </a:path>
              </a:pathLst>
            </a:custGeom>
            <a:solidFill>
              <a:srgbClr val="FFC20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80" name="Google Shape;3176;p13">
              <a:extLst>
                <a:ext uri="{FF2B5EF4-FFF2-40B4-BE49-F238E27FC236}">
                  <a16:creationId xmlns:a16="http://schemas.microsoft.com/office/drawing/2014/main" id="{6446A947-1B80-5EF4-24F4-1B1843DC9216}"/>
                </a:ext>
              </a:extLst>
            </p:cNvPr>
            <p:cNvSpPr/>
            <p:nvPr/>
          </p:nvSpPr>
          <p:spPr>
            <a:xfrm>
              <a:off x="9933975" y="5932850"/>
              <a:ext cx="60250" cy="56900"/>
            </a:xfrm>
            <a:custGeom>
              <a:avLst/>
              <a:gdLst/>
              <a:ahLst/>
              <a:cxnLst/>
              <a:rect l="l" t="t" r="r" b="b"/>
              <a:pathLst>
                <a:path w="2410" h="2276" extrusionOk="0">
                  <a:moveTo>
                    <a:pt x="1338" y="1"/>
                  </a:moveTo>
                  <a:cubicBezTo>
                    <a:pt x="1231" y="1"/>
                    <a:pt x="1178" y="1"/>
                    <a:pt x="1044" y="28"/>
                  </a:cubicBezTo>
                  <a:cubicBezTo>
                    <a:pt x="776" y="135"/>
                    <a:pt x="509" y="402"/>
                    <a:pt x="295" y="804"/>
                  </a:cubicBezTo>
                  <a:cubicBezTo>
                    <a:pt x="134" y="1125"/>
                    <a:pt x="27" y="1500"/>
                    <a:pt x="0" y="1874"/>
                  </a:cubicBezTo>
                  <a:cubicBezTo>
                    <a:pt x="0" y="1901"/>
                    <a:pt x="0" y="1955"/>
                    <a:pt x="27" y="1981"/>
                  </a:cubicBezTo>
                  <a:cubicBezTo>
                    <a:pt x="54" y="2008"/>
                    <a:pt x="107" y="2008"/>
                    <a:pt x="134" y="2008"/>
                  </a:cubicBezTo>
                  <a:lnTo>
                    <a:pt x="161" y="2008"/>
                  </a:lnTo>
                  <a:cubicBezTo>
                    <a:pt x="241" y="2008"/>
                    <a:pt x="268" y="1928"/>
                    <a:pt x="268" y="1874"/>
                  </a:cubicBezTo>
                  <a:cubicBezTo>
                    <a:pt x="268" y="1794"/>
                    <a:pt x="268" y="1741"/>
                    <a:pt x="295" y="1714"/>
                  </a:cubicBezTo>
                  <a:cubicBezTo>
                    <a:pt x="321" y="1446"/>
                    <a:pt x="428" y="1205"/>
                    <a:pt x="535" y="964"/>
                  </a:cubicBezTo>
                  <a:cubicBezTo>
                    <a:pt x="589" y="804"/>
                    <a:pt x="669" y="697"/>
                    <a:pt x="776" y="563"/>
                  </a:cubicBezTo>
                  <a:cubicBezTo>
                    <a:pt x="830" y="509"/>
                    <a:pt x="857" y="429"/>
                    <a:pt x="937" y="402"/>
                  </a:cubicBezTo>
                  <a:lnTo>
                    <a:pt x="964" y="376"/>
                  </a:lnTo>
                  <a:cubicBezTo>
                    <a:pt x="991" y="322"/>
                    <a:pt x="1044" y="322"/>
                    <a:pt x="1071" y="295"/>
                  </a:cubicBezTo>
                  <a:lnTo>
                    <a:pt x="1098" y="295"/>
                  </a:lnTo>
                  <a:cubicBezTo>
                    <a:pt x="1124" y="295"/>
                    <a:pt x="1178" y="268"/>
                    <a:pt x="1231" y="268"/>
                  </a:cubicBezTo>
                  <a:lnTo>
                    <a:pt x="1392" y="268"/>
                  </a:lnTo>
                  <a:cubicBezTo>
                    <a:pt x="1472" y="268"/>
                    <a:pt x="1499" y="295"/>
                    <a:pt x="1579" y="295"/>
                  </a:cubicBezTo>
                  <a:cubicBezTo>
                    <a:pt x="1606" y="322"/>
                    <a:pt x="1660" y="376"/>
                    <a:pt x="1713" y="376"/>
                  </a:cubicBezTo>
                  <a:lnTo>
                    <a:pt x="1847" y="509"/>
                  </a:lnTo>
                  <a:cubicBezTo>
                    <a:pt x="1901" y="590"/>
                    <a:pt x="1927" y="697"/>
                    <a:pt x="2008" y="804"/>
                  </a:cubicBezTo>
                  <a:cubicBezTo>
                    <a:pt x="2061" y="991"/>
                    <a:pt x="2115" y="1205"/>
                    <a:pt x="2141" y="1473"/>
                  </a:cubicBezTo>
                  <a:lnTo>
                    <a:pt x="2141" y="1500"/>
                  </a:lnTo>
                  <a:lnTo>
                    <a:pt x="2141" y="1580"/>
                  </a:lnTo>
                  <a:lnTo>
                    <a:pt x="2141" y="1794"/>
                  </a:lnTo>
                  <a:lnTo>
                    <a:pt x="2141" y="1981"/>
                  </a:lnTo>
                  <a:lnTo>
                    <a:pt x="2141" y="2035"/>
                  </a:lnTo>
                  <a:lnTo>
                    <a:pt x="2141" y="2142"/>
                  </a:lnTo>
                  <a:cubicBezTo>
                    <a:pt x="2141" y="2222"/>
                    <a:pt x="2195" y="2276"/>
                    <a:pt x="2275" y="2276"/>
                  </a:cubicBezTo>
                  <a:lnTo>
                    <a:pt x="2302" y="2276"/>
                  </a:lnTo>
                  <a:cubicBezTo>
                    <a:pt x="2329" y="2276"/>
                    <a:pt x="2409" y="2196"/>
                    <a:pt x="2409" y="2142"/>
                  </a:cubicBezTo>
                  <a:lnTo>
                    <a:pt x="2409" y="2008"/>
                  </a:lnTo>
                  <a:lnTo>
                    <a:pt x="2409" y="1928"/>
                  </a:lnTo>
                  <a:lnTo>
                    <a:pt x="2409" y="1714"/>
                  </a:lnTo>
                  <a:cubicBezTo>
                    <a:pt x="2409" y="1526"/>
                    <a:pt x="2382" y="1366"/>
                    <a:pt x="2329" y="1205"/>
                  </a:cubicBezTo>
                  <a:cubicBezTo>
                    <a:pt x="2275" y="804"/>
                    <a:pt x="2141" y="509"/>
                    <a:pt x="1981" y="295"/>
                  </a:cubicBezTo>
                  <a:cubicBezTo>
                    <a:pt x="1874" y="161"/>
                    <a:pt x="1740" y="108"/>
                    <a:pt x="1579" y="28"/>
                  </a:cubicBezTo>
                  <a:cubicBezTo>
                    <a:pt x="1499" y="1"/>
                    <a:pt x="1446" y="1"/>
                    <a:pt x="1338" y="1"/>
                  </a:cubicBezTo>
                  <a:close/>
                </a:path>
              </a:pathLst>
            </a:custGeom>
            <a:solidFill>
              <a:srgbClr val="413425"/>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81" name="Google Shape;3177;p13">
              <a:extLst>
                <a:ext uri="{FF2B5EF4-FFF2-40B4-BE49-F238E27FC236}">
                  <a16:creationId xmlns:a16="http://schemas.microsoft.com/office/drawing/2014/main" id="{87A2AF40-9B32-D3E9-E569-09735FD3F502}"/>
                </a:ext>
              </a:extLst>
            </p:cNvPr>
            <p:cNvSpPr/>
            <p:nvPr/>
          </p:nvSpPr>
          <p:spPr>
            <a:xfrm>
              <a:off x="10106600" y="5948550"/>
              <a:ext cx="72300" cy="61950"/>
            </a:xfrm>
            <a:custGeom>
              <a:avLst/>
              <a:gdLst/>
              <a:ahLst/>
              <a:cxnLst/>
              <a:rect l="l" t="t" r="r" b="b"/>
              <a:pathLst>
                <a:path w="2892" h="2478" extrusionOk="0">
                  <a:moveTo>
                    <a:pt x="1686" y="1"/>
                  </a:moveTo>
                  <a:cubicBezTo>
                    <a:pt x="1588" y="1"/>
                    <a:pt x="1489" y="14"/>
                    <a:pt x="1393" y="42"/>
                  </a:cubicBezTo>
                  <a:lnTo>
                    <a:pt x="1339" y="42"/>
                  </a:lnTo>
                  <a:cubicBezTo>
                    <a:pt x="1125" y="122"/>
                    <a:pt x="991" y="176"/>
                    <a:pt x="857" y="310"/>
                  </a:cubicBezTo>
                  <a:cubicBezTo>
                    <a:pt x="723" y="417"/>
                    <a:pt x="616" y="577"/>
                    <a:pt x="482" y="738"/>
                  </a:cubicBezTo>
                  <a:cubicBezTo>
                    <a:pt x="402" y="925"/>
                    <a:pt x="295" y="1113"/>
                    <a:pt x="188" y="1380"/>
                  </a:cubicBezTo>
                  <a:cubicBezTo>
                    <a:pt x="135" y="1541"/>
                    <a:pt x="54" y="1755"/>
                    <a:pt x="27" y="1969"/>
                  </a:cubicBezTo>
                  <a:cubicBezTo>
                    <a:pt x="1" y="2049"/>
                    <a:pt x="54" y="2103"/>
                    <a:pt x="135" y="2156"/>
                  </a:cubicBezTo>
                  <a:lnTo>
                    <a:pt x="188" y="2156"/>
                  </a:lnTo>
                  <a:cubicBezTo>
                    <a:pt x="215" y="2156"/>
                    <a:pt x="268" y="2103"/>
                    <a:pt x="295" y="2049"/>
                  </a:cubicBezTo>
                  <a:cubicBezTo>
                    <a:pt x="349" y="1755"/>
                    <a:pt x="456" y="1487"/>
                    <a:pt x="563" y="1220"/>
                  </a:cubicBezTo>
                  <a:lnTo>
                    <a:pt x="563" y="1166"/>
                  </a:lnTo>
                  <a:cubicBezTo>
                    <a:pt x="670" y="979"/>
                    <a:pt x="750" y="818"/>
                    <a:pt x="884" y="631"/>
                  </a:cubicBezTo>
                  <a:cubicBezTo>
                    <a:pt x="964" y="551"/>
                    <a:pt x="1071" y="470"/>
                    <a:pt x="1125" y="417"/>
                  </a:cubicBezTo>
                  <a:cubicBezTo>
                    <a:pt x="1205" y="363"/>
                    <a:pt x="1259" y="310"/>
                    <a:pt x="1339" y="283"/>
                  </a:cubicBezTo>
                  <a:lnTo>
                    <a:pt x="1366" y="283"/>
                  </a:lnTo>
                  <a:cubicBezTo>
                    <a:pt x="1393" y="283"/>
                    <a:pt x="1446" y="229"/>
                    <a:pt x="1526" y="229"/>
                  </a:cubicBezTo>
                  <a:lnTo>
                    <a:pt x="1794" y="229"/>
                  </a:lnTo>
                  <a:cubicBezTo>
                    <a:pt x="1901" y="229"/>
                    <a:pt x="1955" y="283"/>
                    <a:pt x="2035" y="310"/>
                  </a:cubicBezTo>
                  <a:cubicBezTo>
                    <a:pt x="2088" y="336"/>
                    <a:pt x="2169" y="390"/>
                    <a:pt x="2195" y="417"/>
                  </a:cubicBezTo>
                  <a:cubicBezTo>
                    <a:pt x="2249" y="443"/>
                    <a:pt x="2303" y="497"/>
                    <a:pt x="2356" y="577"/>
                  </a:cubicBezTo>
                  <a:cubicBezTo>
                    <a:pt x="2436" y="684"/>
                    <a:pt x="2463" y="738"/>
                    <a:pt x="2517" y="845"/>
                  </a:cubicBezTo>
                  <a:cubicBezTo>
                    <a:pt x="2597" y="1006"/>
                    <a:pt x="2624" y="1220"/>
                    <a:pt x="2677" y="1407"/>
                  </a:cubicBezTo>
                  <a:lnTo>
                    <a:pt x="2677" y="1434"/>
                  </a:lnTo>
                  <a:lnTo>
                    <a:pt x="2677" y="1835"/>
                  </a:lnTo>
                  <a:lnTo>
                    <a:pt x="2677" y="2049"/>
                  </a:lnTo>
                  <a:cubicBezTo>
                    <a:pt x="2677" y="2156"/>
                    <a:pt x="2677" y="2210"/>
                    <a:pt x="2624" y="2317"/>
                  </a:cubicBezTo>
                  <a:lnTo>
                    <a:pt x="2624" y="2344"/>
                  </a:lnTo>
                  <a:cubicBezTo>
                    <a:pt x="2624" y="2397"/>
                    <a:pt x="2624" y="2424"/>
                    <a:pt x="2677" y="2451"/>
                  </a:cubicBezTo>
                  <a:cubicBezTo>
                    <a:pt x="2704" y="2478"/>
                    <a:pt x="2731" y="2478"/>
                    <a:pt x="2758" y="2478"/>
                  </a:cubicBezTo>
                  <a:lnTo>
                    <a:pt x="2784" y="2478"/>
                  </a:lnTo>
                  <a:cubicBezTo>
                    <a:pt x="2838" y="2478"/>
                    <a:pt x="2838" y="2478"/>
                    <a:pt x="2865" y="2451"/>
                  </a:cubicBezTo>
                  <a:cubicBezTo>
                    <a:pt x="2891" y="2424"/>
                    <a:pt x="2891" y="2371"/>
                    <a:pt x="2891" y="2344"/>
                  </a:cubicBezTo>
                  <a:lnTo>
                    <a:pt x="2891" y="2317"/>
                  </a:lnTo>
                  <a:lnTo>
                    <a:pt x="2891" y="2290"/>
                  </a:lnTo>
                  <a:lnTo>
                    <a:pt x="2891" y="2183"/>
                  </a:lnTo>
                  <a:lnTo>
                    <a:pt x="2891" y="2076"/>
                  </a:lnTo>
                  <a:lnTo>
                    <a:pt x="2891" y="2049"/>
                  </a:lnTo>
                  <a:lnTo>
                    <a:pt x="2891" y="1782"/>
                  </a:lnTo>
                  <a:cubicBezTo>
                    <a:pt x="2891" y="1621"/>
                    <a:pt x="2891" y="1407"/>
                    <a:pt x="2865" y="1246"/>
                  </a:cubicBezTo>
                  <a:cubicBezTo>
                    <a:pt x="2784" y="845"/>
                    <a:pt x="2677" y="497"/>
                    <a:pt x="2436" y="310"/>
                  </a:cubicBezTo>
                  <a:cubicBezTo>
                    <a:pt x="2238" y="111"/>
                    <a:pt x="1966" y="1"/>
                    <a:pt x="1686" y="1"/>
                  </a:cubicBezTo>
                  <a:close/>
                </a:path>
              </a:pathLst>
            </a:custGeom>
            <a:solidFill>
              <a:srgbClr val="413425"/>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82" name="Google Shape;3178;p13">
              <a:extLst>
                <a:ext uri="{FF2B5EF4-FFF2-40B4-BE49-F238E27FC236}">
                  <a16:creationId xmlns:a16="http://schemas.microsoft.com/office/drawing/2014/main" id="{3541E8D3-3730-720D-3121-C3CD801B6D9D}"/>
                </a:ext>
              </a:extLst>
            </p:cNvPr>
            <p:cNvSpPr/>
            <p:nvPr/>
          </p:nvSpPr>
          <p:spPr>
            <a:xfrm>
              <a:off x="9933975" y="5932850"/>
              <a:ext cx="60250" cy="56900"/>
            </a:xfrm>
            <a:custGeom>
              <a:avLst/>
              <a:gdLst/>
              <a:ahLst/>
              <a:cxnLst/>
              <a:rect l="l" t="t" r="r" b="b"/>
              <a:pathLst>
                <a:path w="2410" h="2276" extrusionOk="0">
                  <a:moveTo>
                    <a:pt x="1338" y="1"/>
                  </a:moveTo>
                  <a:cubicBezTo>
                    <a:pt x="1231" y="1"/>
                    <a:pt x="1178" y="1"/>
                    <a:pt x="1044" y="28"/>
                  </a:cubicBezTo>
                  <a:cubicBezTo>
                    <a:pt x="776" y="135"/>
                    <a:pt x="509" y="402"/>
                    <a:pt x="295" y="804"/>
                  </a:cubicBezTo>
                  <a:cubicBezTo>
                    <a:pt x="134" y="1125"/>
                    <a:pt x="27" y="1500"/>
                    <a:pt x="0" y="1874"/>
                  </a:cubicBezTo>
                  <a:cubicBezTo>
                    <a:pt x="0" y="1901"/>
                    <a:pt x="0" y="1955"/>
                    <a:pt x="27" y="1981"/>
                  </a:cubicBezTo>
                  <a:cubicBezTo>
                    <a:pt x="54" y="2008"/>
                    <a:pt x="107" y="2008"/>
                    <a:pt x="134" y="2008"/>
                  </a:cubicBezTo>
                  <a:lnTo>
                    <a:pt x="161" y="2008"/>
                  </a:lnTo>
                  <a:cubicBezTo>
                    <a:pt x="241" y="2008"/>
                    <a:pt x="268" y="1928"/>
                    <a:pt x="268" y="1874"/>
                  </a:cubicBezTo>
                  <a:cubicBezTo>
                    <a:pt x="268" y="1794"/>
                    <a:pt x="268" y="1741"/>
                    <a:pt x="295" y="1714"/>
                  </a:cubicBezTo>
                  <a:cubicBezTo>
                    <a:pt x="321" y="1446"/>
                    <a:pt x="428" y="1205"/>
                    <a:pt x="535" y="964"/>
                  </a:cubicBezTo>
                  <a:cubicBezTo>
                    <a:pt x="589" y="804"/>
                    <a:pt x="669" y="697"/>
                    <a:pt x="776" y="563"/>
                  </a:cubicBezTo>
                  <a:cubicBezTo>
                    <a:pt x="830" y="509"/>
                    <a:pt x="857" y="429"/>
                    <a:pt x="937" y="402"/>
                  </a:cubicBezTo>
                  <a:lnTo>
                    <a:pt x="964" y="376"/>
                  </a:lnTo>
                  <a:cubicBezTo>
                    <a:pt x="991" y="322"/>
                    <a:pt x="1044" y="322"/>
                    <a:pt x="1071" y="295"/>
                  </a:cubicBezTo>
                  <a:lnTo>
                    <a:pt x="1098" y="295"/>
                  </a:lnTo>
                  <a:cubicBezTo>
                    <a:pt x="1124" y="295"/>
                    <a:pt x="1178" y="268"/>
                    <a:pt x="1231" y="268"/>
                  </a:cubicBezTo>
                  <a:lnTo>
                    <a:pt x="1392" y="268"/>
                  </a:lnTo>
                  <a:cubicBezTo>
                    <a:pt x="1472" y="268"/>
                    <a:pt x="1499" y="295"/>
                    <a:pt x="1579" y="295"/>
                  </a:cubicBezTo>
                  <a:cubicBezTo>
                    <a:pt x="1606" y="322"/>
                    <a:pt x="1660" y="376"/>
                    <a:pt x="1713" y="376"/>
                  </a:cubicBezTo>
                  <a:lnTo>
                    <a:pt x="1847" y="509"/>
                  </a:lnTo>
                  <a:cubicBezTo>
                    <a:pt x="1901" y="590"/>
                    <a:pt x="1927" y="697"/>
                    <a:pt x="2008" y="804"/>
                  </a:cubicBezTo>
                  <a:cubicBezTo>
                    <a:pt x="2061" y="964"/>
                    <a:pt x="2115" y="1125"/>
                    <a:pt x="2141" y="1339"/>
                  </a:cubicBezTo>
                  <a:lnTo>
                    <a:pt x="2141" y="1473"/>
                  </a:lnTo>
                  <a:lnTo>
                    <a:pt x="2141" y="1500"/>
                  </a:lnTo>
                  <a:lnTo>
                    <a:pt x="2141" y="1580"/>
                  </a:lnTo>
                  <a:lnTo>
                    <a:pt x="2141" y="1794"/>
                  </a:lnTo>
                  <a:lnTo>
                    <a:pt x="2141" y="1981"/>
                  </a:lnTo>
                  <a:lnTo>
                    <a:pt x="2141" y="2035"/>
                  </a:lnTo>
                  <a:lnTo>
                    <a:pt x="2141" y="2142"/>
                  </a:lnTo>
                  <a:cubicBezTo>
                    <a:pt x="2141" y="2222"/>
                    <a:pt x="2195" y="2276"/>
                    <a:pt x="2275" y="2276"/>
                  </a:cubicBezTo>
                  <a:lnTo>
                    <a:pt x="2302" y="2276"/>
                  </a:lnTo>
                  <a:cubicBezTo>
                    <a:pt x="2329" y="2276"/>
                    <a:pt x="2409" y="2196"/>
                    <a:pt x="2409" y="2142"/>
                  </a:cubicBezTo>
                  <a:lnTo>
                    <a:pt x="2409" y="2008"/>
                  </a:lnTo>
                  <a:lnTo>
                    <a:pt x="2409" y="1928"/>
                  </a:lnTo>
                  <a:lnTo>
                    <a:pt x="2409" y="1714"/>
                  </a:lnTo>
                  <a:cubicBezTo>
                    <a:pt x="2409" y="1526"/>
                    <a:pt x="2382" y="1366"/>
                    <a:pt x="2329" y="1205"/>
                  </a:cubicBezTo>
                  <a:cubicBezTo>
                    <a:pt x="2275" y="804"/>
                    <a:pt x="2141" y="509"/>
                    <a:pt x="1981" y="295"/>
                  </a:cubicBezTo>
                  <a:cubicBezTo>
                    <a:pt x="1874" y="161"/>
                    <a:pt x="1740" y="108"/>
                    <a:pt x="1579" y="28"/>
                  </a:cubicBezTo>
                  <a:cubicBezTo>
                    <a:pt x="1499" y="1"/>
                    <a:pt x="1446" y="1"/>
                    <a:pt x="1338" y="1"/>
                  </a:cubicBezTo>
                  <a:close/>
                </a:path>
              </a:pathLst>
            </a:custGeom>
            <a:solidFill>
              <a:srgbClr val="43434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83" name="Google Shape;3179;p13">
              <a:extLst>
                <a:ext uri="{FF2B5EF4-FFF2-40B4-BE49-F238E27FC236}">
                  <a16:creationId xmlns:a16="http://schemas.microsoft.com/office/drawing/2014/main" id="{067E675C-55DF-863D-E46A-DE50FCBC12DE}"/>
                </a:ext>
              </a:extLst>
            </p:cNvPr>
            <p:cNvSpPr/>
            <p:nvPr/>
          </p:nvSpPr>
          <p:spPr>
            <a:xfrm>
              <a:off x="10106600" y="5948550"/>
              <a:ext cx="72300" cy="61950"/>
            </a:xfrm>
            <a:custGeom>
              <a:avLst/>
              <a:gdLst/>
              <a:ahLst/>
              <a:cxnLst/>
              <a:rect l="l" t="t" r="r" b="b"/>
              <a:pathLst>
                <a:path w="2892" h="2478" extrusionOk="0">
                  <a:moveTo>
                    <a:pt x="1686" y="1"/>
                  </a:moveTo>
                  <a:cubicBezTo>
                    <a:pt x="1588" y="1"/>
                    <a:pt x="1489" y="14"/>
                    <a:pt x="1393" y="42"/>
                  </a:cubicBezTo>
                  <a:lnTo>
                    <a:pt x="1339" y="42"/>
                  </a:lnTo>
                  <a:cubicBezTo>
                    <a:pt x="1125" y="122"/>
                    <a:pt x="991" y="176"/>
                    <a:pt x="857" y="310"/>
                  </a:cubicBezTo>
                  <a:cubicBezTo>
                    <a:pt x="723" y="417"/>
                    <a:pt x="616" y="577"/>
                    <a:pt x="482" y="738"/>
                  </a:cubicBezTo>
                  <a:cubicBezTo>
                    <a:pt x="402" y="925"/>
                    <a:pt x="295" y="1113"/>
                    <a:pt x="188" y="1380"/>
                  </a:cubicBezTo>
                  <a:cubicBezTo>
                    <a:pt x="135" y="1541"/>
                    <a:pt x="54" y="1755"/>
                    <a:pt x="27" y="1969"/>
                  </a:cubicBezTo>
                  <a:cubicBezTo>
                    <a:pt x="1" y="2049"/>
                    <a:pt x="54" y="2103"/>
                    <a:pt x="135" y="2156"/>
                  </a:cubicBezTo>
                  <a:lnTo>
                    <a:pt x="188" y="2156"/>
                  </a:lnTo>
                  <a:cubicBezTo>
                    <a:pt x="215" y="2156"/>
                    <a:pt x="268" y="2103"/>
                    <a:pt x="295" y="2049"/>
                  </a:cubicBezTo>
                  <a:cubicBezTo>
                    <a:pt x="349" y="1755"/>
                    <a:pt x="456" y="1487"/>
                    <a:pt x="563" y="1220"/>
                  </a:cubicBezTo>
                  <a:lnTo>
                    <a:pt x="563" y="1166"/>
                  </a:lnTo>
                  <a:cubicBezTo>
                    <a:pt x="670" y="979"/>
                    <a:pt x="750" y="818"/>
                    <a:pt x="884" y="631"/>
                  </a:cubicBezTo>
                  <a:cubicBezTo>
                    <a:pt x="964" y="551"/>
                    <a:pt x="1071" y="470"/>
                    <a:pt x="1125" y="417"/>
                  </a:cubicBezTo>
                  <a:cubicBezTo>
                    <a:pt x="1205" y="363"/>
                    <a:pt x="1259" y="310"/>
                    <a:pt x="1339" y="283"/>
                  </a:cubicBezTo>
                  <a:lnTo>
                    <a:pt x="1366" y="283"/>
                  </a:lnTo>
                  <a:cubicBezTo>
                    <a:pt x="1393" y="283"/>
                    <a:pt x="1446" y="229"/>
                    <a:pt x="1526" y="229"/>
                  </a:cubicBezTo>
                  <a:lnTo>
                    <a:pt x="1794" y="229"/>
                  </a:lnTo>
                  <a:cubicBezTo>
                    <a:pt x="1901" y="229"/>
                    <a:pt x="1955" y="283"/>
                    <a:pt x="2035" y="310"/>
                  </a:cubicBezTo>
                  <a:cubicBezTo>
                    <a:pt x="2088" y="336"/>
                    <a:pt x="2169" y="390"/>
                    <a:pt x="2195" y="417"/>
                  </a:cubicBezTo>
                  <a:cubicBezTo>
                    <a:pt x="2249" y="443"/>
                    <a:pt x="2303" y="497"/>
                    <a:pt x="2356" y="577"/>
                  </a:cubicBezTo>
                  <a:cubicBezTo>
                    <a:pt x="2436" y="684"/>
                    <a:pt x="2463" y="738"/>
                    <a:pt x="2517" y="845"/>
                  </a:cubicBezTo>
                  <a:cubicBezTo>
                    <a:pt x="2597" y="1006"/>
                    <a:pt x="2624" y="1220"/>
                    <a:pt x="2677" y="1407"/>
                  </a:cubicBezTo>
                  <a:lnTo>
                    <a:pt x="2677" y="1434"/>
                  </a:lnTo>
                  <a:lnTo>
                    <a:pt x="2677" y="1835"/>
                  </a:lnTo>
                  <a:lnTo>
                    <a:pt x="2677" y="2049"/>
                  </a:lnTo>
                  <a:cubicBezTo>
                    <a:pt x="2677" y="2156"/>
                    <a:pt x="2677" y="2210"/>
                    <a:pt x="2624" y="2317"/>
                  </a:cubicBezTo>
                  <a:lnTo>
                    <a:pt x="2624" y="2344"/>
                  </a:lnTo>
                  <a:cubicBezTo>
                    <a:pt x="2624" y="2397"/>
                    <a:pt x="2624" y="2424"/>
                    <a:pt x="2677" y="2451"/>
                  </a:cubicBezTo>
                  <a:cubicBezTo>
                    <a:pt x="2704" y="2478"/>
                    <a:pt x="2731" y="2478"/>
                    <a:pt x="2758" y="2478"/>
                  </a:cubicBezTo>
                  <a:lnTo>
                    <a:pt x="2784" y="2478"/>
                  </a:lnTo>
                  <a:cubicBezTo>
                    <a:pt x="2838" y="2478"/>
                    <a:pt x="2838" y="2478"/>
                    <a:pt x="2865" y="2451"/>
                  </a:cubicBezTo>
                  <a:cubicBezTo>
                    <a:pt x="2891" y="2424"/>
                    <a:pt x="2891" y="2371"/>
                    <a:pt x="2891" y="2344"/>
                  </a:cubicBezTo>
                  <a:lnTo>
                    <a:pt x="2891" y="2317"/>
                  </a:lnTo>
                  <a:lnTo>
                    <a:pt x="2891" y="2290"/>
                  </a:lnTo>
                  <a:lnTo>
                    <a:pt x="2891" y="2183"/>
                  </a:lnTo>
                  <a:lnTo>
                    <a:pt x="2891" y="2076"/>
                  </a:lnTo>
                  <a:lnTo>
                    <a:pt x="2891" y="2049"/>
                  </a:lnTo>
                  <a:lnTo>
                    <a:pt x="2891" y="1782"/>
                  </a:lnTo>
                  <a:cubicBezTo>
                    <a:pt x="2891" y="1621"/>
                    <a:pt x="2891" y="1407"/>
                    <a:pt x="2865" y="1246"/>
                  </a:cubicBezTo>
                  <a:cubicBezTo>
                    <a:pt x="2784" y="845"/>
                    <a:pt x="2677" y="497"/>
                    <a:pt x="2436" y="310"/>
                  </a:cubicBezTo>
                  <a:cubicBezTo>
                    <a:pt x="2238" y="111"/>
                    <a:pt x="1966" y="1"/>
                    <a:pt x="1686" y="1"/>
                  </a:cubicBezTo>
                  <a:close/>
                </a:path>
              </a:pathLst>
            </a:custGeom>
            <a:solidFill>
              <a:srgbClr val="43434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84" name="Google Shape;3180;p13">
              <a:extLst>
                <a:ext uri="{FF2B5EF4-FFF2-40B4-BE49-F238E27FC236}">
                  <a16:creationId xmlns:a16="http://schemas.microsoft.com/office/drawing/2014/main" id="{E4AAF2C2-B44D-1EA9-27C9-FB26626556CC}"/>
                </a:ext>
              </a:extLst>
            </p:cNvPr>
            <p:cNvSpPr/>
            <p:nvPr/>
          </p:nvSpPr>
          <p:spPr>
            <a:xfrm>
              <a:off x="10127350" y="5871975"/>
              <a:ext cx="79650" cy="50200"/>
            </a:xfrm>
            <a:custGeom>
              <a:avLst/>
              <a:gdLst/>
              <a:ahLst/>
              <a:cxnLst/>
              <a:rect l="l" t="t" r="r" b="b"/>
              <a:pathLst>
                <a:path w="3186" h="2008" extrusionOk="0">
                  <a:moveTo>
                    <a:pt x="696" y="0"/>
                  </a:moveTo>
                  <a:cubicBezTo>
                    <a:pt x="563" y="0"/>
                    <a:pt x="455" y="0"/>
                    <a:pt x="375" y="27"/>
                  </a:cubicBezTo>
                  <a:cubicBezTo>
                    <a:pt x="241" y="54"/>
                    <a:pt x="161" y="134"/>
                    <a:pt x="108" y="241"/>
                  </a:cubicBezTo>
                  <a:cubicBezTo>
                    <a:pt x="0" y="402"/>
                    <a:pt x="54" y="669"/>
                    <a:pt x="295" y="937"/>
                  </a:cubicBezTo>
                  <a:cubicBezTo>
                    <a:pt x="509" y="1205"/>
                    <a:pt x="857" y="1472"/>
                    <a:pt x="1232" y="1660"/>
                  </a:cubicBezTo>
                  <a:cubicBezTo>
                    <a:pt x="1660" y="1901"/>
                    <a:pt x="2088" y="2008"/>
                    <a:pt x="2463" y="2008"/>
                  </a:cubicBezTo>
                  <a:cubicBezTo>
                    <a:pt x="2597" y="2008"/>
                    <a:pt x="2704" y="2008"/>
                    <a:pt x="2811" y="1981"/>
                  </a:cubicBezTo>
                  <a:cubicBezTo>
                    <a:pt x="2945" y="1927"/>
                    <a:pt x="2998" y="1874"/>
                    <a:pt x="3078" y="1767"/>
                  </a:cubicBezTo>
                  <a:cubicBezTo>
                    <a:pt x="3186" y="1606"/>
                    <a:pt x="3105" y="1338"/>
                    <a:pt x="2864" y="1071"/>
                  </a:cubicBezTo>
                  <a:cubicBezTo>
                    <a:pt x="2650" y="803"/>
                    <a:pt x="2302" y="535"/>
                    <a:pt x="1928" y="321"/>
                  </a:cubicBezTo>
                  <a:cubicBezTo>
                    <a:pt x="1499" y="134"/>
                    <a:pt x="1071" y="0"/>
                    <a:pt x="696" y="0"/>
                  </a:cubicBezTo>
                  <a:close/>
                </a:path>
              </a:pathLst>
            </a:custGeom>
            <a:solidFill>
              <a:srgbClr val="43434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85" name="Google Shape;3181;p13">
              <a:extLst>
                <a:ext uri="{FF2B5EF4-FFF2-40B4-BE49-F238E27FC236}">
                  <a16:creationId xmlns:a16="http://schemas.microsoft.com/office/drawing/2014/main" id="{3A135AB1-B217-93D1-9CD4-F8F9C0FE611C}"/>
                </a:ext>
              </a:extLst>
            </p:cNvPr>
            <p:cNvSpPr/>
            <p:nvPr/>
          </p:nvSpPr>
          <p:spPr>
            <a:xfrm>
              <a:off x="9926600" y="5853225"/>
              <a:ext cx="85000" cy="42850"/>
            </a:xfrm>
            <a:custGeom>
              <a:avLst/>
              <a:gdLst/>
              <a:ahLst/>
              <a:cxnLst/>
              <a:rect l="l" t="t" r="r" b="b"/>
              <a:pathLst>
                <a:path w="3400" h="1714" extrusionOk="0">
                  <a:moveTo>
                    <a:pt x="2410" y="1"/>
                  </a:moveTo>
                  <a:cubicBezTo>
                    <a:pt x="2142" y="1"/>
                    <a:pt x="1794" y="54"/>
                    <a:pt x="1500" y="135"/>
                  </a:cubicBezTo>
                  <a:cubicBezTo>
                    <a:pt x="1419" y="188"/>
                    <a:pt x="1393" y="188"/>
                    <a:pt x="1339" y="215"/>
                  </a:cubicBezTo>
                  <a:cubicBezTo>
                    <a:pt x="536" y="482"/>
                    <a:pt x="1" y="964"/>
                    <a:pt x="81" y="1312"/>
                  </a:cubicBezTo>
                  <a:cubicBezTo>
                    <a:pt x="161" y="1526"/>
                    <a:pt x="349" y="1633"/>
                    <a:pt x="697" y="1687"/>
                  </a:cubicBezTo>
                  <a:cubicBezTo>
                    <a:pt x="804" y="1687"/>
                    <a:pt x="884" y="1714"/>
                    <a:pt x="991" y="1714"/>
                  </a:cubicBezTo>
                  <a:cubicBezTo>
                    <a:pt x="1259" y="1714"/>
                    <a:pt x="1607" y="1687"/>
                    <a:pt x="1901" y="1580"/>
                  </a:cubicBezTo>
                  <a:cubicBezTo>
                    <a:pt x="1981" y="1580"/>
                    <a:pt x="2008" y="1553"/>
                    <a:pt x="2062" y="1553"/>
                  </a:cubicBezTo>
                  <a:cubicBezTo>
                    <a:pt x="2865" y="1285"/>
                    <a:pt x="3400" y="777"/>
                    <a:pt x="3320" y="402"/>
                  </a:cubicBezTo>
                  <a:cubicBezTo>
                    <a:pt x="3239" y="215"/>
                    <a:pt x="3052" y="81"/>
                    <a:pt x="2704" y="54"/>
                  </a:cubicBezTo>
                  <a:cubicBezTo>
                    <a:pt x="2597" y="1"/>
                    <a:pt x="2517" y="1"/>
                    <a:pt x="2410" y="1"/>
                  </a:cubicBezTo>
                  <a:close/>
                </a:path>
              </a:pathLst>
            </a:custGeom>
            <a:solidFill>
              <a:srgbClr val="43434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grpSp>
      <p:grpSp>
        <p:nvGrpSpPr>
          <p:cNvPr id="299" name="Google Shape;3195;p13">
            <a:extLst>
              <a:ext uri="{FF2B5EF4-FFF2-40B4-BE49-F238E27FC236}">
                <a16:creationId xmlns:a16="http://schemas.microsoft.com/office/drawing/2014/main" id="{1A4A7B49-0CDB-CDA9-02E9-6CDEB7C114E8}"/>
              </a:ext>
            </a:extLst>
          </p:cNvPr>
          <p:cNvGrpSpPr/>
          <p:nvPr/>
        </p:nvGrpSpPr>
        <p:grpSpPr>
          <a:xfrm flipH="1">
            <a:off x="1296630" y="1942354"/>
            <a:ext cx="1577738" cy="1316899"/>
            <a:chOff x="7350012" y="1346743"/>
            <a:chExt cx="994601" cy="830169"/>
          </a:xfrm>
        </p:grpSpPr>
        <p:grpSp>
          <p:nvGrpSpPr>
            <p:cNvPr id="300" name="Google Shape;3196;p13">
              <a:extLst>
                <a:ext uri="{FF2B5EF4-FFF2-40B4-BE49-F238E27FC236}">
                  <a16:creationId xmlns:a16="http://schemas.microsoft.com/office/drawing/2014/main" id="{9F06B7F2-D434-83D3-B4F7-69639A35EA92}"/>
                </a:ext>
              </a:extLst>
            </p:cNvPr>
            <p:cNvGrpSpPr/>
            <p:nvPr/>
          </p:nvGrpSpPr>
          <p:grpSpPr>
            <a:xfrm flipH="1">
              <a:off x="7350012" y="1346743"/>
              <a:ext cx="994601" cy="830169"/>
              <a:chOff x="3290600" y="504850"/>
              <a:chExt cx="1503100" cy="1254600"/>
            </a:xfrm>
          </p:grpSpPr>
          <p:sp>
            <p:nvSpPr>
              <p:cNvPr id="302" name="Google Shape;3197;p13">
                <a:extLst>
                  <a:ext uri="{FF2B5EF4-FFF2-40B4-BE49-F238E27FC236}">
                    <a16:creationId xmlns:a16="http://schemas.microsoft.com/office/drawing/2014/main" id="{E042FCFB-2846-A214-81AE-1A709968A3A4}"/>
                  </a:ext>
                </a:extLst>
              </p:cNvPr>
              <p:cNvSpPr/>
              <p:nvPr/>
            </p:nvSpPr>
            <p:spPr>
              <a:xfrm>
                <a:off x="3290600" y="504850"/>
                <a:ext cx="1503100" cy="1254600"/>
              </a:xfrm>
              <a:custGeom>
                <a:avLst/>
                <a:gdLst/>
                <a:ahLst/>
                <a:cxnLst/>
                <a:rect l="l" t="t" r="r" b="b"/>
                <a:pathLst>
                  <a:path w="60124" h="50184" extrusionOk="0">
                    <a:moveTo>
                      <a:pt x="32737" y="1"/>
                    </a:moveTo>
                    <a:cubicBezTo>
                      <a:pt x="29545" y="1"/>
                      <a:pt x="26718" y="2068"/>
                      <a:pt x="24986" y="5624"/>
                    </a:cubicBezTo>
                    <a:cubicBezTo>
                      <a:pt x="24165" y="7265"/>
                      <a:pt x="23162" y="9241"/>
                      <a:pt x="22433" y="9910"/>
                    </a:cubicBezTo>
                    <a:cubicBezTo>
                      <a:pt x="22250" y="10123"/>
                      <a:pt x="22159" y="10183"/>
                      <a:pt x="21308" y="10183"/>
                    </a:cubicBezTo>
                    <a:cubicBezTo>
                      <a:pt x="20791" y="10183"/>
                      <a:pt x="20153" y="10153"/>
                      <a:pt x="19393" y="10123"/>
                    </a:cubicBezTo>
                    <a:lnTo>
                      <a:pt x="18664" y="10062"/>
                    </a:lnTo>
                    <a:cubicBezTo>
                      <a:pt x="18451" y="10062"/>
                      <a:pt x="18208" y="10031"/>
                      <a:pt x="17995" y="10031"/>
                    </a:cubicBezTo>
                    <a:cubicBezTo>
                      <a:pt x="14499" y="10031"/>
                      <a:pt x="11521" y="11703"/>
                      <a:pt x="10092" y="14530"/>
                    </a:cubicBezTo>
                    <a:cubicBezTo>
                      <a:pt x="9150" y="16384"/>
                      <a:pt x="8998" y="18481"/>
                      <a:pt x="9545" y="20548"/>
                    </a:cubicBezTo>
                    <a:cubicBezTo>
                      <a:pt x="9514" y="20548"/>
                      <a:pt x="9484" y="20548"/>
                      <a:pt x="9484" y="20609"/>
                    </a:cubicBezTo>
                    <a:cubicBezTo>
                      <a:pt x="3922" y="21126"/>
                      <a:pt x="1034" y="24864"/>
                      <a:pt x="639" y="28360"/>
                    </a:cubicBezTo>
                    <a:cubicBezTo>
                      <a:pt x="1" y="33466"/>
                      <a:pt x="4165" y="37175"/>
                      <a:pt x="8542" y="38542"/>
                    </a:cubicBezTo>
                    <a:cubicBezTo>
                      <a:pt x="12220" y="39667"/>
                      <a:pt x="17356" y="40913"/>
                      <a:pt x="22007" y="41977"/>
                    </a:cubicBezTo>
                    <a:cubicBezTo>
                      <a:pt x="22007" y="42099"/>
                      <a:pt x="21977" y="42190"/>
                      <a:pt x="21977" y="42281"/>
                    </a:cubicBezTo>
                    <a:lnTo>
                      <a:pt x="21977" y="42555"/>
                    </a:lnTo>
                    <a:lnTo>
                      <a:pt x="21977" y="43011"/>
                    </a:lnTo>
                    <a:cubicBezTo>
                      <a:pt x="21977" y="43102"/>
                      <a:pt x="21977" y="43193"/>
                      <a:pt x="22007" y="43284"/>
                    </a:cubicBezTo>
                    <a:cubicBezTo>
                      <a:pt x="22068" y="43436"/>
                      <a:pt x="22068" y="43618"/>
                      <a:pt x="22098" y="43740"/>
                    </a:cubicBezTo>
                    <a:cubicBezTo>
                      <a:pt x="22098" y="43801"/>
                      <a:pt x="22129" y="43892"/>
                      <a:pt x="22129" y="43953"/>
                    </a:cubicBezTo>
                    <a:cubicBezTo>
                      <a:pt x="22220" y="44196"/>
                      <a:pt x="22250" y="44409"/>
                      <a:pt x="22372" y="44652"/>
                    </a:cubicBezTo>
                    <a:cubicBezTo>
                      <a:pt x="22372" y="44652"/>
                      <a:pt x="22402" y="44713"/>
                      <a:pt x="22402" y="44773"/>
                    </a:cubicBezTo>
                    <a:cubicBezTo>
                      <a:pt x="22463" y="44956"/>
                      <a:pt x="22554" y="45108"/>
                      <a:pt x="22676" y="45290"/>
                    </a:cubicBezTo>
                    <a:cubicBezTo>
                      <a:pt x="22706" y="45381"/>
                      <a:pt x="22737" y="45412"/>
                      <a:pt x="22767" y="45473"/>
                    </a:cubicBezTo>
                    <a:cubicBezTo>
                      <a:pt x="22858" y="45625"/>
                      <a:pt x="22919" y="45746"/>
                      <a:pt x="23040" y="45898"/>
                    </a:cubicBezTo>
                    <a:cubicBezTo>
                      <a:pt x="23071" y="45989"/>
                      <a:pt x="23162" y="46050"/>
                      <a:pt x="23192" y="46111"/>
                    </a:cubicBezTo>
                    <a:cubicBezTo>
                      <a:pt x="23284" y="46232"/>
                      <a:pt x="23375" y="46354"/>
                      <a:pt x="23496" y="46506"/>
                    </a:cubicBezTo>
                    <a:cubicBezTo>
                      <a:pt x="23527" y="46536"/>
                      <a:pt x="23588" y="46628"/>
                      <a:pt x="23648" y="46658"/>
                    </a:cubicBezTo>
                    <a:cubicBezTo>
                      <a:pt x="23770" y="46780"/>
                      <a:pt x="23892" y="46932"/>
                      <a:pt x="24044" y="47053"/>
                    </a:cubicBezTo>
                    <a:lnTo>
                      <a:pt x="24135" y="47144"/>
                    </a:lnTo>
                    <a:cubicBezTo>
                      <a:pt x="24287" y="47296"/>
                      <a:pt x="24499" y="47448"/>
                      <a:pt x="24682" y="47600"/>
                    </a:cubicBezTo>
                    <a:cubicBezTo>
                      <a:pt x="24712" y="47631"/>
                      <a:pt x="24803" y="47691"/>
                      <a:pt x="24834" y="47722"/>
                    </a:cubicBezTo>
                    <a:cubicBezTo>
                      <a:pt x="24986" y="47843"/>
                      <a:pt x="25107" y="47904"/>
                      <a:pt x="25259" y="48026"/>
                    </a:cubicBezTo>
                    <a:cubicBezTo>
                      <a:pt x="25320" y="48056"/>
                      <a:pt x="25411" y="48087"/>
                      <a:pt x="25472" y="48178"/>
                    </a:cubicBezTo>
                    <a:cubicBezTo>
                      <a:pt x="25624" y="48269"/>
                      <a:pt x="25746" y="48330"/>
                      <a:pt x="25898" y="48451"/>
                    </a:cubicBezTo>
                    <a:lnTo>
                      <a:pt x="26110" y="48573"/>
                    </a:lnTo>
                    <a:cubicBezTo>
                      <a:pt x="26262" y="48634"/>
                      <a:pt x="26475" y="48725"/>
                      <a:pt x="26658" y="48816"/>
                    </a:cubicBezTo>
                    <a:cubicBezTo>
                      <a:pt x="26688" y="48846"/>
                      <a:pt x="26779" y="48846"/>
                      <a:pt x="26840" y="48907"/>
                    </a:cubicBezTo>
                    <a:cubicBezTo>
                      <a:pt x="27083" y="49029"/>
                      <a:pt x="27296" y="49090"/>
                      <a:pt x="27569" y="49211"/>
                    </a:cubicBezTo>
                    <a:cubicBezTo>
                      <a:pt x="27600" y="49211"/>
                      <a:pt x="27691" y="49242"/>
                      <a:pt x="27721" y="49242"/>
                    </a:cubicBezTo>
                    <a:cubicBezTo>
                      <a:pt x="27904" y="49302"/>
                      <a:pt x="28147" y="49394"/>
                      <a:pt x="28329" y="49424"/>
                    </a:cubicBezTo>
                    <a:cubicBezTo>
                      <a:pt x="28390" y="49454"/>
                      <a:pt x="28603" y="49515"/>
                      <a:pt x="28603" y="49515"/>
                    </a:cubicBezTo>
                    <a:cubicBezTo>
                      <a:pt x="28785" y="49546"/>
                      <a:pt x="28968" y="49606"/>
                      <a:pt x="29120" y="49667"/>
                    </a:cubicBezTo>
                    <a:cubicBezTo>
                      <a:pt x="29241" y="49698"/>
                      <a:pt x="29302" y="49698"/>
                      <a:pt x="29424" y="49728"/>
                    </a:cubicBezTo>
                    <a:cubicBezTo>
                      <a:pt x="29606" y="49758"/>
                      <a:pt x="29819" y="49819"/>
                      <a:pt x="30031" y="49850"/>
                    </a:cubicBezTo>
                    <a:cubicBezTo>
                      <a:pt x="30031" y="49850"/>
                      <a:pt x="30214" y="49880"/>
                      <a:pt x="30305" y="49880"/>
                    </a:cubicBezTo>
                    <a:cubicBezTo>
                      <a:pt x="30609" y="49910"/>
                      <a:pt x="30883" y="50002"/>
                      <a:pt x="31187" y="50032"/>
                    </a:cubicBezTo>
                    <a:lnTo>
                      <a:pt x="31217" y="50032"/>
                    </a:lnTo>
                    <a:cubicBezTo>
                      <a:pt x="31855" y="50123"/>
                      <a:pt x="32494" y="50184"/>
                      <a:pt x="33162" y="50184"/>
                    </a:cubicBezTo>
                    <a:lnTo>
                      <a:pt x="33405" y="50184"/>
                    </a:lnTo>
                    <a:cubicBezTo>
                      <a:pt x="36567" y="50154"/>
                      <a:pt x="39545" y="49029"/>
                      <a:pt x="42281" y="46840"/>
                    </a:cubicBezTo>
                    <a:cubicBezTo>
                      <a:pt x="42676" y="46506"/>
                      <a:pt x="43132" y="46111"/>
                      <a:pt x="43558" y="45746"/>
                    </a:cubicBezTo>
                    <a:cubicBezTo>
                      <a:pt x="45381" y="44044"/>
                      <a:pt x="46749" y="42099"/>
                      <a:pt x="47631" y="40700"/>
                    </a:cubicBezTo>
                    <a:cubicBezTo>
                      <a:pt x="50397" y="40275"/>
                      <a:pt x="52555" y="37995"/>
                      <a:pt x="52707" y="35108"/>
                    </a:cubicBezTo>
                    <a:cubicBezTo>
                      <a:pt x="52798" y="34044"/>
                      <a:pt x="52555" y="33010"/>
                      <a:pt x="52099" y="32099"/>
                    </a:cubicBezTo>
                    <a:cubicBezTo>
                      <a:pt x="52524" y="31308"/>
                      <a:pt x="53163" y="30518"/>
                      <a:pt x="54196" y="29940"/>
                    </a:cubicBezTo>
                    <a:cubicBezTo>
                      <a:pt x="54622" y="30123"/>
                      <a:pt x="55078" y="30244"/>
                      <a:pt x="55564" y="30244"/>
                    </a:cubicBezTo>
                    <a:lnTo>
                      <a:pt x="55807" y="30244"/>
                    </a:lnTo>
                    <a:cubicBezTo>
                      <a:pt x="57965" y="30244"/>
                      <a:pt x="59758" y="28573"/>
                      <a:pt x="59850" y="26415"/>
                    </a:cubicBezTo>
                    <a:cubicBezTo>
                      <a:pt x="60123" y="24165"/>
                      <a:pt x="58421" y="22281"/>
                      <a:pt x="56172" y="22129"/>
                    </a:cubicBezTo>
                    <a:lnTo>
                      <a:pt x="55959" y="22129"/>
                    </a:lnTo>
                    <a:cubicBezTo>
                      <a:pt x="55442" y="22129"/>
                      <a:pt x="54986" y="22190"/>
                      <a:pt x="54530" y="22342"/>
                    </a:cubicBezTo>
                    <a:cubicBezTo>
                      <a:pt x="54622" y="22068"/>
                      <a:pt x="54652" y="21825"/>
                      <a:pt x="54682" y="21521"/>
                    </a:cubicBezTo>
                    <a:cubicBezTo>
                      <a:pt x="54774" y="20396"/>
                      <a:pt x="54378" y="19363"/>
                      <a:pt x="53679" y="18542"/>
                    </a:cubicBezTo>
                    <a:cubicBezTo>
                      <a:pt x="52950" y="17752"/>
                      <a:pt x="51947" y="17265"/>
                      <a:pt x="50853" y="17174"/>
                    </a:cubicBezTo>
                    <a:lnTo>
                      <a:pt x="50640" y="17174"/>
                    </a:lnTo>
                    <a:cubicBezTo>
                      <a:pt x="50366" y="17174"/>
                      <a:pt x="50062" y="17205"/>
                      <a:pt x="49819" y="17265"/>
                    </a:cubicBezTo>
                    <a:cubicBezTo>
                      <a:pt x="50001" y="14013"/>
                      <a:pt x="49789" y="11855"/>
                      <a:pt x="49515" y="10639"/>
                    </a:cubicBezTo>
                    <a:cubicBezTo>
                      <a:pt x="48330" y="4591"/>
                      <a:pt x="44014" y="730"/>
                      <a:pt x="38421" y="730"/>
                    </a:cubicBezTo>
                    <a:cubicBezTo>
                      <a:pt x="37722" y="730"/>
                      <a:pt x="36992" y="791"/>
                      <a:pt x="36293" y="913"/>
                    </a:cubicBezTo>
                    <a:cubicBezTo>
                      <a:pt x="35168" y="305"/>
                      <a:pt x="33953" y="1"/>
                      <a:pt x="32737" y="1"/>
                    </a:cubicBezTo>
                    <a:close/>
                  </a:path>
                </a:pathLst>
              </a:custGeom>
              <a:solidFill>
                <a:srgbClr val="FFFFFF"/>
              </a:solidFill>
              <a:ln>
                <a:noFill/>
              </a:ln>
              <a:effectLst>
                <a:outerShdw blurRad="57150" dist="19050" dir="5400000" algn="bl" rotWithShape="0">
                  <a:srgbClr val="434343">
                    <a:alpha val="49803"/>
                  </a:srgbClr>
                </a:outerShdw>
              </a:effectLst>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03" name="Google Shape;3198;p13">
                <a:extLst>
                  <a:ext uri="{FF2B5EF4-FFF2-40B4-BE49-F238E27FC236}">
                    <a16:creationId xmlns:a16="http://schemas.microsoft.com/office/drawing/2014/main" id="{0F692AAE-3EFC-A4E4-3E8A-D1B945FE0767}"/>
                  </a:ext>
                </a:extLst>
              </p:cNvPr>
              <p:cNvSpPr/>
              <p:nvPr/>
            </p:nvSpPr>
            <p:spPr>
              <a:xfrm>
                <a:off x="3307325" y="1093000"/>
                <a:ext cx="914925" cy="455200"/>
              </a:xfrm>
              <a:custGeom>
                <a:avLst/>
                <a:gdLst/>
                <a:ahLst/>
                <a:cxnLst/>
                <a:rect l="l" t="t" r="r" b="b"/>
                <a:pathLst>
                  <a:path w="36597" h="18208" extrusionOk="0">
                    <a:moveTo>
                      <a:pt x="10213" y="1"/>
                    </a:moveTo>
                    <a:cubicBezTo>
                      <a:pt x="1611" y="1"/>
                      <a:pt x="0" y="9332"/>
                      <a:pt x="8785" y="12068"/>
                    </a:cubicBezTo>
                    <a:cubicBezTo>
                      <a:pt x="17539" y="14804"/>
                      <a:pt x="35077" y="18208"/>
                      <a:pt x="35077" y="18208"/>
                    </a:cubicBezTo>
                    <a:lnTo>
                      <a:pt x="36597" y="17782"/>
                    </a:lnTo>
                    <a:cubicBezTo>
                      <a:pt x="36597" y="17782"/>
                      <a:pt x="18815" y="1"/>
                      <a:pt x="10213" y="1"/>
                    </a:cubicBezTo>
                    <a:close/>
                  </a:path>
                </a:pathLst>
              </a:custGeom>
              <a:solidFill>
                <a:srgbClr val="DBB414"/>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04" name="Google Shape;3199;p13">
                <a:extLst>
                  <a:ext uri="{FF2B5EF4-FFF2-40B4-BE49-F238E27FC236}">
                    <a16:creationId xmlns:a16="http://schemas.microsoft.com/office/drawing/2014/main" id="{87BD1495-49BB-C693-1EFF-339829C8ACFF}"/>
                  </a:ext>
                </a:extLst>
              </p:cNvPr>
              <p:cNvSpPr/>
              <p:nvPr/>
            </p:nvSpPr>
            <p:spPr>
              <a:xfrm>
                <a:off x="3550225" y="580675"/>
                <a:ext cx="784500" cy="923000"/>
              </a:xfrm>
              <a:custGeom>
                <a:avLst/>
                <a:gdLst/>
                <a:ahLst/>
                <a:cxnLst/>
                <a:rect l="l" t="t" r="r" b="b"/>
                <a:pathLst>
                  <a:path w="31380" h="36920" extrusionOk="0">
                    <a:moveTo>
                      <a:pt x="22330" y="0"/>
                    </a:moveTo>
                    <a:cubicBezTo>
                      <a:pt x="20447" y="0"/>
                      <a:pt x="18602" y="1277"/>
                      <a:pt x="17306" y="3928"/>
                    </a:cubicBezTo>
                    <a:cubicBezTo>
                      <a:pt x="14698" y="9263"/>
                      <a:pt x="13680" y="10178"/>
                      <a:pt x="10921" y="10178"/>
                    </a:cubicBezTo>
                    <a:cubicBezTo>
                      <a:pt x="10143" y="10178"/>
                      <a:pt x="9226" y="10105"/>
                      <a:pt x="8096" y="10038"/>
                    </a:cubicBezTo>
                    <a:cubicBezTo>
                      <a:pt x="7936" y="10028"/>
                      <a:pt x="7778" y="10024"/>
                      <a:pt x="7622" y="10024"/>
                    </a:cubicBezTo>
                    <a:cubicBezTo>
                      <a:pt x="2829" y="10024"/>
                      <a:pt x="0" y="14479"/>
                      <a:pt x="3415" y="19248"/>
                    </a:cubicBezTo>
                    <a:cubicBezTo>
                      <a:pt x="6971" y="24141"/>
                      <a:pt x="22838" y="36421"/>
                      <a:pt x="24601" y="36877"/>
                    </a:cubicBezTo>
                    <a:cubicBezTo>
                      <a:pt x="24718" y="36906"/>
                      <a:pt x="24843" y="36919"/>
                      <a:pt x="24977" y="36919"/>
                    </a:cubicBezTo>
                    <a:cubicBezTo>
                      <a:pt x="26824" y="36919"/>
                      <a:pt x="30103" y="34354"/>
                      <a:pt x="30103" y="34354"/>
                    </a:cubicBezTo>
                    <a:cubicBezTo>
                      <a:pt x="30103" y="34354"/>
                      <a:pt x="31379" y="18944"/>
                      <a:pt x="29525" y="9156"/>
                    </a:cubicBezTo>
                    <a:cubicBezTo>
                      <a:pt x="28371" y="3183"/>
                      <a:pt x="25303" y="0"/>
                      <a:pt x="22330" y="0"/>
                    </a:cubicBezTo>
                    <a:close/>
                  </a:path>
                </a:pathLst>
              </a:custGeom>
              <a:solidFill>
                <a:srgbClr val="EE324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05" name="Google Shape;3200;p13">
                <a:extLst>
                  <a:ext uri="{FF2B5EF4-FFF2-40B4-BE49-F238E27FC236}">
                    <a16:creationId xmlns:a16="http://schemas.microsoft.com/office/drawing/2014/main" id="{14116A66-0229-EE8C-FF51-CE89DAB0DCFA}"/>
                  </a:ext>
                </a:extLst>
              </p:cNvPr>
              <p:cNvSpPr/>
              <p:nvPr/>
            </p:nvSpPr>
            <p:spPr>
              <a:xfrm>
                <a:off x="3379375" y="1080625"/>
                <a:ext cx="883150" cy="439025"/>
              </a:xfrm>
              <a:custGeom>
                <a:avLst/>
                <a:gdLst/>
                <a:ahLst/>
                <a:cxnLst/>
                <a:rect l="l" t="t" r="r" b="b"/>
                <a:pathLst>
                  <a:path w="35326" h="17561" extrusionOk="0">
                    <a:moveTo>
                      <a:pt x="9938" y="0"/>
                    </a:moveTo>
                    <a:cubicBezTo>
                      <a:pt x="3597" y="0"/>
                      <a:pt x="1" y="5457"/>
                      <a:pt x="3562" y="9523"/>
                    </a:cubicBezTo>
                    <a:cubicBezTo>
                      <a:pt x="7095" y="13556"/>
                      <a:pt x="28388" y="17561"/>
                      <a:pt x="32240" y="17561"/>
                    </a:cubicBezTo>
                    <a:cubicBezTo>
                      <a:pt x="32366" y="17561"/>
                      <a:pt x="32472" y="17557"/>
                      <a:pt x="32560" y="17548"/>
                    </a:cubicBezTo>
                    <a:cubicBezTo>
                      <a:pt x="35326" y="17274"/>
                      <a:pt x="34505" y="16606"/>
                      <a:pt x="34505" y="16606"/>
                    </a:cubicBezTo>
                    <a:cubicBezTo>
                      <a:pt x="34505" y="16606"/>
                      <a:pt x="17027" y="253"/>
                      <a:pt x="10401" y="10"/>
                    </a:cubicBezTo>
                    <a:cubicBezTo>
                      <a:pt x="10245" y="3"/>
                      <a:pt x="10091" y="0"/>
                      <a:pt x="9938" y="0"/>
                    </a:cubicBezTo>
                    <a:close/>
                  </a:path>
                </a:pathLst>
              </a:custGeom>
              <a:solidFill>
                <a:srgbClr val="FFC20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06" name="Google Shape;3201;p13">
                <a:extLst>
                  <a:ext uri="{FF2B5EF4-FFF2-40B4-BE49-F238E27FC236}">
                    <a16:creationId xmlns:a16="http://schemas.microsoft.com/office/drawing/2014/main" id="{E6EC7265-BF26-7213-198F-FFA5C3299A32}"/>
                  </a:ext>
                </a:extLst>
              </p:cNvPr>
              <p:cNvSpPr/>
              <p:nvPr/>
            </p:nvSpPr>
            <p:spPr>
              <a:xfrm>
                <a:off x="3471450" y="1169550"/>
                <a:ext cx="557025" cy="268475"/>
              </a:xfrm>
              <a:custGeom>
                <a:avLst/>
                <a:gdLst/>
                <a:ahLst/>
                <a:cxnLst/>
                <a:rect l="l" t="t" r="r" b="b"/>
                <a:pathLst>
                  <a:path w="22281" h="10739" extrusionOk="0">
                    <a:moveTo>
                      <a:pt x="5382" y="0"/>
                    </a:moveTo>
                    <a:cubicBezTo>
                      <a:pt x="4891" y="0"/>
                      <a:pt x="4459" y="98"/>
                      <a:pt x="4104" y="313"/>
                    </a:cubicBezTo>
                    <a:cubicBezTo>
                      <a:pt x="1" y="2775"/>
                      <a:pt x="1946" y="5571"/>
                      <a:pt x="7934" y="7699"/>
                    </a:cubicBezTo>
                    <a:cubicBezTo>
                      <a:pt x="13922" y="9857"/>
                      <a:pt x="22281" y="10739"/>
                      <a:pt x="22281" y="10739"/>
                    </a:cubicBezTo>
                    <a:cubicBezTo>
                      <a:pt x="22281" y="10739"/>
                      <a:pt x="10529" y="0"/>
                      <a:pt x="5382" y="0"/>
                    </a:cubicBezTo>
                    <a:close/>
                  </a:path>
                </a:pathLst>
              </a:custGeom>
              <a:solidFill>
                <a:srgbClr val="968D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07" name="Google Shape;3202;p13">
                <a:extLst>
                  <a:ext uri="{FF2B5EF4-FFF2-40B4-BE49-F238E27FC236}">
                    <a16:creationId xmlns:a16="http://schemas.microsoft.com/office/drawing/2014/main" id="{19729D3A-3E0B-BA3B-DDC5-5F3C905D78B3}"/>
                  </a:ext>
                </a:extLst>
              </p:cNvPr>
              <p:cNvSpPr/>
              <p:nvPr/>
            </p:nvSpPr>
            <p:spPr>
              <a:xfrm>
                <a:off x="3498050" y="1169700"/>
                <a:ext cx="529675" cy="268325"/>
              </a:xfrm>
              <a:custGeom>
                <a:avLst/>
                <a:gdLst/>
                <a:ahLst/>
                <a:cxnLst/>
                <a:rect l="l" t="t" r="r" b="b"/>
                <a:pathLst>
                  <a:path w="21187" h="10733" extrusionOk="0">
                    <a:moveTo>
                      <a:pt x="4304" y="1"/>
                    </a:moveTo>
                    <a:cubicBezTo>
                      <a:pt x="3819" y="1"/>
                      <a:pt x="3392" y="97"/>
                      <a:pt x="3040" y="307"/>
                    </a:cubicBezTo>
                    <a:cubicBezTo>
                      <a:pt x="1" y="2131"/>
                      <a:pt x="305" y="4137"/>
                      <a:pt x="3131" y="5930"/>
                    </a:cubicBezTo>
                    <a:cubicBezTo>
                      <a:pt x="2219" y="4593"/>
                      <a:pt x="2706" y="3225"/>
                      <a:pt x="4833" y="1948"/>
                    </a:cubicBezTo>
                    <a:cubicBezTo>
                      <a:pt x="5191" y="1732"/>
                      <a:pt x="5625" y="1633"/>
                      <a:pt x="6119" y="1633"/>
                    </a:cubicBezTo>
                    <a:cubicBezTo>
                      <a:pt x="9997" y="1633"/>
                      <a:pt x="17594" y="7713"/>
                      <a:pt x="21126" y="10733"/>
                    </a:cubicBezTo>
                    <a:lnTo>
                      <a:pt x="21186" y="10733"/>
                    </a:lnTo>
                    <a:cubicBezTo>
                      <a:pt x="21186" y="10733"/>
                      <a:pt x="9440" y="1"/>
                      <a:pt x="4304" y="1"/>
                    </a:cubicBezTo>
                    <a:close/>
                  </a:path>
                </a:pathLst>
              </a:custGeom>
              <a:solidFill>
                <a:srgbClr val="434343">
                  <a:alpha val="10196"/>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08" name="Google Shape;3203;p13">
                <a:extLst>
                  <a:ext uri="{FF2B5EF4-FFF2-40B4-BE49-F238E27FC236}">
                    <a16:creationId xmlns:a16="http://schemas.microsoft.com/office/drawing/2014/main" id="{CDCD16DD-696B-933F-1DAA-8CB09B6CD191}"/>
                  </a:ext>
                </a:extLst>
              </p:cNvPr>
              <p:cNvSpPr/>
              <p:nvPr/>
            </p:nvSpPr>
            <p:spPr>
              <a:xfrm>
                <a:off x="3614250" y="599500"/>
                <a:ext cx="886875" cy="909050"/>
              </a:xfrm>
              <a:custGeom>
                <a:avLst/>
                <a:gdLst/>
                <a:ahLst/>
                <a:cxnLst/>
                <a:rect l="l" t="t" r="r" b="b"/>
                <a:pathLst>
                  <a:path w="35475" h="36362" extrusionOk="0">
                    <a:moveTo>
                      <a:pt x="25473" y="0"/>
                    </a:moveTo>
                    <a:cubicBezTo>
                      <a:pt x="22289" y="0"/>
                      <a:pt x="19054" y="1812"/>
                      <a:pt x="17481" y="5030"/>
                    </a:cubicBezTo>
                    <a:cubicBezTo>
                      <a:pt x="14955" y="10195"/>
                      <a:pt x="13262" y="11095"/>
                      <a:pt x="10384" y="11095"/>
                    </a:cubicBezTo>
                    <a:cubicBezTo>
                      <a:pt x="9452" y="11095"/>
                      <a:pt x="8395" y="11001"/>
                      <a:pt x="7146" y="10926"/>
                    </a:cubicBezTo>
                    <a:cubicBezTo>
                      <a:pt x="6975" y="10916"/>
                      <a:pt x="6806" y="10911"/>
                      <a:pt x="6641" y="10911"/>
                    </a:cubicBezTo>
                    <a:cubicBezTo>
                      <a:pt x="1901" y="10911"/>
                      <a:pt x="0" y="15073"/>
                      <a:pt x="3407" y="19802"/>
                    </a:cubicBezTo>
                    <a:cubicBezTo>
                      <a:pt x="6933" y="24695"/>
                      <a:pt x="22374" y="35851"/>
                      <a:pt x="24107" y="36307"/>
                    </a:cubicBezTo>
                    <a:cubicBezTo>
                      <a:pt x="24249" y="36344"/>
                      <a:pt x="24398" y="36361"/>
                      <a:pt x="24552" y="36361"/>
                    </a:cubicBezTo>
                    <a:cubicBezTo>
                      <a:pt x="26274" y="36361"/>
                      <a:pt x="28605" y="34209"/>
                      <a:pt x="28605" y="34209"/>
                    </a:cubicBezTo>
                    <a:cubicBezTo>
                      <a:pt x="28605" y="34209"/>
                      <a:pt x="35475" y="17218"/>
                      <a:pt x="33590" y="7461"/>
                    </a:cubicBezTo>
                    <a:cubicBezTo>
                      <a:pt x="32576" y="2295"/>
                      <a:pt x="29057" y="0"/>
                      <a:pt x="25473" y="0"/>
                    </a:cubicBezTo>
                    <a:close/>
                  </a:path>
                </a:pathLst>
              </a:custGeom>
              <a:solidFill>
                <a:srgbClr val="FF6E85"/>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09" name="Google Shape;3204;p13">
                <a:extLst>
                  <a:ext uri="{FF2B5EF4-FFF2-40B4-BE49-F238E27FC236}">
                    <a16:creationId xmlns:a16="http://schemas.microsoft.com/office/drawing/2014/main" id="{FC19238C-7959-AC2C-8112-6CE88CED1823}"/>
                  </a:ext>
                </a:extLst>
              </p:cNvPr>
              <p:cNvSpPr/>
              <p:nvPr/>
            </p:nvSpPr>
            <p:spPr>
              <a:xfrm>
                <a:off x="4034525" y="959275"/>
                <a:ext cx="72225" cy="72200"/>
              </a:xfrm>
              <a:custGeom>
                <a:avLst/>
                <a:gdLst/>
                <a:ahLst/>
                <a:cxnLst/>
                <a:rect l="l" t="t" r="r" b="b"/>
                <a:pathLst>
                  <a:path w="2889" h="2888" extrusionOk="0">
                    <a:moveTo>
                      <a:pt x="1460" y="0"/>
                    </a:moveTo>
                    <a:cubicBezTo>
                      <a:pt x="670" y="0"/>
                      <a:pt x="1" y="639"/>
                      <a:pt x="1" y="1429"/>
                    </a:cubicBezTo>
                    <a:cubicBezTo>
                      <a:pt x="1" y="2219"/>
                      <a:pt x="670" y="2888"/>
                      <a:pt x="1460" y="2888"/>
                    </a:cubicBezTo>
                    <a:cubicBezTo>
                      <a:pt x="2250" y="2888"/>
                      <a:pt x="2889" y="2219"/>
                      <a:pt x="2889" y="1429"/>
                    </a:cubicBezTo>
                    <a:cubicBezTo>
                      <a:pt x="2889" y="639"/>
                      <a:pt x="2250" y="0"/>
                      <a:pt x="1460" y="0"/>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10" name="Google Shape;3205;p13">
                <a:extLst>
                  <a:ext uri="{FF2B5EF4-FFF2-40B4-BE49-F238E27FC236}">
                    <a16:creationId xmlns:a16="http://schemas.microsoft.com/office/drawing/2014/main" id="{9DB87342-2E06-3CE5-A276-39DDC8BADE5A}"/>
                  </a:ext>
                </a:extLst>
              </p:cNvPr>
              <p:cNvSpPr/>
              <p:nvPr/>
            </p:nvSpPr>
            <p:spPr>
              <a:xfrm>
                <a:off x="4102175" y="858200"/>
                <a:ext cx="57000" cy="57025"/>
              </a:xfrm>
              <a:custGeom>
                <a:avLst/>
                <a:gdLst/>
                <a:ahLst/>
                <a:cxnLst/>
                <a:rect l="l" t="t" r="r" b="b"/>
                <a:pathLst>
                  <a:path w="2280" h="2281" extrusionOk="0">
                    <a:moveTo>
                      <a:pt x="1125" y="1"/>
                    </a:moveTo>
                    <a:cubicBezTo>
                      <a:pt x="517" y="1"/>
                      <a:pt x="0" y="517"/>
                      <a:pt x="0" y="1125"/>
                    </a:cubicBezTo>
                    <a:cubicBezTo>
                      <a:pt x="0" y="1764"/>
                      <a:pt x="517" y="2280"/>
                      <a:pt x="1125" y="2280"/>
                    </a:cubicBezTo>
                    <a:cubicBezTo>
                      <a:pt x="1763" y="2280"/>
                      <a:pt x="2280" y="1764"/>
                      <a:pt x="2280" y="1125"/>
                    </a:cubicBezTo>
                    <a:cubicBezTo>
                      <a:pt x="2280" y="517"/>
                      <a:pt x="1763" y="1"/>
                      <a:pt x="1125" y="1"/>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11" name="Google Shape;3206;p13">
                <a:extLst>
                  <a:ext uri="{FF2B5EF4-FFF2-40B4-BE49-F238E27FC236}">
                    <a16:creationId xmlns:a16="http://schemas.microsoft.com/office/drawing/2014/main" id="{8063E814-E630-394D-3DD3-5C67EAA37913}"/>
                  </a:ext>
                </a:extLst>
              </p:cNvPr>
              <p:cNvSpPr/>
              <p:nvPr/>
            </p:nvSpPr>
            <p:spPr>
              <a:xfrm>
                <a:off x="4117375" y="1033750"/>
                <a:ext cx="57000" cy="57000"/>
              </a:xfrm>
              <a:custGeom>
                <a:avLst/>
                <a:gdLst/>
                <a:ahLst/>
                <a:cxnLst/>
                <a:rect l="l" t="t" r="r" b="b"/>
                <a:pathLst>
                  <a:path w="2280" h="2280" extrusionOk="0">
                    <a:moveTo>
                      <a:pt x="1125" y="0"/>
                    </a:moveTo>
                    <a:cubicBezTo>
                      <a:pt x="517" y="0"/>
                      <a:pt x="0" y="517"/>
                      <a:pt x="0" y="1155"/>
                    </a:cubicBezTo>
                    <a:cubicBezTo>
                      <a:pt x="0" y="1763"/>
                      <a:pt x="517" y="2280"/>
                      <a:pt x="1125" y="2280"/>
                    </a:cubicBezTo>
                    <a:cubicBezTo>
                      <a:pt x="1763" y="2280"/>
                      <a:pt x="2280" y="1763"/>
                      <a:pt x="2280" y="1155"/>
                    </a:cubicBezTo>
                    <a:cubicBezTo>
                      <a:pt x="2280" y="517"/>
                      <a:pt x="1763" y="0"/>
                      <a:pt x="1125" y="0"/>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12" name="Google Shape;3207;p13">
                <a:extLst>
                  <a:ext uri="{FF2B5EF4-FFF2-40B4-BE49-F238E27FC236}">
                    <a16:creationId xmlns:a16="http://schemas.microsoft.com/office/drawing/2014/main" id="{6EDBCB98-4761-DA34-4E50-1EC66596EAED}"/>
                  </a:ext>
                </a:extLst>
              </p:cNvPr>
              <p:cNvSpPr/>
              <p:nvPr/>
            </p:nvSpPr>
            <p:spPr>
              <a:xfrm>
                <a:off x="4105200" y="693300"/>
                <a:ext cx="91225" cy="91225"/>
              </a:xfrm>
              <a:custGeom>
                <a:avLst/>
                <a:gdLst/>
                <a:ahLst/>
                <a:cxnLst/>
                <a:rect l="l" t="t" r="r" b="b"/>
                <a:pathLst>
                  <a:path w="3649" h="3649" extrusionOk="0">
                    <a:moveTo>
                      <a:pt x="1824" y="1"/>
                    </a:moveTo>
                    <a:cubicBezTo>
                      <a:pt x="821" y="1"/>
                      <a:pt x="1" y="791"/>
                      <a:pt x="1" y="1825"/>
                    </a:cubicBezTo>
                    <a:cubicBezTo>
                      <a:pt x="1" y="2828"/>
                      <a:pt x="821" y="3648"/>
                      <a:pt x="1824" y="3648"/>
                    </a:cubicBezTo>
                    <a:cubicBezTo>
                      <a:pt x="2828" y="3648"/>
                      <a:pt x="3648" y="2828"/>
                      <a:pt x="3648" y="1825"/>
                    </a:cubicBezTo>
                    <a:cubicBezTo>
                      <a:pt x="3648" y="791"/>
                      <a:pt x="2828" y="1"/>
                      <a:pt x="1824" y="1"/>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13" name="Google Shape;3208;p13">
                <a:extLst>
                  <a:ext uri="{FF2B5EF4-FFF2-40B4-BE49-F238E27FC236}">
                    <a16:creationId xmlns:a16="http://schemas.microsoft.com/office/drawing/2014/main" id="{6AF99BAB-A61D-D559-9957-07C3F294E12C}"/>
                  </a:ext>
                </a:extLst>
              </p:cNvPr>
              <p:cNvSpPr/>
              <p:nvPr/>
            </p:nvSpPr>
            <p:spPr>
              <a:xfrm>
                <a:off x="4227550" y="621125"/>
                <a:ext cx="47900" cy="47125"/>
              </a:xfrm>
              <a:custGeom>
                <a:avLst/>
                <a:gdLst/>
                <a:ahLst/>
                <a:cxnLst/>
                <a:rect l="l" t="t" r="r" b="b"/>
                <a:pathLst>
                  <a:path w="1916" h="1885" extrusionOk="0">
                    <a:moveTo>
                      <a:pt x="943" y="0"/>
                    </a:moveTo>
                    <a:cubicBezTo>
                      <a:pt x="426" y="0"/>
                      <a:pt x="0" y="395"/>
                      <a:pt x="0" y="943"/>
                    </a:cubicBezTo>
                    <a:cubicBezTo>
                      <a:pt x="0" y="1459"/>
                      <a:pt x="426" y="1885"/>
                      <a:pt x="943" y="1885"/>
                    </a:cubicBezTo>
                    <a:cubicBezTo>
                      <a:pt x="1490" y="1885"/>
                      <a:pt x="1915" y="1459"/>
                      <a:pt x="1915" y="943"/>
                    </a:cubicBezTo>
                    <a:cubicBezTo>
                      <a:pt x="1915" y="395"/>
                      <a:pt x="1490" y="0"/>
                      <a:pt x="943" y="0"/>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14" name="Google Shape;3209;p13">
                <a:extLst>
                  <a:ext uri="{FF2B5EF4-FFF2-40B4-BE49-F238E27FC236}">
                    <a16:creationId xmlns:a16="http://schemas.microsoft.com/office/drawing/2014/main" id="{EBAA747F-5EB3-DFBD-DDD0-6C3ED37D4331}"/>
                  </a:ext>
                </a:extLst>
              </p:cNvPr>
              <p:cNvSpPr/>
              <p:nvPr/>
            </p:nvSpPr>
            <p:spPr>
              <a:xfrm>
                <a:off x="3979075" y="869600"/>
                <a:ext cx="69925" cy="70700"/>
              </a:xfrm>
              <a:custGeom>
                <a:avLst/>
                <a:gdLst/>
                <a:ahLst/>
                <a:cxnLst/>
                <a:rect l="l" t="t" r="r" b="b"/>
                <a:pathLst>
                  <a:path w="2797" h="2828" extrusionOk="0">
                    <a:moveTo>
                      <a:pt x="1398" y="1"/>
                    </a:moveTo>
                    <a:cubicBezTo>
                      <a:pt x="608" y="1"/>
                      <a:pt x="0" y="639"/>
                      <a:pt x="0" y="1399"/>
                    </a:cubicBezTo>
                    <a:cubicBezTo>
                      <a:pt x="0" y="2220"/>
                      <a:pt x="638" y="2827"/>
                      <a:pt x="1398" y="2827"/>
                    </a:cubicBezTo>
                    <a:cubicBezTo>
                      <a:pt x="2189" y="2827"/>
                      <a:pt x="2796" y="2159"/>
                      <a:pt x="2796" y="1399"/>
                    </a:cubicBezTo>
                    <a:cubicBezTo>
                      <a:pt x="2796" y="639"/>
                      <a:pt x="2189" y="31"/>
                      <a:pt x="1398" y="1"/>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15" name="Google Shape;3210;p13">
                <a:extLst>
                  <a:ext uri="{FF2B5EF4-FFF2-40B4-BE49-F238E27FC236}">
                    <a16:creationId xmlns:a16="http://schemas.microsoft.com/office/drawing/2014/main" id="{E9EC6C36-A7A7-D46E-1B3E-1C9AA1FEE657}"/>
                  </a:ext>
                </a:extLst>
              </p:cNvPr>
              <p:cNvSpPr/>
              <p:nvPr/>
            </p:nvSpPr>
            <p:spPr>
              <a:xfrm>
                <a:off x="3885600" y="884800"/>
                <a:ext cx="53225" cy="53225"/>
              </a:xfrm>
              <a:custGeom>
                <a:avLst/>
                <a:gdLst/>
                <a:ahLst/>
                <a:cxnLst/>
                <a:rect l="l" t="t" r="r" b="b"/>
                <a:pathLst>
                  <a:path w="2129" h="2129" extrusionOk="0">
                    <a:moveTo>
                      <a:pt x="1064" y="1"/>
                    </a:moveTo>
                    <a:cubicBezTo>
                      <a:pt x="456" y="1"/>
                      <a:pt x="0" y="457"/>
                      <a:pt x="0" y="1064"/>
                    </a:cubicBezTo>
                    <a:cubicBezTo>
                      <a:pt x="0" y="1672"/>
                      <a:pt x="487" y="2128"/>
                      <a:pt x="1064" y="2128"/>
                    </a:cubicBezTo>
                    <a:cubicBezTo>
                      <a:pt x="1672" y="2128"/>
                      <a:pt x="2128" y="1642"/>
                      <a:pt x="2128" y="1064"/>
                    </a:cubicBezTo>
                    <a:cubicBezTo>
                      <a:pt x="2128" y="457"/>
                      <a:pt x="1672" y="1"/>
                      <a:pt x="1064" y="1"/>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16" name="Google Shape;3211;p13">
                <a:extLst>
                  <a:ext uri="{FF2B5EF4-FFF2-40B4-BE49-F238E27FC236}">
                    <a16:creationId xmlns:a16="http://schemas.microsoft.com/office/drawing/2014/main" id="{C0714D2C-2440-4BEE-3AAD-E055D31634A3}"/>
                  </a:ext>
                </a:extLst>
              </p:cNvPr>
              <p:cNvSpPr/>
              <p:nvPr/>
            </p:nvSpPr>
            <p:spPr>
              <a:xfrm>
                <a:off x="4193700" y="683250"/>
                <a:ext cx="288425" cy="653700"/>
              </a:xfrm>
              <a:custGeom>
                <a:avLst/>
                <a:gdLst/>
                <a:ahLst/>
                <a:cxnLst/>
                <a:rect l="l" t="t" r="r" b="b"/>
                <a:pathLst>
                  <a:path w="11537" h="26148" extrusionOk="0">
                    <a:moveTo>
                      <a:pt x="3609" y="1"/>
                    </a:moveTo>
                    <a:cubicBezTo>
                      <a:pt x="1322" y="1"/>
                      <a:pt x="1" y="2775"/>
                      <a:pt x="443" y="7911"/>
                    </a:cubicBezTo>
                    <a:cubicBezTo>
                      <a:pt x="1050" y="15327"/>
                      <a:pt x="5488" y="26148"/>
                      <a:pt x="5488" y="26148"/>
                    </a:cubicBezTo>
                    <a:cubicBezTo>
                      <a:pt x="5488" y="26148"/>
                      <a:pt x="11537" y="5357"/>
                      <a:pt x="7160" y="1680"/>
                    </a:cubicBezTo>
                    <a:cubicBezTo>
                      <a:pt x="5832" y="548"/>
                      <a:pt x="4626" y="1"/>
                      <a:pt x="3609" y="1"/>
                    </a:cubicBezTo>
                    <a:close/>
                  </a:path>
                </a:pathLst>
              </a:custGeom>
              <a:solidFill>
                <a:srgbClr val="FFC20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17" name="Google Shape;3212;p13">
                <a:extLst>
                  <a:ext uri="{FF2B5EF4-FFF2-40B4-BE49-F238E27FC236}">
                    <a16:creationId xmlns:a16="http://schemas.microsoft.com/office/drawing/2014/main" id="{F94ED9C0-390A-807C-93F7-D9FF39D3BB45}"/>
                  </a:ext>
                </a:extLst>
              </p:cNvPr>
              <p:cNvSpPr/>
              <p:nvPr/>
            </p:nvSpPr>
            <p:spPr>
              <a:xfrm>
                <a:off x="4204000" y="684150"/>
                <a:ext cx="274350" cy="652050"/>
              </a:xfrm>
              <a:custGeom>
                <a:avLst/>
                <a:gdLst/>
                <a:ahLst/>
                <a:cxnLst/>
                <a:rect l="l" t="t" r="r" b="b"/>
                <a:pathLst>
                  <a:path w="10974" h="26082" extrusionOk="0">
                    <a:moveTo>
                      <a:pt x="3184" y="0"/>
                    </a:moveTo>
                    <a:cubicBezTo>
                      <a:pt x="1438" y="0"/>
                      <a:pt x="269" y="1615"/>
                      <a:pt x="0" y="4653"/>
                    </a:cubicBezTo>
                    <a:cubicBezTo>
                      <a:pt x="557" y="3615"/>
                      <a:pt x="1373" y="3083"/>
                      <a:pt x="2373" y="3083"/>
                    </a:cubicBezTo>
                    <a:cubicBezTo>
                      <a:pt x="3395" y="3083"/>
                      <a:pt x="4607" y="3638"/>
                      <a:pt x="5927" y="4774"/>
                    </a:cubicBezTo>
                    <a:cubicBezTo>
                      <a:pt x="9240" y="7540"/>
                      <a:pt x="6566" y="20124"/>
                      <a:pt x="5076" y="26082"/>
                    </a:cubicBezTo>
                    <a:cubicBezTo>
                      <a:pt x="5441" y="24866"/>
                      <a:pt x="10973" y="5261"/>
                      <a:pt x="6748" y="1674"/>
                    </a:cubicBezTo>
                    <a:cubicBezTo>
                      <a:pt x="5407" y="546"/>
                      <a:pt x="4198" y="0"/>
                      <a:pt x="3184" y="0"/>
                    </a:cubicBezTo>
                    <a:close/>
                  </a:path>
                </a:pathLst>
              </a:custGeom>
              <a:solidFill>
                <a:srgbClr val="FFC20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18" name="Google Shape;3213;p13">
                <a:extLst>
                  <a:ext uri="{FF2B5EF4-FFF2-40B4-BE49-F238E27FC236}">
                    <a16:creationId xmlns:a16="http://schemas.microsoft.com/office/drawing/2014/main" id="{A8257BE9-E8AD-21BF-A855-360B8029422A}"/>
                  </a:ext>
                </a:extLst>
              </p:cNvPr>
              <p:cNvSpPr/>
              <p:nvPr/>
            </p:nvSpPr>
            <p:spPr>
              <a:xfrm>
                <a:off x="3647750" y="940225"/>
                <a:ext cx="582100" cy="431700"/>
              </a:xfrm>
              <a:custGeom>
                <a:avLst/>
                <a:gdLst/>
                <a:ahLst/>
                <a:cxnLst/>
                <a:rect l="l" t="t" r="r" b="b"/>
                <a:pathLst>
                  <a:path w="23284" h="17268" extrusionOk="0">
                    <a:moveTo>
                      <a:pt x="7798" y="0"/>
                    </a:moveTo>
                    <a:cubicBezTo>
                      <a:pt x="7558" y="0"/>
                      <a:pt x="7319" y="21"/>
                      <a:pt x="7083" y="63"/>
                    </a:cubicBezTo>
                    <a:cubicBezTo>
                      <a:pt x="1" y="1370"/>
                      <a:pt x="7964" y="9638"/>
                      <a:pt x="14560" y="13255"/>
                    </a:cubicBezTo>
                    <a:cubicBezTo>
                      <a:pt x="21217" y="16902"/>
                      <a:pt x="23284" y="17267"/>
                      <a:pt x="23284" y="17267"/>
                    </a:cubicBezTo>
                    <a:cubicBezTo>
                      <a:pt x="23284" y="17267"/>
                      <a:pt x="14764" y="0"/>
                      <a:pt x="7798" y="0"/>
                    </a:cubicBezTo>
                    <a:close/>
                  </a:path>
                </a:pathLst>
              </a:custGeom>
              <a:solidFill>
                <a:srgbClr val="FFC20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19" name="Google Shape;3214;p13">
                <a:extLst>
                  <a:ext uri="{FF2B5EF4-FFF2-40B4-BE49-F238E27FC236}">
                    <a16:creationId xmlns:a16="http://schemas.microsoft.com/office/drawing/2014/main" id="{FF07BDB6-CA31-C8A9-C3E5-C7B3D5A5441B}"/>
                  </a:ext>
                </a:extLst>
              </p:cNvPr>
              <p:cNvSpPr/>
              <p:nvPr/>
            </p:nvSpPr>
            <p:spPr>
              <a:xfrm>
                <a:off x="3732850" y="940900"/>
                <a:ext cx="484075" cy="407450"/>
              </a:xfrm>
              <a:custGeom>
                <a:avLst/>
                <a:gdLst/>
                <a:ahLst/>
                <a:cxnLst/>
                <a:rect l="l" t="t" r="r" b="b"/>
                <a:pathLst>
                  <a:path w="19363" h="16298" extrusionOk="0">
                    <a:moveTo>
                      <a:pt x="4406" y="1"/>
                    </a:moveTo>
                    <a:cubicBezTo>
                      <a:pt x="4162" y="1"/>
                      <a:pt x="3919" y="22"/>
                      <a:pt x="3679" y="67"/>
                    </a:cubicBezTo>
                    <a:cubicBezTo>
                      <a:pt x="1" y="766"/>
                      <a:pt x="366" y="3319"/>
                      <a:pt x="2493" y="6115"/>
                    </a:cubicBezTo>
                    <a:cubicBezTo>
                      <a:pt x="2037" y="4444"/>
                      <a:pt x="2706" y="3167"/>
                      <a:pt x="5138" y="2711"/>
                    </a:cubicBezTo>
                    <a:cubicBezTo>
                      <a:pt x="5386" y="2663"/>
                      <a:pt x="5636" y="2640"/>
                      <a:pt x="5889" y="2640"/>
                    </a:cubicBezTo>
                    <a:cubicBezTo>
                      <a:pt x="10777" y="2640"/>
                      <a:pt x="16444" y="11269"/>
                      <a:pt x="19363" y="16298"/>
                    </a:cubicBezTo>
                    <a:cubicBezTo>
                      <a:pt x="17465" y="12678"/>
                      <a:pt x="10352" y="1"/>
                      <a:pt x="4406" y="1"/>
                    </a:cubicBezTo>
                    <a:close/>
                  </a:path>
                </a:pathLst>
              </a:custGeom>
              <a:solidFill>
                <a:srgbClr val="FFC20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20" name="Google Shape;3215;p13">
                <a:extLst>
                  <a:ext uri="{FF2B5EF4-FFF2-40B4-BE49-F238E27FC236}">
                    <a16:creationId xmlns:a16="http://schemas.microsoft.com/office/drawing/2014/main" id="{E686D7AF-9644-BEE0-175D-5A370B11B80C}"/>
                  </a:ext>
                </a:extLst>
              </p:cNvPr>
              <p:cNvSpPr/>
              <p:nvPr/>
            </p:nvSpPr>
            <p:spPr>
              <a:xfrm>
                <a:off x="3859925" y="1382525"/>
                <a:ext cx="587250" cy="302150"/>
              </a:xfrm>
              <a:custGeom>
                <a:avLst/>
                <a:gdLst/>
                <a:ahLst/>
                <a:cxnLst/>
                <a:rect l="l" t="t" r="r" b="b"/>
                <a:pathLst>
                  <a:path w="23490" h="12086" extrusionOk="0">
                    <a:moveTo>
                      <a:pt x="21727" y="1"/>
                    </a:moveTo>
                    <a:cubicBezTo>
                      <a:pt x="21727" y="1"/>
                      <a:pt x="16806" y="4580"/>
                      <a:pt x="9975" y="4580"/>
                    </a:cubicBezTo>
                    <a:cubicBezTo>
                      <a:pt x="9465" y="4580"/>
                      <a:pt x="8944" y="4554"/>
                      <a:pt x="8414" y="4499"/>
                    </a:cubicBezTo>
                    <a:cubicBezTo>
                      <a:pt x="7989" y="4454"/>
                      <a:pt x="7585" y="4432"/>
                      <a:pt x="7201" y="4432"/>
                    </a:cubicBezTo>
                    <a:cubicBezTo>
                      <a:pt x="645" y="4432"/>
                      <a:pt x="1" y="10713"/>
                      <a:pt x="8930" y="11977"/>
                    </a:cubicBezTo>
                    <a:cubicBezTo>
                      <a:pt x="9459" y="12051"/>
                      <a:pt x="9974" y="12086"/>
                      <a:pt x="10474" y="12086"/>
                    </a:cubicBezTo>
                    <a:cubicBezTo>
                      <a:pt x="18989" y="12086"/>
                      <a:pt x="23490" y="1946"/>
                      <a:pt x="23490" y="1946"/>
                    </a:cubicBezTo>
                    <a:lnTo>
                      <a:pt x="21727" y="1"/>
                    </a:lnTo>
                    <a:close/>
                  </a:path>
                </a:pathLst>
              </a:custGeom>
              <a:solidFill>
                <a:srgbClr val="968D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21" name="Google Shape;3216;p13">
                <a:extLst>
                  <a:ext uri="{FF2B5EF4-FFF2-40B4-BE49-F238E27FC236}">
                    <a16:creationId xmlns:a16="http://schemas.microsoft.com/office/drawing/2014/main" id="{9A682782-ED45-244D-0095-660F1E7EB7C3}"/>
                  </a:ext>
                </a:extLst>
              </p:cNvPr>
              <p:cNvSpPr/>
              <p:nvPr/>
            </p:nvSpPr>
            <p:spPr>
              <a:xfrm>
                <a:off x="3874950" y="1409875"/>
                <a:ext cx="572225" cy="274800"/>
              </a:xfrm>
              <a:custGeom>
                <a:avLst/>
                <a:gdLst/>
                <a:ahLst/>
                <a:cxnLst/>
                <a:rect l="l" t="t" r="r" b="b"/>
                <a:pathLst>
                  <a:path w="22889" h="10992" extrusionOk="0">
                    <a:moveTo>
                      <a:pt x="22129" y="1"/>
                    </a:moveTo>
                    <a:cubicBezTo>
                      <a:pt x="20835" y="2358"/>
                      <a:pt x="17122" y="7869"/>
                      <a:pt x="11195" y="7869"/>
                    </a:cubicBezTo>
                    <a:cubicBezTo>
                      <a:pt x="10855" y="7869"/>
                      <a:pt x="10508" y="7851"/>
                      <a:pt x="10153" y="7813"/>
                    </a:cubicBezTo>
                    <a:cubicBezTo>
                      <a:pt x="5381" y="7265"/>
                      <a:pt x="4256" y="5259"/>
                      <a:pt x="4195" y="3648"/>
                    </a:cubicBezTo>
                    <a:lnTo>
                      <a:pt x="4195" y="3648"/>
                    </a:lnTo>
                    <a:cubicBezTo>
                      <a:pt x="1" y="4986"/>
                      <a:pt x="609" y="9788"/>
                      <a:pt x="8329" y="10883"/>
                    </a:cubicBezTo>
                    <a:cubicBezTo>
                      <a:pt x="8854" y="10957"/>
                      <a:pt x="9366" y="10992"/>
                      <a:pt x="9864" y="10992"/>
                    </a:cubicBezTo>
                    <a:cubicBezTo>
                      <a:pt x="18334" y="10992"/>
                      <a:pt x="22889" y="852"/>
                      <a:pt x="22889" y="852"/>
                    </a:cubicBezTo>
                    <a:lnTo>
                      <a:pt x="22129" y="1"/>
                    </a:lnTo>
                    <a:close/>
                  </a:path>
                </a:pathLst>
              </a:custGeom>
              <a:solidFill>
                <a:srgbClr val="434343">
                  <a:alpha val="10196"/>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22" name="Google Shape;3217;p13">
                <a:extLst>
                  <a:ext uri="{FF2B5EF4-FFF2-40B4-BE49-F238E27FC236}">
                    <a16:creationId xmlns:a16="http://schemas.microsoft.com/office/drawing/2014/main" id="{98CE0F46-70BB-7792-04E0-5688856A780D}"/>
                  </a:ext>
                </a:extLst>
              </p:cNvPr>
              <p:cNvSpPr/>
              <p:nvPr/>
            </p:nvSpPr>
            <p:spPr>
              <a:xfrm>
                <a:off x="4501100" y="1133900"/>
                <a:ext cx="215075" cy="213700"/>
              </a:xfrm>
              <a:custGeom>
                <a:avLst/>
                <a:gdLst/>
                <a:ahLst/>
                <a:cxnLst/>
                <a:rect l="l" t="t" r="r" b="b"/>
                <a:pathLst>
                  <a:path w="8603" h="8548" extrusionOk="0">
                    <a:moveTo>
                      <a:pt x="7466" y="1"/>
                    </a:moveTo>
                    <a:cubicBezTo>
                      <a:pt x="6935" y="1"/>
                      <a:pt x="6504" y="436"/>
                      <a:pt x="6475" y="979"/>
                    </a:cubicBezTo>
                    <a:lnTo>
                      <a:pt x="6475" y="1101"/>
                    </a:lnTo>
                    <a:cubicBezTo>
                      <a:pt x="426" y="2803"/>
                      <a:pt x="31" y="8335"/>
                      <a:pt x="1" y="8426"/>
                    </a:cubicBezTo>
                    <a:cubicBezTo>
                      <a:pt x="1" y="8456"/>
                      <a:pt x="31" y="8547"/>
                      <a:pt x="92" y="8547"/>
                    </a:cubicBezTo>
                    <a:cubicBezTo>
                      <a:pt x="122" y="8547"/>
                      <a:pt x="183" y="8487"/>
                      <a:pt x="183" y="8456"/>
                    </a:cubicBezTo>
                    <a:cubicBezTo>
                      <a:pt x="183" y="8396"/>
                      <a:pt x="578" y="2985"/>
                      <a:pt x="6475" y="1313"/>
                    </a:cubicBezTo>
                    <a:cubicBezTo>
                      <a:pt x="6566" y="1739"/>
                      <a:pt x="6962" y="2073"/>
                      <a:pt x="7417" y="2104"/>
                    </a:cubicBezTo>
                    <a:cubicBezTo>
                      <a:pt x="7452" y="2107"/>
                      <a:pt x="7487" y="2109"/>
                      <a:pt x="7521" y="2109"/>
                    </a:cubicBezTo>
                    <a:cubicBezTo>
                      <a:pt x="8052" y="2109"/>
                      <a:pt x="8483" y="1674"/>
                      <a:pt x="8512" y="1131"/>
                    </a:cubicBezTo>
                    <a:cubicBezTo>
                      <a:pt x="8603" y="523"/>
                      <a:pt x="8147" y="37"/>
                      <a:pt x="7569" y="6"/>
                    </a:cubicBezTo>
                    <a:cubicBezTo>
                      <a:pt x="7535" y="3"/>
                      <a:pt x="7500" y="1"/>
                      <a:pt x="7466" y="1"/>
                    </a:cubicBezTo>
                    <a:close/>
                  </a:path>
                </a:pathLst>
              </a:custGeom>
              <a:solidFill>
                <a:srgbClr val="5A483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23" name="Google Shape;3218;p13">
                <a:extLst>
                  <a:ext uri="{FF2B5EF4-FFF2-40B4-BE49-F238E27FC236}">
                    <a16:creationId xmlns:a16="http://schemas.microsoft.com/office/drawing/2014/main" id="{9D4FE2E1-D8CE-9098-04DF-059B465A64DD}"/>
                  </a:ext>
                </a:extLst>
              </p:cNvPr>
              <p:cNvSpPr/>
              <p:nvPr/>
            </p:nvSpPr>
            <p:spPr>
              <a:xfrm>
                <a:off x="4385600" y="1301025"/>
                <a:ext cx="152000" cy="147075"/>
              </a:xfrm>
              <a:custGeom>
                <a:avLst/>
                <a:gdLst/>
                <a:ahLst/>
                <a:cxnLst/>
                <a:rect l="l" t="t" r="r" b="b"/>
                <a:pathLst>
                  <a:path w="6080" h="5883" extrusionOk="0">
                    <a:moveTo>
                      <a:pt x="3002" y="0"/>
                    </a:moveTo>
                    <a:cubicBezTo>
                      <a:pt x="1460" y="0"/>
                      <a:pt x="208" y="1207"/>
                      <a:pt x="92" y="2774"/>
                    </a:cubicBezTo>
                    <a:cubicBezTo>
                      <a:pt x="1" y="4385"/>
                      <a:pt x="1247" y="5784"/>
                      <a:pt x="2888" y="5875"/>
                    </a:cubicBezTo>
                    <a:cubicBezTo>
                      <a:pt x="2961" y="5880"/>
                      <a:pt x="3033" y="5883"/>
                      <a:pt x="3105" y="5883"/>
                    </a:cubicBezTo>
                    <a:cubicBezTo>
                      <a:pt x="4620" y="5883"/>
                      <a:pt x="5873" y="4676"/>
                      <a:pt x="5989" y="3109"/>
                    </a:cubicBezTo>
                    <a:cubicBezTo>
                      <a:pt x="6080" y="1467"/>
                      <a:pt x="4803" y="69"/>
                      <a:pt x="3223" y="8"/>
                    </a:cubicBezTo>
                    <a:cubicBezTo>
                      <a:pt x="3149" y="3"/>
                      <a:pt x="3075" y="0"/>
                      <a:pt x="3002" y="0"/>
                    </a:cubicBezTo>
                    <a:close/>
                  </a:path>
                </a:pathLst>
              </a:custGeom>
              <a:solidFill>
                <a:srgbClr val="968D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24" name="Google Shape;3219;p13">
                <a:extLst>
                  <a:ext uri="{FF2B5EF4-FFF2-40B4-BE49-F238E27FC236}">
                    <a16:creationId xmlns:a16="http://schemas.microsoft.com/office/drawing/2014/main" id="{41F4D389-C97E-18CF-2262-ADE4C2D6D591}"/>
                  </a:ext>
                </a:extLst>
              </p:cNvPr>
              <p:cNvSpPr/>
              <p:nvPr/>
            </p:nvSpPr>
            <p:spPr>
              <a:xfrm>
                <a:off x="4409175" y="1039175"/>
                <a:ext cx="141350" cy="289425"/>
              </a:xfrm>
              <a:custGeom>
                <a:avLst/>
                <a:gdLst/>
                <a:ahLst/>
                <a:cxnLst/>
                <a:rect l="l" t="t" r="r" b="b"/>
                <a:pathLst>
                  <a:path w="5654" h="11577" extrusionOk="0">
                    <a:moveTo>
                      <a:pt x="5513" y="0"/>
                    </a:moveTo>
                    <a:cubicBezTo>
                      <a:pt x="5496" y="0"/>
                      <a:pt x="5481" y="7"/>
                      <a:pt x="5471" y="26"/>
                    </a:cubicBezTo>
                    <a:cubicBezTo>
                      <a:pt x="0" y="3400"/>
                      <a:pt x="1125" y="11425"/>
                      <a:pt x="1125" y="11485"/>
                    </a:cubicBezTo>
                    <a:cubicBezTo>
                      <a:pt x="1125" y="11546"/>
                      <a:pt x="1185" y="11577"/>
                      <a:pt x="1216" y="11577"/>
                    </a:cubicBezTo>
                    <a:cubicBezTo>
                      <a:pt x="1277" y="11577"/>
                      <a:pt x="1337" y="11546"/>
                      <a:pt x="1337" y="11485"/>
                    </a:cubicBezTo>
                    <a:cubicBezTo>
                      <a:pt x="1337" y="11425"/>
                      <a:pt x="213" y="3552"/>
                      <a:pt x="5562" y="209"/>
                    </a:cubicBezTo>
                    <a:cubicBezTo>
                      <a:pt x="5623" y="178"/>
                      <a:pt x="5654" y="87"/>
                      <a:pt x="5623" y="57"/>
                    </a:cubicBezTo>
                    <a:cubicBezTo>
                      <a:pt x="5602" y="36"/>
                      <a:pt x="5552" y="0"/>
                      <a:pt x="5513" y="0"/>
                    </a:cubicBezTo>
                    <a:close/>
                  </a:path>
                </a:pathLst>
              </a:custGeom>
              <a:solidFill>
                <a:srgbClr val="5A483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25" name="Google Shape;3220;p13">
                <a:extLst>
                  <a:ext uri="{FF2B5EF4-FFF2-40B4-BE49-F238E27FC236}">
                    <a16:creationId xmlns:a16="http://schemas.microsoft.com/office/drawing/2014/main" id="{0D1607B5-A199-C276-1C9A-183FE83A85A2}"/>
                  </a:ext>
                </a:extLst>
              </p:cNvPr>
              <p:cNvSpPr/>
              <p:nvPr/>
            </p:nvSpPr>
            <p:spPr>
              <a:xfrm>
                <a:off x="4435000" y="1328450"/>
                <a:ext cx="58525" cy="57175"/>
              </a:xfrm>
              <a:custGeom>
                <a:avLst/>
                <a:gdLst/>
                <a:ahLst/>
                <a:cxnLst/>
                <a:rect l="l" t="t" r="r" b="b"/>
                <a:pathLst>
                  <a:path w="2341" h="2287" extrusionOk="0">
                    <a:moveTo>
                      <a:pt x="1139" y="0"/>
                    </a:moveTo>
                    <a:cubicBezTo>
                      <a:pt x="548" y="0"/>
                      <a:pt x="60" y="467"/>
                      <a:pt x="31" y="1069"/>
                    </a:cubicBezTo>
                    <a:cubicBezTo>
                      <a:pt x="0" y="1708"/>
                      <a:pt x="456" y="2255"/>
                      <a:pt x="1095" y="2285"/>
                    </a:cubicBezTo>
                    <a:cubicBezTo>
                      <a:pt x="1115" y="2286"/>
                      <a:pt x="1135" y="2287"/>
                      <a:pt x="1155" y="2287"/>
                    </a:cubicBezTo>
                    <a:cubicBezTo>
                      <a:pt x="1765" y="2287"/>
                      <a:pt x="2252" y="1840"/>
                      <a:pt x="2311" y="1221"/>
                    </a:cubicBezTo>
                    <a:cubicBezTo>
                      <a:pt x="2341" y="583"/>
                      <a:pt x="1855" y="36"/>
                      <a:pt x="1247" y="6"/>
                    </a:cubicBezTo>
                    <a:cubicBezTo>
                      <a:pt x="1210" y="2"/>
                      <a:pt x="1175" y="0"/>
                      <a:pt x="1139" y="0"/>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grpSp>
        <p:sp>
          <p:nvSpPr>
            <p:cNvPr id="301" name="Google Shape;3221;p13">
              <a:extLst>
                <a:ext uri="{FF2B5EF4-FFF2-40B4-BE49-F238E27FC236}">
                  <a16:creationId xmlns:a16="http://schemas.microsoft.com/office/drawing/2014/main" id="{4495BC61-4571-F4AF-AFDF-E0C9537A50B0}"/>
                </a:ext>
              </a:extLst>
            </p:cNvPr>
            <p:cNvSpPr/>
            <p:nvPr/>
          </p:nvSpPr>
          <p:spPr>
            <a:xfrm>
              <a:off x="7485350" y="1681150"/>
              <a:ext cx="35100" cy="35100"/>
            </a:xfrm>
            <a:prstGeom prst="ellipse">
              <a:avLst/>
            </a:prstGeom>
            <a:solidFill>
              <a:srgbClr val="5A483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grpSp>
    </p:spTree>
    <p:extLst>
      <p:ext uri="{BB962C8B-B14F-4D97-AF65-F5344CB8AC3E}">
        <p14:creationId xmlns:p14="http://schemas.microsoft.com/office/powerpoint/2010/main" val="5154932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fade">
                                      <p:cBhvr>
                                        <p:cTn id="7" dur="500"/>
                                        <p:tgtEl>
                                          <p:spTgt spid="8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9"/>
                                        </p:tgtEl>
                                        <p:attrNameLst>
                                          <p:attrName>style.visibility</p:attrName>
                                        </p:attrNameLst>
                                      </p:cBhvr>
                                      <p:to>
                                        <p:strVal val="visible"/>
                                      </p:to>
                                    </p:set>
                                    <p:animEffect transition="in" filter="fade">
                                      <p:cBhvr>
                                        <p:cTn id="12" dur="500"/>
                                        <p:tgtEl>
                                          <p:spTgt spid="89"/>
                                        </p:tgtEl>
                                      </p:cBhvr>
                                    </p:animEffect>
                                  </p:childTnLst>
                                </p:cTn>
                              </p:par>
                              <p:par>
                                <p:cTn id="13" presetID="10" presetClass="entr" presetSubtype="0" fill="hold" nodeType="withEffect">
                                  <p:stCondLst>
                                    <p:cond delay="0"/>
                                  </p:stCondLst>
                                  <p:childTnLst>
                                    <p:set>
                                      <p:cBhvr>
                                        <p:cTn id="14" dur="1" fill="hold">
                                          <p:stCondLst>
                                            <p:cond delay="0"/>
                                          </p:stCondLst>
                                        </p:cTn>
                                        <p:tgtEl>
                                          <p:spTgt spid="299"/>
                                        </p:tgtEl>
                                        <p:attrNameLst>
                                          <p:attrName>style.visibility</p:attrName>
                                        </p:attrNameLst>
                                      </p:cBhvr>
                                      <p:to>
                                        <p:strVal val="visible"/>
                                      </p:to>
                                    </p:set>
                                    <p:animEffect transition="in" filter="fade">
                                      <p:cBhvr>
                                        <p:cTn id="15" dur="500"/>
                                        <p:tgtEl>
                                          <p:spTgt spid="299"/>
                                        </p:tgtEl>
                                      </p:cBhvr>
                                    </p:animEffect>
                                  </p:childTnLst>
                                </p:cTn>
                              </p:par>
                              <p:par>
                                <p:cTn id="16" presetID="10" presetClass="entr" presetSubtype="0" fill="hold" nodeType="withEffect">
                                  <p:stCondLst>
                                    <p:cond delay="0"/>
                                  </p:stCondLst>
                                  <p:childTnLst>
                                    <p:set>
                                      <p:cBhvr>
                                        <p:cTn id="17" dur="1" fill="hold">
                                          <p:stCondLst>
                                            <p:cond delay="0"/>
                                          </p:stCondLst>
                                        </p:cTn>
                                        <p:tgtEl>
                                          <p:spTgt spid="208"/>
                                        </p:tgtEl>
                                        <p:attrNameLst>
                                          <p:attrName>style.visibility</p:attrName>
                                        </p:attrNameLst>
                                      </p:cBhvr>
                                      <p:to>
                                        <p:strVal val="visible"/>
                                      </p:to>
                                    </p:set>
                                    <p:animEffect transition="in" filter="fade">
                                      <p:cBhvr>
                                        <p:cTn id="18" dur="500"/>
                                        <p:tgtEl>
                                          <p:spTgt spid="2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 grpId="0" animBg="1"/>
      <p:bldP spid="89"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945416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ACB027CB-33A2-DB8E-FDCD-11D3E26EE0D0}"/>
              </a:ext>
            </a:extLst>
          </p:cNvPr>
          <p:cNvSpPr/>
          <p:nvPr/>
        </p:nvSpPr>
        <p:spPr>
          <a:xfrm>
            <a:off x="4775418"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E3EB4BD1-2902-EC4A-0F38-79BCCA9B2602}"/>
              </a:ext>
            </a:extLst>
          </p:cNvPr>
          <p:cNvSpPr txBox="1"/>
          <p:nvPr/>
        </p:nvSpPr>
        <p:spPr>
          <a:xfrm>
            <a:off x="454403" y="574846"/>
            <a:ext cx="11367083" cy="141199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1"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Để kết nối cộng đồng giáo viên và nhận thêm nhiều tài liệu giảng dạy, </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mời quý thầy cô tham gia Group Facebook</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theo đường link:  </a:t>
            </a:r>
          </a:p>
        </p:txBody>
      </p:sp>
      <p:sp>
        <p:nvSpPr>
          <p:cNvPr id="11" name="Rectangle: Rounded Corners 10">
            <a:extLst>
              <a:ext uri="{FF2B5EF4-FFF2-40B4-BE49-F238E27FC236}">
                <a16:creationId xmlns:a16="http://schemas.microsoft.com/office/drawing/2014/main" id="{277F7C17-E574-9332-676F-7B4FC88CD262}"/>
              </a:ext>
            </a:extLst>
          </p:cNvPr>
          <p:cNvSpPr/>
          <p:nvPr/>
        </p:nvSpPr>
        <p:spPr>
          <a:xfrm>
            <a:off x="2441908" y="2000034"/>
            <a:ext cx="7407478" cy="461665"/>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hlinkClick r:id="rId4"/>
            <a:extLst>
              <a:ext uri="{FF2B5EF4-FFF2-40B4-BE49-F238E27FC236}">
                <a16:creationId xmlns:a16="http://schemas.microsoft.com/office/drawing/2014/main" id="{EEDCC7DA-65BA-6B5F-4904-487E49566583}"/>
              </a:ext>
            </a:extLst>
          </p:cNvPr>
          <p:cNvSpPr txBox="1"/>
          <p:nvPr/>
        </p:nvSpPr>
        <p:spPr>
          <a:xfrm>
            <a:off x="2644617" y="2000034"/>
            <a:ext cx="712225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Hoc10 – Đồng hành cùng giáo viên tiểu học</a:t>
            </a:r>
          </a:p>
        </p:txBody>
      </p:sp>
      <p:sp>
        <p:nvSpPr>
          <p:cNvPr id="15" name="TextBox 14">
            <a:extLst>
              <a:ext uri="{FF2B5EF4-FFF2-40B4-BE49-F238E27FC236}">
                <a16:creationId xmlns:a16="http://schemas.microsoft.com/office/drawing/2014/main" id="{27B892AE-66B0-F635-0B83-4AD3E5525730}"/>
              </a:ext>
            </a:extLst>
          </p:cNvPr>
          <p:cNvSpPr txBox="1"/>
          <p:nvPr/>
        </p:nvSpPr>
        <p:spPr>
          <a:xfrm>
            <a:off x="4011326" y="2381351"/>
            <a:ext cx="4321723" cy="48866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Hoặc truy cập qua QR code</a:t>
            </a:r>
          </a:p>
        </p:txBody>
      </p:sp>
      <p:pic>
        <p:nvPicPr>
          <p:cNvPr id="1026" name="Picture 2" descr="Ngón Trỏ, ngón tay, Máy tính Biểu tượng Tay - tay png tải về - Miễn phí  trong suốt Tay png Tải về.">
            <a:extLst>
              <a:ext uri="{FF2B5EF4-FFF2-40B4-BE49-F238E27FC236}">
                <a16:creationId xmlns:a16="http://schemas.microsoft.com/office/drawing/2014/main" id="{7E39AE3B-04ED-AC20-C486-F5B9A97F621B}"/>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F832875A-4427-A797-26A3-6FCDC20AC818}"/>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4905420" y="3722149"/>
            <a:ext cx="2684532" cy="2684532"/>
          </a:xfrm>
          <a:prstGeom prst="roundRect">
            <a:avLst>
              <a:gd name="adj" fmla="val 12957"/>
            </a:avLst>
          </a:prstGeom>
        </p:spPr>
      </p:pic>
    </p:spTree>
    <p:custDataLst>
      <p:tags r:id="rId1"/>
    </p:custDataLst>
    <p:extLst>
      <p:ext uri="{BB962C8B-B14F-4D97-AF65-F5344CB8AC3E}">
        <p14:creationId xmlns:p14="http://schemas.microsoft.com/office/powerpoint/2010/main" val="247533566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mph" presetSubtype="0" repeatCount="indefinite" fill="hold" grpId="0" nodeType="withEffect">
                                  <p:stCondLst>
                                    <p:cond delay="0"/>
                                  </p:stCondLst>
                                  <p:childTnLst>
                                    <p:animClr clrSpc="hsl" dir="cw">
                                      <p:cBhvr override="childStyle">
                                        <p:cTn id="6" dur="1000" fill="hold"/>
                                        <p:tgtEl>
                                          <p:spTgt spid="10"/>
                                        </p:tgtEl>
                                        <p:attrNameLst>
                                          <p:attrName>style.color</p:attrName>
                                        </p:attrNameLst>
                                      </p:cBhvr>
                                      <p:by>
                                        <p:hsl h="7200000" s="0" l="0"/>
                                      </p:by>
                                    </p:animClr>
                                    <p:animClr clrSpc="hsl" dir="cw">
                                      <p:cBhvr>
                                        <p:cTn id="7" dur="1000" fill="hold"/>
                                        <p:tgtEl>
                                          <p:spTgt spid="10"/>
                                        </p:tgtEl>
                                        <p:attrNameLst>
                                          <p:attrName>fillcolor</p:attrName>
                                        </p:attrNameLst>
                                      </p:cBhvr>
                                      <p:by>
                                        <p:hsl h="7200000" s="0" l="0"/>
                                      </p:by>
                                    </p:animClr>
                                    <p:animClr clrSpc="hsl" dir="cw">
                                      <p:cBhvr>
                                        <p:cTn id="8" dur="1000" fill="hold"/>
                                        <p:tgtEl>
                                          <p:spTgt spid="10"/>
                                        </p:tgtEl>
                                        <p:attrNameLst>
                                          <p:attrName>stroke.color</p:attrName>
                                        </p:attrNameLst>
                                      </p:cBhvr>
                                      <p:by>
                                        <p:hsl h="7200000" s="0" l="0"/>
                                      </p:by>
                                    </p:animClr>
                                    <p:set>
                                      <p:cBhvr>
                                        <p:cTn id="9" dur="1000" fill="hold"/>
                                        <p:tgtEl>
                                          <p:spTgt spid="10"/>
                                        </p:tgtEl>
                                        <p:attrNameLst>
                                          <p:attrName>fill.type</p:attrName>
                                        </p:attrNameLst>
                                      </p:cBhvr>
                                      <p:to>
                                        <p:strVal val="solid"/>
                                      </p:to>
                                    </p:set>
                                  </p:childTnLst>
                                </p:cTn>
                              </p:par>
                              <p:par>
                                <p:cTn id="10" presetID="1" presetClass="emph" presetSubtype="2" repeatCount="indefinite" fill="hold" nodeType="withEffect">
                                  <p:stCondLst>
                                    <p:cond delay="0"/>
                                  </p:stCondLst>
                                  <p:childTnLst>
                                    <p:animClr clrSpc="rgb" dir="cw">
                                      <p:cBhvr>
                                        <p:cTn id="11" dur="1000" fill="hold"/>
                                        <p:tgtEl>
                                          <p:spTgt spid="11"/>
                                        </p:tgtEl>
                                        <p:attrNameLst>
                                          <p:attrName>fillcolor</p:attrName>
                                        </p:attrNameLst>
                                      </p:cBhvr>
                                      <p:to>
                                        <a:srgbClr val="C5E0B3"/>
                                      </p:to>
                                    </p:animClr>
                                    <p:set>
                                      <p:cBhvr>
                                        <p:cTn id="12" dur="1000" fill="hold"/>
                                        <p:tgtEl>
                                          <p:spTgt spid="11"/>
                                        </p:tgtEl>
                                        <p:attrNameLst>
                                          <p:attrName>fill.type</p:attrName>
                                        </p:attrNameLst>
                                      </p:cBhvr>
                                      <p:to>
                                        <p:strVal val="solid"/>
                                      </p:to>
                                    </p:set>
                                    <p:set>
                                      <p:cBhvr>
                                        <p:cTn id="13" dur="1000" fill="hold"/>
                                        <p:tgtEl>
                                          <p:spTgt spid="11"/>
                                        </p:tgtEl>
                                        <p:attrNameLst>
                                          <p:attrName>fill.on</p:attrName>
                                        </p:attrNameLst>
                                      </p:cBhvr>
                                      <p:to>
                                        <p:strVal val="true"/>
                                      </p:to>
                                    </p:set>
                                  </p:childTnLst>
                                </p:cTn>
                              </p:par>
                              <p:par>
                                <p:cTn id="14" presetID="21" presetClass="emph" presetSubtype="0" repeatCount="indefinite" fill="hold" grpId="0" nodeType="withEffect">
                                  <p:stCondLst>
                                    <p:cond delay="0"/>
                                  </p:stCondLst>
                                  <p:childTnLst>
                                    <p:animClr clrSpc="hsl" dir="cw">
                                      <p:cBhvr override="childStyle">
                                        <p:cTn id="15" dur="1000" fill="hold"/>
                                        <p:tgtEl>
                                          <p:spTgt spid="6"/>
                                        </p:tgtEl>
                                        <p:attrNameLst>
                                          <p:attrName>style.color</p:attrName>
                                        </p:attrNameLst>
                                      </p:cBhvr>
                                      <p:by>
                                        <p:hsl h="7200000" s="0" l="0"/>
                                      </p:by>
                                    </p:animClr>
                                    <p:animClr clrSpc="hsl" dir="cw">
                                      <p:cBhvr>
                                        <p:cTn id="16" dur="1000" fill="hold"/>
                                        <p:tgtEl>
                                          <p:spTgt spid="6"/>
                                        </p:tgtEl>
                                        <p:attrNameLst>
                                          <p:attrName>fillcolor</p:attrName>
                                        </p:attrNameLst>
                                      </p:cBhvr>
                                      <p:by>
                                        <p:hsl h="7200000" s="0" l="0"/>
                                      </p:by>
                                    </p:animClr>
                                    <p:animClr clrSpc="hsl" dir="cw">
                                      <p:cBhvr>
                                        <p:cTn id="17" dur="1000" fill="hold"/>
                                        <p:tgtEl>
                                          <p:spTgt spid="6"/>
                                        </p:tgtEl>
                                        <p:attrNameLst>
                                          <p:attrName>stroke.color</p:attrName>
                                        </p:attrNameLst>
                                      </p:cBhvr>
                                      <p:by>
                                        <p:hsl h="7200000" s="0" l="0"/>
                                      </p:by>
                                    </p:animClr>
                                    <p:set>
                                      <p:cBhvr>
                                        <p:cTn id="18" dur="1000" fill="hold"/>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p:bldLst>
  </p:timing>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F6ED58AA-6044-4063-A2D9-5C566FADBD0E}" vid="{6929B544-CFDD-4290-A91C-DFD0546A7D38}"/>
    </a:ext>
  </a:ext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Tuần 17-Bài đọc 3-Chọn đường</Template>
  <TotalTime>49</TotalTime>
  <Words>486</Words>
  <Application>Microsoft Office PowerPoint</Application>
  <PresentationFormat>Widescreen</PresentationFormat>
  <Paragraphs>50</Paragraphs>
  <Slides>15</Slides>
  <Notes>0</Notes>
  <HiddenSlides>0</HiddenSlides>
  <MMClips>0</MMClips>
  <ScaleCrop>false</ScaleCrop>
  <HeadingPairs>
    <vt:vector size="6" baseType="variant">
      <vt:variant>
        <vt:lpstr>Fonts Used</vt:lpstr>
      </vt:variant>
      <vt:variant>
        <vt:i4>4</vt:i4>
      </vt:variant>
      <vt:variant>
        <vt:lpstr>Theme</vt:lpstr>
      </vt:variant>
      <vt:variant>
        <vt:i4>3</vt:i4>
      </vt:variant>
      <vt:variant>
        <vt:lpstr>Slide Titles</vt:lpstr>
      </vt:variant>
      <vt:variant>
        <vt:i4>15</vt:i4>
      </vt:variant>
    </vt:vector>
  </HeadingPairs>
  <TitlesOfParts>
    <vt:vector size="22" baseType="lpstr">
      <vt:lpstr>Calibri</vt:lpstr>
      <vt:lpstr>Arial</vt:lpstr>
      <vt:lpstr>UTM Avo</vt:lpstr>
      <vt:lpstr>Calibri Light</vt:lpstr>
      <vt:lpstr>Office Theme</vt:lpstr>
      <vt:lpstr>2_Office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Monkey</dc:creator>
  <cp:lastModifiedBy>OnePercent</cp:lastModifiedBy>
  <cp:revision>6</cp:revision>
  <dcterms:created xsi:type="dcterms:W3CDTF">2023-11-08T07:54:47Z</dcterms:created>
  <dcterms:modified xsi:type="dcterms:W3CDTF">2023-11-10T10:24:11Z</dcterms:modified>
</cp:coreProperties>
</file>