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9"/>
  </p:notesMasterIdLst>
  <p:sldIdLst>
    <p:sldId id="256" r:id="rId4"/>
    <p:sldId id="313" r:id="rId5"/>
    <p:sldId id="312" r:id="rId6"/>
    <p:sldId id="395" r:id="rId7"/>
    <p:sldId id="396" r:id="rId8"/>
    <p:sldId id="399" r:id="rId9"/>
    <p:sldId id="400" r:id="rId10"/>
    <p:sldId id="401" r:id="rId11"/>
    <p:sldId id="402" r:id="rId12"/>
    <p:sldId id="403" r:id="rId13"/>
    <p:sldId id="404" r:id="rId14"/>
    <p:sldId id="263" r:id="rId15"/>
    <p:sldId id="270" r:id="rId16"/>
    <p:sldId id="279" r:id="rId17"/>
    <p:sldId id="336" r:id="rId18"/>
  </p:sldIdLst>
  <p:sldSz cx="12192000" cy="6858000"/>
  <p:notesSz cx="6858000" cy="9144000"/>
  <p:embeddedFontLst>
    <p:embeddedFont>
      <p:font typeface="Amatic SC" panose="00000500000000000000" pitchFamily="2" charset="-79"/>
      <p:regular r:id="rId20"/>
      <p:bold r:id="rId21"/>
    </p:embeddedFon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UTM Avo" panose="02040603050506020204" pitchFamily="18" charset="0"/>
      <p:regular r:id="rId28"/>
      <p:bold r:id="rId29"/>
      <p:italic r:id="rId30"/>
      <p:boldItalic r:id="rId31"/>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40B"/>
    <a:srgbClr val="306004"/>
    <a:srgbClr val="FFFAF7"/>
    <a:srgbClr val="FFF6DE"/>
    <a:srgbClr val="5F1F3E"/>
    <a:srgbClr val="333289"/>
    <a:srgbClr val="FFD944"/>
    <a:srgbClr val="310A0D"/>
    <a:srgbClr val="123C12"/>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54"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32/"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32/"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132/"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5.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18</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Ôn tập cuối học kì I: Tiết </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1</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8E5C4B-7BC1-7255-F087-C487E87CDEC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0A323A89-230A-6D26-81BB-0D39A841CCB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9B99EF1-E6CC-4715-A10F-5D35523E57B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5" name="Google Shape;387;g2987dde74c8_0_1344">
            <a:extLst>
              <a:ext uri="{FF2B5EF4-FFF2-40B4-BE49-F238E27FC236}">
                <a16:creationId xmlns:a16="http://schemas.microsoft.com/office/drawing/2014/main" id="{620DAB5E-420A-8BF2-8D0B-FF5A2A4088B4}"/>
              </a:ext>
            </a:extLst>
          </p:cNvPr>
          <p:cNvSpPr/>
          <p:nvPr/>
        </p:nvSpPr>
        <p:spPr>
          <a:xfrm>
            <a:off x="443781" y="2123090"/>
            <a:ext cx="11502836" cy="3033998"/>
          </a:xfrm>
          <a:prstGeom prst="roundRect">
            <a:avLst>
              <a:gd name="adj" fmla="val 11871"/>
            </a:avLst>
          </a:prstGeom>
          <a:solidFill>
            <a:srgbClr val="C7D830"/>
          </a:solidFill>
          <a:ln>
            <a:noFill/>
          </a:ln>
          <a:effectLst>
            <a:outerShdw dist="38100" dir="2640000" algn="bl" rotWithShape="0">
              <a:srgbClr val="316007"/>
            </a:outerShdw>
          </a:effectLst>
        </p:spPr>
        <p:txBody>
          <a:bodyPr spcFirstLastPara="1" wrap="square" lIns="121900" tIns="121900" rIns="121900" bIns="121900"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Đố ai nêu lá quốc kì</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Mê Linh đất cũ còn ghi muôn đời</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Yếm, khăn đội đá vá trời</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Giặc Tô mất vía rụng rời thoát thân?</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					</a:t>
            </a:r>
            <a:r>
              <a:rPr kumimoji="0" lang="vi-VN" sz="24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Là ai?</a:t>
            </a:r>
          </a:p>
          <a:p>
            <a:pPr marL="0" marR="0" lvl="0" indent="0" algn="ctr" defTabSz="914400" eaLnBrk="1" fontAlgn="auto" latinLnBrk="0" hangingPunct="1">
              <a:lnSpc>
                <a:spcPct val="125000"/>
              </a:lnSpc>
              <a:spcBef>
                <a:spcPts val="0"/>
              </a:spcBef>
              <a:spcAft>
                <a:spcPts val="0"/>
              </a:spcAft>
              <a:buClr>
                <a:srgbClr val="000000"/>
              </a:buClr>
              <a:buSzPts val="1900"/>
              <a:buFont typeface="Arial"/>
              <a:buNone/>
              <a:tabLst/>
              <a:defRPr/>
            </a:pPr>
            <a:r>
              <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Wingdings" panose="05000000000000000000" pitchFamily="2" charset="2"/>
              </a:rPr>
              <a:t></a:t>
            </a:r>
            <a:r>
              <a:rPr kumimoji="0" lang="vi-VN" sz="2400" b="1" i="1"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Đáp án: </a:t>
            </a: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Hai Bà Trưng</a:t>
            </a:r>
            <a:endParaRPr kumimoji="0" lang="en-US" sz="240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106" name="Google Shape;390;g2987dde74c8_0_1344">
            <a:extLst>
              <a:ext uri="{FF2B5EF4-FFF2-40B4-BE49-F238E27FC236}">
                <a16:creationId xmlns:a16="http://schemas.microsoft.com/office/drawing/2014/main" id="{8C02CE21-2D98-8603-BCDF-9B8CC9FDFF38}"/>
              </a:ext>
            </a:extLst>
          </p:cNvPr>
          <p:cNvGrpSpPr/>
          <p:nvPr/>
        </p:nvGrpSpPr>
        <p:grpSpPr>
          <a:xfrm rot="10800000">
            <a:off x="397011" y="6237538"/>
            <a:ext cx="769705" cy="1043922"/>
            <a:chOff x="9134025" y="1374675"/>
            <a:chExt cx="577293" cy="782961"/>
          </a:xfrm>
        </p:grpSpPr>
        <p:sp>
          <p:nvSpPr>
            <p:cNvPr id="107" name="Google Shape;391;g2987dde74c8_0_1344">
              <a:extLst>
                <a:ext uri="{FF2B5EF4-FFF2-40B4-BE49-F238E27FC236}">
                  <a16:creationId xmlns:a16="http://schemas.microsoft.com/office/drawing/2014/main" id="{213A6282-AE1C-8633-D1CD-526DE387B6C4}"/>
                </a:ext>
              </a:extLst>
            </p:cNvPr>
            <p:cNvSpPr/>
            <p:nvPr/>
          </p:nvSpPr>
          <p:spPr>
            <a:xfrm>
              <a:off x="9357076" y="1902735"/>
              <a:ext cx="178575" cy="75834"/>
            </a:xfrm>
            <a:custGeom>
              <a:avLst/>
              <a:gdLst/>
              <a:ahLst/>
              <a:cxnLst/>
              <a:rect l="l" t="t" r="r" b="b"/>
              <a:pathLst>
                <a:path w="2887" h="1226" extrusionOk="0">
                  <a:moveTo>
                    <a:pt x="687" y="1"/>
                  </a:moveTo>
                  <a:cubicBezTo>
                    <a:pt x="290" y="1"/>
                    <a:pt x="0" y="189"/>
                    <a:pt x="3" y="742"/>
                  </a:cubicBezTo>
                  <a:cubicBezTo>
                    <a:pt x="6" y="1109"/>
                    <a:pt x="389" y="1225"/>
                    <a:pt x="875" y="1225"/>
                  </a:cubicBezTo>
                  <a:cubicBezTo>
                    <a:pt x="1724" y="1225"/>
                    <a:pt x="2886" y="870"/>
                    <a:pt x="2886" y="870"/>
                  </a:cubicBezTo>
                  <a:cubicBezTo>
                    <a:pt x="2886" y="870"/>
                    <a:pt x="1540" y="1"/>
                    <a:pt x="687"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392;g2987dde74c8_0_1344">
              <a:extLst>
                <a:ext uri="{FF2B5EF4-FFF2-40B4-BE49-F238E27FC236}">
                  <a16:creationId xmlns:a16="http://schemas.microsoft.com/office/drawing/2014/main" id="{38ED5E7D-2C00-5D9F-FFC5-81B0A2C13E4A}"/>
                </a:ext>
              </a:extLst>
            </p:cNvPr>
            <p:cNvSpPr/>
            <p:nvPr/>
          </p:nvSpPr>
          <p:spPr>
            <a:xfrm>
              <a:off x="9479982" y="1780076"/>
              <a:ext cx="154823" cy="176534"/>
            </a:xfrm>
            <a:custGeom>
              <a:avLst/>
              <a:gdLst/>
              <a:ahLst/>
              <a:cxnLst/>
              <a:rect l="l" t="t" r="r" b="b"/>
              <a:pathLst>
                <a:path w="2503" h="2854" extrusionOk="0">
                  <a:moveTo>
                    <a:pt x="1239" y="1"/>
                  </a:moveTo>
                  <a:cubicBezTo>
                    <a:pt x="0" y="1"/>
                    <a:pt x="899" y="2853"/>
                    <a:pt x="899" y="2853"/>
                  </a:cubicBezTo>
                  <a:cubicBezTo>
                    <a:pt x="899" y="2853"/>
                    <a:pt x="2503" y="320"/>
                    <a:pt x="1539" y="47"/>
                  </a:cubicBezTo>
                  <a:cubicBezTo>
                    <a:pt x="1427" y="15"/>
                    <a:pt x="1327" y="1"/>
                    <a:pt x="1239"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9" name="Google Shape;393;g2987dde74c8_0_1344">
              <a:extLst>
                <a:ext uri="{FF2B5EF4-FFF2-40B4-BE49-F238E27FC236}">
                  <a16:creationId xmlns:a16="http://schemas.microsoft.com/office/drawing/2014/main" id="{7B5C9BF2-707A-172B-C6B6-2B47CC651360}"/>
                </a:ext>
              </a:extLst>
            </p:cNvPr>
            <p:cNvSpPr/>
            <p:nvPr/>
          </p:nvSpPr>
          <p:spPr>
            <a:xfrm>
              <a:off x="9287921" y="1769869"/>
              <a:ext cx="153277" cy="64948"/>
            </a:xfrm>
            <a:custGeom>
              <a:avLst/>
              <a:gdLst/>
              <a:ahLst/>
              <a:cxnLst/>
              <a:rect l="l" t="t" r="r" b="b"/>
              <a:pathLst>
                <a:path w="2478" h="1050" extrusionOk="0">
                  <a:moveTo>
                    <a:pt x="593" y="0"/>
                  </a:moveTo>
                  <a:cubicBezTo>
                    <a:pt x="251" y="0"/>
                    <a:pt x="1" y="162"/>
                    <a:pt x="3" y="638"/>
                  </a:cubicBezTo>
                  <a:cubicBezTo>
                    <a:pt x="7" y="950"/>
                    <a:pt x="332" y="1050"/>
                    <a:pt x="745" y="1050"/>
                  </a:cubicBezTo>
                  <a:cubicBezTo>
                    <a:pt x="1474" y="1050"/>
                    <a:pt x="2477" y="741"/>
                    <a:pt x="2477" y="741"/>
                  </a:cubicBezTo>
                  <a:cubicBezTo>
                    <a:pt x="2477" y="741"/>
                    <a:pt x="1325" y="0"/>
                    <a:pt x="593"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0" name="Google Shape;394;g2987dde74c8_0_1344">
              <a:extLst>
                <a:ext uri="{FF2B5EF4-FFF2-40B4-BE49-F238E27FC236}">
                  <a16:creationId xmlns:a16="http://schemas.microsoft.com/office/drawing/2014/main" id="{AAB3D2DA-6A46-2294-3968-D45384EDA3B3}"/>
                </a:ext>
              </a:extLst>
            </p:cNvPr>
            <p:cNvSpPr/>
            <p:nvPr/>
          </p:nvSpPr>
          <p:spPr>
            <a:xfrm>
              <a:off x="9393323" y="1664406"/>
              <a:ext cx="133359" cy="151297"/>
            </a:xfrm>
            <a:custGeom>
              <a:avLst/>
              <a:gdLst/>
              <a:ahLst/>
              <a:cxnLst/>
              <a:rect l="l" t="t" r="r" b="b"/>
              <a:pathLst>
                <a:path w="2156" h="2446" extrusionOk="0">
                  <a:moveTo>
                    <a:pt x="1062" y="1"/>
                  </a:moveTo>
                  <a:cubicBezTo>
                    <a:pt x="0" y="1"/>
                    <a:pt x="773" y="2446"/>
                    <a:pt x="773" y="2446"/>
                  </a:cubicBezTo>
                  <a:cubicBezTo>
                    <a:pt x="773" y="2446"/>
                    <a:pt x="2155" y="270"/>
                    <a:pt x="1319" y="40"/>
                  </a:cubicBezTo>
                  <a:cubicBezTo>
                    <a:pt x="1224" y="13"/>
                    <a:pt x="1138" y="1"/>
                    <a:pt x="106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1" name="Google Shape;395;g2987dde74c8_0_1344">
              <a:extLst>
                <a:ext uri="{FF2B5EF4-FFF2-40B4-BE49-F238E27FC236}">
                  <a16:creationId xmlns:a16="http://schemas.microsoft.com/office/drawing/2014/main" id="{FCAD6503-5B98-79A7-575F-FEA5D37C7BB4}"/>
                </a:ext>
              </a:extLst>
            </p:cNvPr>
            <p:cNvSpPr/>
            <p:nvPr/>
          </p:nvSpPr>
          <p:spPr>
            <a:xfrm>
              <a:off x="9218829" y="1633107"/>
              <a:ext cx="131071" cy="55855"/>
            </a:xfrm>
            <a:custGeom>
              <a:avLst/>
              <a:gdLst/>
              <a:ahLst/>
              <a:cxnLst/>
              <a:rect l="l" t="t" r="r" b="b"/>
              <a:pathLst>
                <a:path w="2119" h="903" extrusionOk="0">
                  <a:moveTo>
                    <a:pt x="504" y="1"/>
                  </a:moveTo>
                  <a:cubicBezTo>
                    <a:pt x="213" y="1"/>
                    <a:pt x="0" y="139"/>
                    <a:pt x="3" y="546"/>
                  </a:cubicBezTo>
                  <a:cubicBezTo>
                    <a:pt x="3" y="816"/>
                    <a:pt x="283" y="902"/>
                    <a:pt x="640" y="902"/>
                  </a:cubicBezTo>
                  <a:cubicBezTo>
                    <a:pt x="1263" y="902"/>
                    <a:pt x="2118" y="640"/>
                    <a:pt x="2118" y="640"/>
                  </a:cubicBezTo>
                  <a:cubicBezTo>
                    <a:pt x="2118" y="640"/>
                    <a:pt x="1130" y="1"/>
                    <a:pt x="504"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2" name="Google Shape;396;g2987dde74c8_0_1344">
              <a:extLst>
                <a:ext uri="{FF2B5EF4-FFF2-40B4-BE49-F238E27FC236}">
                  <a16:creationId xmlns:a16="http://schemas.microsoft.com/office/drawing/2014/main" id="{31D5071A-FC1E-F15D-2BFF-4F18C23037FE}"/>
                </a:ext>
              </a:extLst>
            </p:cNvPr>
            <p:cNvSpPr/>
            <p:nvPr/>
          </p:nvSpPr>
          <p:spPr>
            <a:xfrm>
              <a:off x="9309014" y="1542860"/>
              <a:ext cx="114246" cy="129834"/>
            </a:xfrm>
            <a:custGeom>
              <a:avLst/>
              <a:gdLst/>
              <a:ahLst/>
              <a:cxnLst/>
              <a:rect l="l" t="t" r="r" b="b"/>
              <a:pathLst>
                <a:path w="1847" h="2099" extrusionOk="0">
                  <a:moveTo>
                    <a:pt x="914" y="0"/>
                  </a:moveTo>
                  <a:cubicBezTo>
                    <a:pt x="0" y="0"/>
                    <a:pt x="660" y="2099"/>
                    <a:pt x="660" y="2099"/>
                  </a:cubicBezTo>
                  <a:cubicBezTo>
                    <a:pt x="660" y="2099"/>
                    <a:pt x="1846" y="231"/>
                    <a:pt x="1138" y="35"/>
                  </a:cubicBezTo>
                  <a:cubicBezTo>
                    <a:pt x="1055" y="11"/>
                    <a:pt x="980" y="0"/>
                    <a:pt x="914"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3" name="Google Shape;397;g2987dde74c8_0_1344">
              <a:extLst>
                <a:ext uri="{FF2B5EF4-FFF2-40B4-BE49-F238E27FC236}">
                  <a16:creationId xmlns:a16="http://schemas.microsoft.com/office/drawing/2014/main" id="{ECDCFB0B-842B-064C-47C0-87BCD57D9C75}"/>
                </a:ext>
              </a:extLst>
            </p:cNvPr>
            <p:cNvSpPr/>
            <p:nvPr/>
          </p:nvSpPr>
          <p:spPr>
            <a:xfrm>
              <a:off x="9159819" y="1511252"/>
              <a:ext cx="114122" cy="49237"/>
            </a:xfrm>
            <a:custGeom>
              <a:avLst/>
              <a:gdLst/>
              <a:ahLst/>
              <a:cxnLst/>
              <a:rect l="l" t="t" r="r" b="b"/>
              <a:pathLst>
                <a:path w="1845" h="796" extrusionOk="0">
                  <a:moveTo>
                    <a:pt x="436" y="0"/>
                  </a:moveTo>
                  <a:cubicBezTo>
                    <a:pt x="210" y="0"/>
                    <a:pt x="41" y="116"/>
                    <a:pt x="19" y="443"/>
                  </a:cubicBezTo>
                  <a:cubicBezTo>
                    <a:pt x="0" y="717"/>
                    <a:pt x="333" y="796"/>
                    <a:pt x="719" y="796"/>
                  </a:cubicBezTo>
                  <a:cubicBezTo>
                    <a:pt x="1234" y="796"/>
                    <a:pt x="1844" y="657"/>
                    <a:pt x="1844" y="657"/>
                  </a:cubicBezTo>
                  <a:cubicBezTo>
                    <a:pt x="1844" y="657"/>
                    <a:pt x="976" y="0"/>
                    <a:pt x="43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4" name="Google Shape;398;g2987dde74c8_0_1344">
              <a:extLst>
                <a:ext uri="{FF2B5EF4-FFF2-40B4-BE49-F238E27FC236}">
                  <a16:creationId xmlns:a16="http://schemas.microsoft.com/office/drawing/2014/main" id="{9957D0C2-8E8B-6F2E-28C8-B14690B0A080}"/>
                </a:ext>
              </a:extLst>
            </p:cNvPr>
            <p:cNvSpPr/>
            <p:nvPr/>
          </p:nvSpPr>
          <p:spPr>
            <a:xfrm>
              <a:off x="9247653" y="1440798"/>
              <a:ext cx="96989" cy="111092"/>
            </a:xfrm>
            <a:custGeom>
              <a:avLst/>
              <a:gdLst/>
              <a:ahLst/>
              <a:cxnLst/>
              <a:rect l="l" t="t" r="r" b="b"/>
              <a:pathLst>
                <a:path w="1568" h="1796" extrusionOk="0">
                  <a:moveTo>
                    <a:pt x="734" y="1"/>
                  </a:moveTo>
                  <a:cubicBezTo>
                    <a:pt x="1" y="1"/>
                    <a:pt x="424" y="1796"/>
                    <a:pt x="424" y="1796"/>
                  </a:cubicBezTo>
                  <a:cubicBezTo>
                    <a:pt x="424" y="1796"/>
                    <a:pt x="1567" y="269"/>
                    <a:pt x="962" y="47"/>
                  </a:cubicBezTo>
                  <a:cubicBezTo>
                    <a:pt x="876" y="15"/>
                    <a:pt x="800" y="1"/>
                    <a:pt x="734"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5" name="Google Shape;399;g2987dde74c8_0_1344">
              <a:extLst>
                <a:ext uri="{FF2B5EF4-FFF2-40B4-BE49-F238E27FC236}">
                  <a16:creationId xmlns:a16="http://schemas.microsoft.com/office/drawing/2014/main" id="{90D08C56-D8A6-A1C0-1089-DE7D66FC3CBD}"/>
                </a:ext>
              </a:extLst>
            </p:cNvPr>
            <p:cNvSpPr/>
            <p:nvPr/>
          </p:nvSpPr>
          <p:spPr>
            <a:xfrm>
              <a:off x="9221612" y="1466901"/>
              <a:ext cx="489706" cy="690735"/>
            </a:xfrm>
            <a:custGeom>
              <a:avLst/>
              <a:gdLst/>
              <a:ahLst/>
              <a:cxnLst/>
              <a:rect l="l" t="t" r="r" b="b"/>
              <a:pathLst>
                <a:path w="7917" h="11167" fill="none" extrusionOk="0">
                  <a:moveTo>
                    <a:pt x="1" y="0"/>
                  </a:moveTo>
                  <a:cubicBezTo>
                    <a:pt x="1" y="0"/>
                    <a:pt x="4658" y="8172"/>
                    <a:pt x="7917" y="11166"/>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6" name="Google Shape;400;g2987dde74c8_0_1344">
              <a:extLst>
                <a:ext uri="{FF2B5EF4-FFF2-40B4-BE49-F238E27FC236}">
                  <a16:creationId xmlns:a16="http://schemas.microsoft.com/office/drawing/2014/main" id="{8D2D3695-E0DB-54BB-1078-AE7F9A26D733}"/>
                </a:ext>
              </a:extLst>
            </p:cNvPr>
            <p:cNvSpPr/>
            <p:nvPr/>
          </p:nvSpPr>
          <p:spPr>
            <a:xfrm>
              <a:off x="9134025" y="1374675"/>
              <a:ext cx="93463" cy="102803"/>
            </a:xfrm>
            <a:custGeom>
              <a:avLst/>
              <a:gdLst/>
              <a:ahLst/>
              <a:cxnLst/>
              <a:rect l="l" t="t" r="r" b="b"/>
              <a:pathLst>
                <a:path w="1511" h="1662" extrusionOk="0">
                  <a:moveTo>
                    <a:pt x="837" y="0"/>
                  </a:moveTo>
                  <a:cubicBezTo>
                    <a:pt x="747" y="0"/>
                    <a:pt x="645" y="36"/>
                    <a:pt x="530" y="118"/>
                  </a:cubicBezTo>
                  <a:cubicBezTo>
                    <a:pt x="1" y="485"/>
                    <a:pt x="1511" y="1662"/>
                    <a:pt x="1511" y="1662"/>
                  </a:cubicBezTo>
                  <a:cubicBezTo>
                    <a:pt x="1511" y="1662"/>
                    <a:pt x="1452" y="0"/>
                    <a:pt x="83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17" name="Google Shape;401;g2987dde74c8_0_1344">
            <a:extLst>
              <a:ext uri="{FF2B5EF4-FFF2-40B4-BE49-F238E27FC236}">
                <a16:creationId xmlns:a16="http://schemas.microsoft.com/office/drawing/2014/main" id="{B3CE7111-45CC-DAC4-200F-391CB378505E}"/>
              </a:ext>
            </a:extLst>
          </p:cNvPr>
          <p:cNvGrpSpPr/>
          <p:nvPr/>
        </p:nvGrpSpPr>
        <p:grpSpPr>
          <a:xfrm flipH="1">
            <a:off x="274393" y="4567571"/>
            <a:ext cx="1378177" cy="1533558"/>
            <a:chOff x="9324540" y="1727622"/>
            <a:chExt cx="1033659" cy="1150197"/>
          </a:xfrm>
        </p:grpSpPr>
        <p:sp>
          <p:nvSpPr>
            <p:cNvPr id="118" name="Google Shape;402;g2987dde74c8_0_1344">
              <a:extLst>
                <a:ext uri="{FF2B5EF4-FFF2-40B4-BE49-F238E27FC236}">
                  <a16:creationId xmlns:a16="http://schemas.microsoft.com/office/drawing/2014/main" id="{557104F3-D91F-CC4D-F53C-9F2C8F41F698}"/>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9" name="Google Shape;403;g2987dde74c8_0_1344">
              <a:extLst>
                <a:ext uri="{FF2B5EF4-FFF2-40B4-BE49-F238E27FC236}">
                  <a16:creationId xmlns:a16="http://schemas.microsoft.com/office/drawing/2014/main" id="{CB96F09D-854B-D7E4-438A-B48E667A5E9A}"/>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0" name="Google Shape;404;g2987dde74c8_0_1344">
            <a:extLst>
              <a:ext uri="{FF2B5EF4-FFF2-40B4-BE49-F238E27FC236}">
                <a16:creationId xmlns:a16="http://schemas.microsoft.com/office/drawing/2014/main" id="{80EEED1D-14AB-A8C8-114A-C68C175C8F71}"/>
              </a:ext>
            </a:extLst>
          </p:cNvPr>
          <p:cNvGrpSpPr/>
          <p:nvPr/>
        </p:nvGrpSpPr>
        <p:grpSpPr>
          <a:xfrm rot="1126970" flipH="1">
            <a:off x="299425" y="5339635"/>
            <a:ext cx="1587830" cy="1277731"/>
            <a:chOff x="9356704" y="2227043"/>
            <a:chExt cx="1190899" cy="958320"/>
          </a:xfrm>
        </p:grpSpPr>
        <p:sp>
          <p:nvSpPr>
            <p:cNvPr id="121" name="Google Shape;405;g2987dde74c8_0_1344">
              <a:extLst>
                <a:ext uri="{FF2B5EF4-FFF2-40B4-BE49-F238E27FC236}">
                  <a16:creationId xmlns:a16="http://schemas.microsoft.com/office/drawing/2014/main" id="{E084E46D-39B1-46A8-C279-246742F05D50}"/>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2" name="Google Shape;406;g2987dde74c8_0_1344">
              <a:extLst>
                <a:ext uri="{FF2B5EF4-FFF2-40B4-BE49-F238E27FC236}">
                  <a16:creationId xmlns:a16="http://schemas.microsoft.com/office/drawing/2014/main" id="{EA22F080-5639-17D8-E0D3-CDC61FB90CBF}"/>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3" name="Google Shape;407;g2987dde74c8_0_1344">
            <a:extLst>
              <a:ext uri="{FF2B5EF4-FFF2-40B4-BE49-F238E27FC236}">
                <a16:creationId xmlns:a16="http://schemas.microsoft.com/office/drawing/2014/main" id="{A1868490-6E1A-80B0-20E3-2B4B387BAB22}"/>
              </a:ext>
            </a:extLst>
          </p:cNvPr>
          <p:cNvGrpSpPr/>
          <p:nvPr/>
        </p:nvGrpSpPr>
        <p:grpSpPr>
          <a:xfrm rot="2128184">
            <a:off x="10697980" y="4872426"/>
            <a:ext cx="1230261" cy="491214"/>
            <a:chOff x="9139530" y="2444589"/>
            <a:chExt cx="922692" cy="368410"/>
          </a:xfrm>
        </p:grpSpPr>
        <p:sp>
          <p:nvSpPr>
            <p:cNvPr id="124" name="Google Shape;408;g2987dde74c8_0_1344">
              <a:extLst>
                <a:ext uri="{FF2B5EF4-FFF2-40B4-BE49-F238E27FC236}">
                  <a16:creationId xmlns:a16="http://schemas.microsoft.com/office/drawing/2014/main" id="{7D0F623F-4A1D-A939-58B7-15A996F9C063}"/>
                </a:ext>
              </a:extLst>
            </p:cNvPr>
            <p:cNvSpPr/>
            <p:nvPr/>
          </p:nvSpPr>
          <p:spPr>
            <a:xfrm>
              <a:off x="9587301" y="2696773"/>
              <a:ext cx="211111" cy="116226"/>
            </a:xfrm>
            <a:custGeom>
              <a:avLst/>
              <a:gdLst/>
              <a:ahLst/>
              <a:cxnLst/>
              <a:rect l="l" t="t" r="r" b="b"/>
              <a:pathLst>
                <a:path w="3413" h="1879" extrusionOk="0">
                  <a:moveTo>
                    <a:pt x="3412" y="1"/>
                  </a:moveTo>
                  <a:cubicBezTo>
                    <a:pt x="3412" y="1"/>
                    <a:pt x="0" y="393"/>
                    <a:pt x="1117" y="1732"/>
                  </a:cubicBezTo>
                  <a:cubicBezTo>
                    <a:pt x="1203" y="1835"/>
                    <a:pt x="1306" y="1879"/>
                    <a:pt x="1421" y="1879"/>
                  </a:cubicBezTo>
                  <a:cubicBezTo>
                    <a:pt x="2168" y="1879"/>
                    <a:pt x="3412" y="1"/>
                    <a:pt x="341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5" name="Google Shape;409;g2987dde74c8_0_1344">
              <a:extLst>
                <a:ext uri="{FF2B5EF4-FFF2-40B4-BE49-F238E27FC236}">
                  <a16:creationId xmlns:a16="http://schemas.microsoft.com/office/drawing/2014/main" id="{0A9E2658-0C8F-1795-D5AE-758B8EBB7141}"/>
                </a:ext>
              </a:extLst>
            </p:cNvPr>
            <p:cNvSpPr/>
            <p:nvPr/>
          </p:nvSpPr>
          <p:spPr>
            <a:xfrm>
              <a:off x="9620518" y="2535083"/>
              <a:ext cx="177895" cy="161751"/>
            </a:xfrm>
            <a:custGeom>
              <a:avLst/>
              <a:gdLst/>
              <a:ahLst/>
              <a:cxnLst/>
              <a:rect l="l" t="t" r="r" b="b"/>
              <a:pathLst>
                <a:path w="2876" h="2615" extrusionOk="0">
                  <a:moveTo>
                    <a:pt x="1766" y="0"/>
                  </a:moveTo>
                  <a:cubicBezTo>
                    <a:pt x="1711" y="0"/>
                    <a:pt x="1655" y="12"/>
                    <a:pt x="1596" y="39"/>
                  </a:cubicBezTo>
                  <a:cubicBezTo>
                    <a:pt x="0" y="738"/>
                    <a:pt x="2875" y="2615"/>
                    <a:pt x="2875" y="2615"/>
                  </a:cubicBezTo>
                  <a:cubicBezTo>
                    <a:pt x="2875" y="2615"/>
                    <a:pt x="2561" y="0"/>
                    <a:pt x="176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410;g2987dde74c8_0_1344">
              <a:extLst>
                <a:ext uri="{FF2B5EF4-FFF2-40B4-BE49-F238E27FC236}">
                  <a16:creationId xmlns:a16="http://schemas.microsoft.com/office/drawing/2014/main" id="{E6F0E933-6C2C-91FE-2D7E-8A28BA869290}"/>
                </a:ext>
              </a:extLst>
            </p:cNvPr>
            <p:cNvSpPr/>
            <p:nvPr/>
          </p:nvSpPr>
          <p:spPr>
            <a:xfrm>
              <a:off x="9455364" y="2648279"/>
              <a:ext cx="181050" cy="99772"/>
            </a:xfrm>
            <a:custGeom>
              <a:avLst/>
              <a:gdLst/>
              <a:ahLst/>
              <a:cxnLst/>
              <a:rect l="l" t="t" r="r" b="b"/>
              <a:pathLst>
                <a:path w="2927" h="1613" extrusionOk="0">
                  <a:moveTo>
                    <a:pt x="2926" y="0"/>
                  </a:moveTo>
                  <a:cubicBezTo>
                    <a:pt x="2926" y="0"/>
                    <a:pt x="1" y="341"/>
                    <a:pt x="956" y="1484"/>
                  </a:cubicBezTo>
                  <a:cubicBezTo>
                    <a:pt x="1029" y="1573"/>
                    <a:pt x="1118" y="1612"/>
                    <a:pt x="1217" y="1612"/>
                  </a:cubicBezTo>
                  <a:cubicBezTo>
                    <a:pt x="1858" y="1612"/>
                    <a:pt x="2926" y="0"/>
                    <a:pt x="292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7" name="Google Shape;411;g2987dde74c8_0_1344">
              <a:extLst>
                <a:ext uri="{FF2B5EF4-FFF2-40B4-BE49-F238E27FC236}">
                  <a16:creationId xmlns:a16="http://schemas.microsoft.com/office/drawing/2014/main" id="{C5977665-07E9-73A9-D874-438CD6D2921C}"/>
                </a:ext>
              </a:extLst>
            </p:cNvPr>
            <p:cNvSpPr/>
            <p:nvPr/>
          </p:nvSpPr>
          <p:spPr>
            <a:xfrm>
              <a:off x="9483879" y="2509537"/>
              <a:ext cx="152534" cy="138803"/>
            </a:xfrm>
            <a:custGeom>
              <a:avLst/>
              <a:gdLst/>
              <a:ahLst/>
              <a:cxnLst/>
              <a:rect l="l" t="t" r="r" b="b"/>
              <a:pathLst>
                <a:path w="2466" h="2244" extrusionOk="0">
                  <a:moveTo>
                    <a:pt x="1510" y="1"/>
                  </a:moveTo>
                  <a:cubicBezTo>
                    <a:pt x="1463" y="1"/>
                    <a:pt x="1415" y="11"/>
                    <a:pt x="1365" y="34"/>
                  </a:cubicBezTo>
                  <a:cubicBezTo>
                    <a:pt x="0" y="631"/>
                    <a:pt x="2465" y="2243"/>
                    <a:pt x="2465" y="2243"/>
                  </a:cubicBezTo>
                  <a:cubicBezTo>
                    <a:pt x="2465" y="2243"/>
                    <a:pt x="2189" y="1"/>
                    <a:pt x="151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412;g2987dde74c8_0_1344">
              <a:extLst>
                <a:ext uri="{FF2B5EF4-FFF2-40B4-BE49-F238E27FC236}">
                  <a16:creationId xmlns:a16="http://schemas.microsoft.com/office/drawing/2014/main" id="{F938BE26-E134-2E2C-2B11-9FFD0FC1C0C9}"/>
                </a:ext>
              </a:extLst>
            </p:cNvPr>
            <p:cNvSpPr/>
            <p:nvPr/>
          </p:nvSpPr>
          <p:spPr>
            <a:xfrm>
              <a:off x="9319777" y="2595516"/>
              <a:ext cx="155689" cy="85422"/>
            </a:xfrm>
            <a:custGeom>
              <a:avLst/>
              <a:gdLst/>
              <a:ahLst/>
              <a:cxnLst/>
              <a:rect l="l" t="t" r="r" b="b"/>
              <a:pathLst>
                <a:path w="2517" h="1381" extrusionOk="0">
                  <a:moveTo>
                    <a:pt x="2517" y="0"/>
                  </a:moveTo>
                  <a:cubicBezTo>
                    <a:pt x="2516" y="0"/>
                    <a:pt x="0" y="290"/>
                    <a:pt x="819" y="1271"/>
                  </a:cubicBezTo>
                  <a:cubicBezTo>
                    <a:pt x="882" y="1348"/>
                    <a:pt x="959" y="1381"/>
                    <a:pt x="1044" y="1381"/>
                  </a:cubicBezTo>
                  <a:cubicBezTo>
                    <a:pt x="1596" y="1381"/>
                    <a:pt x="2517" y="0"/>
                    <a:pt x="251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9" name="Google Shape;413;g2987dde74c8_0_1344">
              <a:extLst>
                <a:ext uri="{FF2B5EF4-FFF2-40B4-BE49-F238E27FC236}">
                  <a16:creationId xmlns:a16="http://schemas.microsoft.com/office/drawing/2014/main" id="{5DE86593-9935-0219-EEDD-40A2C4513AEE}"/>
                </a:ext>
              </a:extLst>
            </p:cNvPr>
            <p:cNvSpPr/>
            <p:nvPr/>
          </p:nvSpPr>
          <p:spPr>
            <a:xfrm>
              <a:off x="9344024" y="2476506"/>
              <a:ext cx="131442" cy="119071"/>
            </a:xfrm>
            <a:custGeom>
              <a:avLst/>
              <a:gdLst/>
              <a:ahLst/>
              <a:cxnLst/>
              <a:rect l="l" t="t" r="r" b="b"/>
              <a:pathLst>
                <a:path w="2125" h="1925" extrusionOk="0">
                  <a:moveTo>
                    <a:pt x="1305" y="1"/>
                  </a:moveTo>
                  <a:cubicBezTo>
                    <a:pt x="1264" y="1"/>
                    <a:pt x="1222" y="10"/>
                    <a:pt x="1178" y="30"/>
                  </a:cubicBezTo>
                  <a:cubicBezTo>
                    <a:pt x="1" y="542"/>
                    <a:pt x="2125" y="1924"/>
                    <a:pt x="2125" y="1924"/>
                  </a:cubicBezTo>
                  <a:cubicBezTo>
                    <a:pt x="2125" y="1924"/>
                    <a:pt x="1886" y="1"/>
                    <a:pt x="130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0" name="Google Shape;414;g2987dde74c8_0_1344">
              <a:extLst>
                <a:ext uri="{FF2B5EF4-FFF2-40B4-BE49-F238E27FC236}">
                  <a16:creationId xmlns:a16="http://schemas.microsoft.com/office/drawing/2014/main" id="{9E4308A3-6EDE-2A11-0238-6AF447F4ECC6}"/>
                </a:ext>
              </a:extLst>
            </p:cNvPr>
            <p:cNvSpPr/>
            <p:nvPr/>
          </p:nvSpPr>
          <p:spPr>
            <a:xfrm>
              <a:off x="9204231" y="2550609"/>
              <a:ext cx="135648" cy="68040"/>
            </a:xfrm>
            <a:custGeom>
              <a:avLst/>
              <a:gdLst/>
              <a:ahLst/>
              <a:cxnLst/>
              <a:rect l="l" t="t" r="r" b="b"/>
              <a:pathLst>
                <a:path w="2193" h="1100" extrusionOk="0">
                  <a:moveTo>
                    <a:pt x="2192" y="1"/>
                  </a:moveTo>
                  <a:cubicBezTo>
                    <a:pt x="2192" y="1"/>
                    <a:pt x="0" y="86"/>
                    <a:pt x="640" y="990"/>
                  </a:cubicBezTo>
                  <a:cubicBezTo>
                    <a:pt x="695" y="1067"/>
                    <a:pt x="768" y="1100"/>
                    <a:pt x="851" y="1100"/>
                  </a:cubicBezTo>
                  <a:cubicBezTo>
                    <a:pt x="1336" y="1100"/>
                    <a:pt x="2192" y="1"/>
                    <a:pt x="219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415;g2987dde74c8_0_1344">
              <a:extLst>
                <a:ext uri="{FF2B5EF4-FFF2-40B4-BE49-F238E27FC236}">
                  <a16:creationId xmlns:a16="http://schemas.microsoft.com/office/drawing/2014/main" id="{99A74498-AA4F-16AA-3906-8803E3B721FB}"/>
                </a:ext>
              </a:extLst>
            </p:cNvPr>
            <p:cNvSpPr/>
            <p:nvPr/>
          </p:nvSpPr>
          <p:spPr>
            <a:xfrm>
              <a:off x="9232190" y="2444589"/>
              <a:ext cx="107690" cy="106081"/>
            </a:xfrm>
            <a:custGeom>
              <a:avLst/>
              <a:gdLst/>
              <a:ahLst/>
              <a:cxnLst/>
              <a:rect l="l" t="t" r="r" b="b"/>
              <a:pathLst>
                <a:path w="1741" h="1715" extrusionOk="0">
                  <a:moveTo>
                    <a:pt x="1133" y="1"/>
                  </a:moveTo>
                  <a:cubicBezTo>
                    <a:pt x="1104" y="1"/>
                    <a:pt x="1073" y="6"/>
                    <a:pt x="1041" y="18"/>
                  </a:cubicBezTo>
                  <a:cubicBezTo>
                    <a:pt x="0" y="384"/>
                    <a:pt x="1740" y="1715"/>
                    <a:pt x="1740" y="1715"/>
                  </a:cubicBezTo>
                  <a:cubicBezTo>
                    <a:pt x="1740" y="1715"/>
                    <a:pt x="1656" y="1"/>
                    <a:pt x="1133"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416;g2987dde74c8_0_1344">
              <a:extLst>
                <a:ext uri="{FF2B5EF4-FFF2-40B4-BE49-F238E27FC236}">
                  <a16:creationId xmlns:a16="http://schemas.microsoft.com/office/drawing/2014/main" id="{97A05E47-6911-5713-D84F-12BB9F0BD7B3}"/>
                </a:ext>
              </a:extLst>
            </p:cNvPr>
            <p:cNvSpPr/>
            <p:nvPr/>
          </p:nvSpPr>
          <p:spPr>
            <a:xfrm>
              <a:off x="9245365" y="2517949"/>
              <a:ext cx="816857" cy="222678"/>
            </a:xfrm>
            <a:custGeom>
              <a:avLst/>
              <a:gdLst/>
              <a:ahLst/>
              <a:cxnLst/>
              <a:rect l="l" t="t" r="r" b="b"/>
              <a:pathLst>
                <a:path w="13206" h="3600" fill="none" extrusionOk="0">
                  <a:moveTo>
                    <a:pt x="1" y="0"/>
                  </a:moveTo>
                  <a:cubicBezTo>
                    <a:pt x="1" y="0"/>
                    <a:pt x="8786" y="3352"/>
                    <a:pt x="13205" y="3600"/>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417;g2987dde74c8_0_1344">
              <a:extLst>
                <a:ext uri="{FF2B5EF4-FFF2-40B4-BE49-F238E27FC236}">
                  <a16:creationId xmlns:a16="http://schemas.microsoft.com/office/drawing/2014/main" id="{BA251F3F-3306-2752-85C7-6B27552B0A3E}"/>
                </a:ext>
              </a:extLst>
            </p:cNvPr>
            <p:cNvSpPr/>
            <p:nvPr/>
          </p:nvSpPr>
          <p:spPr>
            <a:xfrm>
              <a:off x="9139530" y="2465001"/>
              <a:ext cx="117524" cy="57773"/>
            </a:xfrm>
            <a:custGeom>
              <a:avLst/>
              <a:gdLst/>
              <a:ahLst/>
              <a:cxnLst/>
              <a:rect l="l" t="t" r="r" b="b"/>
              <a:pathLst>
                <a:path w="1900" h="934" extrusionOk="0">
                  <a:moveTo>
                    <a:pt x="540" y="1"/>
                  </a:moveTo>
                  <a:cubicBezTo>
                    <a:pt x="367" y="1"/>
                    <a:pt x="224" y="100"/>
                    <a:pt x="151" y="361"/>
                  </a:cubicBezTo>
                  <a:cubicBezTo>
                    <a:pt x="1" y="901"/>
                    <a:pt x="1462" y="934"/>
                    <a:pt x="1821" y="934"/>
                  </a:cubicBezTo>
                  <a:cubicBezTo>
                    <a:pt x="1871" y="934"/>
                    <a:pt x="1899" y="933"/>
                    <a:pt x="1899" y="933"/>
                  </a:cubicBezTo>
                  <a:cubicBezTo>
                    <a:pt x="1899" y="933"/>
                    <a:pt x="1074" y="1"/>
                    <a:pt x="54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34" name="Google Shape;418;g2987dde74c8_0_1344">
            <a:extLst>
              <a:ext uri="{FF2B5EF4-FFF2-40B4-BE49-F238E27FC236}">
                <a16:creationId xmlns:a16="http://schemas.microsoft.com/office/drawing/2014/main" id="{584CADC7-EEC1-C610-30C2-C4214B7D2081}"/>
              </a:ext>
            </a:extLst>
          </p:cNvPr>
          <p:cNvGrpSpPr/>
          <p:nvPr/>
        </p:nvGrpSpPr>
        <p:grpSpPr>
          <a:xfrm>
            <a:off x="10294335" y="5110724"/>
            <a:ext cx="1378177" cy="1533558"/>
            <a:chOff x="9324540" y="1727622"/>
            <a:chExt cx="1033659" cy="1150197"/>
          </a:xfrm>
        </p:grpSpPr>
        <p:sp>
          <p:nvSpPr>
            <p:cNvPr id="135" name="Google Shape;419;g2987dde74c8_0_1344">
              <a:extLst>
                <a:ext uri="{FF2B5EF4-FFF2-40B4-BE49-F238E27FC236}">
                  <a16:creationId xmlns:a16="http://schemas.microsoft.com/office/drawing/2014/main" id="{165F76AC-E9C7-3849-923C-5CAAD15A5BC6}"/>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420;g2987dde74c8_0_1344">
              <a:extLst>
                <a:ext uri="{FF2B5EF4-FFF2-40B4-BE49-F238E27FC236}">
                  <a16:creationId xmlns:a16="http://schemas.microsoft.com/office/drawing/2014/main" id="{8285AC16-A6D8-FAAA-AB78-166D73E59567}"/>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37" name="Google Shape;421;g2987dde74c8_0_1344">
            <a:extLst>
              <a:ext uri="{FF2B5EF4-FFF2-40B4-BE49-F238E27FC236}">
                <a16:creationId xmlns:a16="http://schemas.microsoft.com/office/drawing/2014/main" id="{18EEFEA1-7DA9-2422-4BD6-AFA0898F75EE}"/>
              </a:ext>
            </a:extLst>
          </p:cNvPr>
          <p:cNvGrpSpPr/>
          <p:nvPr/>
        </p:nvGrpSpPr>
        <p:grpSpPr>
          <a:xfrm rot="-2700000">
            <a:off x="10337423" y="5776752"/>
            <a:ext cx="1587850" cy="1277747"/>
            <a:chOff x="9356704" y="2227043"/>
            <a:chExt cx="1190899" cy="958320"/>
          </a:xfrm>
        </p:grpSpPr>
        <p:sp>
          <p:nvSpPr>
            <p:cNvPr id="138" name="Google Shape;422;g2987dde74c8_0_1344">
              <a:extLst>
                <a:ext uri="{FF2B5EF4-FFF2-40B4-BE49-F238E27FC236}">
                  <a16:creationId xmlns:a16="http://schemas.microsoft.com/office/drawing/2014/main" id="{D23380FD-02C8-1BAA-642F-692EAA7CF371}"/>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9" name="Google Shape;423;g2987dde74c8_0_1344">
              <a:extLst>
                <a:ext uri="{FF2B5EF4-FFF2-40B4-BE49-F238E27FC236}">
                  <a16:creationId xmlns:a16="http://schemas.microsoft.com/office/drawing/2014/main" id="{90119D9E-B7CD-D9B0-6387-74C91D931CF9}"/>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xEl>
                                              <p:pRg st="0" end="0"/>
                                            </p:txEl>
                                          </p:spTgt>
                                        </p:tgtEl>
                                        <p:attrNameLst>
                                          <p:attrName>style.visibility</p:attrName>
                                        </p:attrNameLst>
                                      </p:cBhvr>
                                      <p:to>
                                        <p:strVal val="visible"/>
                                      </p:to>
                                    </p:set>
                                    <p:animEffect transition="in" filter="fade">
                                      <p:cBhvr>
                                        <p:cTn id="7" dur="500"/>
                                        <p:tgtEl>
                                          <p:spTgt spid="10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5">
                                            <p:txEl>
                                              <p:pRg st="1" end="1"/>
                                            </p:txEl>
                                          </p:spTgt>
                                        </p:tgtEl>
                                        <p:attrNameLst>
                                          <p:attrName>style.visibility</p:attrName>
                                        </p:attrNameLst>
                                      </p:cBhvr>
                                      <p:to>
                                        <p:strVal val="visible"/>
                                      </p:to>
                                    </p:set>
                                    <p:animEffect transition="in" filter="fade">
                                      <p:cBhvr>
                                        <p:cTn id="10" dur="500"/>
                                        <p:tgtEl>
                                          <p:spTgt spid="10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5">
                                            <p:txEl>
                                              <p:pRg st="2" end="2"/>
                                            </p:txEl>
                                          </p:spTgt>
                                        </p:tgtEl>
                                        <p:attrNameLst>
                                          <p:attrName>style.visibility</p:attrName>
                                        </p:attrNameLst>
                                      </p:cBhvr>
                                      <p:to>
                                        <p:strVal val="visible"/>
                                      </p:to>
                                    </p:set>
                                    <p:animEffect transition="in" filter="fade">
                                      <p:cBhvr>
                                        <p:cTn id="13" dur="500"/>
                                        <p:tgtEl>
                                          <p:spTgt spid="10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5">
                                            <p:txEl>
                                              <p:pRg st="3" end="3"/>
                                            </p:txEl>
                                          </p:spTgt>
                                        </p:tgtEl>
                                        <p:attrNameLst>
                                          <p:attrName>style.visibility</p:attrName>
                                        </p:attrNameLst>
                                      </p:cBhvr>
                                      <p:to>
                                        <p:strVal val="visible"/>
                                      </p:to>
                                    </p:set>
                                    <p:animEffect transition="in" filter="fade">
                                      <p:cBhvr>
                                        <p:cTn id="16" dur="500"/>
                                        <p:tgtEl>
                                          <p:spTgt spid="10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5">
                                            <p:txEl>
                                              <p:pRg st="4" end="4"/>
                                            </p:txEl>
                                          </p:spTgt>
                                        </p:tgtEl>
                                        <p:attrNameLst>
                                          <p:attrName>style.visibility</p:attrName>
                                        </p:attrNameLst>
                                      </p:cBhvr>
                                      <p:to>
                                        <p:strVal val="visible"/>
                                      </p:to>
                                    </p:set>
                                    <p:animEffect transition="in" filter="fade">
                                      <p:cBhvr>
                                        <p:cTn id="19" dur="500"/>
                                        <p:tgtEl>
                                          <p:spTgt spid="10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5">
                                            <p:txEl>
                                              <p:pRg st="5" end="5"/>
                                            </p:txEl>
                                          </p:spTgt>
                                        </p:tgtEl>
                                        <p:attrNameLst>
                                          <p:attrName>style.visibility</p:attrName>
                                        </p:attrNameLst>
                                      </p:cBhvr>
                                      <p:to>
                                        <p:strVal val="visible"/>
                                      </p:to>
                                    </p:set>
                                    <p:animEffect transition="in" filter="fade">
                                      <p:cBhvr>
                                        <p:cTn id="24" dur="500"/>
                                        <p:tgtEl>
                                          <p:spTgt spid="10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5F048CA-9BA5-1696-4791-955006255C3B}"/>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58D85A4C-16E0-8A65-2154-3592082CE6C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1DCD99F-545A-D51F-3C2B-4CE8E992CD2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631;g2987dde74c8_0_0">
            <a:extLst>
              <a:ext uri="{FF2B5EF4-FFF2-40B4-BE49-F238E27FC236}">
                <a16:creationId xmlns:a16="http://schemas.microsoft.com/office/drawing/2014/main" id="{19AA49A9-B983-8389-1021-B9F082C275F9}"/>
              </a:ext>
            </a:extLst>
          </p:cNvPr>
          <p:cNvSpPr/>
          <p:nvPr/>
        </p:nvSpPr>
        <p:spPr>
          <a:xfrm>
            <a:off x="673100" y="1739508"/>
            <a:ext cx="10845800"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1:</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Đánh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giá</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kĩ</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năng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đọc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thành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tiếng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học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thuộc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lòng</a:t>
            </a:r>
            <a:endParaRPr kumimoji="0" lang="en-US" sz="2400" b="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7" name="Google Shape;633;g2987dde74c8_0_0">
            <a:extLst>
              <a:ext uri="{FF2B5EF4-FFF2-40B4-BE49-F238E27FC236}">
                <a16:creationId xmlns:a16="http://schemas.microsoft.com/office/drawing/2014/main" id="{B41BF04A-45D1-1D4A-670E-0FAC473B56F4}"/>
              </a:ext>
            </a:extLst>
          </p:cNvPr>
          <p:cNvSpPr/>
          <p:nvPr/>
        </p:nvSpPr>
        <p:spPr>
          <a:xfrm>
            <a:off x="6240016" y="48517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bài đọc </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vi-VN" sz="2400" b="1" i="1" kern="0" dirty="0">
                <a:solidFill>
                  <a:srgbClr val="000000"/>
                </a:solidFill>
                <a:latin typeface="UTM Avo" panose="02040603050506020204" pitchFamily="18" charset="0"/>
                <a:cs typeface="Arial"/>
                <a:sym typeface="Arial"/>
              </a:rPr>
              <a:t>Người cô của bé Hương</a:t>
            </a:r>
          </a:p>
        </p:txBody>
      </p:sp>
      <p:sp>
        <p:nvSpPr>
          <p:cNvPr id="8" name="Google Shape;634;g2987dde74c8_0_0">
            <a:extLst>
              <a:ext uri="{FF2B5EF4-FFF2-40B4-BE49-F238E27FC236}">
                <a16:creationId xmlns:a16="http://schemas.microsoft.com/office/drawing/2014/main" id="{2400795D-69B0-8D5D-7912-D3B983E70B9C}"/>
              </a:ext>
            </a:extLst>
          </p:cNvPr>
          <p:cNvSpPr/>
          <p:nvPr/>
        </p:nvSpPr>
        <p:spPr>
          <a:xfrm>
            <a:off x="1487424" y="48517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kịch bản</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vi-VN" sz="2400" b="1" i="1" kern="0" dirty="0">
                <a:solidFill>
                  <a:srgbClr val="000000"/>
                </a:solidFill>
                <a:latin typeface="UTM Avo" panose="02040603050506020204" pitchFamily="18" charset="0"/>
                <a:cs typeface="Arial"/>
                <a:sym typeface="Arial"/>
              </a:rPr>
              <a:t>Ở vương quốc tương lai (Công xưởng xanh)</a:t>
            </a:r>
          </a:p>
        </p:txBody>
      </p:sp>
      <p:sp>
        <p:nvSpPr>
          <p:cNvPr id="9" name="Google Shape;635;g2987dde74c8_0_0">
            <a:extLst>
              <a:ext uri="{FF2B5EF4-FFF2-40B4-BE49-F238E27FC236}">
                <a16:creationId xmlns:a16="http://schemas.microsoft.com/office/drawing/2014/main" id="{C1D51D36-0E43-BA03-B24D-4F9FED297CC6}"/>
              </a:ext>
            </a:extLst>
          </p:cNvPr>
          <p:cNvSpPr/>
          <p:nvPr/>
        </p:nvSpPr>
        <p:spPr>
          <a:xfrm>
            <a:off x="6240016" y="28596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kịch bản </a:t>
            </a:r>
            <a:endParaRPr lang="en-US" sz="2400" kern="0" dirty="0">
              <a:solidFill>
                <a:srgbClr val="000000"/>
              </a:solidFill>
              <a:latin typeface="UTM Avo" panose="02040603050506020204" pitchFamily="18" charset="0"/>
              <a:cs typeface="Arial"/>
              <a:sym typeface="Arial"/>
            </a:endParaRPr>
          </a:p>
          <a:p>
            <a:pPr algn="ctr">
              <a:lnSpc>
                <a:spcPct val="125000"/>
              </a:lnSpc>
              <a:buClr>
                <a:srgbClr val="000000"/>
              </a:buClr>
              <a:buFont typeface="Arial"/>
              <a:buNone/>
            </a:pPr>
            <a:r>
              <a:rPr lang="vi-VN" sz="2400" b="1" i="1" kern="0" dirty="0">
                <a:solidFill>
                  <a:srgbClr val="000000"/>
                </a:solidFill>
                <a:latin typeface="UTM Avo" panose="02040603050506020204" pitchFamily="18" charset="0"/>
                <a:cs typeface="Arial"/>
                <a:sym typeface="Arial"/>
              </a:rPr>
              <a:t>Ở vương quốc tương lai (Khu vườn kì diệu)</a:t>
            </a:r>
          </a:p>
        </p:txBody>
      </p:sp>
      <p:sp>
        <p:nvSpPr>
          <p:cNvPr id="10" name="Google Shape;636;g2987dde74c8_0_0">
            <a:extLst>
              <a:ext uri="{FF2B5EF4-FFF2-40B4-BE49-F238E27FC236}">
                <a16:creationId xmlns:a16="http://schemas.microsoft.com/office/drawing/2014/main" id="{A245639E-1F40-E2EB-77D6-96ED22350CCD}"/>
              </a:ext>
            </a:extLst>
          </p:cNvPr>
          <p:cNvSpPr/>
          <p:nvPr/>
        </p:nvSpPr>
        <p:spPr>
          <a:xfrm>
            <a:off x="1487424" y="2859692"/>
            <a:ext cx="4608576" cy="1856232"/>
          </a:xfrm>
          <a:prstGeom prst="rect">
            <a:avLst/>
          </a:prstGeom>
          <a:solidFill>
            <a:srgbClr val="FFE296"/>
          </a:solidFill>
          <a:ln w="25400" cap="flat" cmpd="sng">
            <a:solidFill>
              <a:srgbClr val="FFEFC6"/>
            </a:solidFill>
            <a:prstDash val="solid"/>
            <a:round/>
            <a:headEnd type="none" w="sm" len="sm"/>
            <a:tailEnd type="none" w="sm" len="sm"/>
          </a:ln>
        </p:spPr>
        <p:txBody>
          <a:bodyPr spcFirstLastPara="1" wrap="square" lIns="121900" tIns="60925" rIns="121900" bIns="60925" anchor="ctr" anchorCtr="0">
            <a:noAutofit/>
          </a:bodyPr>
          <a:lstStyle/>
          <a:p>
            <a:pPr algn="ct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hãy đọc thuộc 2 khổ thơ đầu trong bài thơ </a:t>
            </a:r>
            <a:r>
              <a:rPr lang="vi-VN" sz="2400" b="1" i="1" kern="0" dirty="0">
                <a:solidFill>
                  <a:srgbClr val="000000"/>
                </a:solidFill>
                <a:latin typeface="UTM Avo" panose="02040603050506020204" pitchFamily="18" charset="0"/>
                <a:cs typeface="Arial"/>
                <a:sym typeface="Arial"/>
              </a:rPr>
              <a:t>Nếu chúng mình có phép lạ</a:t>
            </a:r>
          </a:p>
        </p:txBody>
      </p:sp>
      <p:sp>
        <p:nvSpPr>
          <p:cNvPr id="11" name="4">
            <a:extLst>
              <a:ext uri="{FF2B5EF4-FFF2-40B4-BE49-F238E27FC236}">
                <a16:creationId xmlns:a16="http://schemas.microsoft.com/office/drawing/2014/main" id="{82A60167-6348-57F0-1B49-B53068E32230}"/>
              </a:ext>
            </a:extLst>
          </p:cNvPr>
          <p:cNvSpPr/>
          <p:nvPr/>
        </p:nvSpPr>
        <p:spPr>
          <a:xfrm>
            <a:off x="6240016" y="4851792"/>
            <a:ext cx="4608576" cy="1856232"/>
          </a:xfrm>
          <a:prstGeom prst="rect">
            <a:avLst/>
          </a:prstGeom>
          <a:solidFill>
            <a:srgbClr val="6EAF99"/>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4</a:t>
            </a:r>
            <a:endParaRPr sz="3600" b="1" kern="0" dirty="0">
              <a:latin typeface="UTM Avo" panose="02040603050506020204" pitchFamily="18" charset="0"/>
              <a:cs typeface="Arial"/>
              <a:sym typeface="Arial"/>
            </a:endParaRPr>
          </a:p>
        </p:txBody>
      </p:sp>
      <p:sp>
        <p:nvSpPr>
          <p:cNvPr id="12" name="3">
            <a:extLst>
              <a:ext uri="{FF2B5EF4-FFF2-40B4-BE49-F238E27FC236}">
                <a16:creationId xmlns:a16="http://schemas.microsoft.com/office/drawing/2014/main" id="{0AC15CEB-C443-3A57-007C-50053DFDF67F}"/>
              </a:ext>
            </a:extLst>
          </p:cNvPr>
          <p:cNvSpPr/>
          <p:nvPr/>
        </p:nvSpPr>
        <p:spPr>
          <a:xfrm>
            <a:off x="1487424" y="4851792"/>
            <a:ext cx="4608576" cy="1856232"/>
          </a:xfrm>
          <a:prstGeom prst="rect">
            <a:avLst/>
          </a:prstGeom>
          <a:solidFill>
            <a:srgbClr val="E68B86"/>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3</a:t>
            </a:r>
            <a:endParaRPr sz="3600" b="1" kern="0" dirty="0">
              <a:latin typeface="UTM Avo" panose="02040603050506020204" pitchFamily="18" charset="0"/>
              <a:cs typeface="Arial"/>
              <a:sym typeface="Arial"/>
            </a:endParaRPr>
          </a:p>
        </p:txBody>
      </p:sp>
      <p:sp>
        <p:nvSpPr>
          <p:cNvPr id="13" name="2">
            <a:extLst>
              <a:ext uri="{FF2B5EF4-FFF2-40B4-BE49-F238E27FC236}">
                <a16:creationId xmlns:a16="http://schemas.microsoft.com/office/drawing/2014/main" id="{0456879F-3E1F-F629-2C0A-05AE7B8553B2}"/>
              </a:ext>
            </a:extLst>
          </p:cNvPr>
          <p:cNvSpPr/>
          <p:nvPr/>
        </p:nvSpPr>
        <p:spPr>
          <a:xfrm>
            <a:off x="6240016" y="2859692"/>
            <a:ext cx="4608576" cy="1856232"/>
          </a:xfrm>
          <a:prstGeom prst="rect">
            <a:avLst/>
          </a:prstGeom>
          <a:solidFill>
            <a:srgbClr val="9DAADF"/>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2</a:t>
            </a:r>
            <a:endParaRPr sz="3600" b="1" kern="0" dirty="0">
              <a:latin typeface="UTM Avo" panose="02040603050506020204" pitchFamily="18" charset="0"/>
              <a:cs typeface="Arial"/>
              <a:sym typeface="Arial"/>
            </a:endParaRPr>
          </a:p>
        </p:txBody>
      </p:sp>
      <p:sp>
        <p:nvSpPr>
          <p:cNvPr id="14" name="1">
            <a:extLst>
              <a:ext uri="{FF2B5EF4-FFF2-40B4-BE49-F238E27FC236}">
                <a16:creationId xmlns:a16="http://schemas.microsoft.com/office/drawing/2014/main" id="{43EA28E0-F57E-2968-CE76-B222F6F1D687}"/>
              </a:ext>
            </a:extLst>
          </p:cNvPr>
          <p:cNvSpPr/>
          <p:nvPr/>
        </p:nvSpPr>
        <p:spPr>
          <a:xfrm>
            <a:off x="1438050" y="2859692"/>
            <a:ext cx="4608576" cy="1856232"/>
          </a:xfrm>
          <a:prstGeom prst="rect">
            <a:avLst/>
          </a:prstGeom>
          <a:solidFill>
            <a:srgbClr val="EDBF74"/>
          </a:solidFill>
          <a:ln>
            <a:noFill/>
          </a:ln>
          <a:effectLst>
            <a:outerShdw blurRad="44450" dist="27940" dir="5400000" algn="ctr">
              <a:srgbClr val="000000">
                <a:alpha val="31760"/>
              </a:srgbClr>
            </a:outerShdw>
          </a:effectLst>
        </p:spPr>
        <p:txBody>
          <a:bodyPr spcFirstLastPara="1" wrap="square" lIns="121900" tIns="60925" rIns="121900" bIns="60925" anchor="ctr" anchorCtr="0">
            <a:noAutofit/>
          </a:bodyPr>
          <a:lstStyle/>
          <a:p>
            <a:pPr algn="ctr">
              <a:lnSpc>
                <a:spcPct val="150000"/>
              </a:lnSpc>
              <a:buClr>
                <a:srgbClr val="000000"/>
              </a:buClr>
              <a:buFont typeface="Arial"/>
              <a:buNone/>
            </a:pPr>
            <a:r>
              <a:rPr lang="en-US" sz="3600" b="1" kern="0" dirty="0">
                <a:latin typeface="UTM Avo" panose="02040603050506020204" pitchFamily="18" charset="0"/>
                <a:cs typeface="Arial"/>
                <a:sym typeface="Arial"/>
              </a:rPr>
              <a:t>1</a:t>
            </a:r>
            <a:endParaRPr sz="3600" b="1" kern="0" dirty="0">
              <a:latin typeface="UTM Avo" panose="02040603050506020204" pitchFamily="18" charset="0"/>
              <a:cs typeface="Arial"/>
              <a:sym typeface="Arial"/>
            </a:endParaRPr>
          </a:p>
        </p:txBody>
      </p:sp>
    </p:spTree>
    <p:extLst>
      <p:ext uri="{BB962C8B-B14F-4D97-AF65-F5344CB8AC3E}">
        <p14:creationId xmlns:p14="http://schemas.microsoft.com/office/powerpoint/2010/main" val="357226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4"/>
                                        </p:tgtEl>
                                      </p:cBhvr>
                                    </p:animEffect>
                                    <p:set>
                                      <p:cBhvr>
                                        <p:cTn id="3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0" restart="whenNotActive" fill="hold" evtFilter="cancelBubble" nodeType="interactiveSeq">
                <p:stCondLst>
                  <p:cond evt="onClick" delay="0">
                    <p:tgtEl>
                      <p:spTgt spid="13"/>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13"/>
                                        </p:tgtEl>
                                      </p:cBhvr>
                                    </p:animEffect>
                                    <p:set>
                                      <p:cBhvr>
                                        <p:cTn id="4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46" restart="whenNotActive" fill="hold" evtFilter="cancelBubble" nodeType="interactiveSeq">
                <p:stCondLst>
                  <p:cond evt="onClick" delay="0">
                    <p:tgtEl>
                      <p:spTgt spid="12"/>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52" restart="whenNotActive" fill="hold" evtFilter="cancelBubble" nodeType="interactiveSeq">
                <p:stCondLst>
                  <p:cond evt="onClick" delay="0">
                    <p:tgtEl>
                      <p:spTgt spid="11"/>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B998A3B-9CBD-8783-9601-2EB53E9E74FC}"/>
              </a:ext>
            </a:extLst>
          </p:cNvPr>
          <p:cNvSpPr/>
          <p:nvPr/>
        </p:nvSpPr>
        <p:spPr>
          <a:xfrm>
            <a:off x="1" y="5365271"/>
            <a:ext cx="12192000"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7222371"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en-US" sz="2400" b="1" kern="0" dirty="0" err="1">
                <a:solidFill>
                  <a:srgbClr val="000000"/>
                </a:solidFill>
                <a:latin typeface="UTM Avo" panose="02040603050506020204" pitchFamily="18" charset="0"/>
                <a:cs typeface="Arial"/>
                <a:sym typeface="Arial"/>
              </a:rPr>
              <a:t>Đọc</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bài</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đọc</a:t>
            </a:r>
            <a:r>
              <a:rPr lang="en-US" sz="2400" b="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Đồng</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dao</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tặng</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mẹ</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tặng</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ba</a:t>
            </a:r>
            <a:endParaRPr lang="en-US" sz="2400" b="1" i="1" kern="0" dirty="0">
              <a:solidFill>
                <a:srgbClr val="000000"/>
              </a:solidFill>
              <a:latin typeface="UTM Avo" panose="02040603050506020204" pitchFamily="18" charset="0"/>
              <a:cs typeface="Arial"/>
              <a:sym typeface="Arial"/>
            </a:endParaRPr>
          </a:p>
        </p:txBody>
      </p:sp>
      <p:sp>
        <p:nvSpPr>
          <p:cNvPr id="7" name="Google Shape;406;p4">
            <a:extLst>
              <a:ext uri="{FF2B5EF4-FFF2-40B4-BE49-F238E27FC236}">
                <a16:creationId xmlns:a16="http://schemas.microsoft.com/office/drawing/2014/main" id="{71826A76-BFC5-FA75-2BD2-9B41E404D004}"/>
              </a:ext>
            </a:extLst>
          </p:cNvPr>
          <p:cNvSpPr/>
          <p:nvPr/>
        </p:nvSpPr>
        <p:spPr>
          <a:xfrm>
            <a:off x="573015" y="3066434"/>
            <a:ext cx="3120271" cy="3170058"/>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000" dirty="0">
                <a:solidFill>
                  <a:srgbClr val="000000"/>
                </a:solidFill>
                <a:latin typeface="UTM Avo" panose="02040603050506020204" pitchFamily="18" charset="0"/>
                <a:ea typeface="Arial"/>
                <a:cs typeface="Arial"/>
                <a:sym typeface="Arial"/>
              </a:rPr>
              <a:t>Mẹ à, mẹ ơi</a:t>
            </a:r>
          </a:p>
          <a:p>
            <a:pPr lvl="0" algn="just">
              <a:lnSpc>
                <a:spcPct val="125000"/>
              </a:lnSpc>
            </a:pPr>
            <a:r>
              <a:rPr lang="vi-VN" sz="2000" dirty="0">
                <a:solidFill>
                  <a:srgbClr val="000000"/>
                </a:solidFill>
                <a:latin typeface="UTM Avo" panose="02040603050506020204" pitchFamily="18" charset="0"/>
                <a:ea typeface="Arial"/>
                <a:cs typeface="Arial"/>
                <a:sym typeface="Arial"/>
              </a:rPr>
              <a:t>Ba à, ba ơi</a:t>
            </a:r>
          </a:p>
          <a:p>
            <a:pPr lvl="0" algn="just">
              <a:lnSpc>
                <a:spcPct val="125000"/>
              </a:lnSpc>
            </a:pPr>
            <a:r>
              <a:rPr lang="vi-VN" sz="2000" dirty="0">
                <a:solidFill>
                  <a:srgbClr val="000000"/>
                </a:solidFill>
                <a:latin typeface="UTM Avo" panose="02040603050506020204" pitchFamily="18" charset="0"/>
                <a:ea typeface="Arial"/>
                <a:cs typeface="Arial"/>
                <a:sym typeface="Arial"/>
              </a:rPr>
              <a:t>Mèo trắng ngủ rồi</a:t>
            </a:r>
          </a:p>
          <a:p>
            <a:pPr lvl="0" algn="just">
              <a:lnSpc>
                <a:spcPct val="125000"/>
              </a:lnSpc>
            </a:pPr>
            <a:r>
              <a:rPr lang="vi-VN" sz="2000" dirty="0">
                <a:solidFill>
                  <a:srgbClr val="000000"/>
                </a:solidFill>
                <a:latin typeface="UTM Avo" panose="02040603050506020204" pitchFamily="18" charset="0"/>
                <a:ea typeface="Arial"/>
                <a:cs typeface="Arial"/>
                <a:sym typeface="Arial"/>
              </a:rPr>
              <a:t>Mèo đen còn thức</a:t>
            </a:r>
          </a:p>
          <a:p>
            <a:pPr lvl="0" algn="just">
              <a:lnSpc>
                <a:spcPct val="125000"/>
              </a:lnSpc>
            </a:pPr>
            <a:r>
              <a:rPr lang="vi-VN" sz="2000" dirty="0">
                <a:solidFill>
                  <a:srgbClr val="000000"/>
                </a:solidFill>
                <a:latin typeface="UTM Avo" panose="02040603050506020204" pitchFamily="18" charset="0"/>
                <a:ea typeface="Arial"/>
                <a:cs typeface="Arial"/>
                <a:sym typeface="Arial"/>
              </a:rPr>
              <a:t>Ba đến phòng trực </a:t>
            </a:r>
          </a:p>
          <a:p>
            <a:pPr lvl="0" algn="just">
              <a:lnSpc>
                <a:spcPct val="125000"/>
              </a:lnSpc>
            </a:pPr>
            <a:r>
              <a:rPr lang="vi-VN" sz="2000" dirty="0">
                <a:solidFill>
                  <a:srgbClr val="000000"/>
                </a:solidFill>
                <a:latin typeface="UTM Avo" panose="02040603050506020204" pitchFamily="18" charset="0"/>
                <a:ea typeface="Arial"/>
                <a:cs typeface="Arial"/>
                <a:sym typeface="Arial"/>
              </a:rPr>
              <a:t>Mẹ vẫn chưa về </a:t>
            </a:r>
          </a:p>
          <a:p>
            <a:pPr lvl="0" algn="just">
              <a:lnSpc>
                <a:spcPct val="125000"/>
              </a:lnSpc>
            </a:pPr>
            <a:r>
              <a:rPr lang="vi-VN" sz="2000" dirty="0">
                <a:solidFill>
                  <a:srgbClr val="000000"/>
                </a:solidFill>
                <a:latin typeface="UTM Avo" panose="02040603050506020204" pitchFamily="18" charset="0"/>
                <a:ea typeface="Arial"/>
                <a:cs typeface="Arial"/>
                <a:sym typeface="Arial"/>
              </a:rPr>
              <a:t>Con lắng tai nghe</a:t>
            </a:r>
          </a:p>
          <a:p>
            <a:pPr lvl="0" algn="just">
              <a:lnSpc>
                <a:spcPct val="125000"/>
              </a:lnSpc>
            </a:pPr>
            <a:r>
              <a:rPr lang="vi-VN" sz="2000" dirty="0">
                <a:solidFill>
                  <a:srgbClr val="000000"/>
                </a:solidFill>
                <a:latin typeface="UTM Avo" panose="02040603050506020204" pitchFamily="18" charset="0"/>
                <a:ea typeface="Arial"/>
                <a:cs typeface="Arial"/>
                <a:sym typeface="Arial"/>
              </a:rPr>
              <a:t>Họa mi thánh thót</a:t>
            </a:r>
          </a:p>
        </p:txBody>
      </p:sp>
      <p:sp>
        <p:nvSpPr>
          <p:cNvPr id="2" name="Google Shape;631;g2987dde74c8_0_0">
            <a:extLst>
              <a:ext uri="{FF2B5EF4-FFF2-40B4-BE49-F238E27FC236}">
                <a16:creationId xmlns:a16="http://schemas.microsoft.com/office/drawing/2014/main" id="{8B7F77C7-B07D-252E-53F5-9F54BD3C2A64}"/>
              </a:ext>
            </a:extLst>
          </p:cNvPr>
          <p:cNvSpPr/>
          <p:nvPr/>
        </p:nvSpPr>
        <p:spPr>
          <a:xfrm>
            <a:off x="3120314" y="1640628"/>
            <a:ext cx="5951368"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hiểu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luyện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tập</a:t>
            </a:r>
            <a:endParaRPr kumimoji="0" lang="en-US"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3" name="Google Shape;406;p4">
            <a:extLst>
              <a:ext uri="{FF2B5EF4-FFF2-40B4-BE49-F238E27FC236}">
                <a16:creationId xmlns:a16="http://schemas.microsoft.com/office/drawing/2014/main" id="{92D4ABE3-2E4A-F0F9-3423-F37F9E5661D4}"/>
              </a:ext>
            </a:extLst>
          </p:cNvPr>
          <p:cNvSpPr/>
          <p:nvPr/>
        </p:nvSpPr>
        <p:spPr>
          <a:xfrm>
            <a:off x="3418265" y="3055616"/>
            <a:ext cx="3120271" cy="2400617"/>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000" dirty="0">
                <a:solidFill>
                  <a:srgbClr val="000000"/>
                </a:solidFill>
                <a:latin typeface="UTM Avo" panose="02040603050506020204" pitchFamily="18" charset="0"/>
                <a:ea typeface="Arial"/>
                <a:cs typeface="Arial"/>
                <a:sym typeface="Arial"/>
              </a:rPr>
              <a:t>Có bài toán tập</a:t>
            </a:r>
          </a:p>
          <a:p>
            <a:pPr lvl="0" algn="just">
              <a:lnSpc>
                <a:spcPct val="125000"/>
              </a:lnSpc>
            </a:pPr>
            <a:r>
              <a:rPr lang="vi-VN" sz="2000" dirty="0">
                <a:solidFill>
                  <a:srgbClr val="000000"/>
                </a:solidFill>
                <a:latin typeface="UTM Avo" panose="02040603050506020204" pitchFamily="18" charset="0"/>
                <a:ea typeface="Arial"/>
                <a:cs typeface="Arial"/>
                <a:sym typeface="Arial"/>
              </a:rPr>
              <a:t>Khó à khó ơi</a:t>
            </a:r>
          </a:p>
          <a:p>
            <a:pPr lvl="0" algn="just">
              <a:lnSpc>
                <a:spcPct val="125000"/>
              </a:lnSpc>
            </a:pPr>
            <a:r>
              <a:rPr lang="vi-VN" sz="2000" dirty="0">
                <a:solidFill>
                  <a:srgbClr val="000000"/>
                </a:solidFill>
                <a:latin typeface="UTM Avo" panose="02040603050506020204" pitchFamily="18" charset="0"/>
                <a:ea typeface="Arial"/>
                <a:cs typeface="Arial"/>
                <a:sym typeface="Arial"/>
              </a:rPr>
              <a:t>Có ông Mặt Trời </a:t>
            </a:r>
          </a:p>
          <a:p>
            <a:pPr lvl="0" algn="just">
              <a:lnSpc>
                <a:spcPct val="125000"/>
              </a:lnSpc>
            </a:pPr>
            <a:r>
              <a:rPr lang="vi-VN" sz="2000" dirty="0">
                <a:solidFill>
                  <a:srgbClr val="000000"/>
                </a:solidFill>
                <a:latin typeface="UTM Avo" panose="02040603050506020204" pitchFamily="18" charset="0"/>
                <a:ea typeface="Arial"/>
                <a:cs typeface="Arial"/>
                <a:sym typeface="Arial"/>
              </a:rPr>
              <a:t>Ghé vào cửa sổ</a:t>
            </a:r>
          </a:p>
          <a:p>
            <a:pPr lvl="0" algn="just">
              <a:lnSpc>
                <a:spcPct val="125000"/>
              </a:lnSpc>
            </a:pPr>
            <a:r>
              <a:rPr lang="vi-VN" sz="2000" dirty="0">
                <a:solidFill>
                  <a:srgbClr val="000000"/>
                </a:solidFill>
                <a:latin typeface="UTM Avo" panose="02040603050506020204" pitchFamily="18" charset="0"/>
                <a:ea typeface="Arial"/>
                <a:cs typeface="Arial"/>
                <a:sym typeface="Arial"/>
              </a:rPr>
              <a:t>Bàn tay chị gió </a:t>
            </a:r>
          </a:p>
          <a:p>
            <a:pPr lvl="0" algn="just">
              <a:lnSpc>
                <a:spcPct val="125000"/>
              </a:lnSpc>
            </a:pPr>
            <a:r>
              <a:rPr lang="vi-VN" sz="2000" dirty="0">
                <a:solidFill>
                  <a:srgbClr val="000000"/>
                </a:solidFill>
                <a:latin typeface="UTM Avo" panose="02040603050506020204" pitchFamily="18" charset="0"/>
                <a:ea typeface="Arial"/>
                <a:cs typeface="Arial"/>
                <a:sym typeface="Arial"/>
              </a:rPr>
              <a:t>Vuốt làn tóc con…</a:t>
            </a:r>
          </a:p>
        </p:txBody>
      </p:sp>
      <p:grpSp>
        <p:nvGrpSpPr>
          <p:cNvPr id="20" name="Group 19">
            <a:extLst>
              <a:ext uri="{FF2B5EF4-FFF2-40B4-BE49-F238E27FC236}">
                <a16:creationId xmlns:a16="http://schemas.microsoft.com/office/drawing/2014/main" id="{6DD1A627-4247-6CBF-5A30-68B62C7E372C}"/>
              </a:ext>
            </a:extLst>
          </p:cNvPr>
          <p:cNvGrpSpPr/>
          <p:nvPr/>
        </p:nvGrpSpPr>
        <p:grpSpPr>
          <a:xfrm>
            <a:off x="6850540" y="2423590"/>
            <a:ext cx="5341460" cy="4689908"/>
            <a:chOff x="6850540" y="2423590"/>
            <a:chExt cx="5341460" cy="4689908"/>
          </a:xfrm>
        </p:grpSpPr>
        <p:grpSp>
          <p:nvGrpSpPr>
            <p:cNvPr id="17" name="Group 16">
              <a:extLst>
                <a:ext uri="{FF2B5EF4-FFF2-40B4-BE49-F238E27FC236}">
                  <a16:creationId xmlns:a16="http://schemas.microsoft.com/office/drawing/2014/main" id="{462A8A1F-23AD-502B-9DF4-A31581413E11}"/>
                </a:ext>
              </a:extLst>
            </p:cNvPr>
            <p:cNvGrpSpPr/>
            <p:nvPr/>
          </p:nvGrpSpPr>
          <p:grpSpPr>
            <a:xfrm>
              <a:off x="6850540" y="3710152"/>
              <a:ext cx="5341460" cy="3403346"/>
              <a:chOff x="6940114" y="3710152"/>
              <a:chExt cx="5341460" cy="3403346"/>
            </a:xfrm>
          </p:grpSpPr>
          <p:grpSp>
            <p:nvGrpSpPr>
              <p:cNvPr id="11" name="Group 10">
                <a:extLst>
                  <a:ext uri="{FF2B5EF4-FFF2-40B4-BE49-F238E27FC236}">
                    <a16:creationId xmlns:a16="http://schemas.microsoft.com/office/drawing/2014/main" id="{07CF6D0A-EE2B-091A-D6A8-00578F1F10B6}"/>
                  </a:ext>
                </a:extLst>
              </p:cNvPr>
              <p:cNvGrpSpPr/>
              <p:nvPr/>
            </p:nvGrpSpPr>
            <p:grpSpPr>
              <a:xfrm>
                <a:off x="6940114" y="3849598"/>
                <a:ext cx="5341459" cy="3263900"/>
                <a:chOff x="6956201" y="3870618"/>
                <a:chExt cx="5341459" cy="3263900"/>
              </a:xfrm>
            </p:grpSpPr>
            <p:pic>
              <p:nvPicPr>
                <p:cNvPr id="6" name="Picture 5">
                  <a:extLst>
                    <a:ext uri="{FF2B5EF4-FFF2-40B4-BE49-F238E27FC236}">
                      <a16:creationId xmlns:a16="http://schemas.microsoft.com/office/drawing/2014/main" id="{A4685504-CAD9-9FC9-3B73-E1F9EEBFF9C0}"/>
                    </a:ext>
                  </a:extLst>
                </p:cNvPr>
                <p:cNvPicPr>
                  <a:picLocks noChangeAspect="1"/>
                </p:cNvPicPr>
                <p:nvPr/>
              </p:nvPicPr>
              <p:blipFill rotWithShape="1">
                <a:blip r:embed="rId3">
                  <a:extLst>
                    <a:ext uri="{28A0092B-C50C-407E-A947-70E740481C1C}">
                      <a14:useLocalDpi xmlns:a14="http://schemas.microsoft.com/office/drawing/2010/main" val="0"/>
                    </a:ext>
                  </a:extLst>
                </a:blip>
                <a:srcRect t="52407" r="30936"/>
                <a:stretch/>
              </p:blipFill>
              <p:spPr>
                <a:xfrm>
                  <a:off x="6956201" y="3870618"/>
                  <a:ext cx="5341459" cy="3263900"/>
                </a:xfrm>
                <a:prstGeom prst="rect">
                  <a:avLst/>
                </a:prstGeom>
              </p:spPr>
            </p:pic>
            <p:pic>
              <p:nvPicPr>
                <p:cNvPr id="9" name="Picture 8">
                  <a:extLst>
                    <a:ext uri="{FF2B5EF4-FFF2-40B4-BE49-F238E27FC236}">
                      <a16:creationId xmlns:a16="http://schemas.microsoft.com/office/drawing/2014/main" id="{7D4376E3-A87F-044F-C7BE-EEAC2F7724FD}"/>
                    </a:ext>
                  </a:extLst>
                </p:cNvPr>
                <p:cNvPicPr>
                  <a:picLocks noChangeAspect="1"/>
                </p:cNvPicPr>
                <p:nvPr/>
              </p:nvPicPr>
              <p:blipFill rotWithShape="1">
                <a:blip r:embed="rId4">
                  <a:extLst>
                    <a:ext uri="{28A0092B-C50C-407E-A947-70E740481C1C}">
                      <a14:useLocalDpi xmlns:a14="http://schemas.microsoft.com/office/drawing/2010/main" val="0"/>
                    </a:ext>
                  </a:extLst>
                </a:blip>
                <a:srcRect l="6463" t="72402" r="33570" b="3305"/>
                <a:stretch/>
              </p:blipFill>
              <p:spPr>
                <a:xfrm>
                  <a:off x="7460586" y="5238392"/>
                  <a:ext cx="4635499" cy="1665937"/>
                </a:xfrm>
                <a:prstGeom prst="rect">
                  <a:avLst/>
                </a:prstGeom>
              </p:spPr>
            </p:pic>
          </p:grpSp>
          <p:sp>
            <p:nvSpPr>
              <p:cNvPr id="14" name="Rectangle 13">
                <a:extLst>
                  <a:ext uri="{FF2B5EF4-FFF2-40B4-BE49-F238E27FC236}">
                    <a16:creationId xmlns:a16="http://schemas.microsoft.com/office/drawing/2014/main" id="{91C75580-36B6-05EF-885E-8ED91A8C84A2}"/>
                  </a:ext>
                </a:extLst>
              </p:cNvPr>
              <p:cNvSpPr/>
              <p:nvPr/>
            </p:nvSpPr>
            <p:spPr>
              <a:xfrm>
                <a:off x="7586717" y="3792216"/>
                <a:ext cx="1883103"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5" name="Rectangle 14">
                <a:extLst>
                  <a:ext uri="{FF2B5EF4-FFF2-40B4-BE49-F238E27FC236}">
                    <a16:creationId xmlns:a16="http://schemas.microsoft.com/office/drawing/2014/main" id="{B1836ECB-AD30-FDD4-3FC0-057F6045DE2D}"/>
                  </a:ext>
                </a:extLst>
              </p:cNvPr>
              <p:cNvSpPr/>
              <p:nvPr/>
            </p:nvSpPr>
            <p:spPr>
              <a:xfrm>
                <a:off x="12061281" y="3710152"/>
                <a:ext cx="220293"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grpSp>
        <p:pic>
          <p:nvPicPr>
            <p:cNvPr id="19" name="Picture 18">
              <a:extLst>
                <a:ext uri="{FF2B5EF4-FFF2-40B4-BE49-F238E27FC236}">
                  <a16:creationId xmlns:a16="http://schemas.microsoft.com/office/drawing/2014/main" id="{E0240865-3990-1809-784A-D24820CD1168}"/>
                </a:ext>
              </a:extLst>
            </p:cNvPr>
            <p:cNvPicPr>
              <a:picLocks noChangeAspect="1"/>
            </p:cNvPicPr>
            <p:nvPr/>
          </p:nvPicPr>
          <p:blipFill rotWithShape="1">
            <a:blip r:embed="rId4">
              <a:extLst>
                <a:ext uri="{28A0092B-C50C-407E-A947-70E740481C1C}">
                  <a14:useLocalDpi xmlns:a14="http://schemas.microsoft.com/office/drawing/2010/main" val="0"/>
                </a:ext>
              </a:extLst>
            </a:blip>
            <a:srcRect l="33421" t="31589" r="37715" b="41971"/>
            <a:stretch/>
          </p:blipFill>
          <p:spPr>
            <a:xfrm>
              <a:off x="9438795" y="2423590"/>
              <a:ext cx="2231267" cy="1813206"/>
            </a:xfrm>
            <a:prstGeom prst="rect">
              <a:avLst/>
            </a:prstGeom>
          </p:spPr>
        </p:pic>
      </p:grpSp>
    </p:spTree>
    <p:extLst>
      <p:ext uri="{BB962C8B-B14F-4D97-AF65-F5344CB8AC3E}">
        <p14:creationId xmlns:p14="http://schemas.microsoft.com/office/powerpoint/2010/main" val="221065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B998A3B-9CBD-8783-9601-2EB53E9E74FC}"/>
              </a:ext>
            </a:extLst>
          </p:cNvPr>
          <p:cNvSpPr/>
          <p:nvPr/>
        </p:nvSpPr>
        <p:spPr>
          <a:xfrm>
            <a:off x="1" y="5365271"/>
            <a:ext cx="12192000"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7222371"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en-US" sz="2400" b="1" kern="0" dirty="0" err="1">
                <a:solidFill>
                  <a:srgbClr val="000000"/>
                </a:solidFill>
                <a:latin typeface="UTM Avo" panose="02040603050506020204" pitchFamily="18" charset="0"/>
                <a:cs typeface="Arial"/>
                <a:sym typeface="Arial"/>
              </a:rPr>
              <a:t>Đọc</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bài</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đọc</a:t>
            </a:r>
            <a:r>
              <a:rPr lang="en-US" sz="2400" b="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Đồng</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dao</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tặng</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mẹ</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tặng</a:t>
            </a:r>
            <a:r>
              <a:rPr lang="en-US" sz="2400" b="1" i="1" kern="0" dirty="0">
                <a:solidFill>
                  <a:srgbClr val="000000"/>
                </a:solidFill>
                <a:latin typeface="UTM Avo" panose="02040603050506020204" pitchFamily="18" charset="0"/>
                <a:cs typeface="Arial"/>
                <a:sym typeface="Arial"/>
              </a:rPr>
              <a:t> </a:t>
            </a:r>
            <a:r>
              <a:rPr lang="en-US" sz="2400" b="1" i="1" kern="0" dirty="0" err="1">
                <a:solidFill>
                  <a:srgbClr val="000000"/>
                </a:solidFill>
                <a:latin typeface="UTM Avo" panose="02040603050506020204" pitchFamily="18" charset="0"/>
                <a:cs typeface="Arial"/>
                <a:sym typeface="Arial"/>
              </a:rPr>
              <a:t>ba</a:t>
            </a:r>
            <a:endParaRPr lang="en-US" sz="2400" b="1" i="1" kern="0" dirty="0">
              <a:solidFill>
                <a:srgbClr val="000000"/>
              </a:solidFill>
              <a:latin typeface="UTM Avo" panose="02040603050506020204" pitchFamily="18" charset="0"/>
              <a:cs typeface="Arial"/>
              <a:sym typeface="Arial"/>
            </a:endParaRPr>
          </a:p>
        </p:txBody>
      </p:sp>
      <p:sp>
        <p:nvSpPr>
          <p:cNvPr id="7" name="Google Shape;406;p4">
            <a:extLst>
              <a:ext uri="{FF2B5EF4-FFF2-40B4-BE49-F238E27FC236}">
                <a16:creationId xmlns:a16="http://schemas.microsoft.com/office/drawing/2014/main" id="{71826A76-BFC5-FA75-2BD2-9B41E404D004}"/>
              </a:ext>
            </a:extLst>
          </p:cNvPr>
          <p:cNvSpPr/>
          <p:nvPr/>
        </p:nvSpPr>
        <p:spPr>
          <a:xfrm>
            <a:off x="573015" y="3066434"/>
            <a:ext cx="3120271" cy="3170058"/>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000">
                <a:solidFill>
                  <a:srgbClr val="000000"/>
                </a:solidFill>
                <a:latin typeface="UTM Avo" panose="02040603050506020204" pitchFamily="18" charset="0"/>
                <a:ea typeface="Arial"/>
                <a:cs typeface="Arial"/>
                <a:sym typeface="Arial"/>
              </a:rPr>
              <a:t>Ba mẹ đừng buồn</a:t>
            </a:r>
          </a:p>
          <a:p>
            <a:pPr lvl="0" algn="just">
              <a:lnSpc>
                <a:spcPct val="125000"/>
              </a:lnSpc>
            </a:pPr>
            <a:r>
              <a:rPr lang="vi-VN" sz="2000">
                <a:solidFill>
                  <a:srgbClr val="000000"/>
                </a:solidFill>
                <a:latin typeface="UTM Avo" panose="02040603050506020204" pitchFamily="18" charset="0"/>
                <a:ea typeface="Arial"/>
                <a:cs typeface="Arial"/>
                <a:sym typeface="Arial"/>
              </a:rPr>
              <a:t>Nhà không vắng vẻ</a:t>
            </a:r>
          </a:p>
          <a:p>
            <a:pPr lvl="0" algn="just">
              <a:lnSpc>
                <a:spcPct val="125000"/>
              </a:lnSpc>
            </a:pPr>
            <a:r>
              <a:rPr lang="vi-VN" sz="2000">
                <a:solidFill>
                  <a:srgbClr val="000000"/>
                </a:solidFill>
                <a:latin typeface="UTM Avo" panose="02040603050506020204" pitchFamily="18" charset="0"/>
                <a:ea typeface="Arial"/>
                <a:cs typeface="Arial"/>
                <a:sym typeface="Arial"/>
              </a:rPr>
              <a:t>Búp bê bé bé</a:t>
            </a:r>
          </a:p>
          <a:p>
            <a:pPr lvl="0" algn="just">
              <a:lnSpc>
                <a:spcPct val="125000"/>
              </a:lnSpc>
            </a:pPr>
            <a:r>
              <a:rPr lang="vi-VN" sz="2000">
                <a:solidFill>
                  <a:srgbClr val="000000"/>
                </a:solidFill>
                <a:latin typeface="UTM Avo" panose="02040603050506020204" pitchFamily="18" charset="0"/>
                <a:ea typeface="Arial"/>
                <a:cs typeface="Arial"/>
                <a:sym typeface="Arial"/>
              </a:rPr>
              <a:t>Vẫn nhoẻn miệng cười</a:t>
            </a:r>
          </a:p>
          <a:p>
            <a:pPr lvl="0" algn="just">
              <a:lnSpc>
                <a:spcPct val="125000"/>
              </a:lnSpc>
            </a:pPr>
            <a:r>
              <a:rPr lang="vi-VN" sz="2000">
                <a:solidFill>
                  <a:srgbClr val="000000"/>
                </a:solidFill>
                <a:latin typeface="UTM Avo" panose="02040603050506020204" pitchFamily="18" charset="0"/>
                <a:ea typeface="Arial"/>
                <a:cs typeface="Arial"/>
                <a:sym typeface="Arial"/>
              </a:rPr>
              <a:t>Mèo trắng dậy rồi</a:t>
            </a:r>
          </a:p>
          <a:p>
            <a:pPr lvl="0" algn="just">
              <a:lnSpc>
                <a:spcPct val="125000"/>
              </a:lnSpc>
            </a:pPr>
            <a:r>
              <a:rPr lang="vi-VN" sz="2000">
                <a:solidFill>
                  <a:srgbClr val="000000"/>
                </a:solidFill>
                <a:latin typeface="UTM Avo" panose="02040603050506020204" pitchFamily="18" charset="0"/>
                <a:ea typeface="Arial"/>
                <a:cs typeface="Arial"/>
                <a:sym typeface="Arial"/>
              </a:rPr>
              <a:t>Mèo đen bắt chuột</a:t>
            </a:r>
          </a:p>
          <a:p>
            <a:pPr lvl="0" algn="just">
              <a:lnSpc>
                <a:spcPct val="125000"/>
              </a:lnSpc>
            </a:pPr>
            <a:r>
              <a:rPr lang="vi-VN" sz="2000">
                <a:solidFill>
                  <a:srgbClr val="000000"/>
                </a:solidFill>
                <a:latin typeface="UTM Avo" panose="02040603050506020204" pitchFamily="18" charset="0"/>
                <a:ea typeface="Arial"/>
                <a:cs typeface="Arial"/>
                <a:sym typeface="Arial"/>
              </a:rPr>
              <a:t>Bài con đã thuộc </a:t>
            </a:r>
          </a:p>
          <a:p>
            <a:pPr lvl="0" algn="just">
              <a:lnSpc>
                <a:spcPct val="125000"/>
              </a:lnSpc>
            </a:pPr>
            <a:r>
              <a:rPr lang="vi-VN" sz="2000">
                <a:solidFill>
                  <a:srgbClr val="000000"/>
                </a:solidFill>
                <a:latin typeface="UTM Avo" panose="02040603050506020204" pitchFamily="18" charset="0"/>
                <a:ea typeface="Arial"/>
                <a:cs typeface="Arial"/>
                <a:sym typeface="Arial"/>
              </a:rPr>
              <a:t>Toán đã làm xong</a:t>
            </a:r>
            <a:endParaRPr lang="vi-VN" sz="2000" dirty="0">
              <a:solidFill>
                <a:srgbClr val="000000"/>
              </a:solidFill>
              <a:latin typeface="UTM Avo" panose="02040603050506020204" pitchFamily="18" charset="0"/>
              <a:ea typeface="Arial"/>
              <a:cs typeface="Arial"/>
              <a:sym typeface="Arial"/>
            </a:endParaRPr>
          </a:p>
        </p:txBody>
      </p:sp>
      <p:sp>
        <p:nvSpPr>
          <p:cNvPr id="2" name="Google Shape;631;g2987dde74c8_0_0">
            <a:extLst>
              <a:ext uri="{FF2B5EF4-FFF2-40B4-BE49-F238E27FC236}">
                <a16:creationId xmlns:a16="http://schemas.microsoft.com/office/drawing/2014/main" id="{8B7F77C7-B07D-252E-53F5-9F54BD3C2A64}"/>
              </a:ext>
            </a:extLst>
          </p:cNvPr>
          <p:cNvSpPr/>
          <p:nvPr/>
        </p:nvSpPr>
        <p:spPr>
          <a:xfrm>
            <a:off x="3120314" y="1640628"/>
            <a:ext cx="5951368"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hiểu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luyện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tập</a:t>
            </a:r>
            <a:endParaRPr kumimoji="0" lang="en-US"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3" name="Google Shape;406;p4">
            <a:extLst>
              <a:ext uri="{FF2B5EF4-FFF2-40B4-BE49-F238E27FC236}">
                <a16:creationId xmlns:a16="http://schemas.microsoft.com/office/drawing/2014/main" id="{92D4ABE3-2E4A-F0F9-3423-F37F9E5661D4}"/>
              </a:ext>
            </a:extLst>
          </p:cNvPr>
          <p:cNvSpPr/>
          <p:nvPr/>
        </p:nvSpPr>
        <p:spPr>
          <a:xfrm>
            <a:off x="3786565" y="3055616"/>
            <a:ext cx="3120271" cy="2400617"/>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000" dirty="0">
                <a:solidFill>
                  <a:srgbClr val="000000"/>
                </a:solidFill>
                <a:latin typeface="UTM Avo" panose="02040603050506020204" pitchFamily="18" charset="0"/>
                <a:ea typeface="Arial"/>
                <a:cs typeface="Arial"/>
                <a:sym typeface="Arial"/>
              </a:rPr>
              <a:t>Ba mẹ yên lòng</a:t>
            </a:r>
          </a:p>
          <a:p>
            <a:pPr lvl="0" algn="just">
              <a:lnSpc>
                <a:spcPct val="125000"/>
              </a:lnSpc>
            </a:pPr>
            <a:r>
              <a:rPr lang="vi-VN" sz="2000" dirty="0">
                <a:solidFill>
                  <a:srgbClr val="000000"/>
                </a:solidFill>
                <a:latin typeface="UTM Avo" panose="02040603050506020204" pitchFamily="18" charset="0"/>
                <a:ea typeface="Arial"/>
                <a:cs typeface="Arial"/>
                <a:sym typeface="Arial"/>
              </a:rPr>
              <a:t>Theo công theo việc </a:t>
            </a:r>
          </a:p>
          <a:p>
            <a:pPr lvl="0" algn="just">
              <a:lnSpc>
                <a:spcPct val="125000"/>
              </a:lnSpc>
            </a:pPr>
            <a:r>
              <a:rPr lang="vi-VN" sz="2000" dirty="0">
                <a:solidFill>
                  <a:srgbClr val="000000"/>
                </a:solidFill>
                <a:latin typeface="UTM Avo" panose="02040603050506020204" pitchFamily="18" charset="0"/>
                <a:ea typeface="Arial"/>
                <a:cs typeface="Arial"/>
                <a:sym typeface="Arial"/>
              </a:rPr>
              <a:t>Tối về họp mặt </a:t>
            </a:r>
          </a:p>
          <a:p>
            <a:pPr lvl="0" algn="just">
              <a:lnSpc>
                <a:spcPct val="125000"/>
              </a:lnSpc>
            </a:pPr>
            <a:r>
              <a:rPr lang="vi-VN" sz="2000" dirty="0">
                <a:solidFill>
                  <a:srgbClr val="000000"/>
                </a:solidFill>
                <a:latin typeface="UTM Avo" panose="02040603050506020204" pitchFamily="18" charset="0"/>
                <a:ea typeface="Arial"/>
                <a:cs typeface="Arial"/>
                <a:sym typeface="Arial"/>
              </a:rPr>
              <a:t>Đủ cả ba người </a:t>
            </a:r>
          </a:p>
          <a:p>
            <a:pPr lvl="0" algn="just">
              <a:lnSpc>
                <a:spcPct val="125000"/>
              </a:lnSpc>
            </a:pPr>
            <a:r>
              <a:rPr lang="vi-VN" sz="2000" dirty="0">
                <a:solidFill>
                  <a:srgbClr val="000000"/>
                </a:solidFill>
                <a:latin typeface="UTM Avo" panose="02040603050506020204" pitchFamily="18" charset="0"/>
                <a:ea typeface="Arial"/>
                <a:cs typeface="Arial"/>
                <a:sym typeface="Arial"/>
              </a:rPr>
              <a:t>Ríu rít nói c</a:t>
            </a:r>
            <a:r>
              <a:rPr lang="en-US" sz="2000" dirty="0" err="1">
                <a:solidFill>
                  <a:srgbClr val="000000"/>
                </a:solidFill>
                <a:latin typeface="UTM Avo" panose="02040603050506020204" pitchFamily="18" charset="0"/>
                <a:ea typeface="Arial"/>
                <a:cs typeface="Arial"/>
                <a:sym typeface="Arial"/>
              </a:rPr>
              <a:t>ười</a:t>
            </a:r>
            <a:endParaRPr lang="vi-VN" sz="2000" dirty="0">
              <a:solidFill>
                <a:srgbClr val="000000"/>
              </a:solidFill>
              <a:latin typeface="UTM Avo" panose="02040603050506020204" pitchFamily="18" charset="0"/>
              <a:ea typeface="Arial"/>
              <a:cs typeface="Arial"/>
              <a:sym typeface="Arial"/>
            </a:endParaRPr>
          </a:p>
          <a:p>
            <a:pPr lvl="0" algn="just">
              <a:lnSpc>
                <a:spcPct val="125000"/>
              </a:lnSpc>
            </a:pPr>
            <a:r>
              <a:rPr lang="vi-VN" sz="2000" dirty="0">
                <a:solidFill>
                  <a:srgbClr val="000000"/>
                </a:solidFill>
                <a:latin typeface="UTM Avo" panose="02040603050506020204" pitchFamily="18" charset="0"/>
                <a:ea typeface="Arial"/>
                <a:cs typeface="Arial"/>
                <a:sym typeface="Arial"/>
              </a:rPr>
              <a:t>Vui như ngày Tết.</a:t>
            </a:r>
          </a:p>
        </p:txBody>
      </p:sp>
      <p:grpSp>
        <p:nvGrpSpPr>
          <p:cNvPr id="4" name="Group 3">
            <a:extLst>
              <a:ext uri="{FF2B5EF4-FFF2-40B4-BE49-F238E27FC236}">
                <a16:creationId xmlns:a16="http://schemas.microsoft.com/office/drawing/2014/main" id="{96161186-645A-F754-3104-8616349B3427}"/>
              </a:ext>
            </a:extLst>
          </p:cNvPr>
          <p:cNvGrpSpPr/>
          <p:nvPr/>
        </p:nvGrpSpPr>
        <p:grpSpPr>
          <a:xfrm>
            <a:off x="6850540" y="2423590"/>
            <a:ext cx="5341460" cy="4689908"/>
            <a:chOff x="6850540" y="2423590"/>
            <a:chExt cx="5341460" cy="4689908"/>
          </a:xfrm>
        </p:grpSpPr>
        <p:grpSp>
          <p:nvGrpSpPr>
            <p:cNvPr id="5" name="Group 4">
              <a:extLst>
                <a:ext uri="{FF2B5EF4-FFF2-40B4-BE49-F238E27FC236}">
                  <a16:creationId xmlns:a16="http://schemas.microsoft.com/office/drawing/2014/main" id="{9FB121E8-5A71-705F-0265-EAEF1C01BC7C}"/>
                </a:ext>
              </a:extLst>
            </p:cNvPr>
            <p:cNvGrpSpPr/>
            <p:nvPr/>
          </p:nvGrpSpPr>
          <p:grpSpPr>
            <a:xfrm>
              <a:off x="6850540" y="3710152"/>
              <a:ext cx="5341460" cy="3403346"/>
              <a:chOff x="6940114" y="3710152"/>
              <a:chExt cx="5341460" cy="3403346"/>
            </a:xfrm>
          </p:grpSpPr>
          <p:grpSp>
            <p:nvGrpSpPr>
              <p:cNvPr id="16" name="Group 15">
                <a:extLst>
                  <a:ext uri="{FF2B5EF4-FFF2-40B4-BE49-F238E27FC236}">
                    <a16:creationId xmlns:a16="http://schemas.microsoft.com/office/drawing/2014/main" id="{EF0D5524-C86C-E54E-61E3-5EA3DC36EB9D}"/>
                  </a:ext>
                </a:extLst>
              </p:cNvPr>
              <p:cNvGrpSpPr/>
              <p:nvPr/>
            </p:nvGrpSpPr>
            <p:grpSpPr>
              <a:xfrm>
                <a:off x="6940114" y="3849598"/>
                <a:ext cx="5341459" cy="3263900"/>
                <a:chOff x="6956201" y="3870618"/>
                <a:chExt cx="5341459" cy="3263900"/>
              </a:xfrm>
            </p:grpSpPr>
            <p:pic>
              <p:nvPicPr>
                <p:cNvPr id="23" name="Picture 22">
                  <a:extLst>
                    <a:ext uri="{FF2B5EF4-FFF2-40B4-BE49-F238E27FC236}">
                      <a16:creationId xmlns:a16="http://schemas.microsoft.com/office/drawing/2014/main" id="{E773C5C7-711E-CA6E-BDEB-E311B80F0869}"/>
                    </a:ext>
                  </a:extLst>
                </p:cNvPr>
                <p:cNvPicPr>
                  <a:picLocks noChangeAspect="1"/>
                </p:cNvPicPr>
                <p:nvPr/>
              </p:nvPicPr>
              <p:blipFill rotWithShape="1">
                <a:blip r:embed="rId3">
                  <a:extLst>
                    <a:ext uri="{28A0092B-C50C-407E-A947-70E740481C1C}">
                      <a14:useLocalDpi xmlns:a14="http://schemas.microsoft.com/office/drawing/2010/main" val="0"/>
                    </a:ext>
                  </a:extLst>
                </a:blip>
                <a:srcRect t="52407" r="30936"/>
                <a:stretch/>
              </p:blipFill>
              <p:spPr>
                <a:xfrm>
                  <a:off x="6956201" y="3870618"/>
                  <a:ext cx="5341459" cy="3263900"/>
                </a:xfrm>
                <a:prstGeom prst="rect">
                  <a:avLst/>
                </a:prstGeom>
              </p:spPr>
            </p:pic>
            <p:pic>
              <p:nvPicPr>
                <p:cNvPr id="24" name="Picture 23">
                  <a:extLst>
                    <a:ext uri="{FF2B5EF4-FFF2-40B4-BE49-F238E27FC236}">
                      <a16:creationId xmlns:a16="http://schemas.microsoft.com/office/drawing/2014/main" id="{44A1267B-E061-20F4-DB0B-DDDCBA3CA497}"/>
                    </a:ext>
                  </a:extLst>
                </p:cNvPr>
                <p:cNvPicPr>
                  <a:picLocks noChangeAspect="1"/>
                </p:cNvPicPr>
                <p:nvPr/>
              </p:nvPicPr>
              <p:blipFill rotWithShape="1">
                <a:blip r:embed="rId4">
                  <a:extLst>
                    <a:ext uri="{28A0092B-C50C-407E-A947-70E740481C1C}">
                      <a14:useLocalDpi xmlns:a14="http://schemas.microsoft.com/office/drawing/2010/main" val="0"/>
                    </a:ext>
                  </a:extLst>
                </a:blip>
                <a:srcRect l="6463" t="72402" r="33570" b="3305"/>
                <a:stretch/>
              </p:blipFill>
              <p:spPr>
                <a:xfrm>
                  <a:off x="7460586" y="5238392"/>
                  <a:ext cx="4635499" cy="1665937"/>
                </a:xfrm>
                <a:prstGeom prst="rect">
                  <a:avLst/>
                </a:prstGeom>
              </p:spPr>
            </p:pic>
          </p:grpSp>
          <p:sp>
            <p:nvSpPr>
              <p:cNvPr id="21" name="Rectangle 20">
                <a:extLst>
                  <a:ext uri="{FF2B5EF4-FFF2-40B4-BE49-F238E27FC236}">
                    <a16:creationId xmlns:a16="http://schemas.microsoft.com/office/drawing/2014/main" id="{2D27F8FB-1C08-A2F0-A780-BA0092DA9A84}"/>
                  </a:ext>
                </a:extLst>
              </p:cNvPr>
              <p:cNvSpPr/>
              <p:nvPr/>
            </p:nvSpPr>
            <p:spPr>
              <a:xfrm>
                <a:off x="7586717" y="3792216"/>
                <a:ext cx="1883103"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22" name="Rectangle 21">
                <a:extLst>
                  <a:ext uri="{FF2B5EF4-FFF2-40B4-BE49-F238E27FC236}">
                    <a16:creationId xmlns:a16="http://schemas.microsoft.com/office/drawing/2014/main" id="{B5323D94-B9D8-F0DD-0299-F9369FC51500}"/>
                  </a:ext>
                </a:extLst>
              </p:cNvPr>
              <p:cNvSpPr/>
              <p:nvPr/>
            </p:nvSpPr>
            <p:spPr>
              <a:xfrm>
                <a:off x="12061281" y="3710152"/>
                <a:ext cx="220293"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grpSp>
        <p:pic>
          <p:nvPicPr>
            <p:cNvPr id="8" name="Picture 7">
              <a:extLst>
                <a:ext uri="{FF2B5EF4-FFF2-40B4-BE49-F238E27FC236}">
                  <a16:creationId xmlns:a16="http://schemas.microsoft.com/office/drawing/2014/main" id="{31600C35-D339-2E40-713F-3709979E10BA}"/>
                </a:ext>
              </a:extLst>
            </p:cNvPr>
            <p:cNvPicPr>
              <a:picLocks noChangeAspect="1"/>
            </p:cNvPicPr>
            <p:nvPr/>
          </p:nvPicPr>
          <p:blipFill rotWithShape="1">
            <a:blip r:embed="rId4">
              <a:extLst>
                <a:ext uri="{28A0092B-C50C-407E-A947-70E740481C1C}">
                  <a14:useLocalDpi xmlns:a14="http://schemas.microsoft.com/office/drawing/2010/main" val="0"/>
                </a:ext>
              </a:extLst>
            </a:blip>
            <a:srcRect l="33421" t="31589" r="37715" b="41971"/>
            <a:stretch/>
          </p:blipFill>
          <p:spPr>
            <a:xfrm>
              <a:off x="9438795" y="2423590"/>
              <a:ext cx="2231267" cy="1813206"/>
            </a:xfrm>
            <a:prstGeom prst="rect">
              <a:avLst/>
            </a:prstGeom>
          </p:spPr>
        </p:pic>
      </p:grpSp>
    </p:spTree>
    <p:extLst>
      <p:ext uri="{BB962C8B-B14F-4D97-AF65-F5344CB8AC3E}">
        <p14:creationId xmlns:p14="http://schemas.microsoft.com/office/powerpoint/2010/main" val="282695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A6EB97F-CDF8-7021-CF52-2CC8F2F07651}"/>
              </a:ext>
            </a:extLst>
          </p:cNvPr>
          <p:cNvSpPr/>
          <p:nvPr/>
        </p:nvSpPr>
        <p:spPr>
          <a:xfrm>
            <a:off x="1" y="5365271"/>
            <a:ext cx="12192000"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7603371"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vi-VN" sz="2400" b="1" kern="0">
                <a:solidFill>
                  <a:srgbClr val="000000"/>
                </a:solidFill>
                <a:latin typeface="UTM Avo" panose="02040603050506020204" pitchFamily="18" charset="0"/>
                <a:cs typeface="Arial"/>
                <a:sym typeface="Arial"/>
              </a:rPr>
              <a:t>1. Xếp các từ dưới đây vào nhóm thích hợp: </a:t>
            </a:r>
          </a:p>
        </p:txBody>
      </p:sp>
      <p:sp>
        <p:nvSpPr>
          <p:cNvPr id="2" name="Google Shape;631;g2987dde74c8_0_0">
            <a:extLst>
              <a:ext uri="{FF2B5EF4-FFF2-40B4-BE49-F238E27FC236}">
                <a16:creationId xmlns:a16="http://schemas.microsoft.com/office/drawing/2014/main" id="{8B7F77C7-B07D-252E-53F5-9F54BD3C2A64}"/>
              </a:ext>
            </a:extLst>
          </p:cNvPr>
          <p:cNvSpPr/>
          <p:nvPr/>
        </p:nvSpPr>
        <p:spPr>
          <a:xfrm>
            <a:off x="3120314" y="1640628"/>
            <a:ext cx="5951368"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hiểu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luyện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tập</a:t>
            </a:r>
            <a:endParaRPr kumimoji="0" lang="en-US"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12" name="Rectangle 11">
            <a:extLst>
              <a:ext uri="{FF2B5EF4-FFF2-40B4-BE49-F238E27FC236}">
                <a16:creationId xmlns:a16="http://schemas.microsoft.com/office/drawing/2014/main" id="{79AA33EB-7D33-AD4E-EB9A-9FCF85E88017}"/>
              </a:ext>
            </a:extLst>
          </p:cNvPr>
          <p:cNvSpPr/>
          <p:nvPr/>
        </p:nvSpPr>
        <p:spPr>
          <a:xfrm>
            <a:off x="7366000" y="3710152"/>
            <a:ext cx="1883103" cy="1507220"/>
          </a:xfrm>
          <a:prstGeom prst="rect">
            <a:avLst/>
          </a:prstGeom>
          <a:no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3" name="Rectangle 12">
            <a:extLst>
              <a:ext uri="{FF2B5EF4-FFF2-40B4-BE49-F238E27FC236}">
                <a16:creationId xmlns:a16="http://schemas.microsoft.com/office/drawing/2014/main" id="{940126D7-8864-5175-FA89-9C99BEDAB0A6}"/>
              </a:ext>
            </a:extLst>
          </p:cNvPr>
          <p:cNvSpPr/>
          <p:nvPr/>
        </p:nvSpPr>
        <p:spPr>
          <a:xfrm>
            <a:off x="7935310" y="3808995"/>
            <a:ext cx="1439918" cy="1740467"/>
          </a:xfrm>
          <a:prstGeom prst="rect">
            <a:avLst/>
          </a:prstGeom>
          <a:no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pic>
        <p:nvPicPr>
          <p:cNvPr id="4" name="Google Shape;383;p7">
            <a:extLst>
              <a:ext uri="{FF2B5EF4-FFF2-40B4-BE49-F238E27FC236}">
                <a16:creationId xmlns:a16="http://schemas.microsoft.com/office/drawing/2014/main" id="{14E663FE-8A7F-8852-7782-B0F8A9DC7C46}"/>
              </a:ext>
            </a:extLst>
          </p:cNvPr>
          <p:cNvPicPr preferRelativeResize="0"/>
          <p:nvPr/>
        </p:nvPicPr>
        <p:blipFill rotWithShape="1">
          <a:blip r:embed="rId3">
            <a:alphaModFix/>
          </a:blip>
          <a:srcRect t="9221"/>
          <a:stretch/>
        </p:blipFill>
        <p:spPr>
          <a:xfrm>
            <a:off x="1828321" y="3093451"/>
            <a:ext cx="7798279" cy="3763218"/>
          </a:xfrm>
          <a:prstGeom prst="rect">
            <a:avLst/>
          </a:prstGeom>
          <a:noFill/>
          <a:ln>
            <a:noFill/>
          </a:ln>
        </p:spPr>
      </p:pic>
    </p:spTree>
    <p:extLst>
      <p:ext uri="{BB962C8B-B14F-4D97-AF65-F5344CB8AC3E}">
        <p14:creationId xmlns:p14="http://schemas.microsoft.com/office/powerpoint/2010/main" val="105291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82A1805-B4EF-7268-47F2-A678D2CD7BAA}"/>
              </a:ext>
            </a:extLst>
          </p:cNvPr>
          <p:cNvSpPr/>
          <p:nvPr/>
        </p:nvSpPr>
        <p:spPr>
          <a:xfrm>
            <a:off x="1" y="5365271"/>
            <a:ext cx="12192000"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7603371" cy="696676"/>
          </a:xfrm>
          <a:prstGeom prst="rect">
            <a:avLst/>
          </a:prstGeom>
          <a:noFill/>
          <a:ln>
            <a:noFill/>
          </a:ln>
        </p:spPr>
        <p:txBody>
          <a:bodyPr spcFirstLastPara="1" wrap="square" lIns="121900" tIns="121900" rIns="121900" bIns="121900" anchor="ctr" anchorCtr="0">
            <a:noAutofit/>
          </a:bodyPr>
          <a:lstStyle/>
          <a:p>
            <a:pPr>
              <a:lnSpc>
                <a:spcPct val="150000"/>
              </a:lnSpc>
              <a:buClr>
                <a:srgbClr val="FFFFFF"/>
              </a:buClr>
              <a:buSzPts val="3600"/>
              <a:buFont typeface="Amatic SC"/>
              <a:buNone/>
            </a:pPr>
            <a:r>
              <a:rPr lang="vi-VN" sz="2400" b="1" kern="0" dirty="0">
                <a:solidFill>
                  <a:srgbClr val="000000"/>
                </a:solidFill>
                <a:latin typeface="UTM Avo" panose="02040603050506020204" pitchFamily="18" charset="0"/>
                <a:cs typeface="Arial"/>
                <a:sym typeface="Arial"/>
              </a:rPr>
              <a:t>1. Xếp các từ dưới đây vào nhóm thích hợp: </a:t>
            </a:r>
          </a:p>
        </p:txBody>
      </p:sp>
      <p:sp>
        <p:nvSpPr>
          <p:cNvPr id="2" name="Google Shape;631;g2987dde74c8_0_0">
            <a:extLst>
              <a:ext uri="{FF2B5EF4-FFF2-40B4-BE49-F238E27FC236}">
                <a16:creationId xmlns:a16="http://schemas.microsoft.com/office/drawing/2014/main" id="{8B7F77C7-B07D-252E-53F5-9F54BD3C2A64}"/>
              </a:ext>
            </a:extLst>
          </p:cNvPr>
          <p:cNvSpPr/>
          <p:nvPr/>
        </p:nvSpPr>
        <p:spPr>
          <a:xfrm>
            <a:off x="3120314" y="1640628"/>
            <a:ext cx="5951368"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hiểu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luyện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tập</a:t>
            </a:r>
            <a:endParaRPr kumimoji="0" lang="en-US"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12" name="Rectangle 11">
            <a:extLst>
              <a:ext uri="{FF2B5EF4-FFF2-40B4-BE49-F238E27FC236}">
                <a16:creationId xmlns:a16="http://schemas.microsoft.com/office/drawing/2014/main" id="{79AA33EB-7D33-AD4E-EB9A-9FCF85E88017}"/>
              </a:ext>
            </a:extLst>
          </p:cNvPr>
          <p:cNvSpPr/>
          <p:nvPr/>
        </p:nvSpPr>
        <p:spPr>
          <a:xfrm>
            <a:off x="7366000" y="3939693"/>
            <a:ext cx="1883103" cy="1507220"/>
          </a:xfrm>
          <a:prstGeom prst="rect">
            <a:avLst/>
          </a:prstGeom>
          <a:no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graphicFrame>
        <p:nvGraphicFramePr>
          <p:cNvPr id="6" name="Google Shape;391;p8">
            <a:extLst>
              <a:ext uri="{FF2B5EF4-FFF2-40B4-BE49-F238E27FC236}">
                <a16:creationId xmlns:a16="http://schemas.microsoft.com/office/drawing/2014/main" id="{FB6FF5F0-22A1-89F8-CB24-846827B1DBFF}"/>
              </a:ext>
            </a:extLst>
          </p:cNvPr>
          <p:cNvGraphicFramePr/>
          <p:nvPr>
            <p:extLst>
              <p:ext uri="{D42A27DB-BD31-4B8C-83A1-F6EECF244321}">
                <p14:modId xmlns:p14="http://schemas.microsoft.com/office/powerpoint/2010/main" val="1787703"/>
              </p:ext>
            </p:extLst>
          </p:nvPr>
        </p:nvGraphicFramePr>
        <p:xfrm>
          <a:off x="1572233" y="3429000"/>
          <a:ext cx="9047533" cy="2051733"/>
        </p:xfrm>
        <a:graphic>
          <a:graphicData uri="http://schemas.openxmlformats.org/drawingml/2006/table">
            <a:tbl>
              <a:tblPr firstRow="1" bandRow="1">
                <a:tableStyleId>{08FB837D-C827-4EFA-A057-4D05807E0F7C}</a:tableStyleId>
              </a:tblPr>
              <a:tblGrid>
                <a:gridCol w="2711100">
                  <a:extLst>
                    <a:ext uri="{9D8B030D-6E8A-4147-A177-3AD203B41FA5}">
                      <a16:colId xmlns:a16="http://schemas.microsoft.com/office/drawing/2014/main" val="20000"/>
                    </a:ext>
                  </a:extLst>
                </a:gridCol>
                <a:gridCol w="2791333">
                  <a:extLst>
                    <a:ext uri="{9D8B030D-6E8A-4147-A177-3AD203B41FA5}">
                      <a16:colId xmlns:a16="http://schemas.microsoft.com/office/drawing/2014/main" val="20001"/>
                    </a:ext>
                  </a:extLst>
                </a:gridCol>
                <a:gridCol w="3545100">
                  <a:extLst>
                    <a:ext uri="{9D8B030D-6E8A-4147-A177-3AD203B41FA5}">
                      <a16:colId xmlns:a16="http://schemas.microsoft.com/office/drawing/2014/main" val="20002"/>
                    </a:ext>
                  </a:extLst>
                </a:gridCol>
              </a:tblGrid>
              <a:tr h="71383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800" u="none" strike="noStrike" cap="none" dirty="0">
                          <a:latin typeface="UTM Avo" panose="02040603050506020204" pitchFamily="18" charset="0"/>
                        </a:rPr>
                        <a:t>Danh </a:t>
                      </a:r>
                      <a:r>
                        <a:rPr lang="en-US" sz="2800" u="none" strike="noStrike" cap="none" dirty="0" err="1">
                          <a:latin typeface="UTM Avo" panose="02040603050506020204" pitchFamily="18" charset="0"/>
                        </a:rPr>
                        <a:t>từ</a:t>
                      </a:r>
                      <a:endParaRPr lang="en-US" sz="2800" u="none" strike="noStrike" cap="none" dirty="0">
                        <a:latin typeface="UTM Avo" panose="02040603050506020204" pitchFamily="18" charset="0"/>
                      </a:endParaRPr>
                    </a:p>
                  </a:txBody>
                  <a:tcPr marL="121933" marR="121933" marT="60967" marB="60967">
                    <a:solidFill>
                      <a:srgbClr val="306004"/>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800" b="1" u="none" strike="noStrike" kern="1200" cap="none" dirty="0" err="1">
                          <a:solidFill>
                            <a:schemeClr val="tx1"/>
                          </a:solidFill>
                          <a:latin typeface="UTM Avo" panose="02040603050506020204" pitchFamily="18" charset="0"/>
                          <a:ea typeface="+mn-ea"/>
                          <a:cs typeface="+mn-cs"/>
                        </a:rPr>
                        <a:t>Động</a:t>
                      </a:r>
                      <a:r>
                        <a:rPr lang="en-US" sz="2800" b="1" u="none" strike="noStrike" kern="1200" cap="none" dirty="0">
                          <a:solidFill>
                            <a:schemeClr val="tx1"/>
                          </a:solidFill>
                          <a:latin typeface="UTM Avo" panose="02040603050506020204" pitchFamily="18" charset="0"/>
                          <a:ea typeface="+mn-ea"/>
                          <a:cs typeface="+mn-cs"/>
                        </a:rPr>
                        <a:t> </a:t>
                      </a:r>
                      <a:r>
                        <a:rPr lang="en-US" sz="2800" b="1" u="none" strike="noStrike" kern="1200" cap="none" dirty="0" err="1">
                          <a:solidFill>
                            <a:schemeClr val="tx1"/>
                          </a:solidFill>
                          <a:latin typeface="UTM Avo" panose="02040603050506020204" pitchFamily="18" charset="0"/>
                          <a:ea typeface="+mn-ea"/>
                          <a:cs typeface="+mn-cs"/>
                        </a:rPr>
                        <a:t>từ</a:t>
                      </a:r>
                      <a:endParaRPr lang="en-US" sz="2800" b="1" u="none" strike="noStrike" kern="1200" cap="none" dirty="0">
                        <a:solidFill>
                          <a:schemeClr val="tx1"/>
                        </a:solidFill>
                        <a:latin typeface="UTM Avo" panose="02040603050506020204" pitchFamily="18" charset="0"/>
                        <a:ea typeface="+mn-ea"/>
                        <a:cs typeface="+mn-cs"/>
                      </a:endParaRPr>
                    </a:p>
                  </a:txBody>
                  <a:tcPr marL="121933" marR="121933" marT="60967" marB="60967">
                    <a:solidFill>
                      <a:srgbClr val="306004"/>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r>
                        <a:rPr lang="en-US" sz="2800" b="1" u="none" strike="noStrike" kern="1200" cap="none" dirty="0" err="1">
                          <a:solidFill>
                            <a:schemeClr val="tx1"/>
                          </a:solidFill>
                          <a:latin typeface="UTM Avo" panose="02040603050506020204" pitchFamily="18" charset="0"/>
                          <a:ea typeface="+mn-ea"/>
                          <a:cs typeface="+mn-cs"/>
                        </a:rPr>
                        <a:t>Tính</a:t>
                      </a:r>
                      <a:r>
                        <a:rPr lang="en-US" sz="2800" b="1" u="none" strike="noStrike" kern="1200" cap="none" dirty="0">
                          <a:solidFill>
                            <a:schemeClr val="tx1"/>
                          </a:solidFill>
                          <a:latin typeface="UTM Avo" panose="02040603050506020204" pitchFamily="18" charset="0"/>
                          <a:ea typeface="+mn-ea"/>
                          <a:cs typeface="+mn-cs"/>
                        </a:rPr>
                        <a:t> </a:t>
                      </a:r>
                      <a:r>
                        <a:rPr lang="en-US" sz="2800" b="1" u="none" strike="noStrike" kern="1200" cap="none" dirty="0" err="1">
                          <a:solidFill>
                            <a:schemeClr val="tx1"/>
                          </a:solidFill>
                          <a:latin typeface="UTM Avo" panose="02040603050506020204" pitchFamily="18" charset="0"/>
                          <a:ea typeface="+mn-ea"/>
                          <a:cs typeface="+mn-cs"/>
                        </a:rPr>
                        <a:t>từ</a:t>
                      </a:r>
                      <a:endParaRPr lang="en-US" sz="2800" b="1" u="none" strike="noStrike" kern="1200" cap="none" dirty="0">
                        <a:solidFill>
                          <a:schemeClr val="tx1"/>
                        </a:solidFill>
                        <a:latin typeface="UTM Avo" panose="02040603050506020204" pitchFamily="18" charset="0"/>
                        <a:ea typeface="+mn-ea"/>
                        <a:cs typeface="+mn-cs"/>
                      </a:endParaRPr>
                    </a:p>
                  </a:txBody>
                  <a:tcPr marL="121933" marR="121933" marT="60967" marB="60967">
                    <a:solidFill>
                      <a:srgbClr val="306004"/>
                    </a:solidFill>
                  </a:tcPr>
                </a:tc>
                <a:extLst>
                  <a:ext uri="{0D108BD9-81ED-4DB2-BD59-A6C34878D82A}">
                    <a16:rowId xmlns:a16="http://schemas.microsoft.com/office/drawing/2014/main" val="10000"/>
                  </a:ext>
                </a:extLst>
              </a:tr>
              <a:tr h="13379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endParaRPr sz="2700" u="none" strike="noStrike" cap="none" dirty="0">
                        <a:latin typeface="UTM Avo" panose="02040603050506020204" pitchFamily="18" charset="0"/>
                      </a:endParaRPr>
                    </a:p>
                  </a:txBody>
                  <a:tcPr marL="121933" marR="121933" marT="60967" marB="60967">
                    <a:solidFill>
                      <a:srgbClr val="9EB40B">
                        <a:alpha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endParaRPr sz="2700" u="none" strike="noStrike" cap="none" dirty="0">
                        <a:latin typeface="UTM Avo" panose="02040603050506020204" pitchFamily="18" charset="0"/>
                      </a:endParaRPr>
                    </a:p>
                  </a:txBody>
                  <a:tcPr marL="121933" marR="121933" marT="60967" marB="60967">
                    <a:solidFill>
                      <a:srgbClr val="9EB40B">
                        <a:alpha val="4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rtl="0">
                        <a:lnSpc>
                          <a:spcPct val="150000"/>
                        </a:lnSpc>
                        <a:spcBef>
                          <a:spcPts val="0"/>
                        </a:spcBef>
                        <a:spcAft>
                          <a:spcPts val="0"/>
                        </a:spcAft>
                        <a:buNone/>
                      </a:pPr>
                      <a:endParaRPr sz="2700" u="none" strike="noStrike" cap="none" dirty="0">
                        <a:latin typeface="UTM Avo" panose="02040603050506020204" pitchFamily="18" charset="0"/>
                      </a:endParaRPr>
                    </a:p>
                  </a:txBody>
                  <a:tcPr marL="121933" marR="121933" marT="60967" marB="60967">
                    <a:solidFill>
                      <a:srgbClr val="9EB40B">
                        <a:alpha val="40000"/>
                      </a:srgbClr>
                    </a:solidFill>
                  </a:tcPr>
                </a:tc>
                <a:extLst>
                  <a:ext uri="{0D108BD9-81ED-4DB2-BD59-A6C34878D82A}">
                    <a16:rowId xmlns:a16="http://schemas.microsoft.com/office/drawing/2014/main" val="10001"/>
                  </a:ext>
                </a:extLst>
              </a:tr>
            </a:tbl>
          </a:graphicData>
        </a:graphic>
      </p:graphicFrame>
      <p:sp>
        <p:nvSpPr>
          <p:cNvPr id="7" name="Google Shape;392;p8">
            <a:extLst>
              <a:ext uri="{FF2B5EF4-FFF2-40B4-BE49-F238E27FC236}">
                <a16:creationId xmlns:a16="http://schemas.microsoft.com/office/drawing/2014/main" id="{90FDE069-5DD0-D43E-158E-F97D5F4C9C83}"/>
              </a:ext>
            </a:extLst>
          </p:cNvPr>
          <p:cNvSpPr/>
          <p:nvPr/>
        </p:nvSpPr>
        <p:spPr>
          <a:xfrm>
            <a:off x="1758656" y="4215832"/>
            <a:ext cx="2276800"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2400" kern="0" dirty="0" err="1">
                <a:solidFill>
                  <a:schemeClr val="bg1"/>
                </a:solidFill>
                <a:latin typeface="UTM Avo" panose="02040603050506020204" pitchFamily="18" charset="0"/>
                <a:cs typeface="Arial"/>
                <a:sym typeface="Arial"/>
              </a:rPr>
              <a:t>gió</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ngày</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tóc</a:t>
            </a:r>
            <a:endParaRPr lang="en-US" sz="2400" kern="0" dirty="0">
              <a:solidFill>
                <a:schemeClr val="bg1"/>
              </a:solidFill>
              <a:latin typeface="UTM Avo" panose="02040603050506020204" pitchFamily="18" charset="0"/>
              <a:cs typeface="Arial"/>
              <a:sym typeface="Arial"/>
            </a:endParaRPr>
          </a:p>
        </p:txBody>
      </p:sp>
      <p:sp>
        <p:nvSpPr>
          <p:cNvPr id="8" name="Google Shape;393;p8">
            <a:extLst>
              <a:ext uri="{FF2B5EF4-FFF2-40B4-BE49-F238E27FC236}">
                <a16:creationId xmlns:a16="http://schemas.microsoft.com/office/drawing/2014/main" id="{E2AA5399-C316-B4FB-748A-B52CD0FCA7D2}"/>
              </a:ext>
            </a:extLst>
          </p:cNvPr>
          <p:cNvSpPr/>
          <p:nvPr/>
        </p:nvSpPr>
        <p:spPr>
          <a:xfrm>
            <a:off x="4369908" y="4215832"/>
            <a:ext cx="2683600"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2400" kern="0" dirty="0">
                <a:solidFill>
                  <a:schemeClr val="bg1"/>
                </a:solidFill>
                <a:latin typeface="UTM Avo" panose="02040603050506020204" pitchFamily="18" charset="0"/>
                <a:cs typeface="Arial"/>
                <a:sym typeface="Arial"/>
              </a:rPr>
              <a:t>ngủ, thức, cười, buồn</a:t>
            </a:r>
          </a:p>
        </p:txBody>
      </p:sp>
      <p:sp>
        <p:nvSpPr>
          <p:cNvPr id="9" name="Google Shape;394;p8">
            <a:extLst>
              <a:ext uri="{FF2B5EF4-FFF2-40B4-BE49-F238E27FC236}">
                <a16:creationId xmlns:a16="http://schemas.microsoft.com/office/drawing/2014/main" id="{AFBDD212-17E7-D600-75BC-A4AB61A7D990}"/>
              </a:ext>
            </a:extLst>
          </p:cNvPr>
          <p:cNvSpPr/>
          <p:nvPr/>
        </p:nvSpPr>
        <p:spPr>
          <a:xfrm>
            <a:off x="7053366" y="4215832"/>
            <a:ext cx="3566400" cy="1046386"/>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en-US" sz="2400" kern="0" dirty="0" err="1">
                <a:solidFill>
                  <a:schemeClr val="bg1"/>
                </a:solidFill>
                <a:latin typeface="UTM Avo" panose="02040603050506020204" pitchFamily="18" charset="0"/>
                <a:cs typeface="Arial"/>
                <a:sym typeface="Arial"/>
              </a:rPr>
              <a:t>đen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trắng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khó</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thuộc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vắng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vẻ</a:t>
            </a:r>
            <a:endParaRPr lang="en-US" sz="2400"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14789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AF56FDA-2B3D-F090-2B78-F9A0956F9357}"/>
              </a:ext>
            </a:extLst>
          </p:cNvPr>
          <p:cNvSpPr/>
          <p:nvPr/>
        </p:nvSpPr>
        <p:spPr>
          <a:xfrm>
            <a:off x="1" y="5365271"/>
            <a:ext cx="12192000"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9482971" cy="696676"/>
          </a:xfrm>
          <a:prstGeom prst="rect">
            <a:avLst/>
          </a:prstGeom>
          <a:noFill/>
          <a:ln>
            <a:noFill/>
          </a:ln>
        </p:spPr>
        <p:txBody>
          <a:bodyPr spcFirstLastPara="1" wrap="square" lIns="121900" tIns="121900" rIns="121900" bIns="121900" anchor="t" anchorCtr="0">
            <a:noAutofit/>
          </a:bodyPr>
          <a:lstStyle/>
          <a:p>
            <a:pPr>
              <a:lnSpc>
                <a:spcPct val="125000"/>
              </a:lnSpc>
              <a:buClr>
                <a:srgbClr val="FFFFFF"/>
              </a:buClr>
              <a:buSzPts val="3600"/>
              <a:buFont typeface="Amatic SC"/>
              <a:buNone/>
            </a:pPr>
            <a:r>
              <a:rPr lang="vi-VN" sz="2400" b="1" kern="0">
                <a:solidFill>
                  <a:srgbClr val="000000"/>
                </a:solidFill>
                <a:latin typeface="UTM Avo" panose="02040603050506020204" pitchFamily="18" charset="0"/>
                <a:cs typeface="Arial"/>
                <a:sym typeface="Arial"/>
              </a:rPr>
              <a:t>2. Những nhân vật nào trong bài thơ được nhân hóa? Chúng được nhân hóa bằng cách nào?</a:t>
            </a:r>
            <a:endParaRPr lang="vi-VN" sz="2400" b="1" kern="0" dirty="0">
              <a:solidFill>
                <a:srgbClr val="000000"/>
              </a:solidFill>
              <a:latin typeface="UTM Avo" panose="02040603050506020204" pitchFamily="18" charset="0"/>
              <a:cs typeface="Arial"/>
              <a:sym typeface="Arial"/>
            </a:endParaRPr>
          </a:p>
        </p:txBody>
      </p:sp>
      <p:sp>
        <p:nvSpPr>
          <p:cNvPr id="2" name="Google Shape;631;g2987dde74c8_0_0">
            <a:extLst>
              <a:ext uri="{FF2B5EF4-FFF2-40B4-BE49-F238E27FC236}">
                <a16:creationId xmlns:a16="http://schemas.microsoft.com/office/drawing/2014/main" id="{8B7F77C7-B07D-252E-53F5-9F54BD3C2A64}"/>
              </a:ext>
            </a:extLst>
          </p:cNvPr>
          <p:cNvSpPr/>
          <p:nvPr/>
        </p:nvSpPr>
        <p:spPr>
          <a:xfrm>
            <a:off x="3120314" y="1640628"/>
            <a:ext cx="5951368"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hiểu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luyện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tập</a:t>
            </a:r>
            <a:endParaRPr kumimoji="0" lang="en-US"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12" name="Rectangle 11">
            <a:extLst>
              <a:ext uri="{FF2B5EF4-FFF2-40B4-BE49-F238E27FC236}">
                <a16:creationId xmlns:a16="http://schemas.microsoft.com/office/drawing/2014/main" id="{79AA33EB-7D33-AD4E-EB9A-9FCF85E88017}"/>
              </a:ext>
            </a:extLst>
          </p:cNvPr>
          <p:cNvSpPr/>
          <p:nvPr/>
        </p:nvSpPr>
        <p:spPr>
          <a:xfrm>
            <a:off x="7366000" y="3710152"/>
            <a:ext cx="1883103" cy="1507220"/>
          </a:xfrm>
          <a:prstGeom prst="rect">
            <a:avLst/>
          </a:prstGeom>
          <a:no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3" name="Rectangle 12">
            <a:extLst>
              <a:ext uri="{FF2B5EF4-FFF2-40B4-BE49-F238E27FC236}">
                <a16:creationId xmlns:a16="http://schemas.microsoft.com/office/drawing/2014/main" id="{940126D7-8864-5175-FA89-9C99BEDAB0A6}"/>
              </a:ext>
            </a:extLst>
          </p:cNvPr>
          <p:cNvSpPr/>
          <p:nvPr/>
        </p:nvSpPr>
        <p:spPr>
          <a:xfrm>
            <a:off x="7935310" y="3808995"/>
            <a:ext cx="1439918" cy="1740467"/>
          </a:xfrm>
          <a:prstGeom prst="rect">
            <a:avLst/>
          </a:prstGeom>
          <a:no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5" name="Google Shape;402;p9">
            <a:extLst>
              <a:ext uri="{FF2B5EF4-FFF2-40B4-BE49-F238E27FC236}">
                <a16:creationId xmlns:a16="http://schemas.microsoft.com/office/drawing/2014/main" id="{1B82431E-2A4E-EBE1-9185-EE1191BDC198}"/>
              </a:ext>
            </a:extLst>
          </p:cNvPr>
          <p:cNvSpPr/>
          <p:nvPr/>
        </p:nvSpPr>
        <p:spPr>
          <a:xfrm>
            <a:off x="1061198" y="3429000"/>
            <a:ext cx="10069600" cy="289304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2400" b="1" u="sng" kern="0" dirty="0">
                <a:solidFill>
                  <a:srgbClr val="000000"/>
                </a:solidFill>
                <a:latin typeface="UTM Avo" panose="02040603050506020204" pitchFamily="18" charset="0"/>
                <a:cs typeface="Arial"/>
                <a:sym typeface="Arial"/>
              </a:rPr>
              <a:t>Đáp án:</a:t>
            </a:r>
          </a:p>
          <a:p>
            <a:pPr>
              <a:lnSpc>
                <a:spcPct val="125000"/>
              </a:lnSpc>
              <a:buClr>
                <a:srgbClr val="000000"/>
              </a:buClr>
              <a:buFont typeface="Arial"/>
              <a:buNone/>
            </a:pPr>
            <a:r>
              <a:rPr lang="vi-VN" sz="2400" b="1" i="1" kern="0" dirty="0">
                <a:solidFill>
                  <a:srgbClr val="000000"/>
                </a:solidFill>
                <a:latin typeface="UTM Avo" panose="02040603050506020204" pitchFamily="18" charset="0"/>
                <a:cs typeface="Arial"/>
                <a:sym typeface="Arial"/>
              </a:rPr>
              <a:t>Mèo, họa mi, Mặt Trời, gió, nhà, búp bê </a:t>
            </a:r>
            <a:r>
              <a:rPr lang="vi-VN" sz="2400" kern="0" dirty="0">
                <a:solidFill>
                  <a:srgbClr val="000000"/>
                </a:solidFill>
                <a:latin typeface="UTM Avo" panose="02040603050506020204" pitchFamily="18" charset="0"/>
                <a:cs typeface="Arial"/>
                <a:sym typeface="Arial"/>
              </a:rPr>
              <a:t>được nhân hóa. </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Cách nhân hoá: </a:t>
            </a:r>
          </a:p>
          <a:p>
            <a:pPr marL="342900" indent="-342900">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Gọi sự vật bằng từ ngữ dùng để gọi người: ông, chị.</a:t>
            </a:r>
          </a:p>
          <a:p>
            <a:pPr marL="342900" indent="-342900">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Tả sự vật bằng từ ngữ dùng để tả người: ghé, vuốt, nhoẻn miệng cười.</a:t>
            </a:r>
          </a:p>
        </p:txBody>
      </p:sp>
    </p:spTree>
    <p:extLst>
      <p:ext uri="{BB962C8B-B14F-4D97-AF65-F5344CB8AC3E}">
        <p14:creationId xmlns:p14="http://schemas.microsoft.com/office/powerpoint/2010/main" val="227221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0D5548-64F7-9706-D9E5-E3AB618084FE}"/>
              </a:ext>
            </a:extLst>
          </p:cNvPr>
          <p:cNvSpPr/>
          <p:nvPr/>
        </p:nvSpPr>
        <p:spPr>
          <a:xfrm>
            <a:off x="1" y="5365271"/>
            <a:ext cx="12192000" cy="1507220"/>
          </a:xfrm>
          <a:prstGeom prst="rect">
            <a:avLst/>
          </a:prstGeom>
          <a:solidFill>
            <a:srgbClr val="FFFAF7"/>
          </a:solid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0" name="Google Shape;662;p5">
            <a:extLst>
              <a:ext uri="{FF2B5EF4-FFF2-40B4-BE49-F238E27FC236}">
                <a16:creationId xmlns:a16="http://schemas.microsoft.com/office/drawing/2014/main" id="{52C6C1C7-F04E-ABE3-D3F8-2FDE38AAE58D}"/>
              </a:ext>
            </a:extLst>
          </p:cNvPr>
          <p:cNvSpPr txBox="1"/>
          <p:nvPr/>
        </p:nvSpPr>
        <p:spPr>
          <a:xfrm>
            <a:off x="143629" y="2396775"/>
            <a:ext cx="11756271" cy="696676"/>
          </a:xfrm>
          <a:prstGeom prst="rect">
            <a:avLst/>
          </a:prstGeom>
          <a:noFill/>
          <a:ln>
            <a:noFill/>
          </a:ln>
        </p:spPr>
        <p:txBody>
          <a:bodyPr spcFirstLastPara="1" wrap="square" lIns="121900" tIns="121900" rIns="121900" bIns="121900" anchor="t" anchorCtr="0">
            <a:noAutofit/>
          </a:bodyPr>
          <a:lstStyle/>
          <a:p>
            <a:pPr>
              <a:lnSpc>
                <a:spcPct val="125000"/>
              </a:lnSpc>
              <a:buClr>
                <a:srgbClr val="FFFFFF"/>
              </a:buClr>
              <a:buSzPts val="3600"/>
              <a:buFont typeface="Amatic SC"/>
              <a:buNone/>
            </a:pPr>
            <a:r>
              <a:rPr lang="vi-VN" sz="2400" b="1" kern="0" dirty="0">
                <a:solidFill>
                  <a:srgbClr val="000000"/>
                </a:solidFill>
                <a:latin typeface="UTM Avo" panose="02040603050506020204" pitchFamily="18" charset="0"/>
                <a:cs typeface="Arial"/>
                <a:sym typeface="Arial"/>
              </a:rPr>
              <a:t>3. Viết một đoạn văn ngắn (3 - 4 câu) nêu cảm nghĩ của em về bạn nhỏ trong bài thơ.</a:t>
            </a:r>
          </a:p>
        </p:txBody>
      </p:sp>
      <p:sp>
        <p:nvSpPr>
          <p:cNvPr id="2" name="Google Shape;631;g2987dde74c8_0_0">
            <a:extLst>
              <a:ext uri="{FF2B5EF4-FFF2-40B4-BE49-F238E27FC236}">
                <a16:creationId xmlns:a16="http://schemas.microsoft.com/office/drawing/2014/main" id="{8B7F77C7-B07D-252E-53F5-9F54BD3C2A64}"/>
              </a:ext>
            </a:extLst>
          </p:cNvPr>
          <p:cNvSpPr/>
          <p:nvPr/>
        </p:nvSpPr>
        <p:spPr>
          <a:xfrm>
            <a:off x="3120314" y="1640628"/>
            <a:ext cx="5951368" cy="802684"/>
          </a:xfrm>
          <a:prstGeom prst="roundRect">
            <a:avLst>
              <a:gd name="adj" fmla="val 16667"/>
            </a:avLst>
          </a:prstGeom>
          <a:solidFill>
            <a:srgbClr val="FFFFFF"/>
          </a:solidFill>
          <a:ln w="25400" cap="flat" cmpd="sng">
            <a:solidFill>
              <a:srgbClr val="234605"/>
            </a:solidFill>
            <a:prstDash val="solid"/>
            <a:round/>
            <a:headEnd type="none" w="sm" len="sm"/>
            <a:tailEnd type="none" w="sm" len="sm"/>
          </a:ln>
        </p:spPr>
        <p:txBody>
          <a:bodyPr spcFirstLastPara="1" wrap="square" lIns="121900" tIns="60925" rIns="121900" bIns="60925" anchor="ctr" anchorCtr="0">
            <a:noAutofit/>
          </a:bodyPr>
          <a:lstStyle/>
          <a:p>
            <a:pPr lvl="0" algn="ctr">
              <a:buClr>
                <a:srgbClr val="000000"/>
              </a:buClr>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Hoạt</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charset="0"/>
                <a:cs typeface="Arial"/>
                <a:sym typeface="Arial"/>
              </a:rPr>
              <a:t>động</a:t>
            </a:r>
            <a:r>
              <a:rPr kumimoji="0" lang="en-US" sz="2400" b="1" i="0" u="none" strike="noStrike" kern="0" cap="none" spc="0" normalizeH="0" baseline="0" noProof="0" dirty="0">
                <a:ln>
                  <a:noFill/>
                </a:ln>
                <a:solidFill>
                  <a:schemeClr val="bg1"/>
                </a:solidFill>
                <a:effectLst/>
                <a:uLnTx/>
                <a:uFillTx/>
                <a:latin typeface="UTM Avo" panose="02040603050506020204" pitchFamily="18" charset="0"/>
                <a:cs typeface="Arial"/>
                <a:sym typeface="Arial"/>
              </a:rPr>
              <a:t> 2: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hiểu</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luyện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tập</a:t>
            </a:r>
            <a:endParaRPr kumimoji="0" lang="en-US"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12" name="Rectangle 11">
            <a:extLst>
              <a:ext uri="{FF2B5EF4-FFF2-40B4-BE49-F238E27FC236}">
                <a16:creationId xmlns:a16="http://schemas.microsoft.com/office/drawing/2014/main" id="{79AA33EB-7D33-AD4E-EB9A-9FCF85E88017}"/>
              </a:ext>
            </a:extLst>
          </p:cNvPr>
          <p:cNvSpPr/>
          <p:nvPr/>
        </p:nvSpPr>
        <p:spPr>
          <a:xfrm>
            <a:off x="7366000" y="3710152"/>
            <a:ext cx="1883103" cy="1507220"/>
          </a:xfrm>
          <a:prstGeom prst="rect">
            <a:avLst/>
          </a:prstGeom>
          <a:no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13" name="Rectangle 12">
            <a:extLst>
              <a:ext uri="{FF2B5EF4-FFF2-40B4-BE49-F238E27FC236}">
                <a16:creationId xmlns:a16="http://schemas.microsoft.com/office/drawing/2014/main" id="{940126D7-8864-5175-FA89-9C99BEDAB0A6}"/>
              </a:ext>
            </a:extLst>
          </p:cNvPr>
          <p:cNvSpPr/>
          <p:nvPr/>
        </p:nvSpPr>
        <p:spPr>
          <a:xfrm>
            <a:off x="7935310" y="3808995"/>
            <a:ext cx="1439918" cy="1740467"/>
          </a:xfrm>
          <a:prstGeom prst="rect">
            <a:avLst/>
          </a:prstGeom>
          <a:noFill/>
          <a:ln>
            <a:noFill/>
          </a:ln>
        </p:spPr>
        <p:txBody>
          <a:bodyPr spcFirstLastPara="1" wrap="square" lIns="121900" tIns="60933" rIns="121900" bIns="60933" rtlCol="0" anchor="t" anchorCtr="0">
            <a:spAutoFit/>
          </a:bodyPr>
          <a:lstStyle/>
          <a:p>
            <a:pPr algn="ctr">
              <a:buClr>
                <a:srgbClr val="000000"/>
              </a:buClr>
              <a:buFont typeface="Arial"/>
              <a:buNone/>
            </a:pPr>
            <a:endParaRPr lang="en-US" sz="4800" b="1" kern="0" dirty="0">
              <a:solidFill>
                <a:srgbClr val="530E0E"/>
              </a:solidFill>
              <a:cs typeface="Arial"/>
              <a:sym typeface="Arial"/>
            </a:endParaRPr>
          </a:p>
        </p:txBody>
      </p:sp>
      <p:sp>
        <p:nvSpPr>
          <p:cNvPr id="5" name="Google Shape;402;p9">
            <a:extLst>
              <a:ext uri="{FF2B5EF4-FFF2-40B4-BE49-F238E27FC236}">
                <a16:creationId xmlns:a16="http://schemas.microsoft.com/office/drawing/2014/main" id="{1B82431E-2A4E-EBE1-9185-EE1191BDC198}"/>
              </a:ext>
            </a:extLst>
          </p:cNvPr>
          <p:cNvSpPr/>
          <p:nvPr/>
        </p:nvSpPr>
        <p:spPr>
          <a:xfrm>
            <a:off x="841749" y="3429000"/>
            <a:ext cx="10508498" cy="289304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2400" b="1" u="sng" kern="0" dirty="0">
                <a:solidFill>
                  <a:srgbClr val="000000"/>
                </a:solidFill>
                <a:latin typeface="UTM Avo" panose="02040603050506020204" pitchFamily="18" charset="0"/>
                <a:cs typeface="Arial"/>
                <a:sym typeface="Arial"/>
              </a:rPr>
              <a:t>Tham khảo:</a:t>
            </a:r>
          </a:p>
          <a:p>
            <a:pPr indent="457200">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Em rất thích hình ảnh ngộ nghĩnh, đáng yêu của bạn nhỏ trong bài thơ "Đồng dao tặng mẹ tặng ba”. Ở nhà một mình nhưng bạn không buồn vì có mèo trắng, mèo đen, ông Mặt Trời và chị gió làm bạn. Bạn đã tự giải được bài toán khó và học thuộc bài. Qua lời kể, có thể thấy bạn nhỏ rất chăm ngoan và yêu thương ba mẹ.</a:t>
            </a:r>
          </a:p>
        </p:txBody>
      </p:sp>
    </p:spTree>
    <p:extLst>
      <p:ext uri="{BB962C8B-B14F-4D97-AF65-F5344CB8AC3E}">
        <p14:creationId xmlns:p14="http://schemas.microsoft.com/office/powerpoint/2010/main" val="196780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87C25B6-0300-BBD3-90B3-3919FDE129F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35416FBC-76F4-D8D6-DB22-CFBF6BD9C18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647EC6AC-4B70-F226-4F4C-F993B80A4F1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92E024A-D2EA-4F01-D53A-7B4115CDF381}"/>
              </a:ext>
            </a:extLst>
          </p:cNvPr>
          <p:cNvSpPr/>
          <p:nvPr/>
        </p:nvSpPr>
        <p:spPr>
          <a:xfrm>
            <a:off x="683393" y="2933299"/>
            <a:ext cx="5146575" cy="1799924"/>
          </a:xfrm>
          <a:prstGeom prst="roundRect">
            <a:avLst>
              <a:gd name="adj" fmla="val 50000"/>
            </a:avLst>
          </a:prstGeom>
          <a:solidFill>
            <a:srgbClr val="306004"/>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Ôn</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tập</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các</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p>
          <a:p>
            <a:pPr algn="ct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kiến</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thức</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đã</a:t>
            </a:r>
            <a:r>
              <a:rPr lang="en-US" sz="2400" b="1" dirty="0">
                <a:solidFill>
                  <a:srgbClr val="FFF6DE"/>
                </a:solidFill>
                <a:effectLst>
                  <a:outerShdw blurRad="38100" dist="38100" dir="2700000" algn="tl">
                    <a:srgbClr val="000000">
                      <a:alpha val="43137"/>
                    </a:srgbClr>
                  </a:outerShdw>
                </a:effectLst>
                <a:latin typeface="UTM Avo" panose="02040603050506020204" pitchFamily="18" charset="0"/>
              </a:rPr>
              <a:t> </a:t>
            </a:r>
            <a:r>
              <a:rPr lang="en-US" sz="2400" b="1" dirty="0" err="1">
                <a:solidFill>
                  <a:srgbClr val="FFF6DE"/>
                </a:solidFill>
                <a:effectLst>
                  <a:outerShdw blurRad="38100" dist="38100" dir="2700000" algn="tl">
                    <a:srgbClr val="000000">
                      <a:alpha val="43137"/>
                    </a:srgbClr>
                  </a:outerShdw>
                </a:effectLst>
                <a:latin typeface="UTM Avo" panose="02040603050506020204" pitchFamily="18" charset="0"/>
              </a:rPr>
              <a:t>học</a:t>
            </a:r>
            <a:endParaRPr lang="en-US" sz="2400" b="1" dirty="0">
              <a:solidFill>
                <a:srgbClr val="FFF6DE"/>
              </a:solidFill>
              <a:effectLst>
                <a:outerShdw blurRad="38100" dist="38100" dir="2700000" algn="tl">
                  <a:srgbClr val="000000">
                    <a:alpha val="43137"/>
                  </a:srgbClr>
                </a:outerShdw>
              </a:effectLst>
              <a:latin typeface="UTM Avo" panose="02040603050506020204" pitchFamily="18" charset="0"/>
            </a:endParaRPr>
          </a:p>
        </p:txBody>
      </p:sp>
      <p:sp>
        <p:nvSpPr>
          <p:cNvPr id="3" name="Rectangle: Rounded Corners 2">
            <a:extLst>
              <a:ext uri="{FF2B5EF4-FFF2-40B4-BE49-F238E27FC236}">
                <a16:creationId xmlns:a16="http://schemas.microsoft.com/office/drawing/2014/main" id="{6DDBFE55-71E8-CC59-2604-D91B27B92E1F}"/>
              </a:ext>
            </a:extLst>
          </p:cNvPr>
          <p:cNvSpPr/>
          <p:nvPr/>
        </p:nvSpPr>
        <p:spPr>
          <a:xfrm>
            <a:off x="5953225" y="2933299"/>
            <a:ext cx="5146575" cy="1799924"/>
          </a:xfrm>
          <a:prstGeom prst="roundRect">
            <a:avLst>
              <a:gd name="adj" fmla="val 50000"/>
            </a:avLst>
          </a:prstGeom>
          <a:solidFill>
            <a:srgbClr val="306004"/>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FFF6DE"/>
                </a:solidFill>
                <a:effectLst>
                  <a:outerShdw blurRad="38100" dist="38100" dir="2700000" algn="tl">
                    <a:srgbClr val="000000">
                      <a:alpha val="43137"/>
                    </a:srgbClr>
                  </a:outerShdw>
                </a:effectLst>
                <a:latin typeface="UTM Avo" panose="02040603050506020204" pitchFamily="18" charset="0"/>
              </a:rPr>
              <a:t>Chuẩn bị bài:</a:t>
            </a:r>
            <a:br>
              <a:rPr lang="vi-VN" sz="2400" dirty="0">
                <a:solidFill>
                  <a:srgbClr val="FFF6DE"/>
                </a:solidFill>
                <a:effectLst>
                  <a:outerShdw blurRad="38100" dist="38100" dir="2700000" algn="tl">
                    <a:srgbClr val="000000">
                      <a:alpha val="43137"/>
                    </a:srgbClr>
                  </a:outerShdw>
                </a:effectLst>
                <a:latin typeface="UTM Avo" panose="02040603050506020204" pitchFamily="18" charset="0"/>
              </a:rPr>
            </a:br>
            <a:r>
              <a:rPr lang="vi-VN" sz="2400" i="1" dirty="0">
                <a:solidFill>
                  <a:srgbClr val="FFF6DE"/>
                </a:solidFill>
                <a:effectLst>
                  <a:outerShdw blurRad="38100" dist="38100" dir="2700000" algn="tl">
                    <a:srgbClr val="000000">
                      <a:alpha val="43137"/>
                    </a:srgbClr>
                  </a:outerShdw>
                </a:effectLst>
                <a:latin typeface="UTM Avo" panose="02040603050506020204" pitchFamily="18" charset="0"/>
              </a:rPr>
              <a:t>Ôn tập cuối học kì 1 (Tiết </a:t>
            </a:r>
            <a:r>
              <a:rPr lang="en-US" sz="2400" i="1" dirty="0">
                <a:solidFill>
                  <a:srgbClr val="FFF6DE"/>
                </a:solidFill>
                <a:effectLst>
                  <a:outerShdw blurRad="38100" dist="38100" dir="2700000" algn="tl">
                    <a:srgbClr val="000000">
                      <a:alpha val="43137"/>
                    </a:srgbClr>
                  </a:outerShdw>
                </a:effectLst>
                <a:latin typeface="UTM Avo" panose="02040603050506020204" pitchFamily="18" charset="0"/>
              </a:rPr>
              <a:t>2</a:t>
            </a:r>
            <a:r>
              <a:rPr lang="vi-VN" sz="2400" i="1" dirty="0">
                <a:solidFill>
                  <a:srgbClr val="FFF6DE"/>
                </a:solidFill>
                <a:effectLst>
                  <a:outerShdw blurRad="38100" dist="38100" dir="2700000" algn="tl">
                    <a:srgbClr val="000000">
                      <a:alpha val="43137"/>
                    </a:srgbClr>
                  </a:outerShdw>
                </a:effectLst>
                <a:latin typeface="UTM Avo" panose="02040603050506020204" pitchFamily="18" charset="0"/>
              </a:rPr>
              <a:t>)</a:t>
            </a:r>
          </a:p>
        </p:txBody>
      </p:sp>
      <p:grpSp>
        <p:nvGrpSpPr>
          <p:cNvPr id="40" name="Google Shape;479;g2987dde74c8_0_1433">
            <a:extLst>
              <a:ext uri="{FF2B5EF4-FFF2-40B4-BE49-F238E27FC236}">
                <a16:creationId xmlns:a16="http://schemas.microsoft.com/office/drawing/2014/main" id="{749EA4DE-15B4-4386-524B-2EE9AD57C6C2}"/>
              </a:ext>
            </a:extLst>
          </p:cNvPr>
          <p:cNvGrpSpPr/>
          <p:nvPr/>
        </p:nvGrpSpPr>
        <p:grpSpPr>
          <a:xfrm rot="1335137">
            <a:off x="11123755" y="4328453"/>
            <a:ext cx="769703" cy="1043919"/>
            <a:chOff x="9134025" y="1374675"/>
            <a:chExt cx="577293" cy="782961"/>
          </a:xfrm>
        </p:grpSpPr>
        <p:sp>
          <p:nvSpPr>
            <p:cNvPr id="42" name="Google Shape;480;g2987dde74c8_0_1433">
              <a:extLst>
                <a:ext uri="{FF2B5EF4-FFF2-40B4-BE49-F238E27FC236}">
                  <a16:creationId xmlns:a16="http://schemas.microsoft.com/office/drawing/2014/main" id="{48CE42D8-A9EB-0D4A-4D8F-A552B4D88EA4}"/>
                </a:ext>
              </a:extLst>
            </p:cNvPr>
            <p:cNvSpPr/>
            <p:nvPr/>
          </p:nvSpPr>
          <p:spPr>
            <a:xfrm>
              <a:off x="9357076" y="1902735"/>
              <a:ext cx="178575" cy="75834"/>
            </a:xfrm>
            <a:custGeom>
              <a:avLst/>
              <a:gdLst/>
              <a:ahLst/>
              <a:cxnLst/>
              <a:rect l="l" t="t" r="r" b="b"/>
              <a:pathLst>
                <a:path w="2887" h="1226" extrusionOk="0">
                  <a:moveTo>
                    <a:pt x="687" y="1"/>
                  </a:moveTo>
                  <a:cubicBezTo>
                    <a:pt x="290" y="1"/>
                    <a:pt x="0" y="189"/>
                    <a:pt x="3" y="742"/>
                  </a:cubicBezTo>
                  <a:cubicBezTo>
                    <a:pt x="6" y="1109"/>
                    <a:pt x="389" y="1225"/>
                    <a:pt x="875" y="1225"/>
                  </a:cubicBezTo>
                  <a:cubicBezTo>
                    <a:pt x="1724" y="1225"/>
                    <a:pt x="2886" y="870"/>
                    <a:pt x="2886" y="870"/>
                  </a:cubicBezTo>
                  <a:cubicBezTo>
                    <a:pt x="2886" y="870"/>
                    <a:pt x="1540" y="1"/>
                    <a:pt x="687"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3" name="Google Shape;481;g2987dde74c8_0_1433">
              <a:extLst>
                <a:ext uri="{FF2B5EF4-FFF2-40B4-BE49-F238E27FC236}">
                  <a16:creationId xmlns:a16="http://schemas.microsoft.com/office/drawing/2014/main" id="{8F80E2E3-FD84-064B-E6F8-E1BCE92B39BD}"/>
                </a:ext>
              </a:extLst>
            </p:cNvPr>
            <p:cNvSpPr/>
            <p:nvPr/>
          </p:nvSpPr>
          <p:spPr>
            <a:xfrm>
              <a:off x="9479982" y="1780076"/>
              <a:ext cx="154823" cy="176534"/>
            </a:xfrm>
            <a:custGeom>
              <a:avLst/>
              <a:gdLst/>
              <a:ahLst/>
              <a:cxnLst/>
              <a:rect l="l" t="t" r="r" b="b"/>
              <a:pathLst>
                <a:path w="2503" h="2854" extrusionOk="0">
                  <a:moveTo>
                    <a:pt x="1239" y="1"/>
                  </a:moveTo>
                  <a:cubicBezTo>
                    <a:pt x="0" y="1"/>
                    <a:pt x="899" y="2853"/>
                    <a:pt x="899" y="2853"/>
                  </a:cubicBezTo>
                  <a:cubicBezTo>
                    <a:pt x="899" y="2853"/>
                    <a:pt x="2503" y="320"/>
                    <a:pt x="1539" y="47"/>
                  </a:cubicBezTo>
                  <a:cubicBezTo>
                    <a:pt x="1427" y="15"/>
                    <a:pt x="1327" y="1"/>
                    <a:pt x="1239"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4" name="Google Shape;482;g2987dde74c8_0_1433">
              <a:extLst>
                <a:ext uri="{FF2B5EF4-FFF2-40B4-BE49-F238E27FC236}">
                  <a16:creationId xmlns:a16="http://schemas.microsoft.com/office/drawing/2014/main" id="{CA89C7A1-6948-1D02-63F4-E2A07678BA14}"/>
                </a:ext>
              </a:extLst>
            </p:cNvPr>
            <p:cNvSpPr/>
            <p:nvPr/>
          </p:nvSpPr>
          <p:spPr>
            <a:xfrm>
              <a:off x="9287921" y="1769869"/>
              <a:ext cx="153277" cy="64948"/>
            </a:xfrm>
            <a:custGeom>
              <a:avLst/>
              <a:gdLst/>
              <a:ahLst/>
              <a:cxnLst/>
              <a:rect l="l" t="t" r="r" b="b"/>
              <a:pathLst>
                <a:path w="2478" h="1050" extrusionOk="0">
                  <a:moveTo>
                    <a:pt x="593" y="0"/>
                  </a:moveTo>
                  <a:cubicBezTo>
                    <a:pt x="251" y="0"/>
                    <a:pt x="1" y="162"/>
                    <a:pt x="3" y="638"/>
                  </a:cubicBezTo>
                  <a:cubicBezTo>
                    <a:pt x="7" y="950"/>
                    <a:pt x="332" y="1050"/>
                    <a:pt x="745" y="1050"/>
                  </a:cubicBezTo>
                  <a:cubicBezTo>
                    <a:pt x="1474" y="1050"/>
                    <a:pt x="2477" y="741"/>
                    <a:pt x="2477" y="741"/>
                  </a:cubicBezTo>
                  <a:cubicBezTo>
                    <a:pt x="2477" y="741"/>
                    <a:pt x="1325" y="0"/>
                    <a:pt x="593"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5" name="Google Shape;483;g2987dde74c8_0_1433">
              <a:extLst>
                <a:ext uri="{FF2B5EF4-FFF2-40B4-BE49-F238E27FC236}">
                  <a16:creationId xmlns:a16="http://schemas.microsoft.com/office/drawing/2014/main" id="{40591F1A-A952-D904-F5EE-8295AD21C16E}"/>
                </a:ext>
              </a:extLst>
            </p:cNvPr>
            <p:cNvSpPr/>
            <p:nvPr/>
          </p:nvSpPr>
          <p:spPr>
            <a:xfrm>
              <a:off x="9393323" y="1664406"/>
              <a:ext cx="133359" cy="151297"/>
            </a:xfrm>
            <a:custGeom>
              <a:avLst/>
              <a:gdLst/>
              <a:ahLst/>
              <a:cxnLst/>
              <a:rect l="l" t="t" r="r" b="b"/>
              <a:pathLst>
                <a:path w="2156" h="2446" extrusionOk="0">
                  <a:moveTo>
                    <a:pt x="1062" y="1"/>
                  </a:moveTo>
                  <a:cubicBezTo>
                    <a:pt x="0" y="1"/>
                    <a:pt x="773" y="2446"/>
                    <a:pt x="773" y="2446"/>
                  </a:cubicBezTo>
                  <a:cubicBezTo>
                    <a:pt x="773" y="2446"/>
                    <a:pt x="2155" y="270"/>
                    <a:pt x="1319" y="40"/>
                  </a:cubicBezTo>
                  <a:cubicBezTo>
                    <a:pt x="1224" y="13"/>
                    <a:pt x="1138" y="1"/>
                    <a:pt x="1062"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6" name="Google Shape;484;g2987dde74c8_0_1433">
              <a:extLst>
                <a:ext uri="{FF2B5EF4-FFF2-40B4-BE49-F238E27FC236}">
                  <a16:creationId xmlns:a16="http://schemas.microsoft.com/office/drawing/2014/main" id="{C774706C-D65E-28A7-FA22-091F474F02AD}"/>
                </a:ext>
              </a:extLst>
            </p:cNvPr>
            <p:cNvSpPr/>
            <p:nvPr/>
          </p:nvSpPr>
          <p:spPr>
            <a:xfrm>
              <a:off x="9218829" y="1633107"/>
              <a:ext cx="131071" cy="55855"/>
            </a:xfrm>
            <a:custGeom>
              <a:avLst/>
              <a:gdLst/>
              <a:ahLst/>
              <a:cxnLst/>
              <a:rect l="l" t="t" r="r" b="b"/>
              <a:pathLst>
                <a:path w="2119" h="903" extrusionOk="0">
                  <a:moveTo>
                    <a:pt x="504" y="1"/>
                  </a:moveTo>
                  <a:cubicBezTo>
                    <a:pt x="213" y="1"/>
                    <a:pt x="0" y="139"/>
                    <a:pt x="3" y="546"/>
                  </a:cubicBezTo>
                  <a:cubicBezTo>
                    <a:pt x="3" y="816"/>
                    <a:pt x="283" y="902"/>
                    <a:pt x="640" y="902"/>
                  </a:cubicBezTo>
                  <a:cubicBezTo>
                    <a:pt x="1263" y="902"/>
                    <a:pt x="2118" y="640"/>
                    <a:pt x="2118" y="640"/>
                  </a:cubicBezTo>
                  <a:cubicBezTo>
                    <a:pt x="2118" y="640"/>
                    <a:pt x="1130" y="1"/>
                    <a:pt x="504"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7" name="Google Shape;485;g2987dde74c8_0_1433">
              <a:extLst>
                <a:ext uri="{FF2B5EF4-FFF2-40B4-BE49-F238E27FC236}">
                  <a16:creationId xmlns:a16="http://schemas.microsoft.com/office/drawing/2014/main" id="{2C5C2D37-D7DC-8AFF-22C9-F82B754F1DD9}"/>
                </a:ext>
              </a:extLst>
            </p:cNvPr>
            <p:cNvSpPr/>
            <p:nvPr/>
          </p:nvSpPr>
          <p:spPr>
            <a:xfrm>
              <a:off x="9309014" y="1542860"/>
              <a:ext cx="114246" cy="129834"/>
            </a:xfrm>
            <a:custGeom>
              <a:avLst/>
              <a:gdLst/>
              <a:ahLst/>
              <a:cxnLst/>
              <a:rect l="l" t="t" r="r" b="b"/>
              <a:pathLst>
                <a:path w="1847" h="2099" extrusionOk="0">
                  <a:moveTo>
                    <a:pt x="914" y="0"/>
                  </a:moveTo>
                  <a:cubicBezTo>
                    <a:pt x="0" y="0"/>
                    <a:pt x="660" y="2099"/>
                    <a:pt x="660" y="2099"/>
                  </a:cubicBezTo>
                  <a:cubicBezTo>
                    <a:pt x="660" y="2099"/>
                    <a:pt x="1846" y="231"/>
                    <a:pt x="1138" y="35"/>
                  </a:cubicBezTo>
                  <a:cubicBezTo>
                    <a:pt x="1055" y="11"/>
                    <a:pt x="980" y="0"/>
                    <a:pt x="914"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8" name="Google Shape;486;g2987dde74c8_0_1433">
              <a:extLst>
                <a:ext uri="{FF2B5EF4-FFF2-40B4-BE49-F238E27FC236}">
                  <a16:creationId xmlns:a16="http://schemas.microsoft.com/office/drawing/2014/main" id="{9161BE41-075B-036C-B147-5C9C6DBCD53D}"/>
                </a:ext>
              </a:extLst>
            </p:cNvPr>
            <p:cNvSpPr/>
            <p:nvPr/>
          </p:nvSpPr>
          <p:spPr>
            <a:xfrm>
              <a:off x="9159819" y="1511252"/>
              <a:ext cx="114122" cy="49237"/>
            </a:xfrm>
            <a:custGeom>
              <a:avLst/>
              <a:gdLst/>
              <a:ahLst/>
              <a:cxnLst/>
              <a:rect l="l" t="t" r="r" b="b"/>
              <a:pathLst>
                <a:path w="1845" h="796" extrusionOk="0">
                  <a:moveTo>
                    <a:pt x="436" y="0"/>
                  </a:moveTo>
                  <a:cubicBezTo>
                    <a:pt x="210" y="0"/>
                    <a:pt x="41" y="116"/>
                    <a:pt x="19" y="443"/>
                  </a:cubicBezTo>
                  <a:cubicBezTo>
                    <a:pt x="0" y="717"/>
                    <a:pt x="333" y="796"/>
                    <a:pt x="719" y="796"/>
                  </a:cubicBezTo>
                  <a:cubicBezTo>
                    <a:pt x="1234" y="796"/>
                    <a:pt x="1844" y="657"/>
                    <a:pt x="1844" y="657"/>
                  </a:cubicBezTo>
                  <a:cubicBezTo>
                    <a:pt x="1844" y="657"/>
                    <a:pt x="976" y="0"/>
                    <a:pt x="436"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9" name="Google Shape;487;g2987dde74c8_0_1433">
              <a:extLst>
                <a:ext uri="{FF2B5EF4-FFF2-40B4-BE49-F238E27FC236}">
                  <a16:creationId xmlns:a16="http://schemas.microsoft.com/office/drawing/2014/main" id="{17638171-8ECF-C31C-0745-EDA6FBA2956C}"/>
                </a:ext>
              </a:extLst>
            </p:cNvPr>
            <p:cNvSpPr/>
            <p:nvPr/>
          </p:nvSpPr>
          <p:spPr>
            <a:xfrm>
              <a:off x="9247653" y="1440798"/>
              <a:ext cx="96989" cy="111092"/>
            </a:xfrm>
            <a:custGeom>
              <a:avLst/>
              <a:gdLst/>
              <a:ahLst/>
              <a:cxnLst/>
              <a:rect l="l" t="t" r="r" b="b"/>
              <a:pathLst>
                <a:path w="1568" h="1796" extrusionOk="0">
                  <a:moveTo>
                    <a:pt x="734" y="1"/>
                  </a:moveTo>
                  <a:cubicBezTo>
                    <a:pt x="1" y="1"/>
                    <a:pt x="424" y="1796"/>
                    <a:pt x="424" y="1796"/>
                  </a:cubicBezTo>
                  <a:cubicBezTo>
                    <a:pt x="424" y="1796"/>
                    <a:pt x="1567" y="269"/>
                    <a:pt x="962" y="47"/>
                  </a:cubicBezTo>
                  <a:cubicBezTo>
                    <a:pt x="876" y="15"/>
                    <a:pt x="800" y="1"/>
                    <a:pt x="734"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 name="Google Shape;488;g2987dde74c8_0_1433">
              <a:extLst>
                <a:ext uri="{FF2B5EF4-FFF2-40B4-BE49-F238E27FC236}">
                  <a16:creationId xmlns:a16="http://schemas.microsoft.com/office/drawing/2014/main" id="{5061E0B8-C39A-F06C-E648-DC9B644B902C}"/>
                </a:ext>
              </a:extLst>
            </p:cNvPr>
            <p:cNvSpPr/>
            <p:nvPr/>
          </p:nvSpPr>
          <p:spPr>
            <a:xfrm>
              <a:off x="9221612" y="1466901"/>
              <a:ext cx="489706" cy="690735"/>
            </a:xfrm>
            <a:custGeom>
              <a:avLst/>
              <a:gdLst/>
              <a:ahLst/>
              <a:cxnLst/>
              <a:rect l="l" t="t" r="r" b="b"/>
              <a:pathLst>
                <a:path w="7917" h="11167" fill="none" extrusionOk="0">
                  <a:moveTo>
                    <a:pt x="1" y="0"/>
                  </a:moveTo>
                  <a:cubicBezTo>
                    <a:pt x="1" y="0"/>
                    <a:pt x="4658" y="8172"/>
                    <a:pt x="7917" y="11166"/>
                  </a:cubicBezTo>
                </a:path>
              </a:pathLst>
            </a:custGeom>
            <a:solidFill>
              <a:srgbClr val="9EB40B"/>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1" name="Google Shape;489;g2987dde74c8_0_1433">
              <a:extLst>
                <a:ext uri="{FF2B5EF4-FFF2-40B4-BE49-F238E27FC236}">
                  <a16:creationId xmlns:a16="http://schemas.microsoft.com/office/drawing/2014/main" id="{EF3320EA-00A5-4BA5-FF7A-7D7E19AB65F2}"/>
                </a:ext>
              </a:extLst>
            </p:cNvPr>
            <p:cNvSpPr/>
            <p:nvPr/>
          </p:nvSpPr>
          <p:spPr>
            <a:xfrm>
              <a:off x="9134025" y="1374675"/>
              <a:ext cx="93463" cy="102803"/>
            </a:xfrm>
            <a:custGeom>
              <a:avLst/>
              <a:gdLst/>
              <a:ahLst/>
              <a:cxnLst/>
              <a:rect l="l" t="t" r="r" b="b"/>
              <a:pathLst>
                <a:path w="1511" h="1662" extrusionOk="0">
                  <a:moveTo>
                    <a:pt x="837" y="0"/>
                  </a:moveTo>
                  <a:cubicBezTo>
                    <a:pt x="747" y="0"/>
                    <a:pt x="645" y="36"/>
                    <a:pt x="530" y="118"/>
                  </a:cubicBezTo>
                  <a:cubicBezTo>
                    <a:pt x="1" y="485"/>
                    <a:pt x="1511" y="1662"/>
                    <a:pt x="1511" y="1662"/>
                  </a:cubicBezTo>
                  <a:cubicBezTo>
                    <a:pt x="1511" y="1662"/>
                    <a:pt x="1452" y="0"/>
                    <a:pt x="837" y="0"/>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2" name="Google Shape;490;g2987dde74c8_0_1433">
            <a:extLst>
              <a:ext uri="{FF2B5EF4-FFF2-40B4-BE49-F238E27FC236}">
                <a16:creationId xmlns:a16="http://schemas.microsoft.com/office/drawing/2014/main" id="{4FF28E91-CB3E-0C77-A194-81481B3DFF2C}"/>
              </a:ext>
            </a:extLst>
          </p:cNvPr>
          <p:cNvGrpSpPr/>
          <p:nvPr/>
        </p:nvGrpSpPr>
        <p:grpSpPr>
          <a:xfrm rot="-2165528">
            <a:off x="10820425" y="6656372"/>
            <a:ext cx="1230339" cy="491246"/>
            <a:chOff x="9139530" y="2444589"/>
            <a:chExt cx="922692" cy="368410"/>
          </a:xfrm>
        </p:grpSpPr>
        <p:sp>
          <p:nvSpPr>
            <p:cNvPr id="53" name="Google Shape;491;g2987dde74c8_0_1433">
              <a:extLst>
                <a:ext uri="{FF2B5EF4-FFF2-40B4-BE49-F238E27FC236}">
                  <a16:creationId xmlns:a16="http://schemas.microsoft.com/office/drawing/2014/main" id="{B3089409-663D-FE7A-9084-AD66123CCE6B}"/>
                </a:ext>
              </a:extLst>
            </p:cNvPr>
            <p:cNvSpPr/>
            <p:nvPr/>
          </p:nvSpPr>
          <p:spPr>
            <a:xfrm>
              <a:off x="9587301" y="2696773"/>
              <a:ext cx="211111" cy="116226"/>
            </a:xfrm>
            <a:custGeom>
              <a:avLst/>
              <a:gdLst/>
              <a:ahLst/>
              <a:cxnLst/>
              <a:rect l="l" t="t" r="r" b="b"/>
              <a:pathLst>
                <a:path w="3413" h="1879" extrusionOk="0">
                  <a:moveTo>
                    <a:pt x="3412" y="1"/>
                  </a:moveTo>
                  <a:cubicBezTo>
                    <a:pt x="3412" y="1"/>
                    <a:pt x="0" y="393"/>
                    <a:pt x="1117" y="1732"/>
                  </a:cubicBezTo>
                  <a:cubicBezTo>
                    <a:pt x="1203" y="1835"/>
                    <a:pt x="1306" y="1879"/>
                    <a:pt x="1421" y="1879"/>
                  </a:cubicBezTo>
                  <a:cubicBezTo>
                    <a:pt x="2168" y="1879"/>
                    <a:pt x="3412" y="1"/>
                    <a:pt x="341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4" name="Google Shape;492;g2987dde74c8_0_1433">
              <a:extLst>
                <a:ext uri="{FF2B5EF4-FFF2-40B4-BE49-F238E27FC236}">
                  <a16:creationId xmlns:a16="http://schemas.microsoft.com/office/drawing/2014/main" id="{4D6593BB-3539-C9D2-B59E-F6868C4631B5}"/>
                </a:ext>
              </a:extLst>
            </p:cNvPr>
            <p:cNvSpPr/>
            <p:nvPr/>
          </p:nvSpPr>
          <p:spPr>
            <a:xfrm>
              <a:off x="9620518" y="2535083"/>
              <a:ext cx="177895" cy="161751"/>
            </a:xfrm>
            <a:custGeom>
              <a:avLst/>
              <a:gdLst/>
              <a:ahLst/>
              <a:cxnLst/>
              <a:rect l="l" t="t" r="r" b="b"/>
              <a:pathLst>
                <a:path w="2876" h="2615" extrusionOk="0">
                  <a:moveTo>
                    <a:pt x="1766" y="0"/>
                  </a:moveTo>
                  <a:cubicBezTo>
                    <a:pt x="1711" y="0"/>
                    <a:pt x="1655" y="12"/>
                    <a:pt x="1596" y="39"/>
                  </a:cubicBezTo>
                  <a:cubicBezTo>
                    <a:pt x="0" y="738"/>
                    <a:pt x="2875" y="2615"/>
                    <a:pt x="2875" y="2615"/>
                  </a:cubicBezTo>
                  <a:cubicBezTo>
                    <a:pt x="2875" y="2615"/>
                    <a:pt x="2561" y="0"/>
                    <a:pt x="176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5" name="Google Shape;493;g2987dde74c8_0_1433">
              <a:extLst>
                <a:ext uri="{FF2B5EF4-FFF2-40B4-BE49-F238E27FC236}">
                  <a16:creationId xmlns:a16="http://schemas.microsoft.com/office/drawing/2014/main" id="{6940E980-535A-791B-0D8A-62D2641504E4}"/>
                </a:ext>
              </a:extLst>
            </p:cNvPr>
            <p:cNvSpPr/>
            <p:nvPr/>
          </p:nvSpPr>
          <p:spPr>
            <a:xfrm>
              <a:off x="9455364" y="2648279"/>
              <a:ext cx="181050" cy="99772"/>
            </a:xfrm>
            <a:custGeom>
              <a:avLst/>
              <a:gdLst/>
              <a:ahLst/>
              <a:cxnLst/>
              <a:rect l="l" t="t" r="r" b="b"/>
              <a:pathLst>
                <a:path w="2927" h="1613" extrusionOk="0">
                  <a:moveTo>
                    <a:pt x="2926" y="0"/>
                  </a:moveTo>
                  <a:cubicBezTo>
                    <a:pt x="2926" y="0"/>
                    <a:pt x="1" y="341"/>
                    <a:pt x="956" y="1484"/>
                  </a:cubicBezTo>
                  <a:cubicBezTo>
                    <a:pt x="1029" y="1573"/>
                    <a:pt x="1118" y="1612"/>
                    <a:pt x="1217" y="1612"/>
                  </a:cubicBezTo>
                  <a:cubicBezTo>
                    <a:pt x="1858" y="1612"/>
                    <a:pt x="2926" y="0"/>
                    <a:pt x="2926"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6" name="Google Shape;494;g2987dde74c8_0_1433">
              <a:extLst>
                <a:ext uri="{FF2B5EF4-FFF2-40B4-BE49-F238E27FC236}">
                  <a16:creationId xmlns:a16="http://schemas.microsoft.com/office/drawing/2014/main" id="{57B95AD1-5418-9317-CDD5-18F1D059D389}"/>
                </a:ext>
              </a:extLst>
            </p:cNvPr>
            <p:cNvSpPr/>
            <p:nvPr/>
          </p:nvSpPr>
          <p:spPr>
            <a:xfrm>
              <a:off x="9483879" y="2509537"/>
              <a:ext cx="152534" cy="138803"/>
            </a:xfrm>
            <a:custGeom>
              <a:avLst/>
              <a:gdLst/>
              <a:ahLst/>
              <a:cxnLst/>
              <a:rect l="l" t="t" r="r" b="b"/>
              <a:pathLst>
                <a:path w="2466" h="2244" extrusionOk="0">
                  <a:moveTo>
                    <a:pt x="1510" y="1"/>
                  </a:moveTo>
                  <a:cubicBezTo>
                    <a:pt x="1463" y="1"/>
                    <a:pt x="1415" y="11"/>
                    <a:pt x="1365" y="34"/>
                  </a:cubicBezTo>
                  <a:cubicBezTo>
                    <a:pt x="0" y="631"/>
                    <a:pt x="2465" y="2243"/>
                    <a:pt x="2465" y="2243"/>
                  </a:cubicBezTo>
                  <a:cubicBezTo>
                    <a:pt x="2465" y="2243"/>
                    <a:pt x="2189" y="1"/>
                    <a:pt x="151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7" name="Google Shape;495;g2987dde74c8_0_1433">
              <a:extLst>
                <a:ext uri="{FF2B5EF4-FFF2-40B4-BE49-F238E27FC236}">
                  <a16:creationId xmlns:a16="http://schemas.microsoft.com/office/drawing/2014/main" id="{D0F3324A-D486-D137-92F4-4DA22C52B911}"/>
                </a:ext>
              </a:extLst>
            </p:cNvPr>
            <p:cNvSpPr/>
            <p:nvPr/>
          </p:nvSpPr>
          <p:spPr>
            <a:xfrm>
              <a:off x="9319777" y="2595516"/>
              <a:ext cx="155689" cy="85422"/>
            </a:xfrm>
            <a:custGeom>
              <a:avLst/>
              <a:gdLst/>
              <a:ahLst/>
              <a:cxnLst/>
              <a:rect l="l" t="t" r="r" b="b"/>
              <a:pathLst>
                <a:path w="2517" h="1381" extrusionOk="0">
                  <a:moveTo>
                    <a:pt x="2517" y="0"/>
                  </a:moveTo>
                  <a:cubicBezTo>
                    <a:pt x="2516" y="0"/>
                    <a:pt x="0" y="290"/>
                    <a:pt x="819" y="1271"/>
                  </a:cubicBezTo>
                  <a:cubicBezTo>
                    <a:pt x="882" y="1348"/>
                    <a:pt x="959" y="1381"/>
                    <a:pt x="1044" y="1381"/>
                  </a:cubicBezTo>
                  <a:cubicBezTo>
                    <a:pt x="1596" y="1381"/>
                    <a:pt x="2517" y="0"/>
                    <a:pt x="2517" y="0"/>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8" name="Google Shape;496;g2987dde74c8_0_1433">
              <a:extLst>
                <a:ext uri="{FF2B5EF4-FFF2-40B4-BE49-F238E27FC236}">
                  <a16:creationId xmlns:a16="http://schemas.microsoft.com/office/drawing/2014/main" id="{059BEE70-5185-9BEA-F98A-BBA775F091A1}"/>
                </a:ext>
              </a:extLst>
            </p:cNvPr>
            <p:cNvSpPr/>
            <p:nvPr/>
          </p:nvSpPr>
          <p:spPr>
            <a:xfrm>
              <a:off x="9344024" y="2476506"/>
              <a:ext cx="131442" cy="119071"/>
            </a:xfrm>
            <a:custGeom>
              <a:avLst/>
              <a:gdLst/>
              <a:ahLst/>
              <a:cxnLst/>
              <a:rect l="l" t="t" r="r" b="b"/>
              <a:pathLst>
                <a:path w="2125" h="1925" extrusionOk="0">
                  <a:moveTo>
                    <a:pt x="1305" y="1"/>
                  </a:moveTo>
                  <a:cubicBezTo>
                    <a:pt x="1264" y="1"/>
                    <a:pt x="1222" y="10"/>
                    <a:pt x="1178" y="30"/>
                  </a:cubicBezTo>
                  <a:cubicBezTo>
                    <a:pt x="1" y="542"/>
                    <a:pt x="2125" y="1924"/>
                    <a:pt x="2125" y="1924"/>
                  </a:cubicBezTo>
                  <a:cubicBezTo>
                    <a:pt x="2125" y="1924"/>
                    <a:pt x="1886" y="1"/>
                    <a:pt x="130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9" name="Google Shape;497;g2987dde74c8_0_1433">
              <a:extLst>
                <a:ext uri="{FF2B5EF4-FFF2-40B4-BE49-F238E27FC236}">
                  <a16:creationId xmlns:a16="http://schemas.microsoft.com/office/drawing/2014/main" id="{B8881449-0935-9B4C-DA0A-452EFEFE2452}"/>
                </a:ext>
              </a:extLst>
            </p:cNvPr>
            <p:cNvSpPr/>
            <p:nvPr/>
          </p:nvSpPr>
          <p:spPr>
            <a:xfrm>
              <a:off x="9204231" y="2550609"/>
              <a:ext cx="135648" cy="68040"/>
            </a:xfrm>
            <a:custGeom>
              <a:avLst/>
              <a:gdLst/>
              <a:ahLst/>
              <a:cxnLst/>
              <a:rect l="l" t="t" r="r" b="b"/>
              <a:pathLst>
                <a:path w="2193" h="1100" extrusionOk="0">
                  <a:moveTo>
                    <a:pt x="2192" y="1"/>
                  </a:moveTo>
                  <a:cubicBezTo>
                    <a:pt x="2192" y="1"/>
                    <a:pt x="0" y="86"/>
                    <a:pt x="640" y="990"/>
                  </a:cubicBezTo>
                  <a:cubicBezTo>
                    <a:pt x="695" y="1067"/>
                    <a:pt x="768" y="1100"/>
                    <a:pt x="851" y="1100"/>
                  </a:cubicBezTo>
                  <a:cubicBezTo>
                    <a:pt x="1336" y="1100"/>
                    <a:pt x="2192" y="1"/>
                    <a:pt x="2192"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0" name="Google Shape;498;g2987dde74c8_0_1433">
              <a:extLst>
                <a:ext uri="{FF2B5EF4-FFF2-40B4-BE49-F238E27FC236}">
                  <a16:creationId xmlns:a16="http://schemas.microsoft.com/office/drawing/2014/main" id="{1ADA3F4A-A940-D393-B2E0-C1FBCE6BFDDF}"/>
                </a:ext>
              </a:extLst>
            </p:cNvPr>
            <p:cNvSpPr/>
            <p:nvPr/>
          </p:nvSpPr>
          <p:spPr>
            <a:xfrm>
              <a:off x="9232190" y="2444589"/>
              <a:ext cx="107690" cy="106081"/>
            </a:xfrm>
            <a:custGeom>
              <a:avLst/>
              <a:gdLst/>
              <a:ahLst/>
              <a:cxnLst/>
              <a:rect l="l" t="t" r="r" b="b"/>
              <a:pathLst>
                <a:path w="1741" h="1715" extrusionOk="0">
                  <a:moveTo>
                    <a:pt x="1133" y="1"/>
                  </a:moveTo>
                  <a:cubicBezTo>
                    <a:pt x="1104" y="1"/>
                    <a:pt x="1073" y="6"/>
                    <a:pt x="1041" y="18"/>
                  </a:cubicBezTo>
                  <a:cubicBezTo>
                    <a:pt x="0" y="384"/>
                    <a:pt x="1740" y="1715"/>
                    <a:pt x="1740" y="1715"/>
                  </a:cubicBezTo>
                  <a:cubicBezTo>
                    <a:pt x="1740" y="1715"/>
                    <a:pt x="1656" y="1"/>
                    <a:pt x="1133"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1" name="Google Shape;499;g2987dde74c8_0_1433">
              <a:extLst>
                <a:ext uri="{FF2B5EF4-FFF2-40B4-BE49-F238E27FC236}">
                  <a16:creationId xmlns:a16="http://schemas.microsoft.com/office/drawing/2014/main" id="{20276C82-CD46-1F17-72FC-7AEBE58AB4BA}"/>
                </a:ext>
              </a:extLst>
            </p:cNvPr>
            <p:cNvSpPr/>
            <p:nvPr/>
          </p:nvSpPr>
          <p:spPr>
            <a:xfrm>
              <a:off x="9245365" y="2517949"/>
              <a:ext cx="816857" cy="222678"/>
            </a:xfrm>
            <a:custGeom>
              <a:avLst/>
              <a:gdLst/>
              <a:ahLst/>
              <a:cxnLst/>
              <a:rect l="l" t="t" r="r" b="b"/>
              <a:pathLst>
                <a:path w="13206" h="3600" fill="none" extrusionOk="0">
                  <a:moveTo>
                    <a:pt x="1" y="0"/>
                  </a:moveTo>
                  <a:cubicBezTo>
                    <a:pt x="1" y="0"/>
                    <a:pt x="8786" y="3352"/>
                    <a:pt x="13205" y="3600"/>
                  </a:cubicBezTo>
                </a:path>
              </a:pathLst>
            </a:custGeom>
            <a:solidFill>
              <a:srgbClr val="316007"/>
            </a:solidFill>
            <a:ln w="9525" cap="flat" cmpd="sng">
              <a:solidFill>
                <a:srgbClr val="316007"/>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2" name="Google Shape;500;g2987dde74c8_0_1433">
              <a:extLst>
                <a:ext uri="{FF2B5EF4-FFF2-40B4-BE49-F238E27FC236}">
                  <a16:creationId xmlns:a16="http://schemas.microsoft.com/office/drawing/2014/main" id="{D0F70AD8-EF49-51B4-A7A0-137E371D99A1}"/>
                </a:ext>
              </a:extLst>
            </p:cNvPr>
            <p:cNvSpPr/>
            <p:nvPr/>
          </p:nvSpPr>
          <p:spPr>
            <a:xfrm>
              <a:off x="9139530" y="2465001"/>
              <a:ext cx="117524" cy="57773"/>
            </a:xfrm>
            <a:custGeom>
              <a:avLst/>
              <a:gdLst/>
              <a:ahLst/>
              <a:cxnLst/>
              <a:rect l="l" t="t" r="r" b="b"/>
              <a:pathLst>
                <a:path w="1900" h="934" extrusionOk="0">
                  <a:moveTo>
                    <a:pt x="540" y="1"/>
                  </a:moveTo>
                  <a:cubicBezTo>
                    <a:pt x="367" y="1"/>
                    <a:pt x="224" y="100"/>
                    <a:pt x="151" y="361"/>
                  </a:cubicBezTo>
                  <a:cubicBezTo>
                    <a:pt x="1" y="901"/>
                    <a:pt x="1462" y="934"/>
                    <a:pt x="1821" y="934"/>
                  </a:cubicBezTo>
                  <a:cubicBezTo>
                    <a:pt x="1871" y="934"/>
                    <a:pt x="1899" y="933"/>
                    <a:pt x="1899" y="933"/>
                  </a:cubicBezTo>
                  <a:cubicBezTo>
                    <a:pt x="1899" y="933"/>
                    <a:pt x="1074" y="1"/>
                    <a:pt x="54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63" name="Google Shape;501;g2987dde74c8_0_1433">
            <a:extLst>
              <a:ext uri="{FF2B5EF4-FFF2-40B4-BE49-F238E27FC236}">
                <a16:creationId xmlns:a16="http://schemas.microsoft.com/office/drawing/2014/main" id="{EE0BC456-BCDD-39F9-B4BE-12AF9BE482C4}"/>
              </a:ext>
            </a:extLst>
          </p:cNvPr>
          <p:cNvGrpSpPr/>
          <p:nvPr/>
        </p:nvGrpSpPr>
        <p:grpSpPr>
          <a:xfrm>
            <a:off x="10616066" y="4888090"/>
            <a:ext cx="1378177" cy="1533558"/>
            <a:chOff x="9324540" y="1727622"/>
            <a:chExt cx="1033659" cy="1150197"/>
          </a:xfrm>
        </p:grpSpPr>
        <p:sp>
          <p:nvSpPr>
            <p:cNvPr id="502" name="Google Shape;502;g2987dde74c8_0_1433">
              <a:extLst>
                <a:ext uri="{FF2B5EF4-FFF2-40B4-BE49-F238E27FC236}">
                  <a16:creationId xmlns:a16="http://schemas.microsoft.com/office/drawing/2014/main" id="{F1BDD411-498B-3257-AE2C-65E5B44FD93E}"/>
                </a:ext>
              </a:extLst>
            </p:cNvPr>
            <p:cNvSpPr/>
            <p:nvPr/>
          </p:nvSpPr>
          <p:spPr>
            <a:xfrm>
              <a:off x="9324540" y="1727622"/>
              <a:ext cx="1033659" cy="1150194"/>
            </a:xfrm>
            <a:custGeom>
              <a:avLst/>
              <a:gdLst/>
              <a:ahLst/>
              <a:cxnLst/>
              <a:rect l="l" t="t" r="r" b="b"/>
              <a:pathLst>
                <a:path w="16711" h="18595" extrusionOk="0">
                  <a:moveTo>
                    <a:pt x="8290" y="1"/>
                  </a:moveTo>
                  <a:cubicBezTo>
                    <a:pt x="8155" y="1"/>
                    <a:pt x="8019" y="30"/>
                    <a:pt x="7882" y="93"/>
                  </a:cubicBezTo>
                  <a:cubicBezTo>
                    <a:pt x="5872" y="1012"/>
                    <a:pt x="7291" y="3709"/>
                    <a:pt x="7552" y="4171"/>
                  </a:cubicBezTo>
                  <a:lnTo>
                    <a:pt x="7552" y="4171"/>
                  </a:lnTo>
                  <a:cubicBezTo>
                    <a:pt x="7240" y="3640"/>
                    <a:pt x="5116" y="161"/>
                    <a:pt x="3166" y="161"/>
                  </a:cubicBezTo>
                  <a:cubicBezTo>
                    <a:pt x="2870" y="161"/>
                    <a:pt x="2577" y="241"/>
                    <a:pt x="2295" y="426"/>
                  </a:cubicBezTo>
                  <a:cubicBezTo>
                    <a:pt x="0" y="1910"/>
                    <a:pt x="4973" y="6021"/>
                    <a:pt x="4973" y="6021"/>
                  </a:cubicBezTo>
                  <a:cubicBezTo>
                    <a:pt x="4973" y="6021"/>
                    <a:pt x="3089" y="4777"/>
                    <a:pt x="1830" y="4777"/>
                  </a:cubicBezTo>
                  <a:cubicBezTo>
                    <a:pt x="1199" y="4777"/>
                    <a:pt x="725" y="5090"/>
                    <a:pt x="725" y="6030"/>
                  </a:cubicBezTo>
                  <a:cubicBezTo>
                    <a:pt x="734" y="8853"/>
                    <a:pt x="8249" y="11463"/>
                    <a:pt x="8249" y="11463"/>
                  </a:cubicBezTo>
                  <a:cubicBezTo>
                    <a:pt x="8249" y="11463"/>
                    <a:pt x="6893" y="11064"/>
                    <a:pt x="5667" y="11064"/>
                  </a:cubicBezTo>
                  <a:cubicBezTo>
                    <a:pt x="4482" y="11064"/>
                    <a:pt x="3419" y="11437"/>
                    <a:pt x="3822" y="12905"/>
                  </a:cubicBezTo>
                  <a:cubicBezTo>
                    <a:pt x="4811" y="16471"/>
                    <a:pt x="13913" y="18595"/>
                    <a:pt x="13913" y="18595"/>
                  </a:cubicBezTo>
                  <a:cubicBezTo>
                    <a:pt x="13913" y="18595"/>
                    <a:pt x="16710" y="4972"/>
                    <a:pt x="13981" y="3394"/>
                  </a:cubicBezTo>
                  <a:cubicBezTo>
                    <a:pt x="13600" y="3176"/>
                    <a:pt x="13288" y="3082"/>
                    <a:pt x="13035" y="3082"/>
                  </a:cubicBezTo>
                  <a:cubicBezTo>
                    <a:pt x="11466" y="3082"/>
                    <a:pt x="12104" y="6678"/>
                    <a:pt x="12104" y="6678"/>
                  </a:cubicBezTo>
                  <a:cubicBezTo>
                    <a:pt x="12104" y="6678"/>
                    <a:pt x="10326" y="1"/>
                    <a:pt x="8290"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3" name="Google Shape;503;g2987dde74c8_0_1433">
              <a:extLst>
                <a:ext uri="{FF2B5EF4-FFF2-40B4-BE49-F238E27FC236}">
                  <a16:creationId xmlns:a16="http://schemas.microsoft.com/office/drawing/2014/main" id="{0502AD33-09F6-50E3-AB96-A12BDE3E6E59}"/>
                </a:ext>
              </a:extLst>
            </p:cNvPr>
            <p:cNvSpPr/>
            <p:nvPr/>
          </p:nvSpPr>
          <p:spPr>
            <a:xfrm>
              <a:off x="9838434" y="2154363"/>
              <a:ext cx="346697" cy="723456"/>
            </a:xfrm>
            <a:custGeom>
              <a:avLst/>
              <a:gdLst/>
              <a:ahLst/>
              <a:cxnLst/>
              <a:rect l="l" t="t" r="r" b="b"/>
              <a:pathLst>
                <a:path w="5605" h="11696" fill="none" extrusionOk="0">
                  <a:moveTo>
                    <a:pt x="5605" y="11696"/>
                  </a:moveTo>
                  <a:cubicBezTo>
                    <a:pt x="5605" y="11696"/>
                    <a:pt x="4351" y="4104"/>
                    <a:pt x="0" y="1"/>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04" name="Google Shape;504;g2987dde74c8_0_1433">
            <a:extLst>
              <a:ext uri="{FF2B5EF4-FFF2-40B4-BE49-F238E27FC236}">
                <a16:creationId xmlns:a16="http://schemas.microsoft.com/office/drawing/2014/main" id="{5533D4F0-4D54-ACC7-4606-D51786F99474}"/>
              </a:ext>
            </a:extLst>
          </p:cNvPr>
          <p:cNvGrpSpPr/>
          <p:nvPr/>
        </p:nvGrpSpPr>
        <p:grpSpPr>
          <a:xfrm>
            <a:off x="10658950" y="5553968"/>
            <a:ext cx="1587825" cy="1277727"/>
            <a:chOff x="9356704" y="2227043"/>
            <a:chExt cx="1190899" cy="958320"/>
          </a:xfrm>
        </p:grpSpPr>
        <p:sp>
          <p:nvSpPr>
            <p:cNvPr id="505" name="Google Shape;505;g2987dde74c8_0_1433">
              <a:extLst>
                <a:ext uri="{FF2B5EF4-FFF2-40B4-BE49-F238E27FC236}">
                  <a16:creationId xmlns:a16="http://schemas.microsoft.com/office/drawing/2014/main" id="{AFE68A66-124B-0A8A-CF4F-6F0D49A47AC0}"/>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6" name="Google Shape;506;g2987dde74c8_0_1433">
              <a:extLst>
                <a:ext uri="{FF2B5EF4-FFF2-40B4-BE49-F238E27FC236}">
                  <a16:creationId xmlns:a16="http://schemas.microsoft.com/office/drawing/2014/main" id="{C9B8409D-3E49-2298-3596-73CEAAA50ECC}"/>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07" name="Google Shape;507;g2987dde74c8_0_1433">
            <a:extLst>
              <a:ext uri="{FF2B5EF4-FFF2-40B4-BE49-F238E27FC236}">
                <a16:creationId xmlns:a16="http://schemas.microsoft.com/office/drawing/2014/main" id="{3BCA97AA-BA9F-C65A-01E7-27B801434D5F}"/>
              </a:ext>
            </a:extLst>
          </p:cNvPr>
          <p:cNvGrpSpPr/>
          <p:nvPr/>
        </p:nvGrpSpPr>
        <p:grpSpPr>
          <a:xfrm rot="-892015" flipH="1">
            <a:off x="-136743" y="4910401"/>
            <a:ext cx="1967707" cy="1583419"/>
            <a:chOff x="9356704" y="2227043"/>
            <a:chExt cx="1190899" cy="958320"/>
          </a:xfrm>
        </p:grpSpPr>
        <p:sp>
          <p:nvSpPr>
            <p:cNvPr id="508" name="Google Shape;508;g2987dde74c8_0_1433">
              <a:extLst>
                <a:ext uri="{FF2B5EF4-FFF2-40B4-BE49-F238E27FC236}">
                  <a16:creationId xmlns:a16="http://schemas.microsoft.com/office/drawing/2014/main" id="{3C227636-3B66-85B9-F332-E3480C4C5846}"/>
                </a:ext>
              </a:extLst>
            </p:cNvPr>
            <p:cNvSpPr/>
            <p:nvPr/>
          </p:nvSpPr>
          <p:spPr>
            <a:xfrm>
              <a:off x="9356704" y="2227043"/>
              <a:ext cx="1190894" cy="958320"/>
            </a:xfrm>
            <a:custGeom>
              <a:avLst/>
              <a:gdLst/>
              <a:ahLst/>
              <a:cxnLst/>
              <a:rect l="l" t="t" r="r" b="b"/>
              <a:pathLst>
                <a:path w="19253" h="15493" extrusionOk="0">
                  <a:moveTo>
                    <a:pt x="7335" y="1"/>
                  </a:moveTo>
                  <a:cubicBezTo>
                    <a:pt x="7047" y="1"/>
                    <a:pt x="6792" y="97"/>
                    <a:pt x="6586" y="319"/>
                  </a:cubicBezTo>
                  <a:cubicBezTo>
                    <a:pt x="5092" y="1928"/>
                    <a:pt x="7397" y="3854"/>
                    <a:pt x="7837" y="4197"/>
                  </a:cubicBezTo>
                  <a:lnTo>
                    <a:pt x="7837" y="4197"/>
                  </a:lnTo>
                  <a:cubicBezTo>
                    <a:pt x="7387" y="3859"/>
                    <a:pt x="4877" y="2038"/>
                    <a:pt x="3048" y="2038"/>
                  </a:cubicBezTo>
                  <a:cubicBezTo>
                    <a:pt x="2441" y="2038"/>
                    <a:pt x="1910" y="2238"/>
                    <a:pt x="1553" y="2758"/>
                  </a:cubicBezTo>
                  <a:cubicBezTo>
                    <a:pt x="0" y="5010"/>
                    <a:pt x="6176" y="6904"/>
                    <a:pt x="6176" y="6904"/>
                  </a:cubicBezTo>
                  <a:cubicBezTo>
                    <a:pt x="6176" y="6904"/>
                    <a:pt x="5275" y="6732"/>
                    <a:pt x="4320" y="6732"/>
                  </a:cubicBezTo>
                  <a:cubicBezTo>
                    <a:pt x="3024" y="6732"/>
                    <a:pt x="1629" y="7049"/>
                    <a:pt x="2252" y="8542"/>
                  </a:cubicBezTo>
                  <a:cubicBezTo>
                    <a:pt x="3052" y="10455"/>
                    <a:pt x="7590" y="10706"/>
                    <a:pt x="9914" y="10706"/>
                  </a:cubicBezTo>
                  <a:cubicBezTo>
                    <a:pt x="10739" y="10706"/>
                    <a:pt x="11286" y="10674"/>
                    <a:pt x="11286" y="10674"/>
                  </a:cubicBezTo>
                  <a:lnTo>
                    <a:pt x="11286" y="10674"/>
                  </a:lnTo>
                  <a:cubicBezTo>
                    <a:pt x="11285" y="10674"/>
                    <a:pt x="5844" y="11254"/>
                    <a:pt x="7754" y="13702"/>
                  </a:cubicBezTo>
                  <a:cubicBezTo>
                    <a:pt x="8863" y="15128"/>
                    <a:pt x="11633" y="15492"/>
                    <a:pt x="14176" y="15492"/>
                  </a:cubicBezTo>
                  <a:cubicBezTo>
                    <a:pt x="16839" y="15492"/>
                    <a:pt x="19253" y="15093"/>
                    <a:pt x="19253" y="15093"/>
                  </a:cubicBezTo>
                  <a:cubicBezTo>
                    <a:pt x="19253" y="15093"/>
                    <a:pt x="16608" y="1436"/>
                    <a:pt x="13486" y="1027"/>
                  </a:cubicBezTo>
                  <a:cubicBezTo>
                    <a:pt x="13342" y="1008"/>
                    <a:pt x="13210" y="999"/>
                    <a:pt x="13089" y="999"/>
                  </a:cubicBezTo>
                  <a:cubicBezTo>
                    <a:pt x="10595" y="999"/>
                    <a:pt x="13009" y="4771"/>
                    <a:pt x="13009" y="4771"/>
                  </a:cubicBezTo>
                  <a:cubicBezTo>
                    <a:pt x="13009" y="4771"/>
                    <a:pt x="9355" y="1"/>
                    <a:pt x="7335" y="1"/>
                  </a:cubicBezTo>
                  <a:close/>
                </a:path>
              </a:pathLst>
            </a:custGeom>
            <a:solidFill>
              <a:srgbClr val="31600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9" name="Google Shape;509;g2987dde74c8_0_1433">
              <a:extLst>
                <a:ext uri="{FF2B5EF4-FFF2-40B4-BE49-F238E27FC236}">
                  <a16:creationId xmlns:a16="http://schemas.microsoft.com/office/drawing/2014/main" id="{712A3786-0C0E-A7B6-B56C-8116DBD4F4B1}"/>
                </a:ext>
              </a:extLst>
            </p:cNvPr>
            <p:cNvSpPr/>
            <p:nvPr/>
          </p:nvSpPr>
          <p:spPr>
            <a:xfrm>
              <a:off x="9949774" y="2625578"/>
              <a:ext cx="597829" cy="535046"/>
            </a:xfrm>
            <a:custGeom>
              <a:avLst/>
              <a:gdLst/>
              <a:ahLst/>
              <a:cxnLst/>
              <a:rect l="l" t="t" r="r" b="b"/>
              <a:pathLst>
                <a:path w="9665" h="8650" fill="none" extrusionOk="0">
                  <a:moveTo>
                    <a:pt x="9665" y="8650"/>
                  </a:moveTo>
                  <a:cubicBezTo>
                    <a:pt x="9665" y="8650"/>
                    <a:pt x="5596" y="2116"/>
                    <a:pt x="0" y="0"/>
                  </a:cubicBezTo>
                </a:path>
              </a:pathLst>
            </a:custGeom>
            <a:solidFill>
              <a:srgbClr val="316007"/>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10" name="Google Shape;510;g2987dde74c8_0_1433">
            <a:extLst>
              <a:ext uri="{FF2B5EF4-FFF2-40B4-BE49-F238E27FC236}">
                <a16:creationId xmlns:a16="http://schemas.microsoft.com/office/drawing/2014/main" id="{59D5041D-864E-B846-F967-ADA530BFB46C}"/>
              </a:ext>
            </a:extLst>
          </p:cNvPr>
          <p:cNvGrpSpPr/>
          <p:nvPr/>
        </p:nvGrpSpPr>
        <p:grpSpPr>
          <a:xfrm rot="-892015" flipH="1">
            <a:off x="-43528" y="5700181"/>
            <a:ext cx="1641373" cy="1066991"/>
            <a:chOff x="9584827" y="2717804"/>
            <a:chExt cx="993394" cy="645766"/>
          </a:xfrm>
        </p:grpSpPr>
        <p:sp>
          <p:nvSpPr>
            <p:cNvPr id="511" name="Google Shape;511;g2987dde74c8_0_1433">
              <a:extLst>
                <a:ext uri="{FF2B5EF4-FFF2-40B4-BE49-F238E27FC236}">
                  <a16:creationId xmlns:a16="http://schemas.microsoft.com/office/drawing/2014/main" id="{DAA93151-B84C-FF4B-3481-C017A1E3DD9A}"/>
                </a:ext>
              </a:extLst>
            </p:cNvPr>
            <p:cNvSpPr/>
            <p:nvPr/>
          </p:nvSpPr>
          <p:spPr>
            <a:xfrm>
              <a:off x="9584827" y="2717804"/>
              <a:ext cx="993391" cy="645766"/>
            </a:xfrm>
            <a:custGeom>
              <a:avLst/>
              <a:gdLst/>
              <a:ahLst/>
              <a:cxnLst/>
              <a:rect l="l" t="t" r="r" b="b"/>
              <a:pathLst>
                <a:path w="16060" h="10440" extrusionOk="0">
                  <a:moveTo>
                    <a:pt x="7241" y="1"/>
                  </a:moveTo>
                  <a:cubicBezTo>
                    <a:pt x="7069" y="1"/>
                    <a:pt x="6913" y="31"/>
                    <a:pt x="6779" y="96"/>
                  </a:cubicBezTo>
                  <a:cubicBezTo>
                    <a:pt x="4663" y="1102"/>
                    <a:pt x="7999" y="2621"/>
                    <a:pt x="7999" y="2621"/>
                  </a:cubicBezTo>
                  <a:cubicBezTo>
                    <a:pt x="7999" y="2621"/>
                    <a:pt x="5397" y="1693"/>
                    <a:pt x="3669" y="1693"/>
                  </a:cubicBezTo>
                  <a:cubicBezTo>
                    <a:pt x="2884" y="1693"/>
                    <a:pt x="2280" y="1885"/>
                    <a:pt x="2181" y="2442"/>
                  </a:cubicBezTo>
                  <a:cubicBezTo>
                    <a:pt x="1895" y="4048"/>
                    <a:pt x="4106" y="4319"/>
                    <a:pt x="4527" y="4356"/>
                  </a:cubicBezTo>
                  <a:lnTo>
                    <a:pt x="4527" y="4356"/>
                  </a:lnTo>
                  <a:cubicBezTo>
                    <a:pt x="4401" y="4347"/>
                    <a:pt x="4111" y="4330"/>
                    <a:pt x="3736" y="4330"/>
                  </a:cubicBezTo>
                  <a:cubicBezTo>
                    <a:pt x="2422" y="4330"/>
                    <a:pt x="60" y="4534"/>
                    <a:pt x="23" y="5999"/>
                  </a:cubicBezTo>
                  <a:cubicBezTo>
                    <a:pt x="1" y="6884"/>
                    <a:pt x="865" y="7133"/>
                    <a:pt x="1847" y="7133"/>
                  </a:cubicBezTo>
                  <a:cubicBezTo>
                    <a:pt x="3118" y="7133"/>
                    <a:pt x="4586" y="6715"/>
                    <a:pt x="4587" y="6715"/>
                  </a:cubicBezTo>
                  <a:lnTo>
                    <a:pt x="4587" y="6715"/>
                  </a:lnTo>
                  <a:cubicBezTo>
                    <a:pt x="4586" y="6715"/>
                    <a:pt x="1072" y="8140"/>
                    <a:pt x="2804" y="9325"/>
                  </a:cubicBezTo>
                  <a:cubicBezTo>
                    <a:pt x="3054" y="9497"/>
                    <a:pt x="3368" y="9570"/>
                    <a:pt x="3722" y="9570"/>
                  </a:cubicBezTo>
                  <a:cubicBezTo>
                    <a:pt x="5815" y="9570"/>
                    <a:pt x="9303" y="7006"/>
                    <a:pt x="9304" y="7005"/>
                  </a:cubicBezTo>
                  <a:lnTo>
                    <a:pt x="9304" y="7005"/>
                  </a:lnTo>
                  <a:cubicBezTo>
                    <a:pt x="9303" y="7006"/>
                    <a:pt x="6148" y="9564"/>
                    <a:pt x="8323" y="10323"/>
                  </a:cubicBezTo>
                  <a:cubicBezTo>
                    <a:pt x="8552" y="10403"/>
                    <a:pt x="8800" y="10439"/>
                    <a:pt x="9064" y="10439"/>
                  </a:cubicBezTo>
                  <a:cubicBezTo>
                    <a:pt x="11789" y="10439"/>
                    <a:pt x="16059" y="6545"/>
                    <a:pt x="16059" y="6545"/>
                  </a:cubicBezTo>
                  <a:cubicBezTo>
                    <a:pt x="16059" y="6545"/>
                    <a:pt x="9778" y="1"/>
                    <a:pt x="7241" y="1"/>
                  </a:cubicBezTo>
                  <a:close/>
                </a:path>
              </a:pathLst>
            </a:custGeom>
            <a:solidFill>
              <a:srgbClr val="9EB40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2" name="Google Shape;512;g2987dde74c8_0_1433">
              <a:extLst>
                <a:ext uri="{FF2B5EF4-FFF2-40B4-BE49-F238E27FC236}">
                  <a16:creationId xmlns:a16="http://schemas.microsoft.com/office/drawing/2014/main" id="{438CC942-BEB2-EC25-AEF3-C3A239C0099A}"/>
                </a:ext>
              </a:extLst>
            </p:cNvPr>
            <p:cNvSpPr/>
            <p:nvPr/>
          </p:nvSpPr>
          <p:spPr>
            <a:xfrm>
              <a:off x="9988805" y="2972216"/>
              <a:ext cx="589416" cy="150431"/>
            </a:xfrm>
            <a:custGeom>
              <a:avLst/>
              <a:gdLst/>
              <a:ahLst/>
              <a:cxnLst/>
              <a:rect l="l" t="t" r="r" b="b"/>
              <a:pathLst>
                <a:path w="9529" h="2432" fill="none" extrusionOk="0">
                  <a:moveTo>
                    <a:pt x="9528" y="2432"/>
                  </a:moveTo>
                  <a:cubicBezTo>
                    <a:pt x="9528" y="2432"/>
                    <a:pt x="4351" y="1"/>
                    <a:pt x="0" y="939"/>
                  </a:cubicBezTo>
                </a:path>
              </a:pathLst>
            </a:custGeom>
            <a:solidFill>
              <a:srgbClr val="093F51"/>
            </a:solidFill>
            <a:ln w="9525" cap="flat" cmpd="sng">
              <a:solidFill>
                <a:srgbClr val="093F51"/>
              </a:solidFill>
              <a:prstDash val="solid"/>
              <a:miter lim="8530"/>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18-Ôn tập cuối học kì I-Tiết 3</Template>
  <TotalTime>28</TotalTime>
  <Words>648</Words>
  <Application>Microsoft Office PowerPoint</Application>
  <PresentationFormat>Widescreen</PresentationFormat>
  <Paragraphs>86</Paragraphs>
  <Slides>15</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15</vt:i4>
      </vt:variant>
    </vt:vector>
  </HeadingPairs>
  <TitlesOfParts>
    <vt:vector size="23" baseType="lpstr">
      <vt:lpstr>Calibri</vt:lpstr>
      <vt:lpstr>Arial</vt:lpstr>
      <vt:lpstr>Amatic SC</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8</cp:revision>
  <dcterms:created xsi:type="dcterms:W3CDTF">2023-11-09T13:46:02Z</dcterms:created>
  <dcterms:modified xsi:type="dcterms:W3CDTF">2023-11-10T10:24:00Z</dcterms:modified>
</cp:coreProperties>
</file>