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6"/>
  </p:notesMasterIdLst>
  <p:sldIdLst>
    <p:sldId id="256" r:id="rId4"/>
    <p:sldId id="313" r:id="rId5"/>
    <p:sldId id="312" r:id="rId6"/>
    <p:sldId id="395" r:id="rId7"/>
    <p:sldId id="396" r:id="rId8"/>
    <p:sldId id="397" r:id="rId9"/>
    <p:sldId id="398" r:id="rId10"/>
    <p:sldId id="399" r:id="rId11"/>
    <p:sldId id="263" r:id="rId12"/>
    <p:sldId id="270" r:id="rId13"/>
    <p:sldId id="279" r:id="rId14"/>
    <p:sldId id="336" r:id="rId15"/>
  </p:sldIdLst>
  <p:sldSz cx="12192000" cy="6858000"/>
  <p:notesSz cx="6858000" cy="9144000"/>
  <p:embeddedFontLst>
    <p:embeddedFont>
      <p:font typeface="Amatic SC" panose="00000500000000000000" pitchFamily="2" charset="-79"/>
      <p:regular r:id="rId17"/>
      <p:bold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6DE"/>
    <a:srgbClr val="306004"/>
    <a:srgbClr val="9EB40B"/>
    <a:srgbClr val="5F1F3E"/>
    <a:srgbClr val="333289"/>
    <a:srgbClr val="FFD944"/>
    <a:srgbClr val="310A0D"/>
    <a:srgbClr val="FFFAF7"/>
    <a:srgbClr val="123C12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9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5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7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3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3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133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0" y="2245207"/>
            <a:ext cx="12192000" cy="2367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Ôn tập cuối học kì I: Tiết 2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88E5C4B-7BC1-7255-F087-C487E87CDECE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A323A89-230A-6D26-81BB-0D39A841C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9B99EF1-E6CC-4715-A10F-5D35523E57B9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387;g2987dde74c8_0_1344">
            <a:extLst>
              <a:ext uri="{FF2B5EF4-FFF2-40B4-BE49-F238E27FC236}">
                <a16:creationId xmlns:a16="http://schemas.microsoft.com/office/drawing/2014/main" id="{620DAB5E-420A-8BF2-8D0B-FF5A2A4088B4}"/>
              </a:ext>
            </a:extLst>
          </p:cNvPr>
          <p:cNvSpPr/>
          <p:nvPr/>
        </p:nvSpPr>
        <p:spPr>
          <a:xfrm>
            <a:off x="2444331" y="2623419"/>
            <a:ext cx="7303338" cy="1840440"/>
          </a:xfrm>
          <a:prstGeom prst="roundRect">
            <a:avLst>
              <a:gd name="adj" fmla="val 11871"/>
            </a:avLst>
          </a:prstGeom>
          <a:solidFill>
            <a:srgbClr val="C7D830"/>
          </a:solidFill>
          <a:ln>
            <a:noFill/>
          </a:ln>
          <a:effectLst>
            <a:outerShdw dist="38100" dir="2640000" algn="bl" rotWithShape="0">
              <a:srgbClr val="316007"/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Em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hãy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đọc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những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câu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ca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dao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tục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ngữ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về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tình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làng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nghĩa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xóm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rPr>
              <a:t>.</a:t>
            </a:r>
          </a:p>
        </p:txBody>
      </p:sp>
      <p:grpSp>
        <p:nvGrpSpPr>
          <p:cNvPr id="106" name="Google Shape;390;g2987dde74c8_0_1344">
            <a:extLst>
              <a:ext uri="{FF2B5EF4-FFF2-40B4-BE49-F238E27FC236}">
                <a16:creationId xmlns:a16="http://schemas.microsoft.com/office/drawing/2014/main" id="{8C02CE21-2D98-8603-BCDF-9B8CC9FDFF38}"/>
              </a:ext>
            </a:extLst>
          </p:cNvPr>
          <p:cNvGrpSpPr/>
          <p:nvPr/>
        </p:nvGrpSpPr>
        <p:grpSpPr>
          <a:xfrm rot="10800000">
            <a:off x="1663177" y="4766090"/>
            <a:ext cx="769705" cy="1043922"/>
            <a:chOff x="9134025" y="1374675"/>
            <a:chExt cx="577293" cy="782961"/>
          </a:xfrm>
        </p:grpSpPr>
        <p:sp>
          <p:nvSpPr>
            <p:cNvPr id="107" name="Google Shape;391;g2987dde74c8_0_1344">
              <a:extLst>
                <a:ext uri="{FF2B5EF4-FFF2-40B4-BE49-F238E27FC236}">
                  <a16:creationId xmlns:a16="http://schemas.microsoft.com/office/drawing/2014/main" id="{213A6282-AE1C-8633-D1CD-526DE387B6C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392;g2987dde74c8_0_1344">
              <a:extLst>
                <a:ext uri="{FF2B5EF4-FFF2-40B4-BE49-F238E27FC236}">
                  <a16:creationId xmlns:a16="http://schemas.microsoft.com/office/drawing/2014/main" id="{38ED5E7D-2C00-5D9F-FFC5-81B0A2C13E4A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393;g2987dde74c8_0_1344">
              <a:extLst>
                <a:ext uri="{FF2B5EF4-FFF2-40B4-BE49-F238E27FC236}">
                  <a16:creationId xmlns:a16="http://schemas.microsoft.com/office/drawing/2014/main" id="{7B5C9BF2-707A-172B-C6B6-2B47CC651360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394;g2987dde74c8_0_1344">
              <a:extLst>
                <a:ext uri="{FF2B5EF4-FFF2-40B4-BE49-F238E27FC236}">
                  <a16:creationId xmlns:a16="http://schemas.microsoft.com/office/drawing/2014/main" id="{AAB3D2DA-6A46-2294-3968-D45384EDA3B3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395;g2987dde74c8_0_1344">
              <a:extLst>
                <a:ext uri="{FF2B5EF4-FFF2-40B4-BE49-F238E27FC236}">
                  <a16:creationId xmlns:a16="http://schemas.microsoft.com/office/drawing/2014/main" id="{FCAD6503-5B98-79A7-575F-FEA5D37C7BB4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396;g2987dde74c8_0_1344">
              <a:extLst>
                <a:ext uri="{FF2B5EF4-FFF2-40B4-BE49-F238E27FC236}">
                  <a16:creationId xmlns:a16="http://schemas.microsoft.com/office/drawing/2014/main" id="{31D5071A-FC1E-F15D-2BFF-4F18C23037FE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397;g2987dde74c8_0_1344">
              <a:extLst>
                <a:ext uri="{FF2B5EF4-FFF2-40B4-BE49-F238E27FC236}">
                  <a16:creationId xmlns:a16="http://schemas.microsoft.com/office/drawing/2014/main" id="{ECDCFB0B-842B-064C-47C0-87BCD57D9C75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398;g2987dde74c8_0_1344">
              <a:extLst>
                <a:ext uri="{FF2B5EF4-FFF2-40B4-BE49-F238E27FC236}">
                  <a16:creationId xmlns:a16="http://schemas.microsoft.com/office/drawing/2014/main" id="{9957D0C2-8E8B-6F2E-28C8-B14690B0A080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399;g2987dde74c8_0_1344">
              <a:extLst>
                <a:ext uri="{FF2B5EF4-FFF2-40B4-BE49-F238E27FC236}">
                  <a16:creationId xmlns:a16="http://schemas.microsoft.com/office/drawing/2014/main" id="{90D08C56-D8A6-A1C0-1089-DE7D66FC3CBD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400;g2987dde74c8_0_1344">
              <a:extLst>
                <a:ext uri="{FF2B5EF4-FFF2-40B4-BE49-F238E27FC236}">
                  <a16:creationId xmlns:a16="http://schemas.microsoft.com/office/drawing/2014/main" id="{8D2D3695-E0DB-54BB-1078-AE7F9A26D733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7" name="Google Shape;401;g2987dde74c8_0_1344">
            <a:extLst>
              <a:ext uri="{FF2B5EF4-FFF2-40B4-BE49-F238E27FC236}">
                <a16:creationId xmlns:a16="http://schemas.microsoft.com/office/drawing/2014/main" id="{B3CE7111-45CC-DAC4-200F-391CB378505E}"/>
              </a:ext>
            </a:extLst>
          </p:cNvPr>
          <p:cNvGrpSpPr/>
          <p:nvPr/>
        </p:nvGrpSpPr>
        <p:grpSpPr>
          <a:xfrm flipH="1">
            <a:off x="1540559" y="3096123"/>
            <a:ext cx="1378177" cy="1533558"/>
            <a:chOff x="9324540" y="1727622"/>
            <a:chExt cx="1033659" cy="1150197"/>
          </a:xfrm>
        </p:grpSpPr>
        <p:sp>
          <p:nvSpPr>
            <p:cNvPr id="118" name="Google Shape;402;g2987dde74c8_0_1344">
              <a:extLst>
                <a:ext uri="{FF2B5EF4-FFF2-40B4-BE49-F238E27FC236}">
                  <a16:creationId xmlns:a16="http://schemas.microsoft.com/office/drawing/2014/main" id="{557104F3-D91F-CC4D-F53C-9F2C8F41F698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403;g2987dde74c8_0_1344">
              <a:extLst>
                <a:ext uri="{FF2B5EF4-FFF2-40B4-BE49-F238E27FC236}">
                  <a16:creationId xmlns:a16="http://schemas.microsoft.com/office/drawing/2014/main" id="{CB96F09D-854B-D7E4-438A-B48E667A5E9A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" name="Google Shape;404;g2987dde74c8_0_1344">
            <a:extLst>
              <a:ext uri="{FF2B5EF4-FFF2-40B4-BE49-F238E27FC236}">
                <a16:creationId xmlns:a16="http://schemas.microsoft.com/office/drawing/2014/main" id="{80EEED1D-14AB-A8C8-114A-C68C175C8F71}"/>
              </a:ext>
            </a:extLst>
          </p:cNvPr>
          <p:cNvGrpSpPr/>
          <p:nvPr/>
        </p:nvGrpSpPr>
        <p:grpSpPr>
          <a:xfrm rot="1126970" flipH="1">
            <a:off x="1565591" y="3868187"/>
            <a:ext cx="1587830" cy="1277731"/>
            <a:chOff x="9356704" y="2227043"/>
            <a:chExt cx="1190899" cy="958320"/>
          </a:xfrm>
        </p:grpSpPr>
        <p:sp>
          <p:nvSpPr>
            <p:cNvPr id="121" name="Google Shape;405;g2987dde74c8_0_1344">
              <a:extLst>
                <a:ext uri="{FF2B5EF4-FFF2-40B4-BE49-F238E27FC236}">
                  <a16:creationId xmlns:a16="http://schemas.microsoft.com/office/drawing/2014/main" id="{E084E46D-39B1-46A8-C279-246742F05D5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406;g2987dde74c8_0_1344">
              <a:extLst>
                <a:ext uri="{FF2B5EF4-FFF2-40B4-BE49-F238E27FC236}">
                  <a16:creationId xmlns:a16="http://schemas.microsoft.com/office/drawing/2014/main" id="{EA22F080-5639-17D8-E0D3-CDC61FB90CBF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" name="Google Shape;407;g2987dde74c8_0_1344">
            <a:extLst>
              <a:ext uri="{FF2B5EF4-FFF2-40B4-BE49-F238E27FC236}">
                <a16:creationId xmlns:a16="http://schemas.microsoft.com/office/drawing/2014/main" id="{A1868490-6E1A-80B0-20E3-2B4B387BAB22}"/>
              </a:ext>
            </a:extLst>
          </p:cNvPr>
          <p:cNvGrpSpPr/>
          <p:nvPr/>
        </p:nvGrpSpPr>
        <p:grpSpPr>
          <a:xfrm rot="2128184">
            <a:off x="9865722" y="3253671"/>
            <a:ext cx="1230261" cy="491214"/>
            <a:chOff x="9139530" y="2444589"/>
            <a:chExt cx="922692" cy="368410"/>
          </a:xfrm>
        </p:grpSpPr>
        <p:sp>
          <p:nvSpPr>
            <p:cNvPr id="124" name="Google Shape;408;g2987dde74c8_0_1344">
              <a:extLst>
                <a:ext uri="{FF2B5EF4-FFF2-40B4-BE49-F238E27FC236}">
                  <a16:creationId xmlns:a16="http://schemas.microsoft.com/office/drawing/2014/main" id="{7D0F623F-4A1D-A939-58B7-15A996F9C063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409;g2987dde74c8_0_1344">
              <a:extLst>
                <a:ext uri="{FF2B5EF4-FFF2-40B4-BE49-F238E27FC236}">
                  <a16:creationId xmlns:a16="http://schemas.microsoft.com/office/drawing/2014/main" id="{0A9E2658-0C8F-1795-D5AE-758B8EBB7141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410;g2987dde74c8_0_1344">
              <a:extLst>
                <a:ext uri="{FF2B5EF4-FFF2-40B4-BE49-F238E27FC236}">
                  <a16:creationId xmlns:a16="http://schemas.microsoft.com/office/drawing/2014/main" id="{E6F0E933-6C2C-91FE-2D7E-8A28BA869290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411;g2987dde74c8_0_1344">
              <a:extLst>
                <a:ext uri="{FF2B5EF4-FFF2-40B4-BE49-F238E27FC236}">
                  <a16:creationId xmlns:a16="http://schemas.microsoft.com/office/drawing/2014/main" id="{C5977665-07E9-73A9-D874-438CD6D2921C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8" name="Google Shape;412;g2987dde74c8_0_1344">
              <a:extLst>
                <a:ext uri="{FF2B5EF4-FFF2-40B4-BE49-F238E27FC236}">
                  <a16:creationId xmlns:a16="http://schemas.microsoft.com/office/drawing/2014/main" id="{F938BE26-E134-2E2C-2B11-9FFD0FC1C0C9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413;g2987dde74c8_0_1344">
              <a:extLst>
                <a:ext uri="{FF2B5EF4-FFF2-40B4-BE49-F238E27FC236}">
                  <a16:creationId xmlns:a16="http://schemas.microsoft.com/office/drawing/2014/main" id="{5DE86593-9935-0219-EEDD-40A2C4513AEE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414;g2987dde74c8_0_1344">
              <a:extLst>
                <a:ext uri="{FF2B5EF4-FFF2-40B4-BE49-F238E27FC236}">
                  <a16:creationId xmlns:a16="http://schemas.microsoft.com/office/drawing/2014/main" id="{9E4308A3-6EDE-2A11-0238-6AF447F4ECC6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415;g2987dde74c8_0_1344">
              <a:extLst>
                <a:ext uri="{FF2B5EF4-FFF2-40B4-BE49-F238E27FC236}">
                  <a16:creationId xmlns:a16="http://schemas.microsoft.com/office/drawing/2014/main" id="{99A74498-AA4F-16AA-3906-8803E3B721FB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416;g2987dde74c8_0_1344">
              <a:extLst>
                <a:ext uri="{FF2B5EF4-FFF2-40B4-BE49-F238E27FC236}">
                  <a16:creationId xmlns:a16="http://schemas.microsoft.com/office/drawing/2014/main" id="{97A05E47-6911-5713-D84F-12BB9F0BD7B3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417;g2987dde74c8_0_1344">
              <a:extLst>
                <a:ext uri="{FF2B5EF4-FFF2-40B4-BE49-F238E27FC236}">
                  <a16:creationId xmlns:a16="http://schemas.microsoft.com/office/drawing/2014/main" id="{BA251F3F-3306-2752-85C7-6B27552B0A3E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" name="Google Shape;418;g2987dde74c8_0_1344">
            <a:extLst>
              <a:ext uri="{FF2B5EF4-FFF2-40B4-BE49-F238E27FC236}">
                <a16:creationId xmlns:a16="http://schemas.microsoft.com/office/drawing/2014/main" id="{584CADC7-EEC1-C610-30C2-C4214B7D2081}"/>
              </a:ext>
            </a:extLst>
          </p:cNvPr>
          <p:cNvGrpSpPr/>
          <p:nvPr/>
        </p:nvGrpSpPr>
        <p:grpSpPr>
          <a:xfrm>
            <a:off x="9462077" y="3491969"/>
            <a:ext cx="1378177" cy="1533558"/>
            <a:chOff x="9324540" y="1727622"/>
            <a:chExt cx="1033659" cy="1150197"/>
          </a:xfrm>
        </p:grpSpPr>
        <p:sp>
          <p:nvSpPr>
            <p:cNvPr id="135" name="Google Shape;419;g2987dde74c8_0_1344">
              <a:extLst>
                <a:ext uri="{FF2B5EF4-FFF2-40B4-BE49-F238E27FC236}">
                  <a16:creationId xmlns:a16="http://schemas.microsoft.com/office/drawing/2014/main" id="{165F76AC-E9C7-3849-923C-5CAAD15A5BC6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420;g2987dde74c8_0_1344">
              <a:extLst>
                <a:ext uri="{FF2B5EF4-FFF2-40B4-BE49-F238E27FC236}">
                  <a16:creationId xmlns:a16="http://schemas.microsoft.com/office/drawing/2014/main" id="{8285AC16-A6D8-FAAA-AB78-166D73E59567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421;g2987dde74c8_0_1344">
            <a:extLst>
              <a:ext uri="{FF2B5EF4-FFF2-40B4-BE49-F238E27FC236}">
                <a16:creationId xmlns:a16="http://schemas.microsoft.com/office/drawing/2014/main" id="{18EEFEA1-7DA9-2422-4BD6-AFA0898F75EE}"/>
              </a:ext>
            </a:extLst>
          </p:cNvPr>
          <p:cNvGrpSpPr/>
          <p:nvPr/>
        </p:nvGrpSpPr>
        <p:grpSpPr>
          <a:xfrm rot="-2700000">
            <a:off x="9505165" y="4157997"/>
            <a:ext cx="1587850" cy="1277747"/>
            <a:chOff x="9356704" y="2227043"/>
            <a:chExt cx="1190899" cy="958320"/>
          </a:xfrm>
        </p:grpSpPr>
        <p:sp>
          <p:nvSpPr>
            <p:cNvPr id="138" name="Google Shape;422;g2987dde74c8_0_1344">
              <a:extLst>
                <a:ext uri="{FF2B5EF4-FFF2-40B4-BE49-F238E27FC236}">
                  <a16:creationId xmlns:a16="http://schemas.microsoft.com/office/drawing/2014/main" id="{D23380FD-02C8-1BAA-642F-692EAA7CF371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423;g2987dde74c8_0_1344">
              <a:extLst>
                <a:ext uri="{FF2B5EF4-FFF2-40B4-BE49-F238E27FC236}">
                  <a16:creationId xmlns:a16="http://schemas.microsoft.com/office/drawing/2014/main" id="{90119D9E-B7CD-D9B0-6387-74C91D931CF9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0D530B7-5273-9EFC-00DB-4FCF786A940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00F61AC-FE75-7E1A-9F2B-1D509D4581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18A7B1A-E75C-0B30-64D6-09443B47009F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6510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631;g2987dde74c8_0_0">
            <a:extLst>
              <a:ext uri="{FF2B5EF4-FFF2-40B4-BE49-F238E27FC236}">
                <a16:creationId xmlns:a16="http://schemas.microsoft.com/office/drawing/2014/main" id="{19AA49A9-B983-8389-1021-B9F082C275F9}"/>
              </a:ext>
            </a:extLst>
          </p:cNvPr>
          <p:cNvSpPr/>
          <p:nvPr/>
        </p:nvSpPr>
        <p:spPr>
          <a:xfrm>
            <a:off x="673100" y="1739508"/>
            <a:ext cx="10845800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Đánh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giá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kĩ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năng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thuộc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lòng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633;g2987dde74c8_0_0">
            <a:extLst>
              <a:ext uri="{FF2B5EF4-FFF2-40B4-BE49-F238E27FC236}">
                <a16:creationId xmlns:a16="http://schemas.microsoft.com/office/drawing/2014/main" id="{B41BF04A-45D1-1D4A-670E-0FAC473B56F4}"/>
              </a:ext>
            </a:extLst>
          </p:cNvPr>
          <p:cNvSpPr/>
          <p:nvPr/>
        </p:nvSpPr>
        <p:spPr>
          <a:xfrm>
            <a:off x="6240016" y="48517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Ông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Yết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Kiêu</a:t>
            </a:r>
            <a:endParaRPr lang="en-US" sz="2400" b="1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634;g2987dde74c8_0_0">
            <a:extLst>
              <a:ext uri="{FF2B5EF4-FFF2-40B4-BE49-F238E27FC236}">
                <a16:creationId xmlns:a16="http://schemas.microsoft.com/office/drawing/2014/main" id="{2400795D-69B0-8D5D-7912-D3B983E70B9C}"/>
              </a:ext>
            </a:extLst>
          </p:cNvPr>
          <p:cNvSpPr/>
          <p:nvPr/>
        </p:nvSpPr>
        <p:spPr>
          <a:xfrm>
            <a:off x="1487424" y="48517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Mảnh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sân</a:t>
            </a:r>
            <a:r>
              <a:rPr lang="en-US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i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chung</a:t>
            </a:r>
            <a:endParaRPr lang="en-US" sz="2400" b="1" i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635;g2987dde74c8_0_0">
            <a:extLst>
              <a:ext uri="{FF2B5EF4-FFF2-40B4-BE49-F238E27FC236}">
                <a16:creationId xmlns:a16="http://schemas.microsoft.com/office/drawing/2014/main" id="{C1D51D36-0E43-BA03-B24D-4F9FED297CC6}"/>
              </a:ext>
            </a:extLst>
          </p:cNvPr>
          <p:cNvSpPr/>
          <p:nvPr/>
        </p:nvSpPr>
        <p:spPr>
          <a:xfrm>
            <a:off x="6240016" y="28596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bài đọc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Kỉ niệm xưa</a:t>
            </a:r>
          </a:p>
        </p:txBody>
      </p:sp>
      <p:sp>
        <p:nvSpPr>
          <p:cNvPr id="10" name="Google Shape;636;g2987dde74c8_0_0">
            <a:extLst>
              <a:ext uri="{FF2B5EF4-FFF2-40B4-BE49-F238E27FC236}">
                <a16:creationId xmlns:a16="http://schemas.microsoft.com/office/drawing/2014/main" id="{A245639E-1F40-E2EB-77D6-96ED22350CCD}"/>
              </a:ext>
            </a:extLst>
          </p:cNvPr>
          <p:cNvSpPr/>
          <p:nvPr/>
        </p:nvSpPr>
        <p:spPr>
          <a:xfrm>
            <a:off x="1487424" y="2859692"/>
            <a:ext cx="4608576" cy="1856232"/>
          </a:xfrm>
          <a:prstGeom prst="rect">
            <a:avLst/>
          </a:prstGeom>
          <a:solidFill>
            <a:srgbClr val="FFE296"/>
          </a:solidFill>
          <a:ln w="25400" cap="flat" cmpd="sng">
            <a:solidFill>
              <a:srgbClr val="FFEF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đọc thuộc 2 khổ thơ cuối trong bài thơ </a:t>
            </a: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Nếu chúng mình có phép lạ</a:t>
            </a:r>
          </a:p>
        </p:txBody>
      </p:sp>
      <p:sp>
        <p:nvSpPr>
          <p:cNvPr id="11" name="4">
            <a:extLst>
              <a:ext uri="{FF2B5EF4-FFF2-40B4-BE49-F238E27FC236}">
                <a16:creationId xmlns:a16="http://schemas.microsoft.com/office/drawing/2014/main" id="{82A60167-6348-57F0-1B49-B53068E32230}"/>
              </a:ext>
            </a:extLst>
          </p:cNvPr>
          <p:cNvSpPr/>
          <p:nvPr/>
        </p:nvSpPr>
        <p:spPr>
          <a:xfrm>
            <a:off x="6240016" y="4851792"/>
            <a:ext cx="4608576" cy="1856232"/>
          </a:xfrm>
          <a:prstGeom prst="rect">
            <a:avLst/>
          </a:prstGeom>
          <a:solidFill>
            <a:srgbClr val="6EAF99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4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0AC15CEB-C443-3A57-007C-50053DFDF67F}"/>
              </a:ext>
            </a:extLst>
          </p:cNvPr>
          <p:cNvSpPr/>
          <p:nvPr/>
        </p:nvSpPr>
        <p:spPr>
          <a:xfrm>
            <a:off x="1487424" y="4821334"/>
            <a:ext cx="4608576" cy="1856232"/>
          </a:xfrm>
          <a:prstGeom prst="rect">
            <a:avLst/>
          </a:prstGeom>
          <a:solidFill>
            <a:srgbClr val="E68B86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3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" name="2">
            <a:extLst>
              <a:ext uri="{FF2B5EF4-FFF2-40B4-BE49-F238E27FC236}">
                <a16:creationId xmlns:a16="http://schemas.microsoft.com/office/drawing/2014/main" id="{0456879F-3E1F-F629-2C0A-05AE7B8553B2}"/>
              </a:ext>
            </a:extLst>
          </p:cNvPr>
          <p:cNvSpPr/>
          <p:nvPr/>
        </p:nvSpPr>
        <p:spPr>
          <a:xfrm>
            <a:off x="6240016" y="2870953"/>
            <a:ext cx="4608576" cy="1856232"/>
          </a:xfrm>
          <a:prstGeom prst="rect">
            <a:avLst/>
          </a:prstGeom>
          <a:solidFill>
            <a:srgbClr val="9DAADF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2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id="{43EA28E0-F57E-2968-CE76-B222F6F1D687}"/>
              </a:ext>
            </a:extLst>
          </p:cNvPr>
          <p:cNvSpPr/>
          <p:nvPr/>
        </p:nvSpPr>
        <p:spPr>
          <a:xfrm>
            <a:off x="1487424" y="2873721"/>
            <a:ext cx="4608576" cy="1856232"/>
          </a:xfrm>
          <a:prstGeom prst="rect">
            <a:avLst/>
          </a:prstGeom>
          <a:solidFill>
            <a:srgbClr val="EDBF74"/>
          </a:solidFill>
          <a:ln>
            <a:noFill/>
          </a:ln>
          <a:effectLst>
            <a:outerShdw blurRad="44450" dist="27940" dir="5400000" algn="ctr">
              <a:srgbClr val="000000">
                <a:alpha val="31760"/>
              </a:srgbClr>
            </a:outerShdw>
          </a:effectLst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3600" b="1" kern="0" dirty="0">
                <a:latin typeface="UTM Avo" panose="02040603050506020204" pitchFamily="18" charset="0"/>
                <a:cs typeface="Arial"/>
                <a:sym typeface="Arial"/>
              </a:rPr>
              <a:t>1</a:t>
            </a:r>
            <a:endParaRPr sz="3600" b="1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2262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45;p4">
            <a:extLst>
              <a:ext uri="{FF2B5EF4-FFF2-40B4-BE49-F238E27FC236}">
                <a16:creationId xmlns:a16="http://schemas.microsoft.com/office/drawing/2014/main" id="{BA201B6A-651C-CC93-68A8-0E373E6EEFCA}"/>
              </a:ext>
            </a:extLst>
          </p:cNvPr>
          <p:cNvSpPr/>
          <p:nvPr/>
        </p:nvSpPr>
        <p:spPr>
          <a:xfrm rot="10800000">
            <a:off x="11891971" y="2873052"/>
            <a:ext cx="9815" cy="13809"/>
          </a:xfrm>
          <a:custGeom>
            <a:avLst/>
            <a:gdLst/>
            <a:ahLst/>
            <a:cxnLst/>
            <a:rect l="l" t="t" r="r" b="b"/>
            <a:pathLst>
              <a:path w="199" h="280" extrusionOk="0">
                <a:moveTo>
                  <a:pt x="0" y="200"/>
                </a:moveTo>
                <a:cubicBezTo>
                  <a:pt x="27" y="253"/>
                  <a:pt x="80" y="279"/>
                  <a:pt x="133" y="279"/>
                </a:cubicBezTo>
                <a:cubicBezTo>
                  <a:pt x="199" y="133"/>
                  <a:pt x="186" y="27"/>
                  <a:pt x="93" y="1"/>
                </a:cubicBezTo>
                <a:cubicBezTo>
                  <a:pt x="80" y="94"/>
                  <a:pt x="13" y="67"/>
                  <a:pt x="0" y="200"/>
                </a:cubicBezTo>
                <a:close/>
              </a:path>
            </a:pathLst>
          </a:custGeom>
          <a:solidFill>
            <a:srgbClr val="0F54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646;p4">
            <a:extLst>
              <a:ext uri="{FF2B5EF4-FFF2-40B4-BE49-F238E27FC236}">
                <a16:creationId xmlns:a16="http://schemas.microsoft.com/office/drawing/2014/main" id="{FEE2CEAE-BD7E-F49A-12E0-98D68836BA02}"/>
              </a:ext>
            </a:extLst>
          </p:cNvPr>
          <p:cNvSpPr/>
          <p:nvPr/>
        </p:nvSpPr>
        <p:spPr>
          <a:xfrm rot="10800000">
            <a:off x="11923980" y="3035961"/>
            <a:ext cx="17755" cy="26239"/>
          </a:xfrm>
          <a:custGeom>
            <a:avLst/>
            <a:gdLst/>
            <a:ahLst/>
            <a:cxnLst/>
            <a:rect l="l" t="t" r="r" b="b"/>
            <a:pathLst>
              <a:path w="360" h="532" extrusionOk="0">
                <a:moveTo>
                  <a:pt x="1" y="187"/>
                </a:moveTo>
                <a:cubicBezTo>
                  <a:pt x="160" y="200"/>
                  <a:pt x="14" y="293"/>
                  <a:pt x="1" y="412"/>
                </a:cubicBezTo>
                <a:cubicBezTo>
                  <a:pt x="160" y="253"/>
                  <a:pt x="54" y="531"/>
                  <a:pt x="240" y="518"/>
                </a:cubicBezTo>
                <a:cubicBezTo>
                  <a:pt x="293" y="372"/>
                  <a:pt x="333" y="399"/>
                  <a:pt x="359" y="187"/>
                </a:cubicBezTo>
                <a:cubicBezTo>
                  <a:pt x="279" y="187"/>
                  <a:pt x="200" y="187"/>
                  <a:pt x="160" y="319"/>
                </a:cubicBezTo>
                <a:cubicBezTo>
                  <a:pt x="94" y="266"/>
                  <a:pt x="226" y="107"/>
                  <a:pt x="266" y="67"/>
                </a:cubicBezTo>
                <a:cubicBezTo>
                  <a:pt x="253" y="1"/>
                  <a:pt x="41" y="67"/>
                  <a:pt x="1" y="187"/>
                </a:cubicBezTo>
                <a:close/>
              </a:path>
            </a:pathLst>
          </a:custGeom>
          <a:solidFill>
            <a:srgbClr val="0F54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647;p4">
            <a:extLst>
              <a:ext uri="{FF2B5EF4-FFF2-40B4-BE49-F238E27FC236}">
                <a16:creationId xmlns:a16="http://schemas.microsoft.com/office/drawing/2014/main" id="{67829195-CB18-C1DC-4C90-2C5D89305330}"/>
              </a:ext>
            </a:extLst>
          </p:cNvPr>
          <p:cNvSpPr/>
          <p:nvPr/>
        </p:nvSpPr>
        <p:spPr>
          <a:xfrm rot="10800000">
            <a:off x="12038504" y="2433448"/>
            <a:ext cx="9864" cy="9864"/>
          </a:xfrm>
          <a:custGeom>
            <a:avLst/>
            <a:gdLst/>
            <a:ahLst/>
            <a:cxnLst/>
            <a:rect l="l" t="t" r="r" b="b"/>
            <a:pathLst>
              <a:path w="200" h="200" extrusionOk="0">
                <a:moveTo>
                  <a:pt x="80" y="160"/>
                </a:moveTo>
                <a:cubicBezTo>
                  <a:pt x="94" y="41"/>
                  <a:pt x="160" y="94"/>
                  <a:pt x="187" y="54"/>
                </a:cubicBezTo>
                <a:cubicBezTo>
                  <a:pt x="200" y="1"/>
                  <a:pt x="27" y="14"/>
                  <a:pt x="1" y="133"/>
                </a:cubicBezTo>
                <a:cubicBezTo>
                  <a:pt x="41" y="133"/>
                  <a:pt x="80" y="147"/>
                  <a:pt x="67" y="200"/>
                </a:cubicBezTo>
                <a:cubicBezTo>
                  <a:pt x="94" y="200"/>
                  <a:pt x="94" y="160"/>
                  <a:pt x="80" y="160"/>
                </a:cubicBezTo>
                <a:close/>
              </a:path>
            </a:pathLst>
          </a:custGeom>
          <a:solidFill>
            <a:srgbClr val="0F54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6" name="Google Shape;648;p4">
            <a:extLst>
              <a:ext uri="{FF2B5EF4-FFF2-40B4-BE49-F238E27FC236}">
                <a16:creationId xmlns:a16="http://schemas.microsoft.com/office/drawing/2014/main" id="{59264B27-77F8-5315-3B34-1EAD1DE42526}"/>
              </a:ext>
            </a:extLst>
          </p:cNvPr>
          <p:cNvSpPr/>
          <p:nvPr/>
        </p:nvSpPr>
        <p:spPr>
          <a:xfrm rot="10800000">
            <a:off x="11915498" y="2769032"/>
            <a:ext cx="12477" cy="12477"/>
          </a:xfrm>
          <a:custGeom>
            <a:avLst/>
            <a:gdLst/>
            <a:ahLst/>
            <a:cxnLst/>
            <a:rect l="l" t="t" r="r" b="b"/>
            <a:pathLst>
              <a:path w="253" h="253" extrusionOk="0">
                <a:moveTo>
                  <a:pt x="0" y="67"/>
                </a:moveTo>
                <a:cubicBezTo>
                  <a:pt x="27" y="159"/>
                  <a:pt x="173" y="159"/>
                  <a:pt x="199" y="252"/>
                </a:cubicBezTo>
                <a:cubicBezTo>
                  <a:pt x="252" y="186"/>
                  <a:pt x="146" y="0"/>
                  <a:pt x="0" y="67"/>
                </a:cubicBezTo>
                <a:close/>
              </a:path>
            </a:pathLst>
          </a:custGeom>
          <a:solidFill>
            <a:srgbClr val="0F54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7" name="Google Shape;651;p4">
            <a:extLst>
              <a:ext uri="{FF2B5EF4-FFF2-40B4-BE49-F238E27FC236}">
                <a16:creationId xmlns:a16="http://schemas.microsoft.com/office/drawing/2014/main" id="{0BF819D4-F9F3-93C6-A3D3-7363EDD0CD20}"/>
              </a:ext>
            </a:extLst>
          </p:cNvPr>
          <p:cNvSpPr txBox="1"/>
          <p:nvPr/>
        </p:nvSpPr>
        <p:spPr>
          <a:xfrm>
            <a:off x="241300" y="2235631"/>
            <a:ext cx="11807068" cy="3606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just">
              <a:lnSpc>
                <a:spcPct val="125000"/>
              </a:lnSpc>
              <a:buClr>
                <a:srgbClr val="FFFFFF"/>
              </a:buClr>
              <a:buSzPts val="3600"/>
              <a:buFont typeface="Amatic SC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1. Nhận xét chung</a:t>
            </a:r>
          </a:p>
          <a:p>
            <a:pPr marL="342900" indent="-342900" algn="just">
              <a:lnSpc>
                <a:spcPct val="125000"/>
              </a:lnSpc>
              <a:buClr>
                <a:srgbClr val="FFFFFF"/>
              </a:buClr>
              <a:buSzPts val="3600"/>
              <a:buFont typeface="Arial" panose="020B0604020202020204" pitchFamily="34" charset="0"/>
              <a:buChar char="•"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Về nội dung: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Đoạn văn có viết đúng đề tài đã chọn không? Các ý trong đoạn văn có được lựa chọn phù hợp với đề tài không, có được sắp xếp theo trình tự hợp lí không?</a:t>
            </a:r>
          </a:p>
          <a:p>
            <a:pPr marL="342900" indent="-342900" algn="just">
              <a:lnSpc>
                <a:spcPct val="125000"/>
              </a:lnSpc>
              <a:buClr>
                <a:srgbClr val="FFFFFF"/>
              </a:buClr>
              <a:buSzPts val="3600"/>
              <a:buFont typeface="Arial" panose="020B0604020202020204" pitchFamily="34" charset="0"/>
              <a:buChar char="•"/>
            </a:pPr>
            <a:r>
              <a:rPr lang="vi-VN" sz="2400" b="1" i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Về hình thức: 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Ưu điểm và hạn chế phổ biến (về cấu tạo của đoạn văn, cách sử dụng từ, đặt câu, chính tả,...) ở các bài làm của HS trong lớp là gì?</a:t>
            </a:r>
          </a:p>
        </p:txBody>
      </p:sp>
      <p:sp>
        <p:nvSpPr>
          <p:cNvPr id="18" name="Google Shape;631;g2987dde74c8_0_0">
            <a:extLst>
              <a:ext uri="{FF2B5EF4-FFF2-40B4-BE49-F238E27FC236}">
                <a16:creationId xmlns:a16="http://schemas.microsoft.com/office/drawing/2014/main" id="{9A5CA5B1-B101-15B0-B042-7A7A09B0E931}"/>
              </a:ext>
            </a:extLst>
          </p:cNvPr>
          <p:cNvSpPr/>
          <p:nvPr/>
        </p:nvSpPr>
        <p:spPr>
          <a:xfrm>
            <a:off x="3306932" y="1640628"/>
            <a:ext cx="5578136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viết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5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631;g2987dde74c8_0_0">
            <a:extLst>
              <a:ext uri="{FF2B5EF4-FFF2-40B4-BE49-F238E27FC236}">
                <a16:creationId xmlns:a16="http://schemas.microsoft.com/office/drawing/2014/main" id="{9A5CA5B1-B101-15B0-B042-7A7A09B0E931}"/>
              </a:ext>
            </a:extLst>
          </p:cNvPr>
          <p:cNvSpPr/>
          <p:nvPr/>
        </p:nvSpPr>
        <p:spPr>
          <a:xfrm>
            <a:off x="3306932" y="1640628"/>
            <a:ext cx="5578136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viết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" name="Google Shape;662;p5">
            <a:extLst>
              <a:ext uri="{FF2B5EF4-FFF2-40B4-BE49-F238E27FC236}">
                <a16:creationId xmlns:a16="http://schemas.microsoft.com/office/drawing/2014/main" id="{52C6C1C7-F04E-ABE3-D3F8-2FDE38AAE58D}"/>
              </a:ext>
            </a:extLst>
          </p:cNvPr>
          <p:cNvSpPr txBox="1"/>
          <p:nvPr/>
        </p:nvSpPr>
        <p:spPr>
          <a:xfrm>
            <a:off x="143629" y="2396775"/>
            <a:ext cx="4083517" cy="696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50000"/>
              </a:lnSpc>
              <a:buClr>
                <a:srgbClr val="FFFFFF"/>
              </a:buClr>
              <a:buSzPts val="3600"/>
              <a:buFont typeface="Amatic SC"/>
              <a:buNone/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2.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Sửa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cùng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lớp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D040483-4EFF-ED80-0165-F1B8BB7ADDD7}"/>
              </a:ext>
            </a:extLst>
          </p:cNvPr>
          <p:cNvGrpSpPr/>
          <p:nvPr/>
        </p:nvGrpSpPr>
        <p:grpSpPr>
          <a:xfrm>
            <a:off x="620891" y="3021158"/>
            <a:ext cx="10892602" cy="3755821"/>
            <a:chOff x="620891" y="3021158"/>
            <a:chExt cx="10892602" cy="3755821"/>
          </a:xfrm>
        </p:grpSpPr>
        <p:sp>
          <p:nvSpPr>
            <p:cNvPr id="12" name="Google Shape;664;p5">
              <a:extLst>
                <a:ext uri="{FF2B5EF4-FFF2-40B4-BE49-F238E27FC236}">
                  <a16:creationId xmlns:a16="http://schemas.microsoft.com/office/drawing/2014/main" id="{8DB0D4BA-9D41-2D0E-440F-8644631AD8E4}"/>
                </a:ext>
              </a:extLst>
            </p:cNvPr>
            <p:cNvSpPr/>
            <p:nvPr/>
          </p:nvSpPr>
          <p:spPr>
            <a:xfrm>
              <a:off x="2861720" y="5962382"/>
              <a:ext cx="782945" cy="6139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668;p5">
              <a:extLst>
                <a:ext uri="{FF2B5EF4-FFF2-40B4-BE49-F238E27FC236}">
                  <a16:creationId xmlns:a16="http://schemas.microsoft.com/office/drawing/2014/main" id="{5C90DEFE-B4F3-AFE7-4A8E-4F6AA984740C}"/>
                </a:ext>
              </a:extLst>
            </p:cNvPr>
            <p:cNvSpPr/>
            <p:nvPr/>
          </p:nvSpPr>
          <p:spPr>
            <a:xfrm>
              <a:off x="2852935" y="5393350"/>
              <a:ext cx="800700" cy="56903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670;p5">
              <a:extLst>
                <a:ext uri="{FF2B5EF4-FFF2-40B4-BE49-F238E27FC236}">
                  <a16:creationId xmlns:a16="http://schemas.microsoft.com/office/drawing/2014/main" id="{411962AD-79AF-9DE7-7F8A-BBE777A672A3}"/>
                </a:ext>
              </a:extLst>
            </p:cNvPr>
            <p:cNvSpPr/>
            <p:nvPr/>
          </p:nvSpPr>
          <p:spPr>
            <a:xfrm>
              <a:off x="2852748" y="4090901"/>
              <a:ext cx="800700" cy="70125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w="2540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674;p5">
              <a:extLst>
                <a:ext uri="{FF2B5EF4-FFF2-40B4-BE49-F238E27FC236}">
                  <a16:creationId xmlns:a16="http://schemas.microsoft.com/office/drawing/2014/main" id="{FE9ED120-D0F1-7246-8D99-0F3CEADC165F}"/>
                </a:ext>
              </a:extLst>
            </p:cNvPr>
            <p:cNvSpPr/>
            <p:nvPr/>
          </p:nvSpPr>
          <p:spPr>
            <a:xfrm>
              <a:off x="2852749" y="3346312"/>
              <a:ext cx="800700" cy="74113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w="2540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676;p5">
              <a:extLst>
                <a:ext uri="{FF2B5EF4-FFF2-40B4-BE49-F238E27FC236}">
                  <a16:creationId xmlns:a16="http://schemas.microsoft.com/office/drawing/2014/main" id="{96AB0364-AEA7-F362-DB3C-EDBF0F4AF87C}"/>
                </a:ext>
              </a:extLst>
            </p:cNvPr>
            <p:cNvSpPr/>
            <p:nvPr/>
          </p:nvSpPr>
          <p:spPr>
            <a:xfrm>
              <a:off x="624983" y="3720329"/>
              <a:ext cx="2217900" cy="741143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a)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Lỗi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về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cấu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tạo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</a:p>
          </p:txBody>
        </p:sp>
        <p:sp>
          <p:nvSpPr>
            <p:cNvPr id="28" name="Google Shape;678;p5">
              <a:extLst>
                <a:ext uri="{FF2B5EF4-FFF2-40B4-BE49-F238E27FC236}">
                  <a16:creationId xmlns:a16="http://schemas.microsoft.com/office/drawing/2014/main" id="{DD71DAED-3A2D-4193-1E4D-E4369A64B363}"/>
                </a:ext>
              </a:extLst>
            </p:cNvPr>
            <p:cNvSpPr/>
            <p:nvPr/>
          </p:nvSpPr>
          <p:spPr>
            <a:xfrm>
              <a:off x="3663312" y="3021158"/>
              <a:ext cx="7837703" cy="650309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Đoạn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văn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có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câu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chủ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đề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câu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chủ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đề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giới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thiệu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tên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câu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chuyện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</a:p>
          </p:txBody>
        </p:sp>
        <p:sp>
          <p:nvSpPr>
            <p:cNvPr id="30" name="Google Shape;680;p5">
              <a:extLst>
                <a:ext uri="{FF2B5EF4-FFF2-40B4-BE49-F238E27FC236}">
                  <a16:creationId xmlns:a16="http://schemas.microsoft.com/office/drawing/2014/main" id="{137865FC-8A33-EE07-052A-6A6224A32BE1}"/>
                </a:ext>
              </a:extLst>
            </p:cNvPr>
            <p:cNvSpPr/>
            <p:nvPr/>
          </p:nvSpPr>
          <p:spPr>
            <a:xfrm>
              <a:off x="3663313" y="3857420"/>
              <a:ext cx="7850180" cy="466962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Các câu trong đoạn văn không phù hợp với câu chủ đề. 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682;p5">
              <a:extLst>
                <a:ext uri="{FF2B5EF4-FFF2-40B4-BE49-F238E27FC236}">
                  <a16:creationId xmlns:a16="http://schemas.microsoft.com/office/drawing/2014/main" id="{69D924CA-1B65-7618-7650-C707ABAE5C03}"/>
                </a:ext>
              </a:extLst>
            </p:cNvPr>
            <p:cNvSpPr/>
            <p:nvPr/>
          </p:nvSpPr>
          <p:spPr>
            <a:xfrm>
              <a:off x="3653449" y="4502746"/>
              <a:ext cx="7850180" cy="466962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Các câu trong đoạn văn không được sắp xếp theo trình tự hợp lí. </a:t>
              </a:r>
              <a:endParaRPr kumimoji="0" lang="vi-VN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684;p5">
              <a:extLst>
                <a:ext uri="{FF2B5EF4-FFF2-40B4-BE49-F238E27FC236}">
                  <a16:creationId xmlns:a16="http://schemas.microsoft.com/office/drawing/2014/main" id="{34ECDA27-2BA3-950D-E981-FAFA6DE3A325}"/>
                </a:ext>
              </a:extLst>
            </p:cNvPr>
            <p:cNvSpPr/>
            <p:nvPr/>
          </p:nvSpPr>
          <p:spPr>
            <a:xfrm>
              <a:off x="620891" y="5591703"/>
              <a:ext cx="2221992" cy="741356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b)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Lỗi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về</a:t>
              </a:r>
              <a:r>
                <a:rPr lang="en-US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nội</a:t>
              </a:r>
              <a:r>
                <a:rPr kumimoji="0" 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dung </a:t>
              </a:r>
            </a:p>
          </p:txBody>
        </p:sp>
        <p:sp>
          <p:nvSpPr>
            <p:cNvPr id="36" name="Google Shape;686;p5">
              <a:extLst>
                <a:ext uri="{FF2B5EF4-FFF2-40B4-BE49-F238E27FC236}">
                  <a16:creationId xmlns:a16="http://schemas.microsoft.com/office/drawing/2014/main" id="{6E3A9056-8E96-448C-4990-E11D5F53269E}"/>
                </a:ext>
              </a:extLst>
            </p:cNvPr>
            <p:cNvSpPr/>
            <p:nvPr/>
          </p:nvSpPr>
          <p:spPr>
            <a:xfrm>
              <a:off x="3653449" y="5160644"/>
              <a:ext cx="7850180" cy="400558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Không giải thích vì sao em thích câu chuyện mà chỉ kể lại.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688;p5">
              <a:extLst>
                <a:ext uri="{FF2B5EF4-FFF2-40B4-BE49-F238E27FC236}">
                  <a16:creationId xmlns:a16="http://schemas.microsoft.com/office/drawing/2014/main" id="{C0388657-E6E9-13AD-4E49-C0CB5D8009C3}"/>
                </a:ext>
              </a:extLst>
            </p:cNvPr>
            <p:cNvSpPr/>
            <p:nvPr/>
          </p:nvSpPr>
          <p:spPr>
            <a:xfrm>
              <a:off x="3653449" y="5750305"/>
              <a:ext cx="7850180" cy="400558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Có những chi tiết không đúng với nội dung câu chuyện.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690;p5">
              <a:extLst>
                <a:ext uri="{FF2B5EF4-FFF2-40B4-BE49-F238E27FC236}">
                  <a16:creationId xmlns:a16="http://schemas.microsoft.com/office/drawing/2014/main" id="{6C8AF409-B045-C2A6-CE1F-C371BDD0A1EA}"/>
                </a:ext>
              </a:extLst>
            </p:cNvPr>
            <p:cNvSpPr/>
            <p:nvPr/>
          </p:nvSpPr>
          <p:spPr>
            <a:xfrm>
              <a:off x="3653449" y="6320179"/>
              <a:ext cx="7838737" cy="456800"/>
            </a:xfrm>
            <a:prstGeom prst="rect">
              <a:avLst/>
            </a:prstGeom>
            <a:solidFill>
              <a:srgbClr val="FFF6DE"/>
            </a:solidFill>
            <a:ln w="25400" cap="flat" cmpd="sng">
              <a:solidFill>
                <a:srgbClr val="3160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Thể hiện cách hiểu không đúng với nội dung câu chuyện.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ECC2596-3679-0B73-718D-42BF104FD6EB}"/>
                </a:ext>
              </a:extLst>
            </p:cNvPr>
            <p:cNvCxnSpPr>
              <a:cxnSpLocks/>
              <a:stCxn id="30" idx="1"/>
              <a:endCxn id="26" idx="3"/>
            </p:cNvCxnSpPr>
            <p:nvPr/>
          </p:nvCxnSpPr>
          <p:spPr>
            <a:xfrm flipH="1">
              <a:off x="2842883" y="4090901"/>
              <a:ext cx="82043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A2F69D6-19E6-FDFC-8E10-7EFF18642871}"/>
                </a:ext>
              </a:extLst>
            </p:cNvPr>
            <p:cNvCxnSpPr>
              <a:cxnSpLocks/>
              <a:stCxn id="38" idx="1"/>
              <a:endCxn id="34" idx="3"/>
            </p:cNvCxnSpPr>
            <p:nvPr/>
          </p:nvCxnSpPr>
          <p:spPr>
            <a:xfrm flipH="1">
              <a:off x="2842883" y="5950584"/>
              <a:ext cx="810566" cy="1179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918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631;g2987dde74c8_0_0">
            <a:extLst>
              <a:ext uri="{FF2B5EF4-FFF2-40B4-BE49-F238E27FC236}">
                <a16:creationId xmlns:a16="http://schemas.microsoft.com/office/drawing/2014/main" id="{9A5CA5B1-B101-15B0-B042-7A7A09B0E931}"/>
              </a:ext>
            </a:extLst>
          </p:cNvPr>
          <p:cNvSpPr/>
          <p:nvPr/>
        </p:nvSpPr>
        <p:spPr>
          <a:xfrm>
            <a:off x="3306932" y="1640628"/>
            <a:ext cx="5578136" cy="80268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viết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oogle Shape;702;p6">
            <a:extLst>
              <a:ext uri="{FF2B5EF4-FFF2-40B4-BE49-F238E27FC236}">
                <a16:creationId xmlns:a16="http://schemas.microsoft.com/office/drawing/2014/main" id="{253E3886-F2AD-6F3C-87FE-89F15652CCBB}"/>
              </a:ext>
            </a:extLst>
          </p:cNvPr>
          <p:cNvGrpSpPr/>
          <p:nvPr/>
        </p:nvGrpSpPr>
        <p:grpSpPr>
          <a:xfrm>
            <a:off x="1574618" y="3935840"/>
            <a:ext cx="9448981" cy="1893460"/>
            <a:chOff x="1110" y="369685"/>
            <a:chExt cx="8541326" cy="2563064"/>
          </a:xfrm>
        </p:grpSpPr>
        <p:sp>
          <p:nvSpPr>
            <p:cNvPr id="3" name="Google Shape;703;p6">
              <a:extLst>
                <a:ext uri="{FF2B5EF4-FFF2-40B4-BE49-F238E27FC236}">
                  <a16:creationId xmlns:a16="http://schemas.microsoft.com/office/drawing/2014/main" id="{3F37878E-4CEF-5B8E-B4E1-FA2A851646A6}"/>
                </a:ext>
              </a:extLst>
            </p:cNvPr>
            <p:cNvSpPr/>
            <p:nvPr/>
          </p:nvSpPr>
          <p:spPr>
            <a:xfrm>
              <a:off x="1110" y="369685"/>
              <a:ext cx="2296548" cy="2563064"/>
            </a:xfrm>
            <a:prstGeom prst="roundRect">
              <a:avLst>
                <a:gd name="adj" fmla="val 10000"/>
              </a:avLst>
            </a:prstGeom>
            <a:solidFill>
              <a:srgbClr val="306004"/>
            </a:solidFill>
            <a:ln w="25400" cap="flat" cmpd="sng">
              <a:solidFill>
                <a:srgbClr val="FFF6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" name="Google Shape;704;p6">
              <a:extLst>
                <a:ext uri="{FF2B5EF4-FFF2-40B4-BE49-F238E27FC236}">
                  <a16:creationId xmlns:a16="http://schemas.microsoft.com/office/drawing/2014/main" id="{8012A4AC-EAD3-0974-3977-EC7D47DF6172}"/>
                </a:ext>
              </a:extLst>
            </p:cNvPr>
            <p:cNvSpPr txBox="1"/>
            <p:nvPr/>
          </p:nvSpPr>
          <p:spPr>
            <a:xfrm>
              <a:off x="68374" y="436949"/>
              <a:ext cx="2162020" cy="24285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6DE"/>
                </a:buClr>
                <a:buSzPts val="3300"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Tự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sửa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" name="Google Shape;705;p6">
              <a:extLst>
                <a:ext uri="{FF2B5EF4-FFF2-40B4-BE49-F238E27FC236}">
                  <a16:creationId xmlns:a16="http://schemas.microsoft.com/office/drawing/2014/main" id="{6C2C073E-4CA2-06D6-ED87-5D81329CC2FA}"/>
                </a:ext>
              </a:extLst>
            </p:cNvPr>
            <p:cNvSpPr/>
            <p:nvPr/>
          </p:nvSpPr>
          <p:spPr>
            <a:xfrm>
              <a:off x="2724836" y="1121517"/>
              <a:ext cx="1099155" cy="802685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BB5A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707;p6">
              <a:extLst>
                <a:ext uri="{FF2B5EF4-FFF2-40B4-BE49-F238E27FC236}">
                  <a16:creationId xmlns:a16="http://schemas.microsoft.com/office/drawing/2014/main" id="{D06E737B-B140-5B5A-CC68-4C93BDF98161}"/>
                </a:ext>
              </a:extLst>
            </p:cNvPr>
            <p:cNvSpPr/>
            <p:nvPr/>
          </p:nvSpPr>
          <p:spPr>
            <a:xfrm>
              <a:off x="4006368" y="369685"/>
              <a:ext cx="4536068" cy="2563064"/>
            </a:xfrm>
            <a:prstGeom prst="roundRect">
              <a:avLst>
                <a:gd name="adj" fmla="val 10000"/>
              </a:avLst>
            </a:prstGeom>
            <a:solidFill>
              <a:srgbClr val="306004"/>
            </a:solidFill>
            <a:ln w="25400" cap="flat" cmpd="sng">
              <a:solidFill>
                <a:srgbClr val="FFF6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" name="Google Shape;708;p6">
              <a:extLst>
                <a:ext uri="{FF2B5EF4-FFF2-40B4-BE49-F238E27FC236}">
                  <a16:creationId xmlns:a16="http://schemas.microsoft.com/office/drawing/2014/main" id="{D8340015-9743-19A2-8CB9-174336AEED68}"/>
                </a:ext>
              </a:extLst>
            </p:cNvPr>
            <p:cNvSpPr txBox="1"/>
            <p:nvPr/>
          </p:nvSpPr>
          <p:spPr>
            <a:xfrm>
              <a:off x="4081438" y="444755"/>
              <a:ext cx="4385928" cy="2412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5725" tIns="125725" rIns="125725" bIns="1257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6DE"/>
                </a:buClr>
                <a:buSzPts val="3300"/>
                <a:buFont typeface="Arial"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Đổi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cho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bạn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để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kiểm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tra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việc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sửa</a:t>
              </a:r>
              <a:r>
                <a:rPr kumimoji="0" lang="en-US" sz="28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8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lỗi</a:t>
              </a: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9" name="Google Shape;709;p6">
            <a:extLst>
              <a:ext uri="{FF2B5EF4-FFF2-40B4-BE49-F238E27FC236}">
                <a16:creationId xmlns:a16="http://schemas.microsoft.com/office/drawing/2014/main" id="{317A8EAB-0CAA-4558-3914-7221F9F6815B}"/>
              </a:ext>
            </a:extLst>
          </p:cNvPr>
          <p:cNvSpPr/>
          <p:nvPr/>
        </p:nvSpPr>
        <p:spPr>
          <a:xfrm>
            <a:off x="2431026" y="2922159"/>
            <a:ext cx="917543" cy="858443"/>
          </a:xfrm>
          <a:prstGeom prst="ellipse">
            <a:avLst/>
          </a:prstGeom>
          <a:solidFill>
            <a:srgbClr val="316007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3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1" name="Google Shape;710;p6">
            <a:extLst>
              <a:ext uri="{FF2B5EF4-FFF2-40B4-BE49-F238E27FC236}">
                <a16:creationId xmlns:a16="http://schemas.microsoft.com/office/drawing/2014/main" id="{C1F06AF1-B51B-A60B-EBD8-580AA9560645}"/>
              </a:ext>
            </a:extLst>
          </p:cNvPr>
          <p:cNvSpPr/>
          <p:nvPr/>
        </p:nvSpPr>
        <p:spPr>
          <a:xfrm>
            <a:off x="8166625" y="2922159"/>
            <a:ext cx="917543" cy="858443"/>
          </a:xfrm>
          <a:prstGeom prst="ellipse">
            <a:avLst/>
          </a:prstGeom>
          <a:solidFill>
            <a:srgbClr val="316007"/>
          </a:solidFill>
          <a:ln w="25400" cap="flat" cmpd="sng">
            <a:solidFill>
              <a:srgbClr val="23460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4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2468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BA2B7C-C95F-3A1A-751C-C61501E8D3C4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530B25EC-BD7F-8F91-3E0A-DE8C3D531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FDD9AB-126B-E9E9-3450-717918355BEB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92E024A-D2EA-4F01-D53A-7B4115CDF381}"/>
              </a:ext>
            </a:extLst>
          </p:cNvPr>
          <p:cNvSpPr/>
          <p:nvPr/>
        </p:nvSpPr>
        <p:spPr>
          <a:xfrm>
            <a:off x="683393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các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kiến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thức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học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DBFE55-71E8-CC59-2604-D91B27B92E1F}"/>
              </a:ext>
            </a:extLst>
          </p:cNvPr>
          <p:cNvSpPr/>
          <p:nvPr/>
        </p:nvSpPr>
        <p:spPr>
          <a:xfrm>
            <a:off x="5953225" y="2933299"/>
            <a:ext cx="5146575" cy="1799924"/>
          </a:xfrm>
          <a:prstGeom prst="roundRect">
            <a:avLst>
              <a:gd name="adj" fmla="val 50000"/>
            </a:avLst>
          </a:prstGeom>
          <a:solidFill>
            <a:srgbClr val="306004"/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Chuẩn bị bài:</a:t>
            </a:r>
            <a:b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</a:br>
            <a:r>
              <a:rPr lang="vi-VN" sz="2400" i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Ôn tập cuối học kì 1 (Tiết 3)</a:t>
            </a:r>
          </a:p>
        </p:txBody>
      </p:sp>
      <p:grpSp>
        <p:nvGrpSpPr>
          <p:cNvPr id="40" name="Google Shape;479;g2987dde74c8_0_1433">
            <a:extLst>
              <a:ext uri="{FF2B5EF4-FFF2-40B4-BE49-F238E27FC236}">
                <a16:creationId xmlns:a16="http://schemas.microsoft.com/office/drawing/2014/main" id="{749EA4DE-15B4-4386-524B-2EE9AD57C6C2}"/>
              </a:ext>
            </a:extLst>
          </p:cNvPr>
          <p:cNvGrpSpPr/>
          <p:nvPr/>
        </p:nvGrpSpPr>
        <p:grpSpPr>
          <a:xfrm rot="1335137">
            <a:off x="11123755" y="4328453"/>
            <a:ext cx="769703" cy="1043919"/>
            <a:chOff x="9134025" y="1374675"/>
            <a:chExt cx="577293" cy="782961"/>
          </a:xfrm>
        </p:grpSpPr>
        <p:sp>
          <p:nvSpPr>
            <p:cNvPr id="42" name="Google Shape;480;g2987dde74c8_0_1433">
              <a:extLst>
                <a:ext uri="{FF2B5EF4-FFF2-40B4-BE49-F238E27FC236}">
                  <a16:creationId xmlns:a16="http://schemas.microsoft.com/office/drawing/2014/main" id="{48CE42D8-A9EB-0D4A-4D8F-A552B4D88EA4}"/>
                </a:ext>
              </a:extLst>
            </p:cNvPr>
            <p:cNvSpPr/>
            <p:nvPr/>
          </p:nvSpPr>
          <p:spPr>
            <a:xfrm>
              <a:off x="9357076" y="1902735"/>
              <a:ext cx="178575" cy="75834"/>
            </a:xfrm>
            <a:custGeom>
              <a:avLst/>
              <a:gdLst/>
              <a:ahLst/>
              <a:cxnLst/>
              <a:rect l="l" t="t" r="r" b="b"/>
              <a:pathLst>
                <a:path w="2887" h="1226" extrusionOk="0">
                  <a:moveTo>
                    <a:pt x="687" y="1"/>
                  </a:moveTo>
                  <a:cubicBezTo>
                    <a:pt x="290" y="1"/>
                    <a:pt x="0" y="189"/>
                    <a:pt x="3" y="742"/>
                  </a:cubicBezTo>
                  <a:cubicBezTo>
                    <a:pt x="6" y="1109"/>
                    <a:pt x="389" y="1225"/>
                    <a:pt x="875" y="1225"/>
                  </a:cubicBezTo>
                  <a:cubicBezTo>
                    <a:pt x="1724" y="1225"/>
                    <a:pt x="2886" y="870"/>
                    <a:pt x="2886" y="870"/>
                  </a:cubicBezTo>
                  <a:cubicBezTo>
                    <a:pt x="2886" y="870"/>
                    <a:pt x="1540" y="1"/>
                    <a:pt x="687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1;g2987dde74c8_0_1433">
              <a:extLst>
                <a:ext uri="{FF2B5EF4-FFF2-40B4-BE49-F238E27FC236}">
                  <a16:creationId xmlns:a16="http://schemas.microsoft.com/office/drawing/2014/main" id="{8F80E2E3-FD84-064B-E6F8-E1BCE92B39BD}"/>
                </a:ext>
              </a:extLst>
            </p:cNvPr>
            <p:cNvSpPr/>
            <p:nvPr/>
          </p:nvSpPr>
          <p:spPr>
            <a:xfrm>
              <a:off x="9479982" y="1780076"/>
              <a:ext cx="154823" cy="176534"/>
            </a:xfrm>
            <a:custGeom>
              <a:avLst/>
              <a:gdLst/>
              <a:ahLst/>
              <a:cxnLst/>
              <a:rect l="l" t="t" r="r" b="b"/>
              <a:pathLst>
                <a:path w="2503" h="2854" extrusionOk="0">
                  <a:moveTo>
                    <a:pt x="1239" y="1"/>
                  </a:moveTo>
                  <a:cubicBezTo>
                    <a:pt x="0" y="1"/>
                    <a:pt x="899" y="2853"/>
                    <a:pt x="899" y="2853"/>
                  </a:cubicBezTo>
                  <a:cubicBezTo>
                    <a:pt x="899" y="2853"/>
                    <a:pt x="2503" y="320"/>
                    <a:pt x="1539" y="47"/>
                  </a:cubicBezTo>
                  <a:cubicBezTo>
                    <a:pt x="1427" y="15"/>
                    <a:pt x="1327" y="1"/>
                    <a:pt x="1239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82;g2987dde74c8_0_1433">
              <a:extLst>
                <a:ext uri="{FF2B5EF4-FFF2-40B4-BE49-F238E27FC236}">
                  <a16:creationId xmlns:a16="http://schemas.microsoft.com/office/drawing/2014/main" id="{CA89C7A1-6948-1D02-63F4-E2A07678BA14}"/>
                </a:ext>
              </a:extLst>
            </p:cNvPr>
            <p:cNvSpPr/>
            <p:nvPr/>
          </p:nvSpPr>
          <p:spPr>
            <a:xfrm>
              <a:off x="9287921" y="1769869"/>
              <a:ext cx="153277" cy="64948"/>
            </a:xfrm>
            <a:custGeom>
              <a:avLst/>
              <a:gdLst/>
              <a:ahLst/>
              <a:cxnLst/>
              <a:rect l="l" t="t" r="r" b="b"/>
              <a:pathLst>
                <a:path w="2478" h="1050" extrusionOk="0">
                  <a:moveTo>
                    <a:pt x="593" y="0"/>
                  </a:moveTo>
                  <a:cubicBezTo>
                    <a:pt x="251" y="0"/>
                    <a:pt x="1" y="162"/>
                    <a:pt x="3" y="638"/>
                  </a:cubicBezTo>
                  <a:cubicBezTo>
                    <a:pt x="7" y="950"/>
                    <a:pt x="332" y="1050"/>
                    <a:pt x="745" y="1050"/>
                  </a:cubicBezTo>
                  <a:cubicBezTo>
                    <a:pt x="1474" y="1050"/>
                    <a:pt x="2477" y="741"/>
                    <a:pt x="2477" y="741"/>
                  </a:cubicBezTo>
                  <a:cubicBezTo>
                    <a:pt x="2477" y="741"/>
                    <a:pt x="1325" y="0"/>
                    <a:pt x="593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83;g2987dde74c8_0_1433">
              <a:extLst>
                <a:ext uri="{FF2B5EF4-FFF2-40B4-BE49-F238E27FC236}">
                  <a16:creationId xmlns:a16="http://schemas.microsoft.com/office/drawing/2014/main" id="{40591F1A-A952-D904-F5EE-8295AD21C16E}"/>
                </a:ext>
              </a:extLst>
            </p:cNvPr>
            <p:cNvSpPr/>
            <p:nvPr/>
          </p:nvSpPr>
          <p:spPr>
            <a:xfrm>
              <a:off x="9393323" y="1664406"/>
              <a:ext cx="133359" cy="151297"/>
            </a:xfrm>
            <a:custGeom>
              <a:avLst/>
              <a:gdLst/>
              <a:ahLst/>
              <a:cxnLst/>
              <a:rect l="l" t="t" r="r" b="b"/>
              <a:pathLst>
                <a:path w="2156" h="2446" extrusionOk="0">
                  <a:moveTo>
                    <a:pt x="1062" y="1"/>
                  </a:moveTo>
                  <a:cubicBezTo>
                    <a:pt x="0" y="1"/>
                    <a:pt x="773" y="2446"/>
                    <a:pt x="773" y="2446"/>
                  </a:cubicBezTo>
                  <a:cubicBezTo>
                    <a:pt x="773" y="2446"/>
                    <a:pt x="2155" y="270"/>
                    <a:pt x="1319" y="40"/>
                  </a:cubicBezTo>
                  <a:cubicBezTo>
                    <a:pt x="1224" y="13"/>
                    <a:pt x="1138" y="1"/>
                    <a:pt x="1062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84;g2987dde74c8_0_1433">
              <a:extLst>
                <a:ext uri="{FF2B5EF4-FFF2-40B4-BE49-F238E27FC236}">
                  <a16:creationId xmlns:a16="http://schemas.microsoft.com/office/drawing/2014/main" id="{C774706C-D65E-28A7-FA22-091F474F02AD}"/>
                </a:ext>
              </a:extLst>
            </p:cNvPr>
            <p:cNvSpPr/>
            <p:nvPr/>
          </p:nvSpPr>
          <p:spPr>
            <a:xfrm>
              <a:off x="9218829" y="1633107"/>
              <a:ext cx="131071" cy="55855"/>
            </a:xfrm>
            <a:custGeom>
              <a:avLst/>
              <a:gdLst/>
              <a:ahLst/>
              <a:cxnLst/>
              <a:rect l="l" t="t" r="r" b="b"/>
              <a:pathLst>
                <a:path w="2119" h="903" extrusionOk="0">
                  <a:moveTo>
                    <a:pt x="504" y="1"/>
                  </a:moveTo>
                  <a:cubicBezTo>
                    <a:pt x="213" y="1"/>
                    <a:pt x="0" y="139"/>
                    <a:pt x="3" y="546"/>
                  </a:cubicBezTo>
                  <a:cubicBezTo>
                    <a:pt x="3" y="816"/>
                    <a:pt x="283" y="902"/>
                    <a:pt x="640" y="902"/>
                  </a:cubicBezTo>
                  <a:cubicBezTo>
                    <a:pt x="1263" y="902"/>
                    <a:pt x="2118" y="640"/>
                    <a:pt x="2118" y="640"/>
                  </a:cubicBezTo>
                  <a:cubicBezTo>
                    <a:pt x="2118" y="640"/>
                    <a:pt x="1130" y="1"/>
                    <a:pt x="50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85;g2987dde74c8_0_1433">
              <a:extLst>
                <a:ext uri="{FF2B5EF4-FFF2-40B4-BE49-F238E27FC236}">
                  <a16:creationId xmlns:a16="http://schemas.microsoft.com/office/drawing/2014/main" id="{2C5C2D37-D7DC-8AFF-22C9-F82B754F1DD9}"/>
                </a:ext>
              </a:extLst>
            </p:cNvPr>
            <p:cNvSpPr/>
            <p:nvPr/>
          </p:nvSpPr>
          <p:spPr>
            <a:xfrm>
              <a:off x="9309014" y="1542860"/>
              <a:ext cx="114246" cy="129834"/>
            </a:xfrm>
            <a:custGeom>
              <a:avLst/>
              <a:gdLst/>
              <a:ahLst/>
              <a:cxnLst/>
              <a:rect l="l" t="t" r="r" b="b"/>
              <a:pathLst>
                <a:path w="1847" h="2099" extrusionOk="0">
                  <a:moveTo>
                    <a:pt x="914" y="0"/>
                  </a:moveTo>
                  <a:cubicBezTo>
                    <a:pt x="0" y="0"/>
                    <a:pt x="660" y="2099"/>
                    <a:pt x="660" y="2099"/>
                  </a:cubicBezTo>
                  <a:cubicBezTo>
                    <a:pt x="660" y="2099"/>
                    <a:pt x="1846" y="231"/>
                    <a:pt x="1138" y="35"/>
                  </a:cubicBezTo>
                  <a:cubicBezTo>
                    <a:pt x="1055" y="11"/>
                    <a:pt x="980" y="0"/>
                    <a:pt x="914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6;g2987dde74c8_0_1433">
              <a:extLst>
                <a:ext uri="{FF2B5EF4-FFF2-40B4-BE49-F238E27FC236}">
                  <a16:creationId xmlns:a16="http://schemas.microsoft.com/office/drawing/2014/main" id="{9161BE41-075B-036C-B147-5C9C6DBCD53D}"/>
                </a:ext>
              </a:extLst>
            </p:cNvPr>
            <p:cNvSpPr/>
            <p:nvPr/>
          </p:nvSpPr>
          <p:spPr>
            <a:xfrm>
              <a:off x="9159819" y="1511252"/>
              <a:ext cx="114122" cy="49237"/>
            </a:xfrm>
            <a:custGeom>
              <a:avLst/>
              <a:gdLst/>
              <a:ahLst/>
              <a:cxnLst/>
              <a:rect l="l" t="t" r="r" b="b"/>
              <a:pathLst>
                <a:path w="1845" h="796" extrusionOk="0">
                  <a:moveTo>
                    <a:pt x="436" y="0"/>
                  </a:moveTo>
                  <a:cubicBezTo>
                    <a:pt x="210" y="0"/>
                    <a:pt x="41" y="116"/>
                    <a:pt x="19" y="443"/>
                  </a:cubicBezTo>
                  <a:cubicBezTo>
                    <a:pt x="0" y="717"/>
                    <a:pt x="333" y="796"/>
                    <a:pt x="719" y="796"/>
                  </a:cubicBezTo>
                  <a:cubicBezTo>
                    <a:pt x="1234" y="796"/>
                    <a:pt x="1844" y="657"/>
                    <a:pt x="1844" y="657"/>
                  </a:cubicBezTo>
                  <a:cubicBezTo>
                    <a:pt x="1844" y="657"/>
                    <a:pt x="976" y="0"/>
                    <a:pt x="436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87;g2987dde74c8_0_1433">
              <a:extLst>
                <a:ext uri="{FF2B5EF4-FFF2-40B4-BE49-F238E27FC236}">
                  <a16:creationId xmlns:a16="http://schemas.microsoft.com/office/drawing/2014/main" id="{17638171-8ECF-C31C-0745-EDA6FBA2956C}"/>
                </a:ext>
              </a:extLst>
            </p:cNvPr>
            <p:cNvSpPr/>
            <p:nvPr/>
          </p:nvSpPr>
          <p:spPr>
            <a:xfrm>
              <a:off x="9247653" y="1440798"/>
              <a:ext cx="96989" cy="111092"/>
            </a:xfrm>
            <a:custGeom>
              <a:avLst/>
              <a:gdLst/>
              <a:ahLst/>
              <a:cxnLst/>
              <a:rect l="l" t="t" r="r" b="b"/>
              <a:pathLst>
                <a:path w="1568" h="1796" extrusionOk="0">
                  <a:moveTo>
                    <a:pt x="734" y="1"/>
                  </a:moveTo>
                  <a:cubicBezTo>
                    <a:pt x="1" y="1"/>
                    <a:pt x="424" y="1796"/>
                    <a:pt x="424" y="1796"/>
                  </a:cubicBezTo>
                  <a:cubicBezTo>
                    <a:pt x="424" y="1796"/>
                    <a:pt x="1567" y="269"/>
                    <a:pt x="962" y="47"/>
                  </a:cubicBezTo>
                  <a:cubicBezTo>
                    <a:pt x="876" y="15"/>
                    <a:pt x="800" y="1"/>
                    <a:pt x="734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88;g2987dde74c8_0_1433">
              <a:extLst>
                <a:ext uri="{FF2B5EF4-FFF2-40B4-BE49-F238E27FC236}">
                  <a16:creationId xmlns:a16="http://schemas.microsoft.com/office/drawing/2014/main" id="{5061E0B8-C39A-F06C-E648-DC9B644B902C}"/>
                </a:ext>
              </a:extLst>
            </p:cNvPr>
            <p:cNvSpPr/>
            <p:nvPr/>
          </p:nvSpPr>
          <p:spPr>
            <a:xfrm>
              <a:off x="9221612" y="1466901"/>
              <a:ext cx="489706" cy="690735"/>
            </a:xfrm>
            <a:custGeom>
              <a:avLst/>
              <a:gdLst/>
              <a:ahLst/>
              <a:cxnLst/>
              <a:rect l="l" t="t" r="r" b="b"/>
              <a:pathLst>
                <a:path w="7917" h="11167" fill="none" extrusionOk="0">
                  <a:moveTo>
                    <a:pt x="1" y="0"/>
                  </a:moveTo>
                  <a:cubicBezTo>
                    <a:pt x="1" y="0"/>
                    <a:pt x="4658" y="8172"/>
                    <a:pt x="7917" y="11166"/>
                  </a:cubicBezTo>
                </a:path>
              </a:pathLst>
            </a:custGeom>
            <a:solidFill>
              <a:srgbClr val="9EB40B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89;g2987dde74c8_0_1433">
              <a:extLst>
                <a:ext uri="{FF2B5EF4-FFF2-40B4-BE49-F238E27FC236}">
                  <a16:creationId xmlns:a16="http://schemas.microsoft.com/office/drawing/2014/main" id="{EF3320EA-00A5-4BA5-FF7A-7D7E19AB65F2}"/>
                </a:ext>
              </a:extLst>
            </p:cNvPr>
            <p:cNvSpPr/>
            <p:nvPr/>
          </p:nvSpPr>
          <p:spPr>
            <a:xfrm>
              <a:off x="9134025" y="1374675"/>
              <a:ext cx="93463" cy="102803"/>
            </a:xfrm>
            <a:custGeom>
              <a:avLst/>
              <a:gdLst/>
              <a:ahLst/>
              <a:cxnLst/>
              <a:rect l="l" t="t" r="r" b="b"/>
              <a:pathLst>
                <a:path w="1511" h="1662" extrusionOk="0">
                  <a:moveTo>
                    <a:pt x="837" y="0"/>
                  </a:moveTo>
                  <a:cubicBezTo>
                    <a:pt x="747" y="0"/>
                    <a:pt x="645" y="36"/>
                    <a:pt x="530" y="118"/>
                  </a:cubicBezTo>
                  <a:cubicBezTo>
                    <a:pt x="1" y="485"/>
                    <a:pt x="1511" y="1662"/>
                    <a:pt x="1511" y="1662"/>
                  </a:cubicBezTo>
                  <a:cubicBezTo>
                    <a:pt x="1511" y="1662"/>
                    <a:pt x="1452" y="0"/>
                    <a:pt x="837" y="0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" name="Google Shape;490;g2987dde74c8_0_1433">
            <a:extLst>
              <a:ext uri="{FF2B5EF4-FFF2-40B4-BE49-F238E27FC236}">
                <a16:creationId xmlns:a16="http://schemas.microsoft.com/office/drawing/2014/main" id="{4FF28E91-CB3E-0C77-A194-81481B3DFF2C}"/>
              </a:ext>
            </a:extLst>
          </p:cNvPr>
          <p:cNvGrpSpPr/>
          <p:nvPr/>
        </p:nvGrpSpPr>
        <p:grpSpPr>
          <a:xfrm rot="-2165528">
            <a:off x="10820425" y="6656372"/>
            <a:ext cx="1230339" cy="491246"/>
            <a:chOff x="9139530" y="2444589"/>
            <a:chExt cx="922692" cy="368410"/>
          </a:xfrm>
        </p:grpSpPr>
        <p:sp>
          <p:nvSpPr>
            <p:cNvPr id="53" name="Google Shape;491;g2987dde74c8_0_1433">
              <a:extLst>
                <a:ext uri="{FF2B5EF4-FFF2-40B4-BE49-F238E27FC236}">
                  <a16:creationId xmlns:a16="http://schemas.microsoft.com/office/drawing/2014/main" id="{B3089409-663D-FE7A-9084-AD66123CCE6B}"/>
                </a:ext>
              </a:extLst>
            </p:cNvPr>
            <p:cNvSpPr/>
            <p:nvPr/>
          </p:nvSpPr>
          <p:spPr>
            <a:xfrm>
              <a:off x="9587301" y="2696773"/>
              <a:ext cx="211111" cy="116226"/>
            </a:xfrm>
            <a:custGeom>
              <a:avLst/>
              <a:gdLst/>
              <a:ahLst/>
              <a:cxnLst/>
              <a:rect l="l" t="t" r="r" b="b"/>
              <a:pathLst>
                <a:path w="3413" h="1879" extrusionOk="0">
                  <a:moveTo>
                    <a:pt x="3412" y="1"/>
                  </a:moveTo>
                  <a:cubicBezTo>
                    <a:pt x="3412" y="1"/>
                    <a:pt x="0" y="393"/>
                    <a:pt x="1117" y="1732"/>
                  </a:cubicBezTo>
                  <a:cubicBezTo>
                    <a:pt x="1203" y="1835"/>
                    <a:pt x="1306" y="1879"/>
                    <a:pt x="1421" y="1879"/>
                  </a:cubicBezTo>
                  <a:cubicBezTo>
                    <a:pt x="2168" y="1879"/>
                    <a:pt x="3412" y="1"/>
                    <a:pt x="341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92;g2987dde74c8_0_1433">
              <a:extLst>
                <a:ext uri="{FF2B5EF4-FFF2-40B4-BE49-F238E27FC236}">
                  <a16:creationId xmlns:a16="http://schemas.microsoft.com/office/drawing/2014/main" id="{4D6593BB-3539-C9D2-B59E-F6868C4631B5}"/>
                </a:ext>
              </a:extLst>
            </p:cNvPr>
            <p:cNvSpPr/>
            <p:nvPr/>
          </p:nvSpPr>
          <p:spPr>
            <a:xfrm>
              <a:off x="9620518" y="2535083"/>
              <a:ext cx="177895" cy="161751"/>
            </a:xfrm>
            <a:custGeom>
              <a:avLst/>
              <a:gdLst/>
              <a:ahLst/>
              <a:cxnLst/>
              <a:rect l="l" t="t" r="r" b="b"/>
              <a:pathLst>
                <a:path w="2876" h="2615" extrusionOk="0">
                  <a:moveTo>
                    <a:pt x="1766" y="0"/>
                  </a:moveTo>
                  <a:cubicBezTo>
                    <a:pt x="1711" y="0"/>
                    <a:pt x="1655" y="12"/>
                    <a:pt x="1596" y="39"/>
                  </a:cubicBezTo>
                  <a:cubicBezTo>
                    <a:pt x="0" y="738"/>
                    <a:pt x="2875" y="2615"/>
                    <a:pt x="2875" y="2615"/>
                  </a:cubicBezTo>
                  <a:cubicBezTo>
                    <a:pt x="2875" y="2615"/>
                    <a:pt x="2561" y="0"/>
                    <a:pt x="176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93;g2987dde74c8_0_1433">
              <a:extLst>
                <a:ext uri="{FF2B5EF4-FFF2-40B4-BE49-F238E27FC236}">
                  <a16:creationId xmlns:a16="http://schemas.microsoft.com/office/drawing/2014/main" id="{6940E980-535A-791B-0D8A-62D2641504E4}"/>
                </a:ext>
              </a:extLst>
            </p:cNvPr>
            <p:cNvSpPr/>
            <p:nvPr/>
          </p:nvSpPr>
          <p:spPr>
            <a:xfrm>
              <a:off x="9455364" y="2648279"/>
              <a:ext cx="181050" cy="99772"/>
            </a:xfrm>
            <a:custGeom>
              <a:avLst/>
              <a:gdLst/>
              <a:ahLst/>
              <a:cxnLst/>
              <a:rect l="l" t="t" r="r" b="b"/>
              <a:pathLst>
                <a:path w="2927" h="1613" extrusionOk="0">
                  <a:moveTo>
                    <a:pt x="2926" y="0"/>
                  </a:moveTo>
                  <a:cubicBezTo>
                    <a:pt x="2926" y="0"/>
                    <a:pt x="1" y="341"/>
                    <a:pt x="956" y="1484"/>
                  </a:cubicBezTo>
                  <a:cubicBezTo>
                    <a:pt x="1029" y="1573"/>
                    <a:pt x="1118" y="1612"/>
                    <a:pt x="1217" y="1612"/>
                  </a:cubicBezTo>
                  <a:cubicBezTo>
                    <a:pt x="1858" y="1612"/>
                    <a:pt x="2926" y="0"/>
                    <a:pt x="2926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494;g2987dde74c8_0_1433">
              <a:extLst>
                <a:ext uri="{FF2B5EF4-FFF2-40B4-BE49-F238E27FC236}">
                  <a16:creationId xmlns:a16="http://schemas.microsoft.com/office/drawing/2014/main" id="{57B95AD1-5418-9317-CDD5-18F1D059D389}"/>
                </a:ext>
              </a:extLst>
            </p:cNvPr>
            <p:cNvSpPr/>
            <p:nvPr/>
          </p:nvSpPr>
          <p:spPr>
            <a:xfrm>
              <a:off x="9483879" y="2509537"/>
              <a:ext cx="152534" cy="138803"/>
            </a:xfrm>
            <a:custGeom>
              <a:avLst/>
              <a:gdLst/>
              <a:ahLst/>
              <a:cxnLst/>
              <a:rect l="l" t="t" r="r" b="b"/>
              <a:pathLst>
                <a:path w="2466" h="2244" extrusionOk="0">
                  <a:moveTo>
                    <a:pt x="1510" y="1"/>
                  </a:moveTo>
                  <a:cubicBezTo>
                    <a:pt x="1463" y="1"/>
                    <a:pt x="1415" y="11"/>
                    <a:pt x="1365" y="34"/>
                  </a:cubicBezTo>
                  <a:cubicBezTo>
                    <a:pt x="0" y="631"/>
                    <a:pt x="2465" y="2243"/>
                    <a:pt x="2465" y="2243"/>
                  </a:cubicBezTo>
                  <a:cubicBezTo>
                    <a:pt x="2465" y="2243"/>
                    <a:pt x="2189" y="1"/>
                    <a:pt x="151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495;g2987dde74c8_0_1433">
              <a:extLst>
                <a:ext uri="{FF2B5EF4-FFF2-40B4-BE49-F238E27FC236}">
                  <a16:creationId xmlns:a16="http://schemas.microsoft.com/office/drawing/2014/main" id="{D0F3324A-D486-D137-92F4-4DA22C52B911}"/>
                </a:ext>
              </a:extLst>
            </p:cNvPr>
            <p:cNvSpPr/>
            <p:nvPr/>
          </p:nvSpPr>
          <p:spPr>
            <a:xfrm>
              <a:off x="9319777" y="2595516"/>
              <a:ext cx="155689" cy="85422"/>
            </a:xfrm>
            <a:custGeom>
              <a:avLst/>
              <a:gdLst/>
              <a:ahLst/>
              <a:cxnLst/>
              <a:rect l="l" t="t" r="r" b="b"/>
              <a:pathLst>
                <a:path w="2517" h="1381" extrusionOk="0">
                  <a:moveTo>
                    <a:pt x="2517" y="0"/>
                  </a:moveTo>
                  <a:cubicBezTo>
                    <a:pt x="2516" y="0"/>
                    <a:pt x="0" y="290"/>
                    <a:pt x="819" y="1271"/>
                  </a:cubicBezTo>
                  <a:cubicBezTo>
                    <a:pt x="882" y="1348"/>
                    <a:pt x="959" y="1381"/>
                    <a:pt x="1044" y="1381"/>
                  </a:cubicBezTo>
                  <a:cubicBezTo>
                    <a:pt x="1596" y="1381"/>
                    <a:pt x="2517" y="0"/>
                    <a:pt x="2517" y="0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496;g2987dde74c8_0_1433">
              <a:extLst>
                <a:ext uri="{FF2B5EF4-FFF2-40B4-BE49-F238E27FC236}">
                  <a16:creationId xmlns:a16="http://schemas.microsoft.com/office/drawing/2014/main" id="{059BEE70-5185-9BEA-F98A-BBA775F091A1}"/>
                </a:ext>
              </a:extLst>
            </p:cNvPr>
            <p:cNvSpPr/>
            <p:nvPr/>
          </p:nvSpPr>
          <p:spPr>
            <a:xfrm>
              <a:off x="9344024" y="2476506"/>
              <a:ext cx="131442" cy="119071"/>
            </a:xfrm>
            <a:custGeom>
              <a:avLst/>
              <a:gdLst/>
              <a:ahLst/>
              <a:cxnLst/>
              <a:rect l="l" t="t" r="r" b="b"/>
              <a:pathLst>
                <a:path w="2125" h="1925" extrusionOk="0">
                  <a:moveTo>
                    <a:pt x="1305" y="1"/>
                  </a:moveTo>
                  <a:cubicBezTo>
                    <a:pt x="1264" y="1"/>
                    <a:pt x="1222" y="10"/>
                    <a:pt x="1178" y="30"/>
                  </a:cubicBezTo>
                  <a:cubicBezTo>
                    <a:pt x="1" y="542"/>
                    <a:pt x="2125" y="1924"/>
                    <a:pt x="2125" y="1924"/>
                  </a:cubicBezTo>
                  <a:cubicBezTo>
                    <a:pt x="2125" y="1924"/>
                    <a:pt x="1886" y="1"/>
                    <a:pt x="130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497;g2987dde74c8_0_1433">
              <a:extLst>
                <a:ext uri="{FF2B5EF4-FFF2-40B4-BE49-F238E27FC236}">
                  <a16:creationId xmlns:a16="http://schemas.microsoft.com/office/drawing/2014/main" id="{B8881449-0935-9B4C-DA0A-452EFEFE2452}"/>
                </a:ext>
              </a:extLst>
            </p:cNvPr>
            <p:cNvSpPr/>
            <p:nvPr/>
          </p:nvSpPr>
          <p:spPr>
            <a:xfrm>
              <a:off x="9204231" y="2550609"/>
              <a:ext cx="135648" cy="68040"/>
            </a:xfrm>
            <a:custGeom>
              <a:avLst/>
              <a:gdLst/>
              <a:ahLst/>
              <a:cxnLst/>
              <a:rect l="l" t="t" r="r" b="b"/>
              <a:pathLst>
                <a:path w="2193" h="1100" extrusionOk="0">
                  <a:moveTo>
                    <a:pt x="2192" y="1"/>
                  </a:moveTo>
                  <a:cubicBezTo>
                    <a:pt x="2192" y="1"/>
                    <a:pt x="0" y="86"/>
                    <a:pt x="640" y="990"/>
                  </a:cubicBezTo>
                  <a:cubicBezTo>
                    <a:pt x="695" y="1067"/>
                    <a:pt x="768" y="1100"/>
                    <a:pt x="851" y="1100"/>
                  </a:cubicBezTo>
                  <a:cubicBezTo>
                    <a:pt x="1336" y="1100"/>
                    <a:pt x="2192" y="1"/>
                    <a:pt x="2192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498;g2987dde74c8_0_1433">
              <a:extLst>
                <a:ext uri="{FF2B5EF4-FFF2-40B4-BE49-F238E27FC236}">
                  <a16:creationId xmlns:a16="http://schemas.microsoft.com/office/drawing/2014/main" id="{1ADA3F4A-A940-D393-B2E0-C1FBCE6BFDDF}"/>
                </a:ext>
              </a:extLst>
            </p:cNvPr>
            <p:cNvSpPr/>
            <p:nvPr/>
          </p:nvSpPr>
          <p:spPr>
            <a:xfrm>
              <a:off x="9232190" y="2444589"/>
              <a:ext cx="107690" cy="106081"/>
            </a:xfrm>
            <a:custGeom>
              <a:avLst/>
              <a:gdLst/>
              <a:ahLst/>
              <a:cxnLst/>
              <a:rect l="l" t="t" r="r" b="b"/>
              <a:pathLst>
                <a:path w="1741" h="1715" extrusionOk="0">
                  <a:moveTo>
                    <a:pt x="1133" y="1"/>
                  </a:moveTo>
                  <a:cubicBezTo>
                    <a:pt x="1104" y="1"/>
                    <a:pt x="1073" y="6"/>
                    <a:pt x="1041" y="18"/>
                  </a:cubicBezTo>
                  <a:cubicBezTo>
                    <a:pt x="0" y="384"/>
                    <a:pt x="1740" y="1715"/>
                    <a:pt x="1740" y="1715"/>
                  </a:cubicBezTo>
                  <a:cubicBezTo>
                    <a:pt x="1740" y="1715"/>
                    <a:pt x="1656" y="1"/>
                    <a:pt x="1133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499;g2987dde74c8_0_1433">
              <a:extLst>
                <a:ext uri="{FF2B5EF4-FFF2-40B4-BE49-F238E27FC236}">
                  <a16:creationId xmlns:a16="http://schemas.microsoft.com/office/drawing/2014/main" id="{20276C82-CD46-1F17-72FC-7AEBE58AB4BA}"/>
                </a:ext>
              </a:extLst>
            </p:cNvPr>
            <p:cNvSpPr/>
            <p:nvPr/>
          </p:nvSpPr>
          <p:spPr>
            <a:xfrm>
              <a:off x="9245365" y="2517949"/>
              <a:ext cx="816857" cy="222678"/>
            </a:xfrm>
            <a:custGeom>
              <a:avLst/>
              <a:gdLst/>
              <a:ahLst/>
              <a:cxnLst/>
              <a:rect l="l" t="t" r="r" b="b"/>
              <a:pathLst>
                <a:path w="13206" h="3600" fill="none" extrusionOk="0">
                  <a:moveTo>
                    <a:pt x="1" y="0"/>
                  </a:moveTo>
                  <a:cubicBezTo>
                    <a:pt x="1" y="0"/>
                    <a:pt x="8786" y="3352"/>
                    <a:pt x="13205" y="360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316007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500;g2987dde74c8_0_1433">
              <a:extLst>
                <a:ext uri="{FF2B5EF4-FFF2-40B4-BE49-F238E27FC236}">
                  <a16:creationId xmlns:a16="http://schemas.microsoft.com/office/drawing/2014/main" id="{D0F70AD8-EF49-51B4-A7A0-137E371D99A1}"/>
                </a:ext>
              </a:extLst>
            </p:cNvPr>
            <p:cNvSpPr/>
            <p:nvPr/>
          </p:nvSpPr>
          <p:spPr>
            <a:xfrm>
              <a:off x="9139530" y="2465001"/>
              <a:ext cx="117524" cy="57773"/>
            </a:xfrm>
            <a:custGeom>
              <a:avLst/>
              <a:gdLst/>
              <a:ahLst/>
              <a:cxnLst/>
              <a:rect l="l" t="t" r="r" b="b"/>
              <a:pathLst>
                <a:path w="1900" h="934" extrusionOk="0">
                  <a:moveTo>
                    <a:pt x="540" y="1"/>
                  </a:moveTo>
                  <a:cubicBezTo>
                    <a:pt x="367" y="1"/>
                    <a:pt x="224" y="100"/>
                    <a:pt x="151" y="361"/>
                  </a:cubicBezTo>
                  <a:cubicBezTo>
                    <a:pt x="1" y="901"/>
                    <a:pt x="1462" y="934"/>
                    <a:pt x="1821" y="934"/>
                  </a:cubicBezTo>
                  <a:cubicBezTo>
                    <a:pt x="1871" y="934"/>
                    <a:pt x="1899" y="933"/>
                    <a:pt x="1899" y="933"/>
                  </a:cubicBezTo>
                  <a:cubicBezTo>
                    <a:pt x="1899" y="933"/>
                    <a:pt x="1074" y="1"/>
                    <a:pt x="54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501;g2987dde74c8_0_1433">
            <a:extLst>
              <a:ext uri="{FF2B5EF4-FFF2-40B4-BE49-F238E27FC236}">
                <a16:creationId xmlns:a16="http://schemas.microsoft.com/office/drawing/2014/main" id="{EE0BC456-BCDD-39F9-B4BE-12AF9BE482C4}"/>
              </a:ext>
            </a:extLst>
          </p:cNvPr>
          <p:cNvGrpSpPr/>
          <p:nvPr/>
        </p:nvGrpSpPr>
        <p:grpSpPr>
          <a:xfrm>
            <a:off x="10616066" y="4888090"/>
            <a:ext cx="1378177" cy="1533558"/>
            <a:chOff x="9324540" y="1727622"/>
            <a:chExt cx="1033659" cy="1150197"/>
          </a:xfrm>
        </p:grpSpPr>
        <p:sp>
          <p:nvSpPr>
            <p:cNvPr id="502" name="Google Shape;502;g2987dde74c8_0_1433">
              <a:extLst>
                <a:ext uri="{FF2B5EF4-FFF2-40B4-BE49-F238E27FC236}">
                  <a16:creationId xmlns:a16="http://schemas.microsoft.com/office/drawing/2014/main" id="{F1BDD411-498B-3257-AE2C-65E5B44FD93E}"/>
                </a:ext>
              </a:extLst>
            </p:cNvPr>
            <p:cNvSpPr/>
            <p:nvPr/>
          </p:nvSpPr>
          <p:spPr>
            <a:xfrm>
              <a:off x="9324540" y="1727622"/>
              <a:ext cx="1033659" cy="1150194"/>
            </a:xfrm>
            <a:custGeom>
              <a:avLst/>
              <a:gdLst/>
              <a:ahLst/>
              <a:cxnLst/>
              <a:rect l="l" t="t" r="r" b="b"/>
              <a:pathLst>
                <a:path w="16711" h="18595" extrusionOk="0">
                  <a:moveTo>
                    <a:pt x="8290" y="1"/>
                  </a:moveTo>
                  <a:cubicBezTo>
                    <a:pt x="8155" y="1"/>
                    <a:pt x="8019" y="30"/>
                    <a:pt x="7882" y="93"/>
                  </a:cubicBezTo>
                  <a:cubicBezTo>
                    <a:pt x="5872" y="1012"/>
                    <a:pt x="7291" y="3709"/>
                    <a:pt x="7552" y="4171"/>
                  </a:cubicBezTo>
                  <a:lnTo>
                    <a:pt x="7552" y="4171"/>
                  </a:lnTo>
                  <a:cubicBezTo>
                    <a:pt x="7240" y="3640"/>
                    <a:pt x="5116" y="161"/>
                    <a:pt x="3166" y="161"/>
                  </a:cubicBezTo>
                  <a:cubicBezTo>
                    <a:pt x="2870" y="161"/>
                    <a:pt x="2577" y="241"/>
                    <a:pt x="2295" y="426"/>
                  </a:cubicBezTo>
                  <a:cubicBezTo>
                    <a:pt x="0" y="1910"/>
                    <a:pt x="4973" y="6021"/>
                    <a:pt x="4973" y="6021"/>
                  </a:cubicBezTo>
                  <a:cubicBezTo>
                    <a:pt x="4973" y="6021"/>
                    <a:pt x="3089" y="4777"/>
                    <a:pt x="1830" y="4777"/>
                  </a:cubicBezTo>
                  <a:cubicBezTo>
                    <a:pt x="1199" y="4777"/>
                    <a:pt x="725" y="5090"/>
                    <a:pt x="725" y="6030"/>
                  </a:cubicBezTo>
                  <a:cubicBezTo>
                    <a:pt x="734" y="8853"/>
                    <a:pt x="8249" y="11463"/>
                    <a:pt x="8249" y="11463"/>
                  </a:cubicBezTo>
                  <a:cubicBezTo>
                    <a:pt x="8249" y="11463"/>
                    <a:pt x="6893" y="11064"/>
                    <a:pt x="5667" y="11064"/>
                  </a:cubicBezTo>
                  <a:cubicBezTo>
                    <a:pt x="4482" y="11064"/>
                    <a:pt x="3419" y="11437"/>
                    <a:pt x="3822" y="12905"/>
                  </a:cubicBezTo>
                  <a:cubicBezTo>
                    <a:pt x="4811" y="16471"/>
                    <a:pt x="13913" y="18595"/>
                    <a:pt x="13913" y="18595"/>
                  </a:cubicBezTo>
                  <a:cubicBezTo>
                    <a:pt x="13913" y="18595"/>
                    <a:pt x="16710" y="4972"/>
                    <a:pt x="13981" y="3394"/>
                  </a:cubicBezTo>
                  <a:cubicBezTo>
                    <a:pt x="13600" y="3176"/>
                    <a:pt x="13288" y="3082"/>
                    <a:pt x="13035" y="3082"/>
                  </a:cubicBezTo>
                  <a:cubicBezTo>
                    <a:pt x="11466" y="3082"/>
                    <a:pt x="12104" y="6678"/>
                    <a:pt x="12104" y="6678"/>
                  </a:cubicBezTo>
                  <a:cubicBezTo>
                    <a:pt x="12104" y="6678"/>
                    <a:pt x="10326" y="1"/>
                    <a:pt x="8290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g2987dde74c8_0_1433">
              <a:extLst>
                <a:ext uri="{FF2B5EF4-FFF2-40B4-BE49-F238E27FC236}">
                  <a16:creationId xmlns:a16="http://schemas.microsoft.com/office/drawing/2014/main" id="{0502AD33-09F6-50E3-AB96-A12BDE3E6E59}"/>
                </a:ext>
              </a:extLst>
            </p:cNvPr>
            <p:cNvSpPr/>
            <p:nvPr/>
          </p:nvSpPr>
          <p:spPr>
            <a:xfrm>
              <a:off x="9838434" y="2154363"/>
              <a:ext cx="346697" cy="723456"/>
            </a:xfrm>
            <a:custGeom>
              <a:avLst/>
              <a:gdLst/>
              <a:ahLst/>
              <a:cxnLst/>
              <a:rect l="l" t="t" r="r" b="b"/>
              <a:pathLst>
                <a:path w="5605" h="11696" fill="none" extrusionOk="0">
                  <a:moveTo>
                    <a:pt x="5605" y="11696"/>
                  </a:moveTo>
                  <a:cubicBezTo>
                    <a:pt x="5605" y="11696"/>
                    <a:pt x="4351" y="4104"/>
                    <a:pt x="0" y="1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g2987dde74c8_0_1433">
            <a:extLst>
              <a:ext uri="{FF2B5EF4-FFF2-40B4-BE49-F238E27FC236}">
                <a16:creationId xmlns:a16="http://schemas.microsoft.com/office/drawing/2014/main" id="{5533D4F0-4D54-ACC7-4606-D51786F99474}"/>
              </a:ext>
            </a:extLst>
          </p:cNvPr>
          <p:cNvGrpSpPr/>
          <p:nvPr/>
        </p:nvGrpSpPr>
        <p:grpSpPr>
          <a:xfrm>
            <a:off x="10658950" y="5553968"/>
            <a:ext cx="1587825" cy="1277727"/>
            <a:chOff x="9356704" y="2227043"/>
            <a:chExt cx="1190899" cy="958320"/>
          </a:xfrm>
        </p:grpSpPr>
        <p:sp>
          <p:nvSpPr>
            <p:cNvPr id="505" name="Google Shape;505;g2987dde74c8_0_1433">
              <a:extLst>
                <a:ext uri="{FF2B5EF4-FFF2-40B4-BE49-F238E27FC236}">
                  <a16:creationId xmlns:a16="http://schemas.microsoft.com/office/drawing/2014/main" id="{AFE68A66-124B-0A8A-CF4F-6F0D49A47AC0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g2987dde74c8_0_1433">
              <a:extLst>
                <a:ext uri="{FF2B5EF4-FFF2-40B4-BE49-F238E27FC236}">
                  <a16:creationId xmlns:a16="http://schemas.microsoft.com/office/drawing/2014/main" id="{C9B8409D-3E49-2298-3596-73CEAAA50ECC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g2987dde74c8_0_1433">
            <a:extLst>
              <a:ext uri="{FF2B5EF4-FFF2-40B4-BE49-F238E27FC236}">
                <a16:creationId xmlns:a16="http://schemas.microsoft.com/office/drawing/2014/main" id="{3BCA97AA-BA9F-C65A-01E7-27B801434D5F}"/>
              </a:ext>
            </a:extLst>
          </p:cNvPr>
          <p:cNvGrpSpPr/>
          <p:nvPr/>
        </p:nvGrpSpPr>
        <p:grpSpPr>
          <a:xfrm rot="-892015" flipH="1">
            <a:off x="-136743" y="4910401"/>
            <a:ext cx="1967707" cy="1583419"/>
            <a:chOff x="9356704" y="2227043"/>
            <a:chExt cx="1190899" cy="958320"/>
          </a:xfrm>
        </p:grpSpPr>
        <p:sp>
          <p:nvSpPr>
            <p:cNvPr id="508" name="Google Shape;508;g2987dde74c8_0_1433">
              <a:extLst>
                <a:ext uri="{FF2B5EF4-FFF2-40B4-BE49-F238E27FC236}">
                  <a16:creationId xmlns:a16="http://schemas.microsoft.com/office/drawing/2014/main" id="{3C227636-3B66-85B9-F332-E3480C4C5846}"/>
                </a:ext>
              </a:extLst>
            </p:cNvPr>
            <p:cNvSpPr/>
            <p:nvPr/>
          </p:nvSpPr>
          <p:spPr>
            <a:xfrm>
              <a:off x="9356704" y="2227043"/>
              <a:ext cx="1190894" cy="958320"/>
            </a:xfrm>
            <a:custGeom>
              <a:avLst/>
              <a:gdLst/>
              <a:ahLst/>
              <a:cxnLst/>
              <a:rect l="l" t="t" r="r" b="b"/>
              <a:pathLst>
                <a:path w="19253" h="15493" extrusionOk="0">
                  <a:moveTo>
                    <a:pt x="7335" y="1"/>
                  </a:moveTo>
                  <a:cubicBezTo>
                    <a:pt x="7047" y="1"/>
                    <a:pt x="6792" y="97"/>
                    <a:pt x="6586" y="319"/>
                  </a:cubicBezTo>
                  <a:cubicBezTo>
                    <a:pt x="5092" y="1928"/>
                    <a:pt x="7397" y="3854"/>
                    <a:pt x="7837" y="4197"/>
                  </a:cubicBezTo>
                  <a:lnTo>
                    <a:pt x="7837" y="4197"/>
                  </a:lnTo>
                  <a:cubicBezTo>
                    <a:pt x="7387" y="3859"/>
                    <a:pt x="4877" y="2038"/>
                    <a:pt x="3048" y="2038"/>
                  </a:cubicBezTo>
                  <a:cubicBezTo>
                    <a:pt x="2441" y="2038"/>
                    <a:pt x="1910" y="2238"/>
                    <a:pt x="1553" y="2758"/>
                  </a:cubicBezTo>
                  <a:cubicBezTo>
                    <a:pt x="0" y="5010"/>
                    <a:pt x="6176" y="6904"/>
                    <a:pt x="6176" y="6904"/>
                  </a:cubicBezTo>
                  <a:cubicBezTo>
                    <a:pt x="6176" y="6904"/>
                    <a:pt x="5275" y="6732"/>
                    <a:pt x="4320" y="6732"/>
                  </a:cubicBezTo>
                  <a:cubicBezTo>
                    <a:pt x="3024" y="6732"/>
                    <a:pt x="1629" y="7049"/>
                    <a:pt x="2252" y="8542"/>
                  </a:cubicBezTo>
                  <a:cubicBezTo>
                    <a:pt x="3052" y="10455"/>
                    <a:pt x="7590" y="10706"/>
                    <a:pt x="9914" y="10706"/>
                  </a:cubicBezTo>
                  <a:cubicBezTo>
                    <a:pt x="10739" y="10706"/>
                    <a:pt x="11286" y="10674"/>
                    <a:pt x="11286" y="10674"/>
                  </a:cubicBezTo>
                  <a:lnTo>
                    <a:pt x="11286" y="10674"/>
                  </a:lnTo>
                  <a:cubicBezTo>
                    <a:pt x="11285" y="10674"/>
                    <a:pt x="5844" y="11254"/>
                    <a:pt x="7754" y="13702"/>
                  </a:cubicBezTo>
                  <a:cubicBezTo>
                    <a:pt x="8863" y="15128"/>
                    <a:pt x="11633" y="15492"/>
                    <a:pt x="14176" y="15492"/>
                  </a:cubicBezTo>
                  <a:cubicBezTo>
                    <a:pt x="16839" y="15492"/>
                    <a:pt x="19253" y="15093"/>
                    <a:pt x="19253" y="15093"/>
                  </a:cubicBezTo>
                  <a:cubicBezTo>
                    <a:pt x="19253" y="15093"/>
                    <a:pt x="16608" y="1436"/>
                    <a:pt x="13486" y="1027"/>
                  </a:cubicBezTo>
                  <a:cubicBezTo>
                    <a:pt x="13342" y="1008"/>
                    <a:pt x="13210" y="999"/>
                    <a:pt x="13089" y="999"/>
                  </a:cubicBezTo>
                  <a:cubicBezTo>
                    <a:pt x="10595" y="999"/>
                    <a:pt x="13009" y="4771"/>
                    <a:pt x="13009" y="4771"/>
                  </a:cubicBezTo>
                  <a:cubicBezTo>
                    <a:pt x="13009" y="4771"/>
                    <a:pt x="9355" y="1"/>
                    <a:pt x="7335" y="1"/>
                  </a:cubicBezTo>
                  <a:close/>
                </a:path>
              </a:pathLst>
            </a:custGeom>
            <a:solidFill>
              <a:srgbClr val="3160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g2987dde74c8_0_1433">
              <a:extLst>
                <a:ext uri="{FF2B5EF4-FFF2-40B4-BE49-F238E27FC236}">
                  <a16:creationId xmlns:a16="http://schemas.microsoft.com/office/drawing/2014/main" id="{712A3786-0C0E-A7B6-B56C-8116DBD4F4B1}"/>
                </a:ext>
              </a:extLst>
            </p:cNvPr>
            <p:cNvSpPr/>
            <p:nvPr/>
          </p:nvSpPr>
          <p:spPr>
            <a:xfrm>
              <a:off x="9949774" y="2625578"/>
              <a:ext cx="597829" cy="535046"/>
            </a:xfrm>
            <a:custGeom>
              <a:avLst/>
              <a:gdLst/>
              <a:ahLst/>
              <a:cxnLst/>
              <a:rect l="l" t="t" r="r" b="b"/>
              <a:pathLst>
                <a:path w="9665" h="8650" fill="none" extrusionOk="0">
                  <a:moveTo>
                    <a:pt x="9665" y="8650"/>
                  </a:moveTo>
                  <a:cubicBezTo>
                    <a:pt x="9665" y="8650"/>
                    <a:pt x="5596" y="2116"/>
                    <a:pt x="0" y="0"/>
                  </a:cubicBezTo>
                </a:path>
              </a:pathLst>
            </a:custGeom>
            <a:solidFill>
              <a:srgbClr val="316007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g2987dde74c8_0_1433">
            <a:extLst>
              <a:ext uri="{FF2B5EF4-FFF2-40B4-BE49-F238E27FC236}">
                <a16:creationId xmlns:a16="http://schemas.microsoft.com/office/drawing/2014/main" id="{59D5041D-864E-B846-F967-ADA530BFB46C}"/>
              </a:ext>
            </a:extLst>
          </p:cNvPr>
          <p:cNvGrpSpPr/>
          <p:nvPr/>
        </p:nvGrpSpPr>
        <p:grpSpPr>
          <a:xfrm rot="-892015" flipH="1">
            <a:off x="-43528" y="5700181"/>
            <a:ext cx="1641373" cy="1066991"/>
            <a:chOff x="9584827" y="2717804"/>
            <a:chExt cx="993394" cy="645766"/>
          </a:xfrm>
        </p:grpSpPr>
        <p:sp>
          <p:nvSpPr>
            <p:cNvPr id="511" name="Google Shape;511;g2987dde74c8_0_1433">
              <a:extLst>
                <a:ext uri="{FF2B5EF4-FFF2-40B4-BE49-F238E27FC236}">
                  <a16:creationId xmlns:a16="http://schemas.microsoft.com/office/drawing/2014/main" id="{DAA93151-B84C-FF4B-3481-C017A1E3DD9A}"/>
                </a:ext>
              </a:extLst>
            </p:cNvPr>
            <p:cNvSpPr/>
            <p:nvPr/>
          </p:nvSpPr>
          <p:spPr>
            <a:xfrm>
              <a:off x="9584827" y="2717804"/>
              <a:ext cx="993391" cy="645766"/>
            </a:xfrm>
            <a:custGeom>
              <a:avLst/>
              <a:gdLst/>
              <a:ahLst/>
              <a:cxnLst/>
              <a:rect l="l" t="t" r="r" b="b"/>
              <a:pathLst>
                <a:path w="16060" h="10440" extrusionOk="0">
                  <a:moveTo>
                    <a:pt x="7241" y="1"/>
                  </a:moveTo>
                  <a:cubicBezTo>
                    <a:pt x="7069" y="1"/>
                    <a:pt x="6913" y="31"/>
                    <a:pt x="6779" y="96"/>
                  </a:cubicBezTo>
                  <a:cubicBezTo>
                    <a:pt x="4663" y="1102"/>
                    <a:pt x="7999" y="2621"/>
                    <a:pt x="7999" y="2621"/>
                  </a:cubicBezTo>
                  <a:cubicBezTo>
                    <a:pt x="7999" y="2621"/>
                    <a:pt x="5397" y="1693"/>
                    <a:pt x="3669" y="1693"/>
                  </a:cubicBezTo>
                  <a:cubicBezTo>
                    <a:pt x="2884" y="1693"/>
                    <a:pt x="2280" y="1885"/>
                    <a:pt x="2181" y="2442"/>
                  </a:cubicBezTo>
                  <a:cubicBezTo>
                    <a:pt x="1895" y="4048"/>
                    <a:pt x="4106" y="4319"/>
                    <a:pt x="4527" y="4356"/>
                  </a:cubicBezTo>
                  <a:lnTo>
                    <a:pt x="4527" y="4356"/>
                  </a:lnTo>
                  <a:cubicBezTo>
                    <a:pt x="4401" y="4347"/>
                    <a:pt x="4111" y="4330"/>
                    <a:pt x="3736" y="4330"/>
                  </a:cubicBezTo>
                  <a:cubicBezTo>
                    <a:pt x="2422" y="4330"/>
                    <a:pt x="60" y="4534"/>
                    <a:pt x="23" y="5999"/>
                  </a:cubicBezTo>
                  <a:cubicBezTo>
                    <a:pt x="1" y="6884"/>
                    <a:pt x="865" y="7133"/>
                    <a:pt x="1847" y="7133"/>
                  </a:cubicBezTo>
                  <a:cubicBezTo>
                    <a:pt x="3118" y="7133"/>
                    <a:pt x="4586" y="6715"/>
                    <a:pt x="4587" y="6715"/>
                  </a:cubicBezTo>
                  <a:lnTo>
                    <a:pt x="4587" y="6715"/>
                  </a:lnTo>
                  <a:cubicBezTo>
                    <a:pt x="4586" y="6715"/>
                    <a:pt x="1072" y="8140"/>
                    <a:pt x="2804" y="9325"/>
                  </a:cubicBezTo>
                  <a:cubicBezTo>
                    <a:pt x="3054" y="9497"/>
                    <a:pt x="3368" y="9570"/>
                    <a:pt x="3722" y="9570"/>
                  </a:cubicBezTo>
                  <a:cubicBezTo>
                    <a:pt x="5815" y="9570"/>
                    <a:pt x="9303" y="7006"/>
                    <a:pt x="9304" y="7005"/>
                  </a:cubicBezTo>
                  <a:lnTo>
                    <a:pt x="9304" y="7005"/>
                  </a:lnTo>
                  <a:cubicBezTo>
                    <a:pt x="9303" y="7006"/>
                    <a:pt x="6148" y="9564"/>
                    <a:pt x="8323" y="10323"/>
                  </a:cubicBezTo>
                  <a:cubicBezTo>
                    <a:pt x="8552" y="10403"/>
                    <a:pt x="8800" y="10439"/>
                    <a:pt x="9064" y="10439"/>
                  </a:cubicBezTo>
                  <a:cubicBezTo>
                    <a:pt x="11789" y="10439"/>
                    <a:pt x="16059" y="6545"/>
                    <a:pt x="16059" y="6545"/>
                  </a:cubicBezTo>
                  <a:cubicBezTo>
                    <a:pt x="16059" y="6545"/>
                    <a:pt x="9778" y="1"/>
                    <a:pt x="7241" y="1"/>
                  </a:cubicBezTo>
                  <a:close/>
                </a:path>
              </a:pathLst>
            </a:custGeom>
            <a:solidFill>
              <a:srgbClr val="9EB40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512;g2987dde74c8_0_1433">
              <a:extLst>
                <a:ext uri="{FF2B5EF4-FFF2-40B4-BE49-F238E27FC236}">
                  <a16:creationId xmlns:a16="http://schemas.microsoft.com/office/drawing/2014/main" id="{438CC942-BEB2-EC25-AEF3-C3A239C0099A}"/>
                </a:ext>
              </a:extLst>
            </p:cNvPr>
            <p:cNvSpPr/>
            <p:nvPr/>
          </p:nvSpPr>
          <p:spPr>
            <a:xfrm>
              <a:off x="9988805" y="2972216"/>
              <a:ext cx="589416" cy="150431"/>
            </a:xfrm>
            <a:custGeom>
              <a:avLst/>
              <a:gdLst/>
              <a:ahLst/>
              <a:cxnLst/>
              <a:rect l="l" t="t" r="r" b="b"/>
              <a:pathLst>
                <a:path w="9529" h="2432" fill="none" extrusionOk="0">
                  <a:moveTo>
                    <a:pt x="9528" y="2432"/>
                  </a:moveTo>
                  <a:cubicBezTo>
                    <a:pt x="9528" y="2432"/>
                    <a:pt x="4351" y="1"/>
                    <a:pt x="0" y="939"/>
                  </a:cubicBezTo>
                </a:path>
              </a:pathLst>
            </a:custGeom>
            <a:solidFill>
              <a:srgbClr val="093F51"/>
            </a:solidFill>
            <a:ln w="9525" cap="flat" cmpd="sng">
              <a:solidFill>
                <a:srgbClr val="093F51"/>
              </a:solidFill>
              <a:prstDash val="solid"/>
              <a:miter lim="8530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  <a:tabLst/>
                <a:defRPr/>
              </a:pPr>
              <a:endParaRPr kumimoji="0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spcFirstLastPara="1" wrap="square" lIns="121900" tIns="60933" rIns="121900" bIns="60933" anchor="t" anchorCtr="0">
        <a:spAutoFit/>
      </a:bodyPr>
      <a:lstStyle>
        <a:defPPr algn="ctr">
          <a:buClr>
            <a:srgbClr val="000000"/>
          </a:buClr>
          <a:buFont typeface="Arial"/>
          <a:buNone/>
          <a:defRPr sz="4800" b="1" kern="0" dirty="0">
            <a:solidFill>
              <a:srgbClr val="530E0E"/>
            </a:solidFill>
            <a:cs typeface="Arial"/>
            <a:sym typeface="Arial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16-Bài đọc 2-Để học tập tốt</Template>
  <TotalTime>46</TotalTime>
  <Words>399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UTM Avo</vt:lpstr>
      <vt:lpstr>Calibri</vt:lpstr>
      <vt:lpstr>Arial</vt:lpstr>
      <vt:lpstr>Amatic SC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4</cp:revision>
  <dcterms:created xsi:type="dcterms:W3CDTF">2023-11-09T11:33:02Z</dcterms:created>
  <dcterms:modified xsi:type="dcterms:W3CDTF">2023-11-10T03:07:31Z</dcterms:modified>
</cp:coreProperties>
</file>