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1"/>
  </p:notesMasterIdLst>
  <p:sldIdLst>
    <p:sldId id="256" r:id="rId4"/>
    <p:sldId id="313" r:id="rId5"/>
    <p:sldId id="312" r:id="rId6"/>
    <p:sldId id="400" r:id="rId7"/>
    <p:sldId id="395" r:id="rId8"/>
    <p:sldId id="396" r:id="rId9"/>
    <p:sldId id="397" r:id="rId10"/>
    <p:sldId id="398" r:id="rId11"/>
    <p:sldId id="401" r:id="rId12"/>
    <p:sldId id="402" r:id="rId13"/>
    <p:sldId id="403" r:id="rId14"/>
    <p:sldId id="404" r:id="rId15"/>
    <p:sldId id="405" r:id="rId16"/>
    <p:sldId id="263" r:id="rId17"/>
    <p:sldId id="270" r:id="rId18"/>
    <p:sldId id="279" r:id="rId19"/>
    <p:sldId id="336" r:id="rId20"/>
  </p:sldIdLst>
  <p:sldSz cx="12192000" cy="6858000"/>
  <p:notesSz cx="6858000" cy="9144000"/>
  <p:embeddedFontLst>
    <p:embeddedFont>
      <p:font typeface="Amatic SC" panose="00000500000000000000" pitchFamily="2" charset="-79"/>
      <p:regular r:id="rId22"/>
      <p:bold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UTM Avo" panose="02040603050506020204" pitchFamily="18" charset="0"/>
      <p:regular r:id="rId30"/>
      <p:bold r:id="rId31"/>
      <p:italic r:id="rId32"/>
      <p:boldItalic r:id="rId3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0A0D"/>
    <a:srgbClr val="FFF6DE"/>
    <a:srgbClr val="306004"/>
    <a:srgbClr val="9EB40B"/>
    <a:srgbClr val="5F1F3E"/>
    <a:srgbClr val="333289"/>
    <a:srgbClr val="FFD944"/>
    <a:srgbClr val="FFFAF7"/>
    <a:srgbClr val="123C12"/>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6" y="12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4.fntdata"/><Relationship Id="rId33"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34/"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134/"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eng-viet-4-tap-1/1/385/134/"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18</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Ôn tập cuối học kì I: Tiết </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3</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8E5C4B-7BC1-7255-F087-C487E87CDEC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0A323A89-230A-6D26-81BB-0D39A841CC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9B99EF1-E6CC-4715-A10F-5D35523E57B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Google Shape;387;g2987dde74c8_0_1344">
            <a:extLst>
              <a:ext uri="{FF2B5EF4-FFF2-40B4-BE49-F238E27FC236}">
                <a16:creationId xmlns:a16="http://schemas.microsoft.com/office/drawing/2014/main" id="{620DAB5E-420A-8BF2-8D0B-FF5A2A4088B4}"/>
              </a:ext>
            </a:extLst>
          </p:cNvPr>
          <p:cNvSpPr/>
          <p:nvPr/>
        </p:nvSpPr>
        <p:spPr>
          <a:xfrm>
            <a:off x="443781" y="2456364"/>
            <a:ext cx="11502836" cy="2700724"/>
          </a:xfrm>
          <a:prstGeom prst="roundRect">
            <a:avLst>
              <a:gd name="adj" fmla="val 11871"/>
            </a:avLst>
          </a:prstGeom>
          <a:solidFill>
            <a:srgbClr val="C7D830"/>
          </a:solidFill>
          <a:ln>
            <a:noFill/>
          </a:ln>
          <a:effectLst>
            <a:outerShdw dist="38100" dir="2640000" algn="bl" rotWithShape="0">
              <a:srgbClr val="316007"/>
            </a:outerShdw>
          </a:effectLst>
        </p:spPr>
        <p:txBody>
          <a:bodyPr spcFirstLastPara="1" wrap="square" lIns="121900" tIns="121900" rIns="121900" bIns="121900"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Em hãy điền những chữ còn thiếu vào trong đoạn thơ sau:</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Nếu</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chúng</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mình</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có</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phép</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lạ</a:t>
            </a:r>
            <a:endPar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Hoá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thành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trái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ngon</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Trong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ruột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không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còn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Chỉ</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toàn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bi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tròn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a:t>
            </a:r>
          </a:p>
        </p:txBody>
      </p:sp>
      <p:grpSp>
        <p:nvGrpSpPr>
          <p:cNvPr id="106" name="Google Shape;390;g2987dde74c8_0_1344">
            <a:extLst>
              <a:ext uri="{FF2B5EF4-FFF2-40B4-BE49-F238E27FC236}">
                <a16:creationId xmlns:a16="http://schemas.microsoft.com/office/drawing/2014/main" id="{8C02CE21-2D98-8603-BCDF-9B8CC9FDFF38}"/>
              </a:ext>
            </a:extLst>
          </p:cNvPr>
          <p:cNvGrpSpPr/>
          <p:nvPr/>
        </p:nvGrpSpPr>
        <p:grpSpPr>
          <a:xfrm rot="10800000">
            <a:off x="397011" y="6237538"/>
            <a:ext cx="769705" cy="1043922"/>
            <a:chOff x="9134025" y="1374675"/>
            <a:chExt cx="577293" cy="782961"/>
          </a:xfrm>
        </p:grpSpPr>
        <p:sp>
          <p:nvSpPr>
            <p:cNvPr id="107" name="Google Shape;391;g2987dde74c8_0_1344">
              <a:extLst>
                <a:ext uri="{FF2B5EF4-FFF2-40B4-BE49-F238E27FC236}">
                  <a16:creationId xmlns:a16="http://schemas.microsoft.com/office/drawing/2014/main" id="{213A6282-AE1C-8633-D1CD-526DE387B6C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392;g2987dde74c8_0_1344">
              <a:extLst>
                <a:ext uri="{FF2B5EF4-FFF2-40B4-BE49-F238E27FC236}">
                  <a16:creationId xmlns:a16="http://schemas.microsoft.com/office/drawing/2014/main" id="{38ED5E7D-2C00-5D9F-FFC5-81B0A2C13E4A}"/>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393;g2987dde74c8_0_1344">
              <a:extLst>
                <a:ext uri="{FF2B5EF4-FFF2-40B4-BE49-F238E27FC236}">
                  <a16:creationId xmlns:a16="http://schemas.microsoft.com/office/drawing/2014/main" id="{7B5C9BF2-707A-172B-C6B6-2B47CC651360}"/>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0" name="Google Shape;394;g2987dde74c8_0_1344">
              <a:extLst>
                <a:ext uri="{FF2B5EF4-FFF2-40B4-BE49-F238E27FC236}">
                  <a16:creationId xmlns:a16="http://schemas.microsoft.com/office/drawing/2014/main" id="{AAB3D2DA-6A46-2294-3968-D45384EDA3B3}"/>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395;g2987dde74c8_0_1344">
              <a:extLst>
                <a:ext uri="{FF2B5EF4-FFF2-40B4-BE49-F238E27FC236}">
                  <a16:creationId xmlns:a16="http://schemas.microsoft.com/office/drawing/2014/main" id="{FCAD6503-5B98-79A7-575F-FEA5D37C7BB4}"/>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396;g2987dde74c8_0_1344">
              <a:extLst>
                <a:ext uri="{FF2B5EF4-FFF2-40B4-BE49-F238E27FC236}">
                  <a16:creationId xmlns:a16="http://schemas.microsoft.com/office/drawing/2014/main" id="{31D5071A-FC1E-F15D-2BFF-4F18C23037FE}"/>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3" name="Google Shape;397;g2987dde74c8_0_1344">
              <a:extLst>
                <a:ext uri="{FF2B5EF4-FFF2-40B4-BE49-F238E27FC236}">
                  <a16:creationId xmlns:a16="http://schemas.microsoft.com/office/drawing/2014/main" id="{ECDCFB0B-842B-064C-47C0-87BCD57D9C75}"/>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4" name="Google Shape;398;g2987dde74c8_0_1344">
              <a:extLst>
                <a:ext uri="{FF2B5EF4-FFF2-40B4-BE49-F238E27FC236}">
                  <a16:creationId xmlns:a16="http://schemas.microsoft.com/office/drawing/2014/main" id="{9957D0C2-8E8B-6F2E-28C8-B14690B0A080}"/>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399;g2987dde74c8_0_1344">
              <a:extLst>
                <a:ext uri="{FF2B5EF4-FFF2-40B4-BE49-F238E27FC236}">
                  <a16:creationId xmlns:a16="http://schemas.microsoft.com/office/drawing/2014/main" id="{90D08C56-D8A6-A1C0-1089-DE7D66FC3CBD}"/>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400;g2987dde74c8_0_1344">
              <a:extLst>
                <a:ext uri="{FF2B5EF4-FFF2-40B4-BE49-F238E27FC236}">
                  <a16:creationId xmlns:a16="http://schemas.microsoft.com/office/drawing/2014/main" id="{8D2D3695-E0DB-54BB-1078-AE7F9A26D733}"/>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7" name="Google Shape;401;g2987dde74c8_0_1344">
            <a:extLst>
              <a:ext uri="{FF2B5EF4-FFF2-40B4-BE49-F238E27FC236}">
                <a16:creationId xmlns:a16="http://schemas.microsoft.com/office/drawing/2014/main" id="{B3CE7111-45CC-DAC4-200F-391CB378505E}"/>
              </a:ext>
            </a:extLst>
          </p:cNvPr>
          <p:cNvGrpSpPr/>
          <p:nvPr/>
        </p:nvGrpSpPr>
        <p:grpSpPr>
          <a:xfrm flipH="1">
            <a:off x="274393" y="4567571"/>
            <a:ext cx="1378177" cy="1533558"/>
            <a:chOff x="9324540" y="1727622"/>
            <a:chExt cx="1033659" cy="1150197"/>
          </a:xfrm>
        </p:grpSpPr>
        <p:sp>
          <p:nvSpPr>
            <p:cNvPr id="118" name="Google Shape;402;g2987dde74c8_0_1344">
              <a:extLst>
                <a:ext uri="{FF2B5EF4-FFF2-40B4-BE49-F238E27FC236}">
                  <a16:creationId xmlns:a16="http://schemas.microsoft.com/office/drawing/2014/main" id="{557104F3-D91F-CC4D-F53C-9F2C8F41F698}"/>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9" name="Google Shape;403;g2987dde74c8_0_1344">
              <a:extLst>
                <a:ext uri="{FF2B5EF4-FFF2-40B4-BE49-F238E27FC236}">
                  <a16:creationId xmlns:a16="http://schemas.microsoft.com/office/drawing/2014/main" id="{CB96F09D-854B-D7E4-438A-B48E667A5E9A}"/>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0" name="Google Shape;404;g2987dde74c8_0_1344">
            <a:extLst>
              <a:ext uri="{FF2B5EF4-FFF2-40B4-BE49-F238E27FC236}">
                <a16:creationId xmlns:a16="http://schemas.microsoft.com/office/drawing/2014/main" id="{80EEED1D-14AB-A8C8-114A-C68C175C8F71}"/>
              </a:ext>
            </a:extLst>
          </p:cNvPr>
          <p:cNvGrpSpPr/>
          <p:nvPr/>
        </p:nvGrpSpPr>
        <p:grpSpPr>
          <a:xfrm rot="1126970" flipH="1">
            <a:off x="299425" y="5339635"/>
            <a:ext cx="1587830" cy="1277731"/>
            <a:chOff x="9356704" y="2227043"/>
            <a:chExt cx="1190899" cy="958320"/>
          </a:xfrm>
        </p:grpSpPr>
        <p:sp>
          <p:nvSpPr>
            <p:cNvPr id="121" name="Google Shape;405;g2987dde74c8_0_1344">
              <a:extLst>
                <a:ext uri="{FF2B5EF4-FFF2-40B4-BE49-F238E27FC236}">
                  <a16:creationId xmlns:a16="http://schemas.microsoft.com/office/drawing/2014/main" id="{E084E46D-39B1-46A8-C279-246742F05D5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2" name="Google Shape;406;g2987dde74c8_0_1344">
              <a:extLst>
                <a:ext uri="{FF2B5EF4-FFF2-40B4-BE49-F238E27FC236}">
                  <a16:creationId xmlns:a16="http://schemas.microsoft.com/office/drawing/2014/main" id="{EA22F080-5639-17D8-E0D3-CDC61FB90CBF}"/>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3" name="Google Shape;407;g2987dde74c8_0_1344">
            <a:extLst>
              <a:ext uri="{FF2B5EF4-FFF2-40B4-BE49-F238E27FC236}">
                <a16:creationId xmlns:a16="http://schemas.microsoft.com/office/drawing/2014/main" id="{A1868490-6E1A-80B0-20E3-2B4B387BAB22}"/>
              </a:ext>
            </a:extLst>
          </p:cNvPr>
          <p:cNvGrpSpPr/>
          <p:nvPr/>
        </p:nvGrpSpPr>
        <p:grpSpPr>
          <a:xfrm rot="2128184">
            <a:off x="10697980" y="4872426"/>
            <a:ext cx="1230261" cy="491214"/>
            <a:chOff x="9139530" y="2444589"/>
            <a:chExt cx="922692" cy="368410"/>
          </a:xfrm>
        </p:grpSpPr>
        <p:sp>
          <p:nvSpPr>
            <p:cNvPr id="124" name="Google Shape;408;g2987dde74c8_0_1344">
              <a:extLst>
                <a:ext uri="{FF2B5EF4-FFF2-40B4-BE49-F238E27FC236}">
                  <a16:creationId xmlns:a16="http://schemas.microsoft.com/office/drawing/2014/main" id="{7D0F623F-4A1D-A939-58B7-15A996F9C063}"/>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409;g2987dde74c8_0_1344">
              <a:extLst>
                <a:ext uri="{FF2B5EF4-FFF2-40B4-BE49-F238E27FC236}">
                  <a16:creationId xmlns:a16="http://schemas.microsoft.com/office/drawing/2014/main" id="{0A9E2658-0C8F-1795-D5AE-758B8EBB7141}"/>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410;g2987dde74c8_0_1344">
              <a:extLst>
                <a:ext uri="{FF2B5EF4-FFF2-40B4-BE49-F238E27FC236}">
                  <a16:creationId xmlns:a16="http://schemas.microsoft.com/office/drawing/2014/main" id="{E6F0E933-6C2C-91FE-2D7E-8A28BA869290}"/>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411;g2987dde74c8_0_1344">
              <a:extLst>
                <a:ext uri="{FF2B5EF4-FFF2-40B4-BE49-F238E27FC236}">
                  <a16:creationId xmlns:a16="http://schemas.microsoft.com/office/drawing/2014/main" id="{C5977665-07E9-73A9-D874-438CD6D2921C}"/>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412;g2987dde74c8_0_1344">
              <a:extLst>
                <a:ext uri="{FF2B5EF4-FFF2-40B4-BE49-F238E27FC236}">
                  <a16:creationId xmlns:a16="http://schemas.microsoft.com/office/drawing/2014/main" id="{F938BE26-E134-2E2C-2B11-9FFD0FC1C0C9}"/>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413;g2987dde74c8_0_1344">
              <a:extLst>
                <a:ext uri="{FF2B5EF4-FFF2-40B4-BE49-F238E27FC236}">
                  <a16:creationId xmlns:a16="http://schemas.microsoft.com/office/drawing/2014/main" id="{5DE86593-9935-0219-EEDD-40A2C4513AEE}"/>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414;g2987dde74c8_0_1344">
              <a:extLst>
                <a:ext uri="{FF2B5EF4-FFF2-40B4-BE49-F238E27FC236}">
                  <a16:creationId xmlns:a16="http://schemas.microsoft.com/office/drawing/2014/main" id="{9E4308A3-6EDE-2A11-0238-6AF447F4ECC6}"/>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415;g2987dde74c8_0_1344">
              <a:extLst>
                <a:ext uri="{FF2B5EF4-FFF2-40B4-BE49-F238E27FC236}">
                  <a16:creationId xmlns:a16="http://schemas.microsoft.com/office/drawing/2014/main" id="{99A74498-AA4F-16AA-3906-8803E3B721FB}"/>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416;g2987dde74c8_0_1344">
              <a:extLst>
                <a:ext uri="{FF2B5EF4-FFF2-40B4-BE49-F238E27FC236}">
                  <a16:creationId xmlns:a16="http://schemas.microsoft.com/office/drawing/2014/main" id="{97A05E47-6911-5713-D84F-12BB9F0BD7B3}"/>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417;g2987dde74c8_0_1344">
              <a:extLst>
                <a:ext uri="{FF2B5EF4-FFF2-40B4-BE49-F238E27FC236}">
                  <a16:creationId xmlns:a16="http://schemas.microsoft.com/office/drawing/2014/main" id="{BA251F3F-3306-2752-85C7-6B27552B0A3E}"/>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4" name="Google Shape;418;g2987dde74c8_0_1344">
            <a:extLst>
              <a:ext uri="{FF2B5EF4-FFF2-40B4-BE49-F238E27FC236}">
                <a16:creationId xmlns:a16="http://schemas.microsoft.com/office/drawing/2014/main" id="{584CADC7-EEC1-C610-30C2-C4214B7D2081}"/>
              </a:ext>
            </a:extLst>
          </p:cNvPr>
          <p:cNvGrpSpPr/>
          <p:nvPr/>
        </p:nvGrpSpPr>
        <p:grpSpPr>
          <a:xfrm>
            <a:off x="10294335" y="5110724"/>
            <a:ext cx="1378177" cy="1533558"/>
            <a:chOff x="9324540" y="1727622"/>
            <a:chExt cx="1033659" cy="1150197"/>
          </a:xfrm>
        </p:grpSpPr>
        <p:sp>
          <p:nvSpPr>
            <p:cNvPr id="135" name="Google Shape;419;g2987dde74c8_0_1344">
              <a:extLst>
                <a:ext uri="{FF2B5EF4-FFF2-40B4-BE49-F238E27FC236}">
                  <a16:creationId xmlns:a16="http://schemas.microsoft.com/office/drawing/2014/main" id="{165F76AC-E9C7-3849-923C-5CAAD15A5BC6}"/>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420;g2987dde74c8_0_1344">
              <a:extLst>
                <a:ext uri="{FF2B5EF4-FFF2-40B4-BE49-F238E27FC236}">
                  <a16:creationId xmlns:a16="http://schemas.microsoft.com/office/drawing/2014/main" id="{8285AC16-A6D8-FAAA-AB78-166D73E59567}"/>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7" name="Google Shape;421;g2987dde74c8_0_1344">
            <a:extLst>
              <a:ext uri="{FF2B5EF4-FFF2-40B4-BE49-F238E27FC236}">
                <a16:creationId xmlns:a16="http://schemas.microsoft.com/office/drawing/2014/main" id="{18EEFEA1-7DA9-2422-4BD6-AFA0898F75EE}"/>
              </a:ext>
            </a:extLst>
          </p:cNvPr>
          <p:cNvGrpSpPr/>
          <p:nvPr/>
        </p:nvGrpSpPr>
        <p:grpSpPr>
          <a:xfrm rot="-2700000">
            <a:off x="10337423" y="5776752"/>
            <a:ext cx="1587850" cy="1277747"/>
            <a:chOff x="9356704" y="2227043"/>
            <a:chExt cx="1190899" cy="958320"/>
          </a:xfrm>
        </p:grpSpPr>
        <p:sp>
          <p:nvSpPr>
            <p:cNvPr id="138" name="Google Shape;422;g2987dde74c8_0_1344">
              <a:extLst>
                <a:ext uri="{FF2B5EF4-FFF2-40B4-BE49-F238E27FC236}">
                  <a16:creationId xmlns:a16="http://schemas.microsoft.com/office/drawing/2014/main" id="{D23380FD-02C8-1BAA-642F-692EAA7CF371}"/>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423;g2987dde74c8_0_1344">
              <a:extLst>
                <a:ext uri="{FF2B5EF4-FFF2-40B4-BE49-F238E27FC236}">
                  <a16:creationId xmlns:a16="http://schemas.microsoft.com/office/drawing/2014/main" id="{90119D9E-B7CD-D9B0-6387-74C91D931CF9}"/>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915831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Google Shape;387;g2987dde74c8_0_1344">
            <a:extLst>
              <a:ext uri="{FF2B5EF4-FFF2-40B4-BE49-F238E27FC236}">
                <a16:creationId xmlns:a16="http://schemas.microsoft.com/office/drawing/2014/main" id="{620DAB5E-420A-8BF2-8D0B-FF5A2A4088B4}"/>
              </a:ext>
            </a:extLst>
          </p:cNvPr>
          <p:cNvSpPr/>
          <p:nvPr/>
        </p:nvSpPr>
        <p:spPr>
          <a:xfrm>
            <a:off x="443781" y="2456364"/>
            <a:ext cx="11502836" cy="2700724"/>
          </a:xfrm>
          <a:prstGeom prst="roundRect">
            <a:avLst>
              <a:gd name="adj" fmla="val 11871"/>
            </a:avLst>
          </a:prstGeom>
          <a:solidFill>
            <a:srgbClr val="C7D830"/>
          </a:solidFill>
          <a:ln>
            <a:noFill/>
          </a:ln>
          <a:effectLst>
            <a:outerShdw dist="38100" dir="2640000" algn="bl" rotWithShape="0">
              <a:srgbClr val="316007"/>
            </a:outerShdw>
          </a:effectLst>
        </p:spPr>
        <p:txBody>
          <a:bodyPr spcFirstLastPara="1" wrap="square" lIns="121900" tIns="121900" rIns="121900" bIns="121900"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Em hãy điền những chữ còn thiếu vào trong đoạn thơ sau:</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Nếu</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chúng</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mình</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có</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phép</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lạ</a:t>
            </a:r>
            <a:endPar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Hoá</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Arial"/>
                <a:cs typeface="Arial"/>
                <a:sym typeface="Arial"/>
              </a:rPr>
              <a:t>trái</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Arial"/>
                <a:cs typeface="Arial"/>
                <a:sym typeface="Arial"/>
              </a:rPr>
              <a:t> </a:t>
            </a:r>
            <a:r>
              <a:rPr kumimoji="0" lang="en-US" sz="2400" b="1" i="0" u="none" strike="noStrike" kern="0" cap="none" spc="0" normalizeH="0" baseline="0" noProof="0" dirty="0" err="1">
                <a:ln>
                  <a:noFill/>
                </a:ln>
                <a:solidFill>
                  <a:srgbClr val="C00000"/>
                </a:solidFill>
                <a:effectLst/>
                <a:uLnTx/>
                <a:uFillTx/>
                <a:latin typeface="UTM Avo" panose="02040603050506020204" pitchFamily="18" charset="0"/>
                <a:ea typeface="Arial"/>
                <a:cs typeface="Arial"/>
                <a:sym typeface="Arial"/>
              </a:rPr>
              <a:t>bom</a:t>
            </a: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thành</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trái</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ngon</a:t>
            </a:r>
            <a:endPar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Trong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ruột</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không</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còn</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lang="en-US" sz="2400" b="1" kern="0" dirty="0" err="1">
                <a:solidFill>
                  <a:srgbClr val="C00000"/>
                </a:solidFill>
                <a:latin typeface="UTM Avo" panose="02040603050506020204" pitchFamily="18" charset="0"/>
                <a:cs typeface="Arial"/>
                <a:sym typeface="Arial"/>
              </a:rPr>
              <a:t>thuốc</a:t>
            </a:r>
            <a:r>
              <a:rPr lang="en-US" sz="2400" b="1" kern="0" dirty="0">
                <a:solidFill>
                  <a:srgbClr val="C00000"/>
                </a:solidFill>
                <a:latin typeface="UTM Avo" panose="02040603050506020204" pitchFamily="18" charset="0"/>
                <a:cs typeface="Arial"/>
                <a:sym typeface="Arial"/>
              </a:rPr>
              <a:t> </a:t>
            </a:r>
            <a:r>
              <a:rPr lang="en-US" sz="2400" b="1" kern="0" dirty="0" err="1">
                <a:solidFill>
                  <a:srgbClr val="C00000"/>
                </a:solidFill>
                <a:latin typeface="UTM Avo" panose="02040603050506020204" pitchFamily="18" charset="0"/>
                <a:cs typeface="Arial"/>
                <a:sym typeface="Arial"/>
              </a:rPr>
              <a:t>nổ</a:t>
            </a:r>
            <a:endParaRPr lang="en-US" sz="2400" b="1" kern="0" dirty="0">
              <a:solidFill>
                <a:srgbClr val="C00000"/>
              </a:solidFill>
              <a:latin typeface="UTM Avo" panose="02040603050506020204" pitchFamily="18" charset="0"/>
              <a:cs typeface="Arial"/>
              <a:sym typeface="Arial"/>
            </a:endParaRP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Chỉ</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toàn</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lang="en-US" sz="2400" b="1" kern="0" dirty="0" err="1">
                <a:solidFill>
                  <a:srgbClr val="C00000"/>
                </a:solidFill>
                <a:latin typeface="UTM Avo" panose="02040603050506020204" pitchFamily="18" charset="0"/>
                <a:cs typeface="Arial"/>
                <a:sym typeface="Arial"/>
              </a:rPr>
              <a:t>kẹo</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với</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bi </a:t>
            </a:r>
            <a:r>
              <a:rPr kumimoji="0" lang="en-US" sz="2400" i="0" u="none" strike="noStrike" kern="0" cap="none" spc="0" normalizeH="0" baseline="0" noProof="0" dirty="0" err="1">
                <a:ln>
                  <a:noFill/>
                </a:ln>
                <a:solidFill>
                  <a:srgbClr val="000000"/>
                </a:solidFill>
                <a:effectLst/>
                <a:uLnTx/>
                <a:uFillTx/>
                <a:latin typeface="UTM Avo" panose="02040603050506020204" pitchFamily="18" charset="0"/>
                <a:ea typeface="Arial"/>
                <a:cs typeface="Arial"/>
                <a:sym typeface="Arial"/>
              </a:rPr>
              <a:t>tròn</a:t>
            </a: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106" name="Google Shape;390;g2987dde74c8_0_1344">
            <a:extLst>
              <a:ext uri="{FF2B5EF4-FFF2-40B4-BE49-F238E27FC236}">
                <a16:creationId xmlns:a16="http://schemas.microsoft.com/office/drawing/2014/main" id="{8C02CE21-2D98-8603-BCDF-9B8CC9FDFF38}"/>
              </a:ext>
            </a:extLst>
          </p:cNvPr>
          <p:cNvGrpSpPr/>
          <p:nvPr/>
        </p:nvGrpSpPr>
        <p:grpSpPr>
          <a:xfrm rot="10800000">
            <a:off x="397011" y="6237538"/>
            <a:ext cx="769705" cy="1043922"/>
            <a:chOff x="9134025" y="1374675"/>
            <a:chExt cx="577293" cy="782961"/>
          </a:xfrm>
        </p:grpSpPr>
        <p:sp>
          <p:nvSpPr>
            <p:cNvPr id="107" name="Google Shape;391;g2987dde74c8_0_1344">
              <a:extLst>
                <a:ext uri="{FF2B5EF4-FFF2-40B4-BE49-F238E27FC236}">
                  <a16:creationId xmlns:a16="http://schemas.microsoft.com/office/drawing/2014/main" id="{213A6282-AE1C-8633-D1CD-526DE387B6C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392;g2987dde74c8_0_1344">
              <a:extLst>
                <a:ext uri="{FF2B5EF4-FFF2-40B4-BE49-F238E27FC236}">
                  <a16:creationId xmlns:a16="http://schemas.microsoft.com/office/drawing/2014/main" id="{38ED5E7D-2C00-5D9F-FFC5-81B0A2C13E4A}"/>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393;g2987dde74c8_0_1344">
              <a:extLst>
                <a:ext uri="{FF2B5EF4-FFF2-40B4-BE49-F238E27FC236}">
                  <a16:creationId xmlns:a16="http://schemas.microsoft.com/office/drawing/2014/main" id="{7B5C9BF2-707A-172B-C6B6-2B47CC651360}"/>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0" name="Google Shape;394;g2987dde74c8_0_1344">
              <a:extLst>
                <a:ext uri="{FF2B5EF4-FFF2-40B4-BE49-F238E27FC236}">
                  <a16:creationId xmlns:a16="http://schemas.microsoft.com/office/drawing/2014/main" id="{AAB3D2DA-6A46-2294-3968-D45384EDA3B3}"/>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395;g2987dde74c8_0_1344">
              <a:extLst>
                <a:ext uri="{FF2B5EF4-FFF2-40B4-BE49-F238E27FC236}">
                  <a16:creationId xmlns:a16="http://schemas.microsoft.com/office/drawing/2014/main" id="{FCAD6503-5B98-79A7-575F-FEA5D37C7BB4}"/>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396;g2987dde74c8_0_1344">
              <a:extLst>
                <a:ext uri="{FF2B5EF4-FFF2-40B4-BE49-F238E27FC236}">
                  <a16:creationId xmlns:a16="http://schemas.microsoft.com/office/drawing/2014/main" id="{31D5071A-FC1E-F15D-2BFF-4F18C23037FE}"/>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3" name="Google Shape;397;g2987dde74c8_0_1344">
              <a:extLst>
                <a:ext uri="{FF2B5EF4-FFF2-40B4-BE49-F238E27FC236}">
                  <a16:creationId xmlns:a16="http://schemas.microsoft.com/office/drawing/2014/main" id="{ECDCFB0B-842B-064C-47C0-87BCD57D9C75}"/>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4" name="Google Shape;398;g2987dde74c8_0_1344">
              <a:extLst>
                <a:ext uri="{FF2B5EF4-FFF2-40B4-BE49-F238E27FC236}">
                  <a16:creationId xmlns:a16="http://schemas.microsoft.com/office/drawing/2014/main" id="{9957D0C2-8E8B-6F2E-28C8-B14690B0A080}"/>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399;g2987dde74c8_0_1344">
              <a:extLst>
                <a:ext uri="{FF2B5EF4-FFF2-40B4-BE49-F238E27FC236}">
                  <a16:creationId xmlns:a16="http://schemas.microsoft.com/office/drawing/2014/main" id="{90D08C56-D8A6-A1C0-1089-DE7D66FC3CBD}"/>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400;g2987dde74c8_0_1344">
              <a:extLst>
                <a:ext uri="{FF2B5EF4-FFF2-40B4-BE49-F238E27FC236}">
                  <a16:creationId xmlns:a16="http://schemas.microsoft.com/office/drawing/2014/main" id="{8D2D3695-E0DB-54BB-1078-AE7F9A26D733}"/>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7" name="Google Shape;401;g2987dde74c8_0_1344">
            <a:extLst>
              <a:ext uri="{FF2B5EF4-FFF2-40B4-BE49-F238E27FC236}">
                <a16:creationId xmlns:a16="http://schemas.microsoft.com/office/drawing/2014/main" id="{B3CE7111-45CC-DAC4-200F-391CB378505E}"/>
              </a:ext>
            </a:extLst>
          </p:cNvPr>
          <p:cNvGrpSpPr/>
          <p:nvPr/>
        </p:nvGrpSpPr>
        <p:grpSpPr>
          <a:xfrm flipH="1">
            <a:off x="274393" y="4567571"/>
            <a:ext cx="1378177" cy="1533558"/>
            <a:chOff x="9324540" y="1727622"/>
            <a:chExt cx="1033659" cy="1150197"/>
          </a:xfrm>
        </p:grpSpPr>
        <p:sp>
          <p:nvSpPr>
            <p:cNvPr id="118" name="Google Shape;402;g2987dde74c8_0_1344">
              <a:extLst>
                <a:ext uri="{FF2B5EF4-FFF2-40B4-BE49-F238E27FC236}">
                  <a16:creationId xmlns:a16="http://schemas.microsoft.com/office/drawing/2014/main" id="{557104F3-D91F-CC4D-F53C-9F2C8F41F698}"/>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9" name="Google Shape;403;g2987dde74c8_0_1344">
              <a:extLst>
                <a:ext uri="{FF2B5EF4-FFF2-40B4-BE49-F238E27FC236}">
                  <a16:creationId xmlns:a16="http://schemas.microsoft.com/office/drawing/2014/main" id="{CB96F09D-854B-D7E4-438A-B48E667A5E9A}"/>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0" name="Google Shape;404;g2987dde74c8_0_1344">
            <a:extLst>
              <a:ext uri="{FF2B5EF4-FFF2-40B4-BE49-F238E27FC236}">
                <a16:creationId xmlns:a16="http://schemas.microsoft.com/office/drawing/2014/main" id="{80EEED1D-14AB-A8C8-114A-C68C175C8F71}"/>
              </a:ext>
            </a:extLst>
          </p:cNvPr>
          <p:cNvGrpSpPr/>
          <p:nvPr/>
        </p:nvGrpSpPr>
        <p:grpSpPr>
          <a:xfrm rot="1126970" flipH="1">
            <a:off x="299425" y="5339635"/>
            <a:ext cx="1587830" cy="1277731"/>
            <a:chOff x="9356704" y="2227043"/>
            <a:chExt cx="1190899" cy="958320"/>
          </a:xfrm>
        </p:grpSpPr>
        <p:sp>
          <p:nvSpPr>
            <p:cNvPr id="121" name="Google Shape;405;g2987dde74c8_0_1344">
              <a:extLst>
                <a:ext uri="{FF2B5EF4-FFF2-40B4-BE49-F238E27FC236}">
                  <a16:creationId xmlns:a16="http://schemas.microsoft.com/office/drawing/2014/main" id="{E084E46D-39B1-46A8-C279-246742F05D5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2" name="Google Shape;406;g2987dde74c8_0_1344">
              <a:extLst>
                <a:ext uri="{FF2B5EF4-FFF2-40B4-BE49-F238E27FC236}">
                  <a16:creationId xmlns:a16="http://schemas.microsoft.com/office/drawing/2014/main" id="{EA22F080-5639-17D8-E0D3-CDC61FB90CBF}"/>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3" name="Google Shape;407;g2987dde74c8_0_1344">
            <a:extLst>
              <a:ext uri="{FF2B5EF4-FFF2-40B4-BE49-F238E27FC236}">
                <a16:creationId xmlns:a16="http://schemas.microsoft.com/office/drawing/2014/main" id="{A1868490-6E1A-80B0-20E3-2B4B387BAB22}"/>
              </a:ext>
            </a:extLst>
          </p:cNvPr>
          <p:cNvGrpSpPr/>
          <p:nvPr/>
        </p:nvGrpSpPr>
        <p:grpSpPr>
          <a:xfrm rot="2128184">
            <a:off x="10697980" y="4872426"/>
            <a:ext cx="1230261" cy="491214"/>
            <a:chOff x="9139530" y="2444589"/>
            <a:chExt cx="922692" cy="368410"/>
          </a:xfrm>
        </p:grpSpPr>
        <p:sp>
          <p:nvSpPr>
            <p:cNvPr id="124" name="Google Shape;408;g2987dde74c8_0_1344">
              <a:extLst>
                <a:ext uri="{FF2B5EF4-FFF2-40B4-BE49-F238E27FC236}">
                  <a16:creationId xmlns:a16="http://schemas.microsoft.com/office/drawing/2014/main" id="{7D0F623F-4A1D-A939-58B7-15A996F9C063}"/>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409;g2987dde74c8_0_1344">
              <a:extLst>
                <a:ext uri="{FF2B5EF4-FFF2-40B4-BE49-F238E27FC236}">
                  <a16:creationId xmlns:a16="http://schemas.microsoft.com/office/drawing/2014/main" id="{0A9E2658-0C8F-1795-D5AE-758B8EBB7141}"/>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410;g2987dde74c8_0_1344">
              <a:extLst>
                <a:ext uri="{FF2B5EF4-FFF2-40B4-BE49-F238E27FC236}">
                  <a16:creationId xmlns:a16="http://schemas.microsoft.com/office/drawing/2014/main" id="{E6F0E933-6C2C-91FE-2D7E-8A28BA869290}"/>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411;g2987dde74c8_0_1344">
              <a:extLst>
                <a:ext uri="{FF2B5EF4-FFF2-40B4-BE49-F238E27FC236}">
                  <a16:creationId xmlns:a16="http://schemas.microsoft.com/office/drawing/2014/main" id="{C5977665-07E9-73A9-D874-438CD6D2921C}"/>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412;g2987dde74c8_0_1344">
              <a:extLst>
                <a:ext uri="{FF2B5EF4-FFF2-40B4-BE49-F238E27FC236}">
                  <a16:creationId xmlns:a16="http://schemas.microsoft.com/office/drawing/2014/main" id="{F938BE26-E134-2E2C-2B11-9FFD0FC1C0C9}"/>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413;g2987dde74c8_0_1344">
              <a:extLst>
                <a:ext uri="{FF2B5EF4-FFF2-40B4-BE49-F238E27FC236}">
                  <a16:creationId xmlns:a16="http://schemas.microsoft.com/office/drawing/2014/main" id="{5DE86593-9935-0219-EEDD-40A2C4513AEE}"/>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414;g2987dde74c8_0_1344">
              <a:extLst>
                <a:ext uri="{FF2B5EF4-FFF2-40B4-BE49-F238E27FC236}">
                  <a16:creationId xmlns:a16="http://schemas.microsoft.com/office/drawing/2014/main" id="{9E4308A3-6EDE-2A11-0238-6AF447F4ECC6}"/>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415;g2987dde74c8_0_1344">
              <a:extLst>
                <a:ext uri="{FF2B5EF4-FFF2-40B4-BE49-F238E27FC236}">
                  <a16:creationId xmlns:a16="http://schemas.microsoft.com/office/drawing/2014/main" id="{99A74498-AA4F-16AA-3906-8803E3B721FB}"/>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416;g2987dde74c8_0_1344">
              <a:extLst>
                <a:ext uri="{FF2B5EF4-FFF2-40B4-BE49-F238E27FC236}">
                  <a16:creationId xmlns:a16="http://schemas.microsoft.com/office/drawing/2014/main" id="{97A05E47-6911-5713-D84F-12BB9F0BD7B3}"/>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417;g2987dde74c8_0_1344">
              <a:extLst>
                <a:ext uri="{FF2B5EF4-FFF2-40B4-BE49-F238E27FC236}">
                  <a16:creationId xmlns:a16="http://schemas.microsoft.com/office/drawing/2014/main" id="{BA251F3F-3306-2752-85C7-6B27552B0A3E}"/>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4" name="Google Shape;418;g2987dde74c8_0_1344">
            <a:extLst>
              <a:ext uri="{FF2B5EF4-FFF2-40B4-BE49-F238E27FC236}">
                <a16:creationId xmlns:a16="http://schemas.microsoft.com/office/drawing/2014/main" id="{584CADC7-EEC1-C610-30C2-C4214B7D2081}"/>
              </a:ext>
            </a:extLst>
          </p:cNvPr>
          <p:cNvGrpSpPr/>
          <p:nvPr/>
        </p:nvGrpSpPr>
        <p:grpSpPr>
          <a:xfrm>
            <a:off x="10294335" y="5110724"/>
            <a:ext cx="1378177" cy="1533558"/>
            <a:chOff x="9324540" y="1727622"/>
            <a:chExt cx="1033659" cy="1150197"/>
          </a:xfrm>
        </p:grpSpPr>
        <p:sp>
          <p:nvSpPr>
            <p:cNvPr id="135" name="Google Shape;419;g2987dde74c8_0_1344">
              <a:extLst>
                <a:ext uri="{FF2B5EF4-FFF2-40B4-BE49-F238E27FC236}">
                  <a16:creationId xmlns:a16="http://schemas.microsoft.com/office/drawing/2014/main" id="{165F76AC-E9C7-3849-923C-5CAAD15A5BC6}"/>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420;g2987dde74c8_0_1344">
              <a:extLst>
                <a:ext uri="{FF2B5EF4-FFF2-40B4-BE49-F238E27FC236}">
                  <a16:creationId xmlns:a16="http://schemas.microsoft.com/office/drawing/2014/main" id="{8285AC16-A6D8-FAAA-AB78-166D73E59567}"/>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7" name="Google Shape;421;g2987dde74c8_0_1344">
            <a:extLst>
              <a:ext uri="{FF2B5EF4-FFF2-40B4-BE49-F238E27FC236}">
                <a16:creationId xmlns:a16="http://schemas.microsoft.com/office/drawing/2014/main" id="{18EEFEA1-7DA9-2422-4BD6-AFA0898F75EE}"/>
              </a:ext>
            </a:extLst>
          </p:cNvPr>
          <p:cNvGrpSpPr/>
          <p:nvPr/>
        </p:nvGrpSpPr>
        <p:grpSpPr>
          <a:xfrm rot="-2700000">
            <a:off x="10337423" y="5776752"/>
            <a:ext cx="1587850" cy="1277747"/>
            <a:chOff x="9356704" y="2227043"/>
            <a:chExt cx="1190899" cy="958320"/>
          </a:xfrm>
        </p:grpSpPr>
        <p:sp>
          <p:nvSpPr>
            <p:cNvPr id="138" name="Google Shape;422;g2987dde74c8_0_1344">
              <a:extLst>
                <a:ext uri="{FF2B5EF4-FFF2-40B4-BE49-F238E27FC236}">
                  <a16:creationId xmlns:a16="http://schemas.microsoft.com/office/drawing/2014/main" id="{D23380FD-02C8-1BAA-642F-692EAA7CF371}"/>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423;g2987dde74c8_0_1344">
              <a:extLst>
                <a:ext uri="{FF2B5EF4-FFF2-40B4-BE49-F238E27FC236}">
                  <a16:creationId xmlns:a16="http://schemas.microsoft.com/office/drawing/2014/main" id="{90119D9E-B7CD-D9B0-6387-74C91D931CF9}"/>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252882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F26FF2-6234-13A0-1A2B-324E9FFEA00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797AB7D-9A0E-125E-AF52-8EAD2E2975F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86BA3276-64CB-1EE3-2151-B51E4D8B300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631;g2987dde74c8_0_0">
            <a:extLst>
              <a:ext uri="{FF2B5EF4-FFF2-40B4-BE49-F238E27FC236}">
                <a16:creationId xmlns:a16="http://schemas.microsoft.com/office/drawing/2014/main" id="{19AA49A9-B983-8389-1021-B9F082C275F9}"/>
              </a:ext>
            </a:extLst>
          </p:cNvPr>
          <p:cNvSpPr/>
          <p:nvPr/>
        </p:nvSpPr>
        <p:spPr>
          <a:xfrm>
            <a:off x="673100" y="1739508"/>
            <a:ext cx="10845800"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1:</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Đánh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giá</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kĩ</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năng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thành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tiếng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thuộc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lòng</a:t>
            </a:r>
            <a:endPar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7" name="Google Shape;633;g2987dde74c8_0_0">
            <a:extLst>
              <a:ext uri="{FF2B5EF4-FFF2-40B4-BE49-F238E27FC236}">
                <a16:creationId xmlns:a16="http://schemas.microsoft.com/office/drawing/2014/main" id="{B41BF04A-45D1-1D4A-670E-0FAC473B56F4}"/>
              </a:ext>
            </a:extLst>
          </p:cNvPr>
          <p:cNvSpPr/>
          <p:nvPr/>
        </p:nvSpPr>
        <p:spPr>
          <a:xfrm>
            <a:off x="6240016" y="48517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Em </a:t>
            </a:r>
            <a:r>
              <a:rPr lang="en-US" sz="2400" kern="0" dirty="0" err="1">
                <a:solidFill>
                  <a:srgbClr val="000000"/>
                </a:solidFill>
                <a:latin typeface="UTM Avo" panose="02040603050506020204" pitchFamily="18" charset="0"/>
                <a:cs typeface="Arial"/>
                <a:sym typeface="Arial"/>
              </a:rPr>
              <a:t>hãy</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đọc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bài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đọc</a:t>
            </a:r>
            <a:r>
              <a:rPr lang="en-US" sz="2400" kern="0" dirty="0">
                <a:solidFill>
                  <a:srgbClr val="000000"/>
                </a:solidFill>
                <a:latin typeface="UTM Avo" panose="02040603050506020204" pitchFamily="18" charset="0"/>
                <a:cs typeface="Arial"/>
                <a:sym typeface="Arial"/>
              </a:rPr>
              <a:t> </a:t>
            </a:r>
          </a:p>
          <a:p>
            <a:pPr algn="ctr">
              <a:lnSpc>
                <a:spcPct val="125000"/>
              </a:lnSpc>
              <a:buClr>
                <a:srgbClr val="000000"/>
              </a:buClr>
              <a:buFont typeface="Arial"/>
              <a:buNone/>
            </a:pPr>
            <a:r>
              <a:rPr lang="en-US" sz="2400" b="1" i="1" kern="0" dirty="0">
                <a:solidFill>
                  <a:srgbClr val="000000"/>
                </a:solidFill>
                <a:latin typeface="UTM Avo" panose="02040603050506020204" pitchFamily="18" charset="0"/>
                <a:cs typeface="Arial"/>
                <a:sym typeface="Arial"/>
              </a:rPr>
              <a:t>Ba </a:t>
            </a:r>
            <a:r>
              <a:rPr lang="en-US" sz="2400" b="1" i="1" kern="0" dirty="0" err="1">
                <a:solidFill>
                  <a:srgbClr val="000000"/>
                </a:solidFill>
                <a:latin typeface="UTM Avo" panose="02040603050506020204" pitchFamily="18" charset="0"/>
                <a:cs typeface="Arial"/>
                <a:sym typeface="Arial"/>
              </a:rPr>
              <a:t>nàng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công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chúa</a:t>
            </a:r>
            <a:endParaRPr lang="en-US" sz="2400" b="1" i="1" kern="0" dirty="0">
              <a:solidFill>
                <a:srgbClr val="000000"/>
              </a:solidFill>
              <a:latin typeface="UTM Avo" panose="02040603050506020204" pitchFamily="18" charset="0"/>
              <a:cs typeface="Arial"/>
              <a:sym typeface="Arial"/>
            </a:endParaRPr>
          </a:p>
        </p:txBody>
      </p:sp>
      <p:sp>
        <p:nvSpPr>
          <p:cNvPr id="8" name="Google Shape;634;g2987dde74c8_0_0">
            <a:extLst>
              <a:ext uri="{FF2B5EF4-FFF2-40B4-BE49-F238E27FC236}">
                <a16:creationId xmlns:a16="http://schemas.microsoft.com/office/drawing/2014/main" id="{2400795D-69B0-8D5D-7912-D3B983E70B9C}"/>
              </a:ext>
            </a:extLst>
          </p:cNvPr>
          <p:cNvSpPr/>
          <p:nvPr/>
        </p:nvSpPr>
        <p:spPr>
          <a:xfrm>
            <a:off x="1487424" y="48517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thuộc khổ thơ 3 và 4 trong bài thơ</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vi-VN" sz="2400" b="1" i="1" kern="0" dirty="0">
                <a:solidFill>
                  <a:srgbClr val="000000"/>
                </a:solidFill>
                <a:latin typeface="UTM Avo" panose="02040603050506020204" pitchFamily="18" charset="0"/>
                <a:cs typeface="Arial"/>
                <a:sym typeface="Arial"/>
              </a:rPr>
              <a:t>Anh đom đóm</a:t>
            </a:r>
          </a:p>
        </p:txBody>
      </p:sp>
      <p:sp>
        <p:nvSpPr>
          <p:cNvPr id="9" name="Google Shape;635;g2987dde74c8_0_0">
            <a:extLst>
              <a:ext uri="{FF2B5EF4-FFF2-40B4-BE49-F238E27FC236}">
                <a16:creationId xmlns:a16="http://schemas.microsoft.com/office/drawing/2014/main" id="{C1D51D36-0E43-BA03-B24D-4F9FED297CC6}"/>
              </a:ext>
            </a:extLst>
          </p:cNvPr>
          <p:cNvSpPr/>
          <p:nvPr/>
        </p:nvSpPr>
        <p:spPr>
          <a:xfrm>
            <a:off x="6240016" y="28596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bài đọc</a:t>
            </a:r>
            <a:r>
              <a:rPr lang="en-US" sz="2400" kern="0" dirty="0">
                <a:solidFill>
                  <a:srgbClr val="000000"/>
                </a:solidFill>
                <a:latin typeface="UTM Avo" panose="02040603050506020204" pitchFamily="18" charset="0"/>
                <a:cs typeface="Arial"/>
                <a:sym typeface="Arial"/>
              </a:rPr>
              <a:t> </a:t>
            </a:r>
            <a:r>
              <a:rPr lang="vi-VN" sz="2400" b="1" i="1" kern="0" dirty="0">
                <a:solidFill>
                  <a:srgbClr val="000000"/>
                </a:solidFill>
                <a:latin typeface="UTM Avo" panose="02040603050506020204" pitchFamily="18" charset="0"/>
                <a:cs typeface="Arial"/>
                <a:sym typeface="Arial"/>
              </a:rPr>
              <a:t>Nhà bác học của đồng ruộng</a:t>
            </a:r>
          </a:p>
        </p:txBody>
      </p:sp>
      <p:sp>
        <p:nvSpPr>
          <p:cNvPr id="10" name="Google Shape;636;g2987dde74c8_0_0">
            <a:extLst>
              <a:ext uri="{FF2B5EF4-FFF2-40B4-BE49-F238E27FC236}">
                <a16:creationId xmlns:a16="http://schemas.microsoft.com/office/drawing/2014/main" id="{A245639E-1F40-E2EB-77D6-96ED22350CCD}"/>
              </a:ext>
            </a:extLst>
          </p:cNvPr>
          <p:cNvSpPr/>
          <p:nvPr/>
        </p:nvSpPr>
        <p:spPr>
          <a:xfrm>
            <a:off x="1487424" y="28596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thuộc 2 khổ thơ đầu trong bài thơ</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vi-VN" sz="2400" b="1" i="1" kern="0" dirty="0">
                <a:solidFill>
                  <a:srgbClr val="000000"/>
                </a:solidFill>
                <a:latin typeface="UTM Avo" panose="02040603050506020204" pitchFamily="18" charset="0"/>
                <a:cs typeface="Arial"/>
                <a:sym typeface="Arial"/>
              </a:rPr>
              <a:t>Anh đom đóm</a:t>
            </a:r>
          </a:p>
        </p:txBody>
      </p:sp>
      <p:sp>
        <p:nvSpPr>
          <p:cNvPr id="11" name="4">
            <a:extLst>
              <a:ext uri="{FF2B5EF4-FFF2-40B4-BE49-F238E27FC236}">
                <a16:creationId xmlns:a16="http://schemas.microsoft.com/office/drawing/2014/main" id="{82A60167-6348-57F0-1B49-B53068E32230}"/>
              </a:ext>
            </a:extLst>
          </p:cNvPr>
          <p:cNvSpPr/>
          <p:nvPr/>
        </p:nvSpPr>
        <p:spPr>
          <a:xfrm>
            <a:off x="6240016" y="4851792"/>
            <a:ext cx="4608576" cy="1856232"/>
          </a:xfrm>
          <a:prstGeom prst="rect">
            <a:avLst/>
          </a:prstGeom>
          <a:solidFill>
            <a:srgbClr val="6EAF99"/>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4</a:t>
            </a:r>
            <a:endParaRPr sz="3600" b="1" kern="0" dirty="0">
              <a:latin typeface="UTM Avo" panose="02040603050506020204" pitchFamily="18" charset="0"/>
              <a:cs typeface="Arial"/>
              <a:sym typeface="Arial"/>
            </a:endParaRPr>
          </a:p>
        </p:txBody>
      </p:sp>
      <p:sp>
        <p:nvSpPr>
          <p:cNvPr id="12" name="3">
            <a:extLst>
              <a:ext uri="{FF2B5EF4-FFF2-40B4-BE49-F238E27FC236}">
                <a16:creationId xmlns:a16="http://schemas.microsoft.com/office/drawing/2014/main" id="{0AC15CEB-C443-3A57-007C-50053DFDF67F}"/>
              </a:ext>
            </a:extLst>
          </p:cNvPr>
          <p:cNvSpPr/>
          <p:nvPr/>
        </p:nvSpPr>
        <p:spPr>
          <a:xfrm>
            <a:off x="1487424" y="4851792"/>
            <a:ext cx="4608576" cy="1856232"/>
          </a:xfrm>
          <a:prstGeom prst="rect">
            <a:avLst/>
          </a:prstGeom>
          <a:solidFill>
            <a:srgbClr val="E68B86"/>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3</a:t>
            </a:r>
            <a:endParaRPr sz="3600" b="1" kern="0" dirty="0">
              <a:latin typeface="UTM Avo" panose="02040603050506020204" pitchFamily="18" charset="0"/>
              <a:cs typeface="Arial"/>
              <a:sym typeface="Arial"/>
            </a:endParaRPr>
          </a:p>
        </p:txBody>
      </p:sp>
      <p:sp>
        <p:nvSpPr>
          <p:cNvPr id="13" name="2">
            <a:extLst>
              <a:ext uri="{FF2B5EF4-FFF2-40B4-BE49-F238E27FC236}">
                <a16:creationId xmlns:a16="http://schemas.microsoft.com/office/drawing/2014/main" id="{0456879F-3E1F-F629-2C0A-05AE7B8553B2}"/>
              </a:ext>
            </a:extLst>
          </p:cNvPr>
          <p:cNvSpPr/>
          <p:nvPr/>
        </p:nvSpPr>
        <p:spPr>
          <a:xfrm>
            <a:off x="6240016" y="2859692"/>
            <a:ext cx="4608576" cy="1856232"/>
          </a:xfrm>
          <a:prstGeom prst="rect">
            <a:avLst/>
          </a:prstGeom>
          <a:solidFill>
            <a:srgbClr val="9DAADF"/>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2</a:t>
            </a:r>
            <a:endParaRPr sz="3600" b="1" kern="0" dirty="0">
              <a:latin typeface="UTM Avo" panose="02040603050506020204" pitchFamily="18" charset="0"/>
              <a:cs typeface="Arial"/>
              <a:sym typeface="Arial"/>
            </a:endParaRPr>
          </a:p>
        </p:txBody>
      </p:sp>
      <p:sp>
        <p:nvSpPr>
          <p:cNvPr id="14" name="1">
            <a:extLst>
              <a:ext uri="{FF2B5EF4-FFF2-40B4-BE49-F238E27FC236}">
                <a16:creationId xmlns:a16="http://schemas.microsoft.com/office/drawing/2014/main" id="{43EA28E0-F57E-2968-CE76-B222F6F1D687}"/>
              </a:ext>
            </a:extLst>
          </p:cNvPr>
          <p:cNvSpPr/>
          <p:nvPr/>
        </p:nvSpPr>
        <p:spPr>
          <a:xfrm>
            <a:off x="1487424" y="2859692"/>
            <a:ext cx="4608576" cy="1856232"/>
          </a:xfrm>
          <a:prstGeom prst="rect">
            <a:avLst/>
          </a:prstGeom>
          <a:solidFill>
            <a:srgbClr val="EDBF74"/>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1</a:t>
            </a:r>
            <a:endParaRPr sz="3600" b="1" kern="0" dirty="0">
              <a:latin typeface="UTM Avo" panose="02040603050506020204" pitchFamily="18" charset="0"/>
              <a:cs typeface="Arial"/>
              <a:sym typeface="Arial"/>
            </a:endParaRPr>
          </a:p>
        </p:txBody>
      </p:sp>
    </p:spTree>
    <p:extLst>
      <p:ext uri="{BB962C8B-B14F-4D97-AF65-F5344CB8AC3E}">
        <p14:creationId xmlns:p14="http://schemas.microsoft.com/office/powerpoint/2010/main" val="357226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12"/>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52" restart="whenNotActive" fill="hold" evtFilter="cancelBubble" nodeType="interactiveSeq">
                <p:stCondLst>
                  <p:cond evt="onClick" delay="0">
                    <p:tgtEl>
                      <p:spTgt spid="11"/>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Google Shape;631;g2987dde74c8_0_0">
            <a:extLst>
              <a:ext uri="{FF2B5EF4-FFF2-40B4-BE49-F238E27FC236}">
                <a16:creationId xmlns:a16="http://schemas.microsoft.com/office/drawing/2014/main" id="{9A5CA5B1-B101-15B0-B042-7A7A09B0E931}"/>
              </a:ext>
            </a:extLst>
          </p:cNvPr>
          <p:cNvSpPr/>
          <p:nvPr/>
        </p:nvSpPr>
        <p:spPr>
          <a:xfrm>
            <a:off x="3166953" y="1640628"/>
            <a:ext cx="6473319"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5" name="Google Shape;392;p3">
            <a:extLst>
              <a:ext uri="{FF2B5EF4-FFF2-40B4-BE49-F238E27FC236}">
                <a16:creationId xmlns:a16="http://schemas.microsoft.com/office/drawing/2014/main" id="{6D34265F-778E-0956-E5F0-2EB6435C0E73}"/>
              </a:ext>
            </a:extLst>
          </p:cNvPr>
          <p:cNvSpPr txBox="1"/>
          <p:nvPr/>
        </p:nvSpPr>
        <p:spPr>
          <a:xfrm>
            <a:off x="2551725" y="2576042"/>
            <a:ext cx="7088547" cy="553998"/>
          </a:xfrm>
          <a:prstGeom prst="rect">
            <a:avLst/>
          </a:prstGeom>
          <a:noFill/>
          <a:ln>
            <a:noFill/>
          </a:ln>
        </p:spPr>
        <p:txBody>
          <a:bodyPr spcFirstLastPara="1" wrap="square" lIns="0" tIns="0" rIns="0" bIns="0" anchor="t" anchorCtr="0">
            <a:spAutoFit/>
          </a:bodyPr>
          <a:lstStyle/>
          <a:p>
            <a:pPr algn="ctr">
              <a:lnSpc>
                <a:spcPct val="150000"/>
              </a:lnSpc>
              <a:buClr>
                <a:srgbClr val="000000"/>
              </a:buClr>
              <a:buFont typeface="Arial"/>
              <a:buNone/>
            </a:pPr>
            <a:r>
              <a:rPr lang="vi-VN" sz="2400" b="1" kern="0" dirty="0">
                <a:solidFill>
                  <a:srgbClr val="041F28"/>
                </a:solidFill>
                <a:latin typeface="UTM Avo" panose="02040603050506020204" pitchFamily="18" charset="0"/>
                <a:ea typeface="Arial"/>
                <a:cs typeface="Arial"/>
                <a:sym typeface="Arial"/>
              </a:rPr>
              <a:t>Nghe kể chuyện Điều ước của vua Mi-đát</a:t>
            </a:r>
          </a:p>
        </p:txBody>
      </p:sp>
      <p:pic>
        <p:nvPicPr>
          <p:cNvPr id="7" name="Google Shape;393;p3">
            <a:extLst>
              <a:ext uri="{FF2B5EF4-FFF2-40B4-BE49-F238E27FC236}">
                <a16:creationId xmlns:a16="http://schemas.microsoft.com/office/drawing/2014/main" id="{31404D78-0BD3-541B-12D2-79DF66D9CF12}"/>
              </a:ext>
            </a:extLst>
          </p:cNvPr>
          <p:cNvPicPr preferRelativeResize="0"/>
          <p:nvPr/>
        </p:nvPicPr>
        <p:blipFill rotWithShape="1">
          <a:blip r:embed="rId3">
            <a:alphaModFix/>
          </a:blip>
          <a:srcRect/>
          <a:stretch/>
        </p:blipFill>
        <p:spPr>
          <a:xfrm>
            <a:off x="3306932" y="3262770"/>
            <a:ext cx="5578137" cy="3137702"/>
          </a:xfrm>
          <a:prstGeom prst="rect">
            <a:avLst/>
          </a:prstGeom>
          <a:noFill/>
          <a:ln>
            <a:noFill/>
          </a:ln>
        </p:spPr>
      </p:pic>
    </p:spTree>
    <p:extLst>
      <p:ext uri="{BB962C8B-B14F-4D97-AF65-F5344CB8AC3E}">
        <p14:creationId xmlns:p14="http://schemas.microsoft.com/office/powerpoint/2010/main" val="122154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10313660"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en-US" sz="2400" b="1" kern="0">
                <a:solidFill>
                  <a:srgbClr val="000000"/>
                </a:solidFill>
                <a:latin typeface="UTM Avo" panose="02040603050506020204" pitchFamily="18" charset="0"/>
                <a:cs typeface="Arial"/>
                <a:sym typeface="Arial"/>
              </a:rPr>
              <a:t>Nhiệm vụ 1: Nghe và kể chuyện trong nhóm</a:t>
            </a:r>
            <a:endParaRPr lang="en-US" sz="2400" b="1" kern="0" dirty="0">
              <a:solidFill>
                <a:srgbClr val="000000"/>
              </a:solidFill>
              <a:latin typeface="UTM Avo" panose="02040603050506020204" pitchFamily="18" charset="0"/>
              <a:cs typeface="Arial"/>
              <a:sym typeface="Arial"/>
            </a:endParaRPr>
          </a:p>
        </p:txBody>
      </p:sp>
      <p:pic>
        <p:nvPicPr>
          <p:cNvPr id="6" name="Google Shape;405;p4">
            <a:extLst>
              <a:ext uri="{FF2B5EF4-FFF2-40B4-BE49-F238E27FC236}">
                <a16:creationId xmlns:a16="http://schemas.microsoft.com/office/drawing/2014/main" id="{DDBFA001-EA04-2ECA-8CCD-F8F330F72A9C}"/>
              </a:ext>
            </a:extLst>
          </p:cNvPr>
          <p:cNvPicPr preferRelativeResize="0"/>
          <p:nvPr/>
        </p:nvPicPr>
        <p:blipFill rotWithShape="1">
          <a:blip r:embed="rId3">
            <a:alphaModFix/>
          </a:blip>
          <a:srcRect t="17044" b="28705"/>
          <a:stretch/>
        </p:blipFill>
        <p:spPr>
          <a:xfrm>
            <a:off x="5586823" y="4062927"/>
            <a:ext cx="6799689" cy="2986340"/>
          </a:xfrm>
          <a:prstGeom prst="rect">
            <a:avLst/>
          </a:prstGeom>
          <a:noFill/>
          <a:ln>
            <a:noFill/>
          </a:ln>
        </p:spPr>
      </p:pic>
      <p:sp>
        <p:nvSpPr>
          <p:cNvPr id="7" name="Google Shape;406;p4">
            <a:extLst>
              <a:ext uri="{FF2B5EF4-FFF2-40B4-BE49-F238E27FC236}">
                <a16:creationId xmlns:a16="http://schemas.microsoft.com/office/drawing/2014/main" id="{71826A76-BFC5-FA75-2BD2-9B41E404D004}"/>
              </a:ext>
            </a:extLst>
          </p:cNvPr>
          <p:cNvSpPr/>
          <p:nvPr/>
        </p:nvSpPr>
        <p:spPr>
          <a:xfrm>
            <a:off x="143629" y="3093451"/>
            <a:ext cx="9602062" cy="1938952"/>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400" dirty="0">
                <a:solidFill>
                  <a:srgbClr val="000000"/>
                </a:solidFill>
                <a:latin typeface="UTM Avo" panose="02040603050506020204" pitchFamily="18" charset="0"/>
                <a:ea typeface="Arial"/>
                <a:cs typeface="Arial"/>
                <a:sym typeface="Arial"/>
              </a:rPr>
              <a:t>1. Có lần, thần Đi-ô-ni-dốt hiện ra, cho vua Mi-đát được ước một điều. Mi-đát vốn tham lam nên nói ngay:</a:t>
            </a:r>
          </a:p>
          <a:p>
            <a:pPr lvl="0" algn="just">
              <a:lnSpc>
                <a:spcPct val="125000"/>
              </a:lnSpc>
            </a:pPr>
            <a:r>
              <a:rPr lang="vi-VN" sz="2400" dirty="0">
                <a:solidFill>
                  <a:srgbClr val="000000"/>
                </a:solidFill>
                <a:latin typeface="UTM Avo" panose="02040603050506020204" pitchFamily="18" charset="0"/>
                <a:ea typeface="Arial"/>
                <a:cs typeface="Arial"/>
                <a:sym typeface="Arial"/>
              </a:rPr>
              <a:t>- Xin Thần cho mọi vật tôi chạm đến đều hoá thành vàng!</a:t>
            </a:r>
          </a:p>
          <a:p>
            <a:pPr lvl="0" algn="just">
              <a:lnSpc>
                <a:spcPct val="125000"/>
              </a:lnSpc>
            </a:pPr>
            <a:r>
              <a:rPr lang="vi-VN" sz="2400" dirty="0">
                <a:solidFill>
                  <a:srgbClr val="000000"/>
                </a:solidFill>
                <a:latin typeface="UTM Avo" panose="02040603050506020204" pitchFamily="18" charset="0"/>
                <a:ea typeface="Arial"/>
                <a:cs typeface="Arial"/>
                <a:sym typeface="Arial"/>
              </a:rPr>
              <a:t>Thần Đi-ô-ni-dốt mỉm cười ưng thuận.</a:t>
            </a:r>
          </a:p>
        </p:txBody>
      </p:sp>
      <p:sp>
        <p:nvSpPr>
          <p:cNvPr id="3" name="Google Shape;631;g2987dde74c8_0_0">
            <a:extLst>
              <a:ext uri="{FF2B5EF4-FFF2-40B4-BE49-F238E27FC236}">
                <a16:creationId xmlns:a16="http://schemas.microsoft.com/office/drawing/2014/main" id="{C26CA541-5F0B-1472-A49F-562E9211657F}"/>
              </a:ext>
            </a:extLst>
          </p:cNvPr>
          <p:cNvSpPr/>
          <p:nvPr/>
        </p:nvSpPr>
        <p:spPr>
          <a:xfrm>
            <a:off x="3166953" y="1640628"/>
            <a:ext cx="670318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45918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10313660"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en-US" sz="2400" b="1" kern="0" dirty="0" err="1">
                <a:solidFill>
                  <a:srgbClr val="000000"/>
                </a:solidFill>
                <a:latin typeface="UTM Avo" panose="02040603050506020204" pitchFamily="18" charset="0"/>
                <a:cs typeface="Arial"/>
                <a:sym typeface="Arial"/>
              </a:rPr>
              <a:t>Nhiệm</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vụ</a:t>
            </a:r>
            <a:r>
              <a:rPr lang="en-US" sz="2400" b="1" kern="0" dirty="0">
                <a:solidFill>
                  <a:srgbClr val="000000"/>
                </a:solidFill>
                <a:latin typeface="UTM Avo" panose="02040603050506020204" pitchFamily="18" charset="0"/>
                <a:cs typeface="Arial"/>
                <a:sym typeface="Arial"/>
              </a:rPr>
              <a:t> 1: Nghe </a:t>
            </a:r>
            <a:r>
              <a:rPr lang="en-US" sz="2400" b="1" kern="0" dirty="0" err="1">
                <a:solidFill>
                  <a:srgbClr val="000000"/>
                </a:solidFill>
                <a:latin typeface="UTM Avo" panose="02040603050506020204" pitchFamily="18" charset="0"/>
                <a:cs typeface="Arial"/>
                <a:sym typeface="Arial"/>
              </a:rPr>
              <a:t>và</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kể</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chuyện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trong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nhóm</a:t>
            </a:r>
            <a:endParaRPr lang="en-US" sz="2400" b="1" kern="0" dirty="0">
              <a:solidFill>
                <a:srgbClr val="000000"/>
              </a:solidFill>
              <a:latin typeface="UTM Avo" panose="02040603050506020204" pitchFamily="18" charset="0"/>
              <a:cs typeface="Arial"/>
              <a:sym typeface="Arial"/>
            </a:endParaRPr>
          </a:p>
        </p:txBody>
      </p:sp>
      <p:pic>
        <p:nvPicPr>
          <p:cNvPr id="6" name="Google Shape;405;p4">
            <a:extLst>
              <a:ext uri="{FF2B5EF4-FFF2-40B4-BE49-F238E27FC236}">
                <a16:creationId xmlns:a16="http://schemas.microsoft.com/office/drawing/2014/main" id="{DDBFA001-EA04-2ECA-8CCD-F8F330F72A9C}"/>
              </a:ext>
            </a:extLst>
          </p:cNvPr>
          <p:cNvPicPr preferRelativeResize="0"/>
          <p:nvPr/>
        </p:nvPicPr>
        <p:blipFill rotWithShape="1">
          <a:blip r:embed="rId3">
            <a:alphaModFix/>
          </a:blip>
          <a:srcRect t="17044" b="28705"/>
          <a:stretch/>
        </p:blipFill>
        <p:spPr>
          <a:xfrm>
            <a:off x="5586823" y="4062927"/>
            <a:ext cx="6799689" cy="2986340"/>
          </a:xfrm>
          <a:prstGeom prst="rect">
            <a:avLst/>
          </a:prstGeom>
          <a:noFill/>
          <a:ln>
            <a:noFill/>
          </a:ln>
        </p:spPr>
      </p:pic>
      <p:sp>
        <p:nvSpPr>
          <p:cNvPr id="7" name="Google Shape;406;p4">
            <a:extLst>
              <a:ext uri="{FF2B5EF4-FFF2-40B4-BE49-F238E27FC236}">
                <a16:creationId xmlns:a16="http://schemas.microsoft.com/office/drawing/2014/main" id="{71826A76-BFC5-FA75-2BD2-9B41E404D004}"/>
              </a:ext>
            </a:extLst>
          </p:cNvPr>
          <p:cNvSpPr/>
          <p:nvPr/>
        </p:nvSpPr>
        <p:spPr>
          <a:xfrm>
            <a:off x="143629" y="3093451"/>
            <a:ext cx="9602062" cy="1477287"/>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400" dirty="0">
                <a:solidFill>
                  <a:srgbClr val="000000"/>
                </a:solidFill>
                <a:latin typeface="UTM Avo" panose="02040603050506020204" pitchFamily="18" charset="0"/>
                <a:ea typeface="Arial"/>
                <a:cs typeface="Arial"/>
                <a:sym typeface="Arial"/>
              </a:rPr>
              <a:t>2. Vua Mi-đát thử bẻ một cảnh sồi, cành đó liền biến thành vàng. Vua ngắt một quả táo, quả táo cũng thành vàng nốt. Tưởng không có ai trên đời sung sướng hơn thế nữa!</a:t>
            </a:r>
          </a:p>
        </p:txBody>
      </p:sp>
      <p:sp>
        <p:nvSpPr>
          <p:cNvPr id="2" name="Google Shape;631;g2987dde74c8_0_0">
            <a:extLst>
              <a:ext uri="{FF2B5EF4-FFF2-40B4-BE49-F238E27FC236}">
                <a16:creationId xmlns:a16="http://schemas.microsoft.com/office/drawing/2014/main" id="{A522D7CF-D756-3CC2-09A9-3EEE3CF6E48C}"/>
              </a:ext>
            </a:extLst>
          </p:cNvPr>
          <p:cNvSpPr/>
          <p:nvPr/>
        </p:nvSpPr>
        <p:spPr>
          <a:xfrm>
            <a:off x="3153506" y="1594091"/>
            <a:ext cx="6138412"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137509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10313660"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en-US" sz="2400" b="1" kern="0" dirty="0" err="1">
                <a:solidFill>
                  <a:srgbClr val="000000"/>
                </a:solidFill>
                <a:latin typeface="UTM Avo" panose="02040603050506020204" pitchFamily="18" charset="0"/>
                <a:cs typeface="Arial"/>
                <a:sym typeface="Arial"/>
              </a:rPr>
              <a:t>Nhiệm</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vụ</a:t>
            </a:r>
            <a:r>
              <a:rPr lang="en-US" sz="2400" b="1" kern="0" dirty="0">
                <a:solidFill>
                  <a:srgbClr val="000000"/>
                </a:solidFill>
                <a:latin typeface="UTM Avo" panose="02040603050506020204" pitchFamily="18" charset="0"/>
                <a:cs typeface="Arial"/>
                <a:sym typeface="Arial"/>
              </a:rPr>
              <a:t> 1: Nghe </a:t>
            </a:r>
            <a:r>
              <a:rPr lang="en-US" sz="2400" b="1" kern="0" dirty="0" err="1">
                <a:solidFill>
                  <a:srgbClr val="000000"/>
                </a:solidFill>
                <a:latin typeface="UTM Avo" panose="02040603050506020204" pitchFamily="18" charset="0"/>
                <a:cs typeface="Arial"/>
                <a:sym typeface="Arial"/>
              </a:rPr>
              <a:t>và</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kể</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chuyện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trong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nhóm</a:t>
            </a:r>
            <a:endParaRPr lang="en-US" sz="2400" b="1" kern="0" dirty="0">
              <a:solidFill>
                <a:srgbClr val="000000"/>
              </a:solidFill>
              <a:latin typeface="UTM Avo" panose="02040603050506020204" pitchFamily="18" charset="0"/>
              <a:cs typeface="Arial"/>
              <a:sym typeface="Arial"/>
            </a:endParaRPr>
          </a:p>
        </p:txBody>
      </p:sp>
      <p:sp>
        <p:nvSpPr>
          <p:cNvPr id="7" name="Google Shape;406;p4">
            <a:extLst>
              <a:ext uri="{FF2B5EF4-FFF2-40B4-BE49-F238E27FC236}">
                <a16:creationId xmlns:a16="http://schemas.microsoft.com/office/drawing/2014/main" id="{71826A76-BFC5-FA75-2BD2-9B41E404D004}"/>
              </a:ext>
            </a:extLst>
          </p:cNvPr>
          <p:cNvSpPr/>
          <p:nvPr/>
        </p:nvSpPr>
        <p:spPr>
          <a:xfrm>
            <a:off x="509964" y="3093451"/>
            <a:ext cx="11172071" cy="2400617"/>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400" dirty="0">
                <a:solidFill>
                  <a:srgbClr val="000000"/>
                </a:solidFill>
                <a:latin typeface="UTM Avo" panose="02040603050506020204" pitchFamily="18" charset="0"/>
                <a:ea typeface="Arial"/>
                <a:cs typeface="Arial"/>
                <a:sym typeface="Arial"/>
              </a:rPr>
              <a:t>3. Bọn đầy tớ dọn thức ăn cho Mi-đát. Nhà vua sung sướng ngồi vào bàn. Và lúc đó ông mới biết mình đã xin một điều ước khủng khiếp. Các thức ăn, thức uống khi vua chạm tay vào đều biến thành vàng. Mi-đát bụng đói cồn cào, chịu không nổi, liền chắp tay cầu khẩn:</a:t>
            </a:r>
          </a:p>
          <a:p>
            <a:pPr lvl="0" algn="just">
              <a:lnSpc>
                <a:spcPct val="125000"/>
              </a:lnSpc>
            </a:pPr>
            <a:r>
              <a:rPr lang="vi-VN" sz="2400" dirty="0">
                <a:solidFill>
                  <a:srgbClr val="000000"/>
                </a:solidFill>
                <a:latin typeface="UTM Avo" panose="02040603050506020204" pitchFamily="18" charset="0"/>
                <a:ea typeface="Arial"/>
                <a:cs typeface="Arial"/>
                <a:sym typeface="Arial"/>
              </a:rPr>
              <a:t>- Xin Thần tha tội cho tôi! Xin Người lấy lại điều ước để cho tôi được sống!</a:t>
            </a:r>
          </a:p>
        </p:txBody>
      </p:sp>
      <p:sp>
        <p:nvSpPr>
          <p:cNvPr id="2" name="Google Shape;631;g2987dde74c8_0_0">
            <a:extLst>
              <a:ext uri="{FF2B5EF4-FFF2-40B4-BE49-F238E27FC236}">
                <a16:creationId xmlns:a16="http://schemas.microsoft.com/office/drawing/2014/main" id="{BAF4CA85-B961-DD66-65C8-28CA796FEBCB}"/>
              </a:ext>
            </a:extLst>
          </p:cNvPr>
          <p:cNvSpPr/>
          <p:nvPr/>
        </p:nvSpPr>
        <p:spPr>
          <a:xfrm>
            <a:off x="3166953" y="1640628"/>
            <a:ext cx="6151859"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349491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10313660"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en-US" sz="2400" b="1" kern="0" dirty="0" err="1">
                <a:solidFill>
                  <a:srgbClr val="000000"/>
                </a:solidFill>
                <a:latin typeface="UTM Avo" panose="02040603050506020204" pitchFamily="18" charset="0"/>
                <a:cs typeface="Arial"/>
                <a:sym typeface="Arial"/>
              </a:rPr>
              <a:t>Nhiệm</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vụ</a:t>
            </a:r>
            <a:r>
              <a:rPr lang="en-US" sz="2400" b="1" kern="0" dirty="0">
                <a:solidFill>
                  <a:srgbClr val="000000"/>
                </a:solidFill>
                <a:latin typeface="UTM Avo" panose="02040603050506020204" pitchFamily="18" charset="0"/>
                <a:cs typeface="Arial"/>
                <a:sym typeface="Arial"/>
              </a:rPr>
              <a:t> 1: Nghe </a:t>
            </a:r>
            <a:r>
              <a:rPr lang="en-US" sz="2400" b="1" kern="0" dirty="0" err="1">
                <a:solidFill>
                  <a:srgbClr val="000000"/>
                </a:solidFill>
                <a:latin typeface="UTM Avo" panose="02040603050506020204" pitchFamily="18" charset="0"/>
                <a:cs typeface="Arial"/>
                <a:sym typeface="Arial"/>
              </a:rPr>
              <a:t>và</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kể</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chuyện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trong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nhóm</a:t>
            </a:r>
            <a:endParaRPr lang="en-US" sz="2400" b="1" kern="0" dirty="0">
              <a:solidFill>
                <a:srgbClr val="000000"/>
              </a:solidFill>
              <a:latin typeface="UTM Avo" panose="02040603050506020204" pitchFamily="18" charset="0"/>
              <a:cs typeface="Arial"/>
              <a:sym typeface="Arial"/>
            </a:endParaRPr>
          </a:p>
        </p:txBody>
      </p:sp>
      <p:sp>
        <p:nvSpPr>
          <p:cNvPr id="7" name="Google Shape;406;p4">
            <a:extLst>
              <a:ext uri="{FF2B5EF4-FFF2-40B4-BE49-F238E27FC236}">
                <a16:creationId xmlns:a16="http://schemas.microsoft.com/office/drawing/2014/main" id="{71826A76-BFC5-FA75-2BD2-9B41E404D004}"/>
              </a:ext>
            </a:extLst>
          </p:cNvPr>
          <p:cNvSpPr/>
          <p:nvPr/>
        </p:nvSpPr>
        <p:spPr>
          <a:xfrm>
            <a:off x="509964" y="3093451"/>
            <a:ext cx="11172071" cy="3785611"/>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400" dirty="0">
                <a:solidFill>
                  <a:srgbClr val="000000"/>
                </a:solidFill>
                <a:latin typeface="UTM Avo" panose="02040603050506020204" pitchFamily="18" charset="0"/>
                <a:ea typeface="Arial"/>
                <a:cs typeface="Arial"/>
                <a:sym typeface="Arial"/>
              </a:rPr>
              <a:t>4. Thần Đi-ô-ni-dốt liền hiện ra và phán:</a:t>
            </a:r>
          </a:p>
          <a:p>
            <a:pPr lvl="0" algn="just">
              <a:lnSpc>
                <a:spcPct val="125000"/>
              </a:lnSpc>
            </a:pPr>
            <a:r>
              <a:rPr lang="vi-VN" sz="2400" dirty="0">
                <a:solidFill>
                  <a:srgbClr val="000000"/>
                </a:solidFill>
                <a:latin typeface="UTM Avo" panose="02040603050506020204" pitchFamily="18" charset="0"/>
                <a:ea typeface="Arial"/>
                <a:cs typeface="Arial"/>
                <a:sym typeface="Arial"/>
              </a:rPr>
              <a:t>- Nhà ngươi hãy đến sông Pác-tôn, nhúng mình vào dòng nước, phép màu sẽ biến mất và nhà người sẽ rửa sạch được lòng tham.</a:t>
            </a:r>
          </a:p>
          <a:p>
            <a:pPr lvl="0" algn="just">
              <a:lnSpc>
                <a:spcPct val="125000"/>
              </a:lnSpc>
            </a:pPr>
            <a:r>
              <a:rPr lang="vi-VN" sz="2400" dirty="0">
                <a:solidFill>
                  <a:srgbClr val="000000"/>
                </a:solidFill>
                <a:latin typeface="UTM Avo" panose="02040603050506020204" pitchFamily="18" charset="0"/>
                <a:ea typeface="Arial"/>
                <a:cs typeface="Arial"/>
                <a:sym typeface="Arial"/>
              </a:rPr>
              <a:t>Mi-đát làm theo lời dạy của Thần, quả nhiên thoát khỏi cái quà tặng mà trước đây ông hằng mong ước. Lúc ấy, nhà vua mới hiểu rằng hạnh phúc không thể xây dựng bằng ước muốn tham lam.</a:t>
            </a:r>
          </a:p>
          <a:p>
            <a:pPr lvl="0" algn="r">
              <a:lnSpc>
                <a:spcPct val="125000"/>
              </a:lnSpc>
            </a:pPr>
            <a:r>
              <a:rPr lang="vi-VN" sz="2400" i="1" dirty="0">
                <a:solidFill>
                  <a:srgbClr val="000000"/>
                </a:solidFill>
                <a:latin typeface="UTM Avo" panose="02040603050506020204" pitchFamily="18" charset="0"/>
                <a:ea typeface="Arial"/>
                <a:cs typeface="Arial"/>
                <a:sym typeface="Arial"/>
              </a:rPr>
              <a:t>Thần thoại Hy Lạp</a:t>
            </a:r>
          </a:p>
          <a:p>
            <a:pPr lvl="0" algn="r">
              <a:lnSpc>
                <a:spcPct val="125000"/>
              </a:lnSpc>
            </a:pPr>
            <a:r>
              <a:rPr lang="vi-VN" sz="2400" dirty="0">
                <a:solidFill>
                  <a:srgbClr val="000000"/>
                </a:solidFill>
                <a:latin typeface="UTM Avo" panose="02040603050506020204" pitchFamily="18" charset="0"/>
                <a:ea typeface="Arial"/>
                <a:cs typeface="Arial"/>
                <a:sym typeface="Arial"/>
              </a:rPr>
              <a:t>(Nhữ Thành dịch)</a:t>
            </a:r>
          </a:p>
        </p:txBody>
      </p:sp>
      <p:sp>
        <p:nvSpPr>
          <p:cNvPr id="2" name="Google Shape;631;g2987dde74c8_0_0">
            <a:extLst>
              <a:ext uri="{FF2B5EF4-FFF2-40B4-BE49-F238E27FC236}">
                <a16:creationId xmlns:a16="http://schemas.microsoft.com/office/drawing/2014/main" id="{F6FC3996-3C3D-4105-DDB1-B87EA253CCBD}"/>
              </a:ext>
            </a:extLst>
          </p:cNvPr>
          <p:cNvSpPr/>
          <p:nvPr/>
        </p:nvSpPr>
        <p:spPr>
          <a:xfrm>
            <a:off x="3166953" y="1640628"/>
            <a:ext cx="634011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64204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5578137"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vi-VN" sz="2400" b="1" kern="0" dirty="0">
                <a:solidFill>
                  <a:srgbClr val="000000"/>
                </a:solidFill>
                <a:latin typeface="UTM Avo" panose="02040603050506020204" pitchFamily="18" charset="0"/>
                <a:cs typeface="Arial"/>
                <a:sym typeface="Arial"/>
              </a:rPr>
              <a:t>Nhiệm vụ 2: Kể chuyện trước lớp</a:t>
            </a:r>
          </a:p>
        </p:txBody>
      </p:sp>
      <p:sp>
        <p:nvSpPr>
          <p:cNvPr id="7" name="Google Shape;406;p4">
            <a:extLst>
              <a:ext uri="{FF2B5EF4-FFF2-40B4-BE49-F238E27FC236}">
                <a16:creationId xmlns:a16="http://schemas.microsoft.com/office/drawing/2014/main" id="{71826A76-BFC5-FA75-2BD2-9B41E404D004}"/>
              </a:ext>
            </a:extLst>
          </p:cNvPr>
          <p:cNvSpPr/>
          <p:nvPr/>
        </p:nvSpPr>
        <p:spPr>
          <a:xfrm>
            <a:off x="143629" y="3093451"/>
            <a:ext cx="8462151" cy="553957"/>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400" dirty="0">
                <a:solidFill>
                  <a:srgbClr val="000000"/>
                </a:solidFill>
                <a:latin typeface="UTM Avo" panose="02040603050506020204" pitchFamily="18" charset="0"/>
                <a:ea typeface="Arial"/>
                <a:cs typeface="Arial"/>
                <a:sym typeface="Arial"/>
              </a:rPr>
              <a:t>Dựa vào gợi ý dưới đây, HS thi kể chuyện giữa các tổ</a:t>
            </a:r>
            <a:r>
              <a:rPr lang="en-US" sz="2400" dirty="0">
                <a:solidFill>
                  <a:srgbClr val="000000"/>
                </a:solidFill>
                <a:latin typeface="UTM Avo" panose="02040603050506020204" pitchFamily="18" charset="0"/>
                <a:ea typeface="Arial"/>
                <a:cs typeface="Arial"/>
                <a:sym typeface="Arial"/>
              </a:rPr>
              <a:t>.</a:t>
            </a:r>
            <a:r>
              <a:rPr lang="vi-VN" sz="2400" dirty="0">
                <a:solidFill>
                  <a:srgbClr val="000000"/>
                </a:solidFill>
                <a:latin typeface="UTM Avo" panose="02040603050506020204" pitchFamily="18" charset="0"/>
                <a:ea typeface="Arial"/>
                <a:cs typeface="Arial"/>
                <a:sym typeface="Arial"/>
              </a:rPr>
              <a:t> </a:t>
            </a:r>
          </a:p>
        </p:txBody>
      </p:sp>
      <p:pic>
        <p:nvPicPr>
          <p:cNvPr id="2" name="Google Shape;451;p8">
            <a:extLst>
              <a:ext uri="{FF2B5EF4-FFF2-40B4-BE49-F238E27FC236}">
                <a16:creationId xmlns:a16="http://schemas.microsoft.com/office/drawing/2014/main" id="{285FD4E4-DD9E-70EF-F1A0-BDCA19541EB4}"/>
              </a:ext>
            </a:extLst>
          </p:cNvPr>
          <p:cNvPicPr preferRelativeResize="0"/>
          <p:nvPr/>
        </p:nvPicPr>
        <p:blipFill rotWithShape="1">
          <a:blip r:embed="rId3">
            <a:alphaModFix/>
          </a:blip>
          <a:srcRect l="5015" t="70393" r="8790" b="2026"/>
          <a:stretch/>
        </p:blipFill>
        <p:spPr>
          <a:xfrm>
            <a:off x="1320040" y="3849598"/>
            <a:ext cx="8803451" cy="2280472"/>
          </a:xfrm>
          <a:prstGeom prst="rect">
            <a:avLst/>
          </a:prstGeom>
          <a:ln>
            <a:noFill/>
          </a:ln>
          <a:effectLst>
            <a:softEdge rad="112500"/>
          </a:effectLst>
        </p:spPr>
      </p:pic>
      <p:sp>
        <p:nvSpPr>
          <p:cNvPr id="3" name="Google Shape;631;g2987dde74c8_0_0">
            <a:extLst>
              <a:ext uri="{FF2B5EF4-FFF2-40B4-BE49-F238E27FC236}">
                <a16:creationId xmlns:a16="http://schemas.microsoft.com/office/drawing/2014/main" id="{5B31ECF9-A796-C875-E7DA-DA7F1A3195A8}"/>
              </a:ext>
            </a:extLst>
          </p:cNvPr>
          <p:cNvSpPr/>
          <p:nvPr/>
        </p:nvSpPr>
        <p:spPr>
          <a:xfrm>
            <a:off x="3166953" y="1640628"/>
            <a:ext cx="6084623"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243654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6257171"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vi-VN" sz="2400" b="1" kern="0" dirty="0">
                <a:solidFill>
                  <a:srgbClr val="000000"/>
                </a:solidFill>
                <a:latin typeface="UTM Avo" panose="02040603050506020204" pitchFamily="18" charset="0"/>
                <a:cs typeface="Arial"/>
                <a:sym typeface="Arial"/>
              </a:rPr>
              <a:t>Nhiệm vụ 3:</a:t>
            </a:r>
            <a:r>
              <a:rPr lang="en-US" sz="2400" b="1" kern="0" dirty="0">
                <a:solidFill>
                  <a:srgbClr val="000000"/>
                </a:solidFill>
                <a:latin typeface="UTM Avo" panose="02040603050506020204" pitchFamily="18" charset="0"/>
                <a:cs typeface="Arial"/>
                <a:sym typeface="Arial"/>
              </a:rPr>
              <a:t> </a:t>
            </a:r>
            <a:r>
              <a:rPr lang="vi-VN" sz="2400" b="1" kern="0" dirty="0">
                <a:solidFill>
                  <a:srgbClr val="000000"/>
                </a:solidFill>
                <a:latin typeface="UTM Avo" panose="02040603050506020204" pitchFamily="18" charset="0"/>
                <a:cs typeface="Arial"/>
                <a:sym typeface="Arial"/>
              </a:rPr>
              <a:t>Trao đổi về câu chuyện</a:t>
            </a:r>
          </a:p>
        </p:txBody>
      </p:sp>
      <p:sp>
        <p:nvSpPr>
          <p:cNvPr id="3" name="Google Shape;460;p9">
            <a:extLst>
              <a:ext uri="{FF2B5EF4-FFF2-40B4-BE49-F238E27FC236}">
                <a16:creationId xmlns:a16="http://schemas.microsoft.com/office/drawing/2014/main" id="{70D8DBD9-9689-8225-D6B5-3DD8E70DDC17}"/>
              </a:ext>
            </a:extLst>
          </p:cNvPr>
          <p:cNvSpPr/>
          <p:nvPr/>
        </p:nvSpPr>
        <p:spPr>
          <a:xfrm>
            <a:off x="2000249" y="3400423"/>
            <a:ext cx="8007639" cy="1755556"/>
          </a:xfrm>
          <a:prstGeom prst="rect">
            <a:avLst/>
          </a:prstGeom>
          <a:solidFill>
            <a:srgbClr val="FFFFFF"/>
          </a:solidFill>
          <a:ln w="25400" cap="flat" cmpd="sng">
            <a:solidFill>
              <a:srgbClr val="234605"/>
            </a:solidFill>
            <a:prstDash val="solid"/>
            <a:round/>
            <a:headEnd type="none" w="sm" len="sm"/>
            <a:tailEnd type="none" w="sm" len="sm"/>
          </a:ln>
        </p:spPr>
        <p:txBody>
          <a:bodyPr spcFirstLastPara="1" wrap="square" lIns="365750" tIns="45700" rIns="243825" bIns="121900" anchor="b" anchorCtr="0">
            <a:noAutofit/>
          </a:bodyPr>
          <a:lstStyle/>
          <a:p>
            <a:pPr lvl="0" algn="ctr">
              <a:lnSpc>
                <a:spcPct val="150000"/>
              </a:lnSpc>
              <a:buClr>
                <a:srgbClr val="000000"/>
              </a:buClr>
            </a:pPr>
            <a:r>
              <a:rPr lang="en-US" sz="2400" kern="0" dirty="0" err="1">
                <a:solidFill>
                  <a:srgbClr val="310A0D"/>
                </a:solidFill>
                <a:latin typeface="UTM Avo" panose="02040603050506020204" pitchFamily="18" charset="0"/>
                <a:ea typeface="Arial"/>
                <a:cs typeface="Arial"/>
                <a:sym typeface="Arial"/>
              </a:rPr>
              <a:t>Vàng</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bạc</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không</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tạo</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nên</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hạnh</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phúc</a:t>
            </a:r>
            <a:r>
              <a:rPr lang="en-US" sz="2400" kern="0" dirty="0">
                <a:solidFill>
                  <a:srgbClr val="310A0D"/>
                </a:solidFill>
                <a:latin typeface="UTM Avo" panose="02040603050506020204" pitchFamily="18" charset="0"/>
                <a:ea typeface="Arial"/>
                <a:cs typeface="Arial"/>
                <a:sym typeface="Arial"/>
              </a:rPr>
              <a:t>.</a:t>
            </a:r>
          </a:p>
          <a:p>
            <a:pPr lvl="0" algn="ctr">
              <a:lnSpc>
                <a:spcPct val="150000"/>
              </a:lnSpc>
              <a:buClr>
                <a:srgbClr val="000000"/>
              </a:buClr>
            </a:pPr>
            <a:r>
              <a:rPr lang="en-US" sz="2400" kern="0" dirty="0" err="1">
                <a:solidFill>
                  <a:srgbClr val="310A0D"/>
                </a:solidFill>
                <a:latin typeface="UTM Avo" panose="02040603050506020204" pitchFamily="18" charset="0"/>
                <a:ea typeface="Arial"/>
                <a:cs typeface="Arial"/>
                <a:sym typeface="Arial"/>
              </a:rPr>
              <a:t>Lòng</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tham</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không</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tạo</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nên</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hạnh</a:t>
            </a:r>
            <a:r>
              <a:rPr lang="en-US" sz="2400" kern="0" dirty="0">
                <a:solidFill>
                  <a:srgbClr val="310A0D"/>
                </a:solidFill>
                <a:latin typeface="UTM Avo" panose="02040603050506020204" pitchFamily="18" charset="0"/>
                <a:ea typeface="Arial"/>
                <a:cs typeface="Arial"/>
                <a:sym typeface="Arial"/>
              </a:rPr>
              <a:t> </a:t>
            </a:r>
            <a:r>
              <a:rPr lang="en-US" sz="2400" kern="0" dirty="0" err="1">
                <a:solidFill>
                  <a:srgbClr val="310A0D"/>
                </a:solidFill>
                <a:latin typeface="UTM Avo" panose="02040603050506020204" pitchFamily="18" charset="0"/>
                <a:ea typeface="Arial"/>
                <a:cs typeface="Arial"/>
                <a:sym typeface="Arial"/>
              </a:rPr>
              <a:t>phúc</a:t>
            </a:r>
            <a:r>
              <a:rPr lang="en-US" sz="2400" kern="0" dirty="0">
                <a:solidFill>
                  <a:srgbClr val="310A0D"/>
                </a:solidFill>
                <a:latin typeface="UTM Avo" panose="02040603050506020204" pitchFamily="18" charset="0"/>
                <a:ea typeface="Arial"/>
                <a:cs typeface="Arial"/>
                <a:sym typeface="Arial"/>
              </a:rPr>
              <a:t>.</a:t>
            </a:r>
          </a:p>
        </p:txBody>
      </p:sp>
      <p:sp>
        <p:nvSpPr>
          <p:cNvPr id="4" name="Google Shape;461;p9">
            <a:extLst>
              <a:ext uri="{FF2B5EF4-FFF2-40B4-BE49-F238E27FC236}">
                <a16:creationId xmlns:a16="http://schemas.microsoft.com/office/drawing/2014/main" id="{1587F4A1-A6F0-8120-00FD-8B10575E4344}"/>
              </a:ext>
            </a:extLst>
          </p:cNvPr>
          <p:cNvSpPr/>
          <p:nvPr/>
        </p:nvSpPr>
        <p:spPr>
          <a:xfrm>
            <a:off x="1275498" y="3174059"/>
            <a:ext cx="9684602" cy="696676"/>
          </a:xfrm>
          <a:prstGeom prst="rect">
            <a:avLst/>
          </a:prstGeom>
          <a:solidFill>
            <a:srgbClr val="316007"/>
          </a:solidFill>
          <a:ln w="25400" cap="flat" cmpd="sng">
            <a:solidFill>
              <a:srgbClr val="234605"/>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vi-VN" sz="2400" b="1" kern="0" dirty="0">
                <a:solidFill>
                  <a:srgbClr val="FFF6DE"/>
                </a:solidFill>
                <a:latin typeface="UTM Avo" panose="02040603050506020204" pitchFamily="18" charset="0"/>
                <a:ea typeface="Arial"/>
                <a:cs typeface="Arial"/>
                <a:sym typeface="Arial"/>
              </a:rPr>
              <a:t>Câu chuyện “Điều ước của vua Mi-đát" nói với em điều gì? </a:t>
            </a:r>
          </a:p>
        </p:txBody>
      </p:sp>
      <p:sp>
        <p:nvSpPr>
          <p:cNvPr id="5" name="Google Shape;462;p9">
            <a:extLst>
              <a:ext uri="{FF2B5EF4-FFF2-40B4-BE49-F238E27FC236}">
                <a16:creationId xmlns:a16="http://schemas.microsoft.com/office/drawing/2014/main" id="{078FF63A-4DD5-7BAA-951E-62D029D3DAD5}"/>
              </a:ext>
            </a:extLst>
          </p:cNvPr>
          <p:cNvSpPr/>
          <p:nvPr/>
        </p:nvSpPr>
        <p:spPr>
          <a:xfrm>
            <a:off x="1793872" y="5500838"/>
            <a:ext cx="8485159" cy="1154352"/>
          </a:xfrm>
          <a:prstGeom prst="rect">
            <a:avLst/>
          </a:prstGeom>
          <a:solidFill>
            <a:srgbClr val="FFFFFF"/>
          </a:solidFill>
          <a:ln w="25400" cap="flat" cmpd="sng">
            <a:solidFill>
              <a:srgbClr val="234605"/>
            </a:solidFill>
            <a:prstDash val="solid"/>
            <a:round/>
            <a:headEnd type="none" w="sm" len="sm"/>
            <a:tailEnd type="none" w="sm" len="sm"/>
          </a:ln>
        </p:spPr>
        <p:txBody>
          <a:bodyPr spcFirstLastPara="1" wrap="square" lIns="365750" tIns="45700" rIns="243825" bIns="121900" anchor="b" anchorCtr="0">
            <a:noAutofit/>
          </a:bodyPr>
          <a:lstStyle/>
          <a:p>
            <a:pPr lvl="0" algn="ctr">
              <a:lnSpc>
                <a:spcPct val="150000"/>
              </a:lnSpc>
              <a:buClr>
                <a:srgbClr val="000000"/>
              </a:buClr>
            </a:pPr>
            <a:r>
              <a:rPr lang="vi-VN" sz="2400" kern="0" dirty="0">
                <a:solidFill>
                  <a:srgbClr val="310A0D"/>
                </a:solidFill>
                <a:latin typeface="UTM Avo" panose="02040603050506020204" pitchFamily="18" charset="0"/>
                <a:ea typeface="Arial"/>
                <a:cs typeface="Arial"/>
                <a:sym typeface="Arial"/>
              </a:rPr>
              <a:t>Muốn có cuộc sống sung sướng thì phải lao động.</a:t>
            </a:r>
          </a:p>
        </p:txBody>
      </p:sp>
      <p:sp>
        <p:nvSpPr>
          <p:cNvPr id="6" name="Google Shape;463;p9">
            <a:extLst>
              <a:ext uri="{FF2B5EF4-FFF2-40B4-BE49-F238E27FC236}">
                <a16:creationId xmlns:a16="http://schemas.microsoft.com/office/drawing/2014/main" id="{844FEDC2-7C96-DFA9-887A-C51E6A73DFEE}"/>
              </a:ext>
            </a:extLst>
          </p:cNvPr>
          <p:cNvSpPr/>
          <p:nvPr/>
        </p:nvSpPr>
        <p:spPr>
          <a:xfrm>
            <a:off x="1275497" y="5276033"/>
            <a:ext cx="9684602" cy="697550"/>
          </a:xfrm>
          <a:prstGeom prst="rect">
            <a:avLst/>
          </a:prstGeom>
          <a:solidFill>
            <a:srgbClr val="316007"/>
          </a:solidFill>
          <a:ln w="25400" cap="flat" cmpd="sng">
            <a:solidFill>
              <a:srgbClr val="234605"/>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vi-VN" sz="2400" b="1" kern="0" dirty="0">
                <a:solidFill>
                  <a:srgbClr val="FFF6DE"/>
                </a:solidFill>
                <a:latin typeface="UTM Avo" panose="02040603050506020204" pitchFamily="18" charset="0"/>
                <a:ea typeface="Arial"/>
                <a:cs typeface="Arial"/>
                <a:sym typeface="Arial"/>
              </a:rPr>
              <a:t>Theo em, muốn có cuộc sống sung sướng, cần làm gì? </a:t>
            </a:r>
          </a:p>
        </p:txBody>
      </p:sp>
      <p:sp>
        <p:nvSpPr>
          <p:cNvPr id="2" name="Google Shape;631;g2987dde74c8_0_0">
            <a:extLst>
              <a:ext uri="{FF2B5EF4-FFF2-40B4-BE49-F238E27FC236}">
                <a16:creationId xmlns:a16="http://schemas.microsoft.com/office/drawing/2014/main" id="{258853C9-1DD6-9072-A90D-1CB281CD4391}"/>
              </a:ext>
            </a:extLst>
          </p:cNvPr>
          <p:cNvSpPr/>
          <p:nvPr/>
        </p:nvSpPr>
        <p:spPr>
          <a:xfrm>
            <a:off x="3166953" y="1640628"/>
            <a:ext cx="5990494"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b="1" kern="0" dirty="0" err="1">
                <a:solidFill>
                  <a:schemeClr val="bg1"/>
                </a:solidFill>
                <a:latin typeface="UTM Avo" panose="02040603050506020204" pitchFamily="18" charset="0"/>
                <a:cs typeface="Arial"/>
                <a:sym typeface="Arial"/>
              </a:rPr>
              <a:t>Luyện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nghe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và</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endPar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Tree>
    <p:extLst>
      <p:ext uri="{BB962C8B-B14F-4D97-AF65-F5344CB8AC3E}">
        <p14:creationId xmlns:p14="http://schemas.microsoft.com/office/powerpoint/2010/main" val="103007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E6DAC2C-A632-C7D1-45D5-6A6D8D5E8B7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43A566D3-E8EE-0D75-F08E-0256EE92704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F28666B-4B51-D8DC-B946-A8020F33733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2E024A-D2EA-4F01-D53A-7B4115CDF381}"/>
              </a:ext>
            </a:extLst>
          </p:cNvPr>
          <p:cNvSpPr/>
          <p:nvPr/>
        </p:nvSpPr>
        <p:spPr>
          <a:xfrm>
            <a:off x="683393" y="2933299"/>
            <a:ext cx="5146575" cy="1799924"/>
          </a:xfrm>
          <a:prstGeom prst="roundRect">
            <a:avLst>
              <a:gd name="adj" fmla="val 50000"/>
            </a:avLst>
          </a:prstGeom>
          <a:solidFill>
            <a:srgbClr val="306004"/>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Ôn</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tập</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các</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p>
          <a:p>
            <a:pPr algn="ct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kiến</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thức</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đã</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học</a:t>
            </a:r>
            <a:endParaRPr lang="en-US" sz="2400" b="1" dirty="0">
              <a:solidFill>
                <a:srgbClr val="FFF6DE"/>
              </a:solidFill>
              <a:effectLst>
                <a:outerShdw blurRad="38100" dist="38100" dir="2700000" algn="tl">
                  <a:srgbClr val="000000">
                    <a:alpha val="43137"/>
                  </a:srgbClr>
                </a:outerShdw>
              </a:effectLst>
              <a:latin typeface="UTM Avo" panose="02040603050506020204" pitchFamily="18" charset="0"/>
            </a:endParaRPr>
          </a:p>
        </p:txBody>
      </p:sp>
      <p:sp>
        <p:nvSpPr>
          <p:cNvPr id="3" name="Rectangle: Rounded Corners 2">
            <a:extLst>
              <a:ext uri="{FF2B5EF4-FFF2-40B4-BE49-F238E27FC236}">
                <a16:creationId xmlns:a16="http://schemas.microsoft.com/office/drawing/2014/main" id="{6DDBFE55-71E8-CC59-2604-D91B27B92E1F}"/>
              </a:ext>
            </a:extLst>
          </p:cNvPr>
          <p:cNvSpPr/>
          <p:nvPr/>
        </p:nvSpPr>
        <p:spPr>
          <a:xfrm>
            <a:off x="5953225" y="2933299"/>
            <a:ext cx="5146575" cy="1799924"/>
          </a:xfrm>
          <a:prstGeom prst="roundRect">
            <a:avLst>
              <a:gd name="adj" fmla="val 50000"/>
            </a:avLst>
          </a:prstGeom>
          <a:solidFill>
            <a:srgbClr val="306004"/>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Chuẩn bị bài:</a:t>
            </a:r>
            <a:b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br>
            <a:r>
              <a:rPr lang="vi-VN" sz="2400" i="1" dirty="0">
                <a:solidFill>
                  <a:srgbClr val="FFF6DE"/>
                </a:solidFill>
                <a:effectLst>
                  <a:outerShdw blurRad="38100" dist="38100" dir="2700000" algn="tl">
                    <a:srgbClr val="000000">
                      <a:alpha val="43137"/>
                    </a:srgbClr>
                  </a:outerShdw>
                </a:effectLst>
                <a:latin typeface="UTM Avo" panose="02040603050506020204" pitchFamily="18" charset="0"/>
              </a:rPr>
              <a:t>Ôn tập cuối học kì 1 (Tiết </a:t>
            </a:r>
            <a:r>
              <a:rPr lang="en-US" sz="2400" i="1" dirty="0">
                <a:solidFill>
                  <a:srgbClr val="FFF6DE"/>
                </a:solidFill>
                <a:effectLst>
                  <a:outerShdw blurRad="38100" dist="38100" dir="2700000" algn="tl">
                    <a:srgbClr val="000000">
                      <a:alpha val="43137"/>
                    </a:srgbClr>
                  </a:outerShdw>
                </a:effectLst>
                <a:latin typeface="UTM Avo" panose="02040603050506020204" pitchFamily="18" charset="0"/>
              </a:rPr>
              <a:t>4</a:t>
            </a:r>
            <a:r>
              <a:rPr lang="vi-VN" sz="2400" i="1" dirty="0">
                <a:solidFill>
                  <a:srgbClr val="FFF6DE"/>
                </a:solidFill>
                <a:effectLst>
                  <a:outerShdw blurRad="38100" dist="38100" dir="2700000" algn="tl">
                    <a:srgbClr val="000000">
                      <a:alpha val="43137"/>
                    </a:srgbClr>
                  </a:outerShdw>
                </a:effectLst>
                <a:latin typeface="UTM Avo" panose="02040603050506020204" pitchFamily="18" charset="0"/>
              </a:rPr>
              <a:t>)</a:t>
            </a:r>
          </a:p>
        </p:txBody>
      </p:sp>
      <p:grpSp>
        <p:nvGrpSpPr>
          <p:cNvPr id="40" name="Google Shape;479;g2987dde74c8_0_1433">
            <a:extLst>
              <a:ext uri="{FF2B5EF4-FFF2-40B4-BE49-F238E27FC236}">
                <a16:creationId xmlns:a16="http://schemas.microsoft.com/office/drawing/2014/main" id="{749EA4DE-15B4-4386-524B-2EE9AD57C6C2}"/>
              </a:ext>
            </a:extLst>
          </p:cNvPr>
          <p:cNvGrpSpPr/>
          <p:nvPr/>
        </p:nvGrpSpPr>
        <p:grpSpPr>
          <a:xfrm rot="1335137">
            <a:off x="11123755" y="4328453"/>
            <a:ext cx="769703" cy="1043919"/>
            <a:chOff x="9134025" y="1374675"/>
            <a:chExt cx="577293" cy="782961"/>
          </a:xfrm>
        </p:grpSpPr>
        <p:sp>
          <p:nvSpPr>
            <p:cNvPr id="42" name="Google Shape;480;g2987dde74c8_0_1433">
              <a:extLst>
                <a:ext uri="{FF2B5EF4-FFF2-40B4-BE49-F238E27FC236}">
                  <a16:creationId xmlns:a16="http://schemas.microsoft.com/office/drawing/2014/main" id="{48CE42D8-A9EB-0D4A-4D8F-A552B4D88EA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3" name="Google Shape;481;g2987dde74c8_0_1433">
              <a:extLst>
                <a:ext uri="{FF2B5EF4-FFF2-40B4-BE49-F238E27FC236}">
                  <a16:creationId xmlns:a16="http://schemas.microsoft.com/office/drawing/2014/main" id="{8F80E2E3-FD84-064B-E6F8-E1BCE92B39BD}"/>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4" name="Google Shape;482;g2987dde74c8_0_1433">
              <a:extLst>
                <a:ext uri="{FF2B5EF4-FFF2-40B4-BE49-F238E27FC236}">
                  <a16:creationId xmlns:a16="http://schemas.microsoft.com/office/drawing/2014/main" id="{CA89C7A1-6948-1D02-63F4-E2A07678BA14}"/>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5" name="Google Shape;483;g2987dde74c8_0_1433">
              <a:extLst>
                <a:ext uri="{FF2B5EF4-FFF2-40B4-BE49-F238E27FC236}">
                  <a16:creationId xmlns:a16="http://schemas.microsoft.com/office/drawing/2014/main" id="{40591F1A-A952-D904-F5EE-8295AD21C16E}"/>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6" name="Google Shape;484;g2987dde74c8_0_1433">
              <a:extLst>
                <a:ext uri="{FF2B5EF4-FFF2-40B4-BE49-F238E27FC236}">
                  <a16:creationId xmlns:a16="http://schemas.microsoft.com/office/drawing/2014/main" id="{C774706C-D65E-28A7-FA22-091F474F02AD}"/>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7" name="Google Shape;485;g2987dde74c8_0_1433">
              <a:extLst>
                <a:ext uri="{FF2B5EF4-FFF2-40B4-BE49-F238E27FC236}">
                  <a16:creationId xmlns:a16="http://schemas.microsoft.com/office/drawing/2014/main" id="{2C5C2D37-D7DC-8AFF-22C9-F82B754F1DD9}"/>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8" name="Google Shape;486;g2987dde74c8_0_1433">
              <a:extLst>
                <a:ext uri="{FF2B5EF4-FFF2-40B4-BE49-F238E27FC236}">
                  <a16:creationId xmlns:a16="http://schemas.microsoft.com/office/drawing/2014/main" id="{9161BE41-075B-036C-B147-5C9C6DBCD53D}"/>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9" name="Google Shape;487;g2987dde74c8_0_1433">
              <a:extLst>
                <a:ext uri="{FF2B5EF4-FFF2-40B4-BE49-F238E27FC236}">
                  <a16:creationId xmlns:a16="http://schemas.microsoft.com/office/drawing/2014/main" id="{17638171-8ECF-C31C-0745-EDA6FBA2956C}"/>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 name="Google Shape;488;g2987dde74c8_0_1433">
              <a:extLst>
                <a:ext uri="{FF2B5EF4-FFF2-40B4-BE49-F238E27FC236}">
                  <a16:creationId xmlns:a16="http://schemas.microsoft.com/office/drawing/2014/main" id="{5061E0B8-C39A-F06C-E648-DC9B644B902C}"/>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9EB40B"/>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1" name="Google Shape;489;g2987dde74c8_0_1433">
              <a:extLst>
                <a:ext uri="{FF2B5EF4-FFF2-40B4-BE49-F238E27FC236}">
                  <a16:creationId xmlns:a16="http://schemas.microsoft.com/office/drawing/2014/main" id="{EF3320EA-00A5-4BA5-FF7A-7D7E19AB65F2}"/>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2" name="Google Shape;490;g2987dde74c8_0_1433">
            <a:extLst>
              <a:ext uri="{FF2B5EF4-FFF2-40B4-BE49-F238E27FC236}">
                <a16:creationId xmlns:a16="http://schemas.microsoft.com/office/drawing/2014/main" id="{4FF28E91-CB3E-0C77-A194-81481B3DFF2C}"/>
              </a:ext>
            </a:extLst>
          </p:cNvPr>
          <p:cNvGrpSpPr/>
          <p:nvPr/>
        </p:nvGrpSpPr>
        <p:grpSpPr>
          <a:xfrm rot="-2165528">
            <a:off x="10820425" y="6656372"/>
            <a:ext cx="1230339" cy="491246"/>
            <a:chOff x="9139530" y="2444589"/>
            <a:chExt cx="922692" cy="368410"/>
          </a:xfrm>
        </p:grpSpPr>
        <p:sp>
          <p:nvSpPr>
            <p:cNvPr id="53" name="Google Shape;491;g2987dde74c8_0_1433">
              <a:extLst>
                <a:ext uri="{FF2B5EF4-FFF2-40B4-BE49-F238E27FC236}">
                  <a16:creationId xmlns:a16="http://schemas.microsoft.com/office/drawing/2014/main" id="{B3089409-663D-FE7A-9084-AD66123CCE6B}"/>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4" name="Google Shape;492;g2987dde74c8_0_1433">
              <a:extLst>
                <a:ext uri="{FF2B5EF4-FFF2-40B4-BE49-F238E27FC236}">
                  <a16:creationId xmlns:a16="http://schemas.microsoft.com/office/drawing/2014/main" id="{4D6593BB-3539-C9D2-B59E-F6868C4631B5}"/>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5" name="Google Shape;493;g2987dde74c8_0_1433">
              <a:extLst>
                <a:ext uri="{FF2B5EF4-FFF2-40B4-BE49-F238E27FC236}">
                  <a16:creationId xmlns:a16="http://schemas.microsoft.com/office/drawing/2014/main" id="{6940E980-535A-791B-0D8A-62D2641504E4}"/>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6" name="Google Shape;494;g2987dde74c8_0_1433">
              <a:extLst>
                <a:ext uri="{FF2B5EF4-FFF2-40B4-BE49-F238E27FC236}">
                  <a16:creationId xmlns:a16="http://schemas.microsoft.com/office/drawing/2014/main" id="{57B95AD1-5418-9317-CDD5-18F1D059D389}"/>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7" name="Google Shape;495;g2987dde74c8_0_1433">
              <a:extLst>
                <a:ext uri="{FF2B5EF4-FFF2-40B4-BE49-F238E27FC236}">
                  <a16:creationId xmlns:a16="http://schemas.microsoft.com/office/drawing/2014/main" id="{D0F3324A-D486-D137-92F4-4DA22C52B911}"/>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8" name="Google Shape;496;g2987dde74c8_0_1433">
              <a:extLst>
                <a:ext uri="{FF2B5EF4-FFF2-40B4-BE49-F238E27FC236}">
                  <a16:creationId xmlns:a16="http://schemas.microsoft.com/office/drawing/2014/main" id="{059BEE70-5185-9BEA-F98A-BBA775F091A1}"/>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9" name="Google Shape;497;g2987dde74c8_0_1433">
              <a:extLst>
                <a:ext uri="{FF2B5EF4-FFF2-40B4-BE49-F238E27FC236}">
                  <a16:creationId xmlns:a16="http://schemas.microsoft.com/office/drawing/2014/main" id="{B8881449-0935-9B4C-DA0A-452EFEFE2452}"/>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0" name="Google Shape;498;g2987dde74c8_0_1433">
              <a:extLst>
                <a:ext uri="{FF2B5EF4-FFF2-40B4-BE49-F238E27FC236}">
                  <a16:creationId xmlns:a16="http://schemas.microsoft.com/office/drawing/2014/main" id="{1ADA3F4A-A940-D393-B2E0-C1FBCE6BFDDF}"/>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1" name="Google Shape;499;g2987dde74c8_0_1433">
              <a:extLst>
                <a:ext uri="{FF2B5EF4-FFF2-40B4-BE49-F238E27FC236}">
                  <a16:creationId xmlns:a16="http://schemas.microsoft.com/office/drawing/2014/main" id="{20276C82-CD46-1F17-72FC-7AEBE58AB4BA}"/>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2" name="Google Shape;500;g2987dde74c8_0_1433">
              <a:extLst>
                <a:ext uri="{FF2B5EF4-FFF2-40B4-BE49-F238E27FC236}">
                  <a16:creationId xmlns:a16="http://schemas.microsoft.com/office/drawing/2014/main" id="{D0F70AD8-EF49-51B4-A7A0-137E371D99A1}"/>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63" name="Google Shape;501;g2987dde74c8_0_1433">
            <a:extLst>
              <a:ext uri="{FF2B5EF4-FFF2-40B4-BE49-F238E27FC236}">
                <a16:creationId xmlns:a16="http://schemas.microsoft.com/office/drawing/2014/main" id="{EE0BC456-BCDD-39F9-B4BE-12AF9BE482C4}"/>
              </a:ext>
            </a:extLst>
          </p:cNvPr>
          <p:cNvGrpSpPr/>
          <p:nvPr/>
        </p:nvGrpSpPr>
        <p:grpSpPr>
          <a:xfrm>
            <a:off x="10616066" y="4888090"/>
            <a:ext cx="1378177" cy="1533558"/>
            <a:chOff x="9324540" y="1727622"/>
            <a:chExt cx="1033659" cy="1150197"/>
          </a:xfrm>
        </p:grpSpPr>
        <p:sp>
          <p:nvSpPr>
            <p:cNvPr id="502" name="Google Shape;502;g2987dde74c8_0_1433">
              <a:extLst>
                <a:ext uri="{FF2B5EF4-FFF2-40B4-BE49-F238E27FC236}">
                  <a16:creationId xmlns:a16="http://schemas.microsoft.com/office/drawing/2014/main" id="{F1BDD411-498B-3257-AE2C-65E5B44FD93E}"/>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3" name="Google Shape;503;g2987dde74c8_0_1433">
              <a:extLst>
                <a:ext uri="{FF2B5EF4-FFF2-40B4-BE49-F238E27FC236}">
                  <a16:creationId xmlns:a16="http://schemas.microsoft.com/office/drawing/2014/main" id="{0502AD33-09F6-50E3-AB96-A12BDE3E6E59}"/>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04" name="Google Shape;504;g2987dde74c8_0_1433">
            <a:extLst>
              <a:ext uri="{FF2B5EF4-FFF2-40B4-BE49-F238E27FC236}">
                <a16:creationId xmlns:a16="http://schemas.microsoft.com/office/drawing/2014/main" id="{5533D4F0-4D54-ACC7-4606-D51786F99474}"/>
              </a:ext>
            </a:extLst>
          </p:cNvPr>
          <p:cNvGrpSpPr/>
          <p:nvPr/>
        </p:nvGrpSpPr>
        <p:grpSpPr>
          <a:xfrm>
            <a:off x="10658950" y="5553968"/>
            <a:ext cx="1587825" cy="1277727"/>
            <a:chOff x="9356704" y="2227043"/>
            <a:chExt cx="1190899" cy="958320"/>
          </a:xfrm>
        </p:grpSpPr>
        <p:sp>
          <p:nvSpPr>
            <p:cNvPr id="505" name="Google Shape;505;g2987dde74c8_0_1433">
              <a:extLst>
                <a:ext uri="{FF2B5EF4-FFF2-40B4-BE49-F238E27FC236}">
                  <a16:creationId xmlns:a16="http://schemas.microsoft.com/office/drawing/2014/main" id="{AFE68A66-124B-0A8A-CF4F-6F0D49A47AC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6" name="Google Shape;506;g2987dde74c8_0_1433">
              <a:extLst>
                <a:ext uri="{FF2B5EF4-FFF2-40B4-BE49-F238E27FC236}">
                  <a16:creationId xmlns:a16="http://schemas.microsoft.com/office/drawing/2014/main" id="{C9B8409D-3E49-2298-3596-73CEAAA50ECC}"/>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07" name="Google Shape;507;g2987dde74c8_0_1433">
            <a:extLst>
              <a:ext uri="{FF2B5EF4-FFF2-40B4-BE49-F238E27FC236}">
                <a16:creationId xmlns:a16="http://schemas.microsoft.com/office/drawing/2014/main" id="{3BCA97AA-BA9F-C65A-01E7-27B801434D5F}"/>
              </a:ext>
            </a:extLst>
          </p:cNvPr>
          <p:cNvGrpSpPr/>
          <p:nvPr/>
        </p:nvGrpSpPr>
        <p:grpSpPr>
          <a:xfrm rot="-892015" flipH="1">
            <a:off x="-136743" y="4910401"/>
            <a:ext cx="1967707" cy="1583419"/>
            <a:chOff x="9356704" y="2227043"/>
            <a:chExt cx="1190899" cy="958320"/>
          </a:xfrm>
        </p:grpSpPr>
        <p:sp>
          <p:nvSpPr>
            <p:cNvPr id="508" name="Google Shape;508;g2987dde74c8_0_1433">
              <a:extLst>
                <a:ext uri="{FF2B5EF4-FFF2-40B4-BE49-F238E27FC236}">
                  <a16:creationId xmlns:a16="http://schemas.microsoft.com/office/drawing/2014/main" id="{3C227636-3B66-85B9-F332-E3480C4C5846}"/>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9" name="Google Shape;509;g2987dde74c8_0_1433">
              <a:extLst>
                <a:ext uri="{FF2B5EF4-FFF2-40B4-BE49-F238E27FC236}">
                  <a16:creationId xmlns:a16="http://schemas.microsoft.com/office/drawing/2014/main" id="{712A3786-0C0E-A7B6-B56C-8116DBD4F4B1}"/>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10" name="Google Shape;510;g2987dde74c8_0_1433">
            <a:extLst>
              <a:ext uri="{FF2B5EF4-FFF2-40B4-BE49-F238E27FC236}">
                <a16:creationId xmlns:a16="http://schemas.microsoft.com/office/drawing/2014/main" id="{59D5041D-864E-B846-F967-ADA530BFB46C}"/>
              </a:ext>
            </a:extLst>
          </p:cNvPr>
          <p:cNvGrpSpPr/>
          <p:nvPr/>
        </p:nvGrpSpPr>
        <p:grpSpPr>
          <a:xfrm rot="-892015" flipH="1">
            <a:off x="-43528" y="5700181"/>
            <a:ext cx="1641373" cy="1066991"/>
            <a:chOff x="9584827" y="2717804"/>
            <a:chExt cx="993394" cy="645766"/>
          </a:xfrm>
        </p:grpSpPr>
        <p:sp>
          <p:nvSpPr>
            <p:cNvPr id="511" name="Google Shape;511;g2987dde74c8_0_1433">
              <a:extLst>
                <a:ext uri="{FF2B5EF4-FFF2-40B4-BE49-F238E27FC236}">
                  <a16:creationId xmlns:a16="http://schemas.microsoft.com/office/drawing/2014/main" id="{DAA93151-B84C-FF4B-3481-C017A1E3DD9A}"/>
                </a:ext>
              </a:extLst>
            </p:cNvPr>
            <p:cNvSpPr/>
            <p:nvPr/>
          </p:nvSpPr>
          <p:spPr>
            <a:xfrm>
              <a:off x="9584827" y="2717804"/>
              <a:ext cx="993391" cy="645766"/>
            </a:xfrm>
            <a:custGeom>
              <a:avLst/>
              <a:gdLst/>
              <a:ahLst/>
              <a:cxnLst/>
              <a:rect l="l" t="t" r="r" b="b"/>
              <a:pathLst>
                <a:path w="16060" h="10440" extrusionOk="0">
                  <a:moveTo>
                    <a:pt x="7241" y="1"/>
                  </a:moveTo>
                  <a:cubicBezTo>
                    <a:pt x="7069" y="1"/>
                    <a:pt x="6913" y="31"/>
                    <a:pt x="6779" y="96"/>
                  </a:cubicBezTo>
                  <a:cubicBezTo>
                    <a:pt x="4663" y="1102"/>
                    <a:pt x="7999" y="2621"/>
                    <a:pt x="7999" y="2621"/>
                  </a:cubicBezTo>
                  <a:cubicBezTo>
                    <a:pt x="7999" y="2621"/>
                    <a:pt x="5397" y="1693"/>
                    <a:pt x="3669" y="1693"/>
                  </a:cubicBezTo>
                  <a:cubicBezTo>
                    <a:pt x="2884" y="1693"/>
                    <a:pt x="2280" y="1885"/>
                    <a:pt x="2181" y="2442"/>
                  </a:cubicBezTo>
                  <a:cubicBezTo>
                    <a:pt x="1895" y="4048"/>
                    <a:pt x="4106" y="4319"/>
                    <a:pt x="4527" y="4356"/>
                  </a:cubicBezTo>
                  <a:lnTo>
                    <a:pt x="4527" y="4356"/>
                  </a:lnTo>
                  <a:cubicBezTo>
                    <a:pt x="4401" y="4347"/>
                    <a:pt x="4111" y="4330"/>
                    <a:pt x="3736" y="4330"/>
                  </a:cubicBezTo>
                  <a:cubicBezTo>
                    <a:pt x="2422" y="4330"/>
                    <a:pt x="60" y="4534"/>
                    <a:pt x="23" y="5999"/>
                  </a:cubicBezTo>
                  <a:cubicBezTo>
                    <a:pt x="1" y="6884"/>
                    <a:pt x="865" y="7133"/>
                    <a:pt x="1847" y="7133"/>
                  </a:cubicBezTo>
                  <a:cubicBezTo>
                    <a:pt x="3118" y="7133"/>
                    <a:pt x="4586" y="6715"/>
                    <a:pt x="4587" y="6715"/>
                  </a:cubicBezTo>
                  <a:lnTo>
                    <a:pt x="4587" y="6715"/>
                  </a:lnTo>
                  <a:cubicBezTo>
                    <a:pt x="4586" y="6715"/>
                    <a:pt x="1072" y="8140"/>
                    <a:pt x="2804" y="9325"/>
                  </a:cubicBezTo>
                  <a:cubicBezTo>
                    <a:pt x="3054" y="9497"/>
                    <a:pt x="3368" y="9570"/>
                    <a:pt x="3722" y="9570"/>
                  </a:cubicBezTo>
                  <a:cubicBezTo>
                    <a:pt x="5815" y="9570"/>
                    <a:pt x="9303" y="7006"/>
                    <a:pt x="9304" y="7005"/>
                  </a:cubicBezTo>
                  <a:lnTo>
                    <a:pt x="9304" y="7005"/>
                  </a:lnTo>
                  <a:cubicBezTo>
                    <a:pt x="9303" y="7006"/>
                    <a:pt x="6148" y="9564"/>
                    <a:pt x="8323" y="10323"/>
                  </a:cubicBezTo>
                  <a:cubicBezTo>
                    <a:pt x="8552" y="10403"/>
                    <a:pt x="8800" y="10439"/>
                    <a:pt x="9064" y="10439"/>
                  </a:cubicBezTo>
                  <a:cubicBezTo>
                    <a:pt x="11789" y="10439"/>
                    <a:pt x="16059" y="6545"/>
                    <a:pt x="16059" y="6545"/>
                  </a:cubicBezTo>
                  <a:cubicBezTo>
                    <a:pt x="16059" y="6545"/>
                    <a:pt x="9778" y="1"/>
                    <a:pt x="7241"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2" name="Google Shape;512;g2987dde74c8_0_1433">
              <a:extLst>
                <a:ext uri="{FF2B5EF4-FFF2-40B4-BE49-F238E27FC236}">
                  <a16:creationId xmlns:a16="http://schemas.microsoft.com/office/drawing/2014/main" id="{438CC942-BEB2-EC25-AEF3-C3A239C0099A}"/>
                </a:ext>
              </a:extLst>
            </p:cNvPr>
            <p:cNvSpPr/>
            <p:nvPr/>
          </p:nvSpPr>
          <p:spPr>
            <a:xfrm>
              <a:off x="9988805" y="2972216"/>
              <a:ext cx="589416" cy="150431"/>
            </a:xfrm>
            <a:custGeom>
              <a:avLst/>
              <a:gdLst/>
              <a:ahLst/>
              <a:cxnLst/>
              <a:rect l="l" t="t" r="r" b="b"/>
              <a:pathLst>
                <a:path w="9529" h="2432" fill="none" extrusionOk="0">
                  <a:moveTo>
                    <a:pt x="9528" y="2432"/>
                  </a:moveTo>
                  <a:cubicBezTo>
                    <a:pt x="9528" y="2432"/>
                    <a:pt x="4351" y="1"/>
                    <a:pt x="0" y="939"/>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18-Ôn tập cuối học kì I-Tiết 2</Template>
  <TotalTime>115</TotalTime>
  <Words>703</Words>
  <Application>Microsoft Office PowerPoint</Application>
  <PresentationFormat>Widescreen</PresentationFormat>
  <Paragraphs>68</Paragraphs>
  <Slides>17</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17</vt:i4>
      </vt:variant>
    </vt:vector>
  </HeadingPairs>
  <TitlesOfParts>
    <vt:vector size="25" baseType="lpstr">
      <vt:lpstr>UTM Avo</vt:lpstr>
      <vt:lpstr>Calibri</vt:lpstr>
      <vt:lpstr>Arial</vt:lpstr>
      <vt:lpstr>Amatic SC</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7</cp:revision>
  <dcterms:created xsi:type="dcterms:W3CDTF">2023-11-09T12:02:46Z</dcterms:created>
  <dcterms:modified xsi:type="dcterms:W3CDTF">2023-11-10T03:20:03Z</dcterms:modified>
</cp:coreProperties>
</file>