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7"/>
  </p:notesMasterIdLst>
  <p:sldIdLst>
    <p:sldId id="256" r:id="rId4"/>
    <p:sldId id="313" r:id="rId5"/>
    <p:sldId id="312" r:id="rId6"/>
    <p:sldId id="406" r:id="rId7"/>
    <p:sldId id="395" r:id="rId8"/>
    <p:sldId id="396" r:id="rId9"/>
    <p:sldId id="397" r:id="rId10"/>
    <p:sldId id="398" r:id="rId11"/>
    <p:sldId id="407" r:id="rId12"/>
    <p:sldId id="263" r:id="rId13"/>
    <p:sldId id="270" r:id="rId14"/>
    <p:sldId id="279" r:id="rId15"/>
    <p:sldId id="336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E"/>
    <a:srgbClr val="306004"/>
    <a:srgbClr val="9EB40B"/>
    <a:srgbClr val="5F1F3E"/>
    <a:srgbClr val="333289"/>
    <a:srgbClr val="FFD944"/>
    <a:srgbClr val="310A0D"/>
    <a:srgbClr val="FFFAF7"/>
    <a:srgbClr val="123C12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5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 tập cuối học kì I: Tiết 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8E5C4B-7BC1-7255-F087-C487E87CDEC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A323A89-230A-6D26-81BB-0D39A841C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B99EF1-E6CC-4715-A10F-5D35523E57B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387;g2987dde74c8_0_1344">
            <a:extLst>
              <a:ext uri="{FF2B5EF4-FFF2-40B4-BE49-F238E27FC236}">
                <a16:creationId xmlns:a16="http://schemas.microsoft.com/office/drawing/2014/main" id="{620DAB5E-420A-8BF2-8D0B-FF5A2A4088B4}"/>
              </a:ext>
            </a:extLst>
          </p:cNvPr>
          <p:cNvSpPr/>
          <p:nvPr/>
        </p:nvSpPr>
        <p:spPr>
          <a:xfrm>
            <a:off x="663517" y="1815452"/>
            <a:ext cx="10972800" cy="4673565"/>
          </a:xfrm>
          <a:prstGeom prst="roundRect">
            <a:avLst>
              <a:gd name="adj" fmla="val 11871"/>
            </a:avLst>
          </a:prstGeom>
          <a:solidFill>
            <a:srgbClr val="C7D830"/>
          </a:solidFill>
          <a:ln>
            <a:noFill/>
          </a:ln>
          <a:effectLst>
            <a:outerShdw dist="38100" dir="2640000" algn="bl" rotWithShape="0">
              <a:srgbClr val="316007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Em hãy điền những chữ còn thiếu vào trong đoạn thơ sau: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Mặt trời gác núi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Bóng tối lan dần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Anh Đóm chuyên cần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Lên đèn …..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 làn gió mát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Anh đi rất êm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Đi suốt ……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Lo cho người ngủ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6" name="Google Shape;390;g2987dde74c8_0_1344">
            <a:extLst>
              <a:ext uri="{FF2B5EF4-FFF2-40B4-BE49-F238E27FC236}">
                <a16:creationId xmlns:a16="http://schemas.microsoft.com/office/drawing/2014/main" id="{8C02CE21-2D98-8603-BCDF-9B8CC9FDFF38}"/>
              </a:ext>
            </a:extLst>
          </p:cNvPr>
          <p:cNvGrpSpPr/>
          <p:nvPr/>
        </p:nvGrpSpPr>
        <p:grpSpPr>
          <a:xfrm rot="10800000">
            <a:off x="397011" y="6237538"/>
            <a:ext cx="769705" cy="1043922"/>
            <a:chOff x="9134025" y="1374675"/>
            <a:chExt cx="577293" cy="782961"/>
          </a:xfrm>
        </p:grpSpPr>
        <p:sp>
          <p:nvSpPr>
            <p:cNvPr id="107" name="Google Shape;391;g2987dde74c8_0_1344">
              <a:extLst>
                <a:ext uri="{FF2B5EF4-FFF2-40B4-BE49-F238E27FC236}">
                  <a16:creationId xmlns:a16="http://schemas.microsoft.com/office/drawing/2014/main" id="{213A6282-AE1C-8633-D1CD-526DE387B6C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392;g2987dde74c8_0_1344">
              <a:extLst>
                <a:ext uri="{FF2B5EF4-FFF2-40B4-BE49-F238E27FC236}">
                  <a16:creationId xmlns:a16="http://schemas.microsoft.com/office/drawing/2014/main" id="{38ED5E7D-2C00-5D9F-FFC5-81B0A2C13E4A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393;g2987dde74c8_0_1344">
              <a:extLst>
                <a:ext uri="{FF2B5EF4-FFF2-40B4-BE49-F238E27FC236}">
                  <a16:creationId xmlns:a16="http://schemas.microsoft.com/office/drawing/2014/main" id="{7B5C9BF2-707A-172B-C6B6-2B47CC651360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394;g2987dde74c8_0_1344">
              <a:extLst>
                <a:ext uri="{FF2B5EF4-FFF2-40B4-BE49-F238E27FC236}">
                  <a16:creationId xmlns:a16="http://schemas.microsoft.com/office/drawing/2014/main" id="{AAB3D2DA-6A46-2294-3968-D45384EDA3B3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395;g2987dde74c8_0_1344">
              <a:extLst>
                <a:ext uri="{FF2B5EF4-FFF2-40B4-BE49-F238E27FC236}">
                  <a16:creationId xmlns:a16="http://schemas.microsoft.com/office/drawing/2014/main" id="{FCAD6503-5B98-79A7-575F-FEA5D37C7BB4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396;g2987dde74c8_0_1344">
              <a:extLst>
                <a:ext uri="{FF2B5EF4-FFF2-40B4-BE49-F238E27FC236}">
                  <a16:creationId xmlns:a16="http://schemas.microsoft.com/office/drawing/2014/main" id="{31D5071A-FC1E-F15D-2BFF-4F18C23037FE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397;g2987dde74c8_0_1344">
              <a:extLst>
                <a:ext uri="{FF2B5EF4-FFF2-40B4-BE49-F238E27FC236}">
                  <a16:creationId xmlns:a16="http://schemas.microsoft.com/office/drawing/2014/main" id="{ECDCFB0B-842B-064C-47C0-87BCD57D9C75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398;g2987dde74c8_0_1344">
              <a:extLst>
                <a:ext uri="{FF2B5EF4-FFF2-40B4-BE49-F238E27FC236}">
                  <a16:creationId xmlns:a16="http://schemas.microsoft.com/office/drawing/2014/main" id="{9957D0C2-8E8B-6F2E-28C8-B14690B0A080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399;g2987dde74c8_0_1344">
              <a:extLst>
                <a:ext uri="{FF2B5EF4-FFF2-40B4-BE49-F238E27FC236}">
                  <a16:creationId xmlns:a16="http://schemas.microsoft.com/office/drawing/2014/main" id="{90D08C56-D8A6-A1C0-1089-DE7D66FC3CBD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400;g2987dde74c8_0_1344">
              <a:extLst>
                <a:ext uri="{FF2B5EF4-FFF2-40B4-BE49-F238E27FC236}">
                  <a16:creationId xmlns:a16="http://schemas.microsoft.com/office/drawing/2014/main" id="{8D2D3695-E0DB-54BB-1078-AE7F9A26D733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401;g2987dde74c8_0_1344">
            <a:extLst>
              <a:ext uri="{FF2B5EF4-FFF2-40B4-BE49-F238E27FC236}">
                <a16:creationId xmlns:a16="http://schemas.microsoft.com/office/drawing/2014/main" id="{B3CE7111-45CC-DAC4-200F-391CB378505E}"/>
              </a:ext>
            </a:extLst>
          </p:cNvPr>
          <p:cNvGrpSpPr/>
          <p:nvPr/>
        </p:nvGrpSpPr>
        <p:grpSpPr>
          <a:xfrm flipH="1">
            <a:off x="274393" y="4567571"/>
            <a:ext cx="1378177" cy="1533558"/>
            <a:chOff x="9324540" y="1727622"/>
            <a:chExt cx="1033659" cy="1150197"/>
          </a:xfrm>
        </p:grpSpPr>
        <p:sp>
          <p:nvSpPr>
            <p:cNvPr id="118" name="Google Shape;402;g2987dde74c8_0_1344">
              <a:extLst>
                <a:ext uri="{FF2B5EF4-FFF2-40B4-BE49-F238E27FC236}">
                  <a16:creationId xmlns:a16="http://schemas.microsoft.com/office/drawing/2014/main" id="{557104F3-D91F-CC4D-F53C-9F2C8F41F698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403;g2987dde74c8_0_1344">
              <a:extLst>
                <a:ext uri="{FF2B5EF4-FFF2-40B4-BE49-F238E27FC236}">
                  <a16:creationId xmlns:a16="http://schemas.microsoft.com/office/drawing/2014/main" id="{CB96F09D-854B-D7E4-438A-B48E667A5E9A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404;g2987dde74c8_0_1344">
            <a:extLst>
              <a:ext uri="{FF2B5EF4-FFF2-40B4-BE49-F238E27FC236}">
                <a16:creationId xmlns:a16="http://schemas.microsoft.com/office/drawing/2014/main" id="{80EEED1D-14AB-A8C8-114A-C68C175C8F71}"/>
              </a:ext>
            </a:extLst>
          </p:cNvPr>
          <p:cNvGrpSpPr/>
          <p:nvPr/>
        </p:nvGrpSpPr>
        <p:grpSpPr>
          <a:xfrm rot="1126970" flipH="1">
            <a:off x="299425" y="5339635"/>
            <a:ext cx="1587830" cy="1277731"/>
            <a:chOff x="9356704" y="2227043"/>
            <a:chExt cx="1190899" cy="958320"/>
          </a:xfrm>
        </p:grpSpPr>
        <p:sp>
          <p:nvSpPr>
            <p:cNvPr id="121" name="Google Shape;405;g2987dde74c8_0_1344">
              <a:extLst>
                <a:ext uri="{FF2B5EF4-FFF2-40B4-BE49-F238E27FC236}">
                  <a16:creationId xmlns:a16="http://schemas.microsoft.com/office/drawing/2014/main" id="{E084E46D-39B1-46A8-C279-246742F05D5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406;g2987dde74c8_0_1344">
              <a:extLst>
                <a:ext uri="{FF2B5EF4-FFF2-40B4-BE49-F238E27FC236}">
                  <a16:creationId xmlns:a16="http://schemas.microsoft.com/office/drawing/2014/main" id="{EA22F080-5639-17D8-E0D3-CDC61FB90CBF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407;g2987dde74c8_0_1344">
            <a:extLst>
              <a:ext uri="{FF2B5EF4-FFF2-40B4-BE49-F238E27FC236}">
                <a16:creationId xmlns:a16="http://schemas.microsoft.com/office/drawing/2014/main" id="{A1868490-6E1A-80B0-20E3-2B4B387BAB22}"/>
              </a:ext>
            </a:extLst>
          </p:cNvPr>
          <p:cNvGrpSpPr/>
          <p:nvPr/>
        </p:nvGrpSpPr>
        <p:grpSpPr>
          <a:xfrm rot="2128184">
            <a:off x="10697980" y="4872426"/>
            <a:ext cx="1230261" cy="491214"/>
            <a:chOff x="9139530" y="2444589"/>
            <a:chExt cx="922692" cy="368410"/>
          </a:xfrm>
        </p:grpSpPr>
        <p:sp>
          <p:nvSpPr>
            <p:cNvPr id="124" name="Google Shape;408;g2987dde74c8_0_1344">
              <a:extLst>
                <a:ext uri="{FF2B5EF4-FFF2-40B4-BE49-F238E27FC236}">
                  <a16:creationId xmlns:a16="http://schemas.microsoft.com/office/drawing/2014/main" id="{7D0F623F-4A1D-A939-58B7-15A996F9C063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409;g2987dde74c8_0_1344">
              <a:extLst>
                <a:ext uri="{FF2B5EF4-FFF2-40B4-BE49-F238E27FC236}">
                  <a16:creationId xmlns:a16="http://schemas.microsoft.com/office/drawing/2014/main" id="{0A9E2658-0C8F-1795-D5AE-758B8EBB7141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410;g2987dde74c8_0_1344">
              <a:extLst>
                <a:ext uri="{FF2B5EF4-FFF2-40B4-BE49-F238E27FC236}">
                  <a16:creationId xmlns:a16="http://schemas.microsoft.com/office/drawing/2014/main" id="{E6F0E933-6C2C-91FE-2D7E-8A28BA869290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411;g2987dde74c8_0_1344">
              <a:extLst>
                <a:ext uri="{FF2B5EF4-FFF2-40B4-BE49-F238E27FC236}">
                  <a16:creationId xmlns:a16="http://schemas.microsoft.com/office/drawing/2014/main" id="{C5977665-07E9-73A9-D874-438CD6D2921C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412;g2987dde74c8_0_1344">
              <a:extLst>
                <a:ext uri="{FF2B5EF4-FFF2-40B4-BE49-F238E27FC236}">
                  <a16:creationId xmlns:a16="http://schemas.microsoft.com/office/drawing/2014/main" id="{F938BE26-E134-2E2C-2B11-9FFD0FC1C0C9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413;g2987dde74c8_0_1344">
              <a:extLst>
                <a:ext uri="{FF2B5EF4-FFF2-40B4-BE49-F238E27FC236}">
                  <a16:creationId xmlns:a16="http://schemas.microsoft.com/office/drawing/2014/main" id="{5DE86593-9935-0219-EEDD-40A2C4513AEE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414;g2987dde74c8_0_1344">
              <a:extLst>
                <a:ext uri="{FF2B5EF4-FFF2-40B4-BE49-F238E27FC236}">
                  <a16:creationId xmlns:a16="http://schemas.microsoft.com/office/drawing/2014/main" id="{9E4308A3-6EDE-2A11-0238-6AF447F4ECC6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415;g2987dde74c8_0_1344">
              <a:extLst>
                <a:ext uri="{FF2B5EF4-FFF2-40B4-BE49-F238E27FC236}">
                  <a16:creationId xmlns:a16="http://schemas.microsoft.com/office/drawing/2014/main" id="{99A74498-AA4F-16AA-3906-8803E3B721FB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416;g2987dde74c8_0_1344">
              <a:extLst>
                <a:ext uri="{FF2B5EF4-FFF2-40B4-BE49-F238E27FC236}">
                  <a16:creationId xmlns:a16="http://schemas.microsoft.com/office/drawing/2014/main" id="{97A05E47-6911-5713-D84F-12BB9F0BD7B3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417;g2987dde74c8_0_1344">
              <a:extLst>
                <a:ext uri="{FF2B5EF4-FFF2-40B4-BE49-F238E27FC236}">
                  <a16:creationId xmlns:a16="http://schemas.microsoft.com/office/drawing/2014/main" id="{BA251F3F-3306-2752-85C7-6B27552B0A3E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418;g2987dde74c8_0_1344">
            <a:extLst>
              <a:ext uri="{FF2B5EF4-FFF2-40B4-BE49-F238E27FC236}">
                <a16:creationId xmlns:a16="http://schemas.microsoft.com/office/drawing/2014/main" id="{584CADC7-EEC1-C610-30C2-C4214B7D2081}"/>
              </a:ext>
            </a:extLst>
          </p:cNvPr>
          <p:cNvGrpSpPr/>
          <p:nvPr/>
        </p:nvGrpSpPr>
        <p:grpSpPr>
          <a:xfrm>
            <a:off x="10294335" y="5110724"/>
            <a:ext cx="1378177" cy="1533558"/>
            <a:chOff x="9324540" y="1727622"/>
            <a:chExt cx="1033659" cy="1150197"/>
          </a:xfrm>
        </p:grpSpPr>
        <p:sp>
          <p:nvSpPr>
            <p:cNvPr id="135" name="Google Shape;419;g2987dde74c8_0_1344">
              <a:extLst>
                <a:ext uri="{FF2B5EF4-FFF2-40B4-BE49-F238E27FC236}">
                  <a16:creationId xmlns:a16="http://schemas.microsoft.com/office/drawing/2014/main" id="{165F76AC-E9C7-3849-923C-5CAAD15A5BC6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420;g2987dde74c8_0_1344">
              <a:extLst>
                <a:ext uri="{FF2B5EF4-FFF2-40B4-BE49-F238E27FC236}">
                  <a16:creationId xmlns:a16="http://schemas.microsoft.com/office/drawing/2014/main" id="{8285AC16-A6D8-FAAA-AB78-166D73E59567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421;g2987dde74c8_0_1344">
            <a:extLst>
              <a:ext uri="{FF2B5EF4-FFF2-40B4-BE49-F238E27FC236}">
                <a16:creationId xmlns:a16="http://schemas.microsoft.com/office/drawing/2014/main" id="{18EEFEA1-7DA9-2422-4BD6-AFA0898F75EE}"/>
              </a:ext>
            </a:extLst>
          </p:cNvPr>
          <p:cNvGrpSpPr/>
          <p:nvPr/>
        </p:nvGrpSpPr>
        <p:grpSpPr>
          <a:xfrm rot="-2700000">
            <a:off x="10337423" y="5776752"/>
            <a:ext cx="1587850" cy="1277747"/>
            <a:chOff x="9356704" y="2227043"/>
            <a:chExt cx="1190899" cy="958320"/>
          </a:xfrm>
        </p:grpSpPr>
        <p:sp>
          <p:nvSpPr>
            <p:cNvPr id="138" name="Google Shape;422;g2987dde74c8_0_1344">
              <a:extLst>
                <a:ext uri="{FF2B5EF4-FFF2-40B4-BE49-F238E27FC236}">
                  <a16:creationId xmlns:a16="http://schemas.microsoft.com/office/drawing/2014/main" id="{D23380FD-02C8-1BAA-642F-692EAA7CF371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423;g2987dde74c8_0_1344">
              <a:extLst>
                <a:ext uri="{FF2B5EF4-FFF2-40B4-BE49-F238E27FC236}">
                  <a16:creationId xmlns:a16="http://schemas.microsoft.com/office/drawing/2014/main" id="{90119D9E-B7CD-D9B0-6387-74C91D931CF9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387;g2987dde74c8_0_1344">
            <a:extLst>
              <a:ext uri="{FF2B5EF4-FFF2-40B4-BE49-F238E27FC236}">
                <a16:creationId xmlns:a16="http://schemas.microsoft.com/office/drawing/2014/main" id="{620DAB5E-420A-8BF2-8D0B-FF5A2A4088B4}"/>
              </a:ext>
            </a:extLst>
          </p:cNvPr>
          <p:cNvSpPr/>
          <p:nvPr/>
        </p:nvSpPr>
        <p:spPr>
          <a:xfrm>
            <a:off x="591879" y="1815452"/>
            <a:ext cx="10972800" cy="4673565"/>
          </a:xfrm>
          <a:prstGeom prst="roundRect">
            <a:avLst>
              <a:gd name="adj" fmla="val 11871"/>
            </a:avLst>
          </a:prstGeom>
          <a:solidFill>
            <a:srgbClr val="C7D830"/>
          </a:solidFill>
          <a:ln>
            <a:noFill/>
          </a:ln>
          <a:effectLst>
            <a:outerShdw dist="38100" dir="2640000" algn="bl" rotWithShape="0">
              <a:srgbClr val="316007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Em hãy điền những chữ còn thiếu vào trong đoạn thơ sau: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Mặt trời gác núi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Bóng tối lan dần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Anh Đóm chuyên cần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Lên đèn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đi gác...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 làn gió mát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Anh đi rất êm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Đi suốt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một đêm</a:t>
            </a:r>
          </a:p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vi-VN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Lo cho người ngủ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6" name="Google Shape;390;g2987dde74c8_0_1344">
            <a:extLst>
              <a:ext uri="{FF2B5EF4-FFF2-40B4-BE49-F238E27FC236}">
                <a16:creationId xmlns:a16="http://schemas.microsoft.com/office/drawing/2014/main" id="{8C02CE21-2D98-8603-BCDF-9B8CC9FDFF38}"/>
              </a:ext>
            </a:extLst>
          </p:cNvPr>
          <p:cNvGrpSpPr/>
          <p:nvPr/>
        </p:nvGrpSpPr>
        <p:grpSpPr>
          <a:xfrm rot="10800000">
            <a:off x="397011" y="6237538"/>
            <a:ext cx="769705" cy="1043922"/>
            <a:chOff x="9134025" y="1374675"/>
            <a:chExt cx="577293" cy="782961"/>
          </a:xfrm>
        </p:grpSpPr>
        <p:sp>
          <p:nvSpPr>
            <p:cNvPr id="107" name="Google Shape;391;g2987dde74c8_0_1344">
              <a:extLst>
                <a:ext uri="{FF2B5EF4-FFF2-40B4-BE49-F238E27FC236}">
                  <a16:creationId xmlns:a16="http://schemas.microsoft.com/office/drawing/2014/main" id="{213A6282-AE1C-8633-D1CD-526DE387B6C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392;g2987dde74c8_0_1344">
              <a:extLst>
                <a:ext uri="{FF2B5EF4-FFF2-40B4-BE49-F238E27FC236}">
                  <a16:creationId xmlns:a16="http://schemas.microsoft.com/office/drawing/2014/main" id="{38ED5E7D-2C00-5D9F-FFC5-81B0A2C13E4A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393;g2987dde74c8_0_1344">
              <a:extLst>
                <a:ext uri="{FF2B5EF4-FFF2-40B4-BE49-F238E27FC236}">
                  <a16:creationId xmlns:a16="http://schemas.microsoft.com/office/drawing/2014/main" id="{7B5C9BF2-707A-172B-C6B6-2B47CC651360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394;g2987dde74c8_0_1344">
              <a:extLst>
                <a:ext uri="{FF2B5EF4-FFF2-40B4-BE49-F238E27FC236}">
                  <a16:creationId xmlns:a16="http://schemas.microsoft.com/office/drawing/2014/main" id="{AAB3D2DA-6A46-2294-3968-D45384EDA3B3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395;g2987dde74c8_0_1344">
              <a:extLst>
                <a:ext uri="{FF2B5EF4-FFF2-40B4-BE49-F238E27FC236}">
                  <a16:creationId xmlns:a16="http://schemas.microsoft.com/office/drawing/2014/main" id="{FCAD6503-5B98-79A7-575F-FEA5D37C7BB4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396;g2987dde74c8_0_1344">
              <a:extLst>
                <a:ext uri="{FF2B5EF4-FFF2-40B4-BE49-F238E27FC236}">
                  <a16:creationId xmlns:a16="http://schemas.microsoft.com/office/drawing/2014/main" id="{31D5071A-FC1E-F15D-2BFF-4F18C23037FE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397;g2987dde74c8_0_1344">
              <a:extLst>
                <a:ext uri="{FF2B5EF4-FFF2-40B4-BE49-F238E27FC236}">
                  <a16:creationId xmlns:a16="http://schemas.microsoft.com/office/drawing/2014/main" id="{ECDCFB0B-842B-064C-47C0-87BCD57D9C75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398;g2987dde74c8_0_1344">
              <a:extLst>
                <a:ext uri="{FF2B5EF4-FFF2-40B4-BE49-F238E27FC236}">
                  <a16:creationId xmlns:a16="http://schemas.microsoft.com/office/drawing/2014/main" id="{9957D0C2-8E8B-6F2E-28C8-B14690B0A080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399;g2987dde74c8_0_1344">
              <a:extLst>
                <a:ext uri="{FF2B5EF4-FFF2-40B4-BE49-F238E27FC236}">
                  <a16:creationId xmlns:a16="http://schemas.microsoft.com/office/drawing/2014/main" id="{90D08C56-D8A6-A1C0-1089-DE7D66FC3CBD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400;g2987dde74c8_0_1344">
              <a:extLst>
                <a:ext uri="{FF2B5EF4-FFF2-40B4-BE49-F238E27FC236}">
                  <a16:creationId xmlns:a16="http://schemas.microsoft.com/office/drawing/2014/main" id="{8D2D3695-E0DB-54BB-1078-AE7F9A26D733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401;g2987dde74c8_0_1344">
            <a:extLst>
              <a:ext uri="{FF2B5EF4-FFF2-40B4-BE49-F238E27FC236}">
                <a16:creationId xmlns:a16="http://schemas.microsoft.com/office/drawing/2014/main" id="{B3CE7111-45CC-DAC4-200F-391CB378505E}"/>
              </a:ext>
            </a:extLst>
          </p:cNvPr>
          <p:cNvGrpSpPr/>
          <p:nvPr/>
        </p:nvGrpSpPr>
        <p:grpSpPr>
          <a:xfrm flipH="1">
            <a:off x="274393" y="4567571"/>
            <a:ext cx="1378177" cy="1533558"/>
            <a:chOff x="9324540" y="1727622"/>
            <a:chExt cx="1033659" cy="1150197"/>
          </a:xfrm>
        </p:grpSpPr>
        <p:sp>
          <p:nvSpPr>
            <p:cNvPr id="118" name="Google Shape;402;g2987dde74c8_0_1344">
              <a:extLst>
                <a:ext uri="{FF2B5EF4-FFF2-40B4-BE49-F238E27FC236}">
                  <a16:creationId xmlns:a16="http://schemas.microsoft.com/office/drawing/2014/main" id="{557104F3-D91F-CC4D-F53C-9F2C8F41F698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403;g2987dde74c8_0_1344">
              <a:extLst>
                <a:ext uri="{FF2B5EF4-FFF2-40B4-BE49-F238E27FC236}">
                  <a16:creationId xmlns:a16="http://schemas.microsoft.com/office/drawing/2014/main" id="{CB96F09D-854B-D7E4-438A-B48E667A5E9A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404;g2987dde74c8_0_1344">
            <a:extLst>
              <a:ext uri="{FF2B5EF4-FFF2-40B4-BE49-F238E27FC236}">
                <a16:creationId xmlns:a16="http://schemas.microsoft.com/office/drawing/2014/main" id="{80EEED1D-14AB-A8C8-114A-C68C175C8F71}"/>
              </a:ext>
            </a:extLst>
          </p:cNvPr>
          <p:cNvGrpSpPr/>
          <p:nvPr/>
        </p:nvGrpSpPr>
        <p:grpSpPr>
          <a:xfrm rot="1126970" flipH="1">
            <a:off x="299425" y="5339635"/>
            <a:ext cx="1587830" cy="1277731"/>
            <a:chOff x="9356704" y="2227043"/>
            <a:chExt cx="1190899" cy="958320"/>
          </a:xfrm>
        </p:grpSpPr>
        <p:sp>
          <p:nvSpPr>
            <p:cNvPr id="121" name="Google Shape;405;g2987dde74c8_0_1344">
              <a:extLst>
                <a:ext uri="{FF2B5EF4-FFF2-40B4-BE49-F238E27FC236}">
                  <a16:creationId xmlns:a16="http://schemas.microsoft.com/office/drawing/2014/main" id="{E084E46D-39B1-46A8-C279-246742F05D5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406;g2987dde74c8_0_1344">
              <a:extLst>
                <a:ext uri="{FF2B5EF4-FFF2-40B4-BE49-F238E27FC236}">
                  <a16:creationId xmlns:a16="http://schemas.microsoft.com/office/drawing/2014/main" id="{EA22F080-5639-17D8-E0D3-CDC61FB90CBF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407;g2987dde74c8_0_1344">
            <a:extLst>
              <a:ext uri="{FF2B5EF4-FFF2-40B4-BE49-F238E27FC236}">
                <a16:creationId xmlns:a16="http://schemas.microsoft.com/office/drawing/2014/main" id="{A1868490-6E1A-80B0-20E3-2B4B387BAB22}"/>
              </a:ext>
            </a:extLst>
          </p:cNvPr>
          <p:cNvGrpSpPr/>
          <p:nvPr/>
        </p:nvGrpSpPr>
        <p:grpSpPr>
          <a:xfrm rot="2128184">
            <a:off x="10697980" y="4872426"/>
            <a:ext cx="1230261" cy="491214"/>
            <a:chOff x="9139530" y="2444589"/>
            <a:chExt cx="922692" cy="368410"/>
          </a:xfrm>
        </p:grpSpPr>
        <p:sp>
          <p:nvSpPr>
            <p:cNvPr id="124" name="Google Shape;408;g2987dde74c8_0_1344">
              <a:extLst>
                <a:ext uri="{FF2B5EF4-FFF2-40B4-BE49-F238E27FC236}">
                  <a16:creationId xmlns:a16="http://schemas.microsoft.com/office/drawing/2014/main" id="{7D0F623F-4A1D-A939-58B7-15A996F9C063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409;g2987dde74c8_0_1344">
              <a:extLst>
                <a:ext uri="{FF2B5EF4-FFF2-40B4-BE49-F238E27FC236}">
                  <a16:creationId xmlns:a16="http://schemas.microsoft.com/office/drawing/2014/main" id="{0A9E2658-0C8F-1795-D5AE-758B8EBB7141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410;g2987dde74c8_0_1344">
              <a:extLst>
                <a:ext uri="{FF2B5EF4-FFF2-40B4-BE49-F238E27FC236}">
                  <a16:creationId xmlns:a16="http://schemas.microsoft.com/office/drawing/2014/main" id="{E6F0E933-6C2C-91FE-2D7E-8A28BA869290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411;g2987dde74c8_0_1344">
              <a:extLst>
                <a:ext uri="{FF2B5EF4-FFF2-40B4-BE49-F238E27FC236}">
                  <a16:creationId xmlns:a16="http://schemas.microsoft.com/office/drawing/2014/main" id="{C5977665-07E9-73A9-D874-438CD6D2921C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412;g2987dde74c8_0_1344">
              <a:extLst>
                <a:ext uri="{FF2B5EF4-FFF2-40B4-BE49-F238E27FC236}">
                  <a16:creationId xmlns:a16="http://schemas.microsoft.com/office/drawing/2014/main" id="{F938BE26-E134-2E2C-2B11-9FFD0FC1C0C9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413;g2987dde74c8_0_1344">
              <a:extLst>
                <a:ext uri="{FF2B5EF4-FFF2-40B4-BE49-F238E27FC236}">
                  <a16:creationId xmlns:a16="http://schemas.microsoft.com/office/drawing/2014/main" id="{5DE86593-9935-0219-EEDD-40A2C4513AEE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414;g2987dde74c8_0_1344">
              <a:extLst>
                <a:ext uri="{FF2B5EF4-FFF2-40B4-BE49-F238E27FC236}">
                  <a16:creationId xmlns:a16="http://schemas.microsoft.com/office/drawing/2014/main" id="{9E4308A3-6EDE-2A11-0238-6AF447F4ECC6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415;g2987dde74c8_0_1344">
              <a:extLst>
                <a:ext uri="{FF2B5EF4-FFF2-40B4-BE49-F238E27FC236}">
                  <a16:creationId xmlns:a16="http://schemas.microsoft.com/office/drawing/2014/main" id="{99A74498-AA4F-16AA-3906-8803E3B721FB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416;g2987dde74c8_0_1344">
              <a:extLst>
                <a:ext uri="{FF2B5EF4-FFF2-40B4-BE49-F238E27FC236}">
                  <a16:creationId xmlns:a16="http://schemas.microsoft.com/office/drawing/2014/main" id="{97A05E47-6911-5713-D84F-12BB9F0BD7B3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417;g2987dde74c8_0_1344">
              <a:extLst>
                <a:ext uri="{FF2B5EF4-FFF2-40B4-BE49-F238E27FC236}">
                  <a16:creationId xmlns:a16="http://schemas.microsoft.com/office/drawing/2014/main" id="{BA251F3F-3306-2752-85C7-6B27552B0A3E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418;g2987dde74c8_0_1344">
            <a:extLst>
              <a:ext uri="{FF2B5EF4-FFF2-40B4-BE49-F238E27FC236}">
                <a16:creationId xmlns:a16="http://schemas.microsoft.com/office/drawing/2014/main" id="{584CADC7-EEC1-C610-30C2-C4214B7D2081}"/>
              </a:ext>
            </a:extLst>
          </p:cNvPr>
          <p:cNvGrpSpPr/>
          <p:nvPr/>
        </p:nvGrpSpPr>
        <p:grpSpPr>
          <a:xfrm>
            <a:off x="10294335" y="5110724"/>
            <a:ext cx="1378177" cy="1533558"/>
            <a:chOff x="9324540" y="1727622"/>
            <a:chExt cx="1033659" cy="1150197"/>
          </a:xfrm>
        </p:grpSpPr>
        <p:sp>
          <p:nvSpPr>
            <p:cNvPr id="135" name="Google Shape;419;g2987dde74c8_0_1344">
              <a:extLst>
                <a:ext uri="{FF2B5EF4-FFF2-40B4-BE49-F238E27FC236}">
                  <a16:creationId xmlns:a16="http://schemas.microsoft.com/office/drawing/2014/main" id="{165F76AC-E9C7-3849-923C-5CAAD15A5BC6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420;g2987dde74c8_0_1344">
              <a:extLst>
                <a:ext uri="{FF2B5EF4-FFF2-40B4-BE49-F238E27FC236}">
                  <a16:creationId xmlns:a16="http://schemas.microsoft.com/office/drawing/2014/main" id="{8285AC16-A6D8-FAAA-AB78-166D73E59567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421;g2987dde74c8_0_1344">
            <a:extLst>
              <a:ext uri="{FF2B5EF4-FFF2-40B4-BE49-F238E27FC236}">
                <a16:creationId xmlns:a16="http://schemas.microsoft.com/office/drawing/2014/main" id="{18EEFEA1-7DA9-2422-4BD6-AFA0898F75EE}"/>
              </a:ext>
            </a:extLst>
          </p:cNvPr>
          <p:cNvGrpSpPr/>
          <p:nvPr/>
        </p:nvGrpSpPr>
        <p:grpSpPr>
          <a:xfrm rot="-2700000">
            <a:off x="10337423" y="5776752"/>
            <a:ext cx="1587850" cy="1277747"/>
            <a:chOff x="9356704" y="2227043"/>
            <a:chExt cx="1190899" cy="958320"/>
          </a:xfrm>
        </p:grpSpPr>
        <p:sp>
          <p:nvSpPr>
            <p:cNvPr id="138" name="Google Shape;422;g2987dde74c8_0_1344">
              <a:extLst>
                <a:ext uri="{FF2B5EF4-FFF2-40B4-BE49-F238E27FC236}">
                  <a16:creationId xmlns:a16="http://schemas.microsoft.com/office/drawing/2014/main" id="{D23380FD-02C8-1BAA-642F-692EAA7CF371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423;g2987dde74c8_0_1344">
              <a:extLst>
                <a:ext uri="{FF2B5EF4-FFF2-40B4-BE49-F238E27FC236}">
                  <a16:creationId xmlns:a16="http://schemas.microsoft.com/office/drawing/2014/main" id="{90119D9E-B7CD-D9B0-6387-74C91D931CF9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37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32CDA4C-D201-D80F-BD99-43E1D676062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F87FD2E3-DDE8-9835-7DEE-5EC7558A4F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E17C58-9DEE-8F7E-B33D-2A994044DD9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1;g2987dde74c8_0_0">
            <a:extLst>
              <a:ext uri="{FF2B5EF4-FFF2-40B4-BE49-F238E27FC236}">
                <a16:creationId xmlns:a16="http://schemas.microsoft.com/office/drawing/2014/main" id="{19AA49A9-B983-8389-1021-B9F082C275F9}"/>
              </a:ext>
            </a:extLst>
          </p:cNvPr>
          <p:cNvSpPr/>
          <p:nvPr/>
        </p:nvSpPr>
        <p:spPr>
          <a:xfrm>
            <a:off x="673100" y="1739508"/>
            <a:ext cx="10845800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Đánh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giá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kĩ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năng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thuộc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lòng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633;g2987dde74c8_0_0">
            <a:extLst>
              <a:ext uri="{FF2B5EF4-FFF2-40B4-BE49-F238E27FC236}">
                <a16:creationId xmlns:a16="http://schemas.microsoft.com/office/drawing/2014/main" id="{B41BF04A-45D1-1D4A-670E-0FAC473B56F4}"/>
              </a:ext>
            </a:extLst>
          </p:cNvPr>
          <p:cNvSpPr/>
          <p:nvPr/>
        </p:nvSpPr>
        <p:spPr>
          <a:xfrm>
            <a:off x="6240016" y="48517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Đón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thần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Mặt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Trời</a:t>
            </a:r>
            <a:endParaRPr lang="en-US" sz="24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34;g2987dde74c8_0_0">
            <a:extLst>
              <a:ext uri="{FF2B5EF4-FFF2-40B4-BE49-F238E27FC236}">
                <a16:creationId xmlns:a16="http://schemas.microsoft.com/office/drawing/2014/main" id="{2400795D-69B0-8D5D-7912-D3B983E70B9C}"/>
              </a:ext>
            </a:extLst>
          </p:cNvPr>
          <p:cNvSpPr/>
          <p:nvPr/>
        </p:nvSpPr>
        <p:spPr>
          <a:xfrm>
            <a:off x="1487424" y="48517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thuộc 2 khổ thơ đầu trong bài thơ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Buổi sáng đi học</a:t>
            </a:r>
          </a:p>
        </p:txBody>
      </p:sp>
      <p:sp>
        <p:nvSpPr>
          <p:cNvPr id="9" name="Google Shape;635;g2987dde74c8_0_0">
            <a:extLst>
              <a:ext uri="{FF2B5EF4-FFF2-40B4-BE49-F238E27FC236}">
                <a16:creationId xmlns:a16="http://schemas.microsoft.com/office/drawing/2014/main" id="{C1D51D36-0E43-BA03-B24D-4F9FED297CC6}"/>
              </a:ext>
            </a:extLst>
          </p:cNvPr>
          <p:cNvSpPr/>
          <p:nvPr/>
        </p:nvSpPr>
        <p:spPr>
          <a:xfrm>
            <a:off x="6240016" y="28596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bài đọc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Tôn vinh sáng tạo</a:t>
            </a:r>
          </a:p>
        </p:txBody>
      </p:sp>
      <p:sp>
        <p:nvSpPr>
          <p:cNvPr id="10" name="Google Shape;636;g2987dde74c8_0_0">
            <a:extLst>
              <a:ext uri="{FF2B5EF4-FFF2-40B4-BE49-F238E27FC236}">
                <a16:creationId xmlns:a16="http://schemas.microsoft.com/office/drawing/2014/main" id="{A245639E-1F40-E2EB-77D6-96ED22350CCD}"/>
              </a:ext>
            </a:extLst>
          </p:cNvPr>
          <p:cNvSpPr/>
          <p:nvPr/>
        </p:nvSpPr>
        <p:spPr>
          <a:xfrm>
            <a:off x="1487424" y="28596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thuộc 2 khổ thơ đầu trong bài thơ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Anh đom đóm</a:t>
            </a:r>
          </a:p>
        </p:txBody>
      </p:sp>
      <p:sp>
        <p:nvSpPr>
          <p:cNvPr id="11" name="4">
            <a:extLst>
              <a:ext uri="{FF2B5EF4-FFF2-40B4-BE49-F238E27FC236}">
                <a16:creationId xmlns:a16="http://schemas.microsoft.com/office/drawing/2014/main" id="{82A60167-6348-57F0-1B49-B53068E32230}"/>
              </a:ext>
            </a:extLst>
          </p:cNvPr>
          <p:cNvSpPr/>
          <p:nvPr/>
        </p:nvSpPr>
        <p:spPr>
          <a:xfrm>
            <a:off x="6240016" y="4834781"/>
            <a:ext cx="4608576" cy="1856232"/>
          </a:xfrm>
          <a:prstGeom prst="rect">
            <a:avLst/>
          </a:prstGeom>
          <a:solidFill>
            <a:srgbClr val="6EAF99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4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0AC15CEB-C443-3A57-007C-50053DFDF67F}"/>
              </a:ext>
            </a:extLst>
          </p:cNvPr>
          <p:cNvSpPr/>
          <p:nvPr/>
        </p:nvSpPr>
        <p:spPr>
          <a:xfrm>
            <a:off x="1487424" y="4834781"/>
            <a:ext cx="4608576" cy="1856232"/>
          </a:xfrm>
          <a:prstGeom prst="rect">
            <a:avLst/>
          </a:prstGeom>
          <a:solidFill>
            <a:srgbClr val="E68B86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3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" name="2">
            <a:extLst>
              <a:ext uri="{FF2B5EF4-FFF2-40B4-BE49-F238E27FC236}">
                <a16:creationId xmlns:a16="http://schemas.microsoft.com/office/drawing/2014/main" id="{0456879F-3E1F-F629-2C0A-05AE7B8553B2}"/>
              </a:ext>
            </a:extLst>
          </p:cNvPr>
          <p:cNvSpPr/>
          <p:nvPr/>
        </p:nvSpPr>
        <p:spPr>
          <a:xfrm>
            <a:off x="6240016" y="2876703"/>
            <a:ext cx="4608576" cy="1856232"/>
          </a:xfrm>
          <a:prstGeom prst="rect">
            <a:avLst/>
          </a:prstGeom>
          <a:solidFill>
            <a:srgbClr val="9DAADF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2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id="{43EA28E0-F57E-2968-CE76-B222F6F1D687}"/>
              </a:ext>
            </a:extLst>
          </p:cNvPr>
          <p:cNvSpPr/>
          <p:nvPr/>
        </p:nvSpPr>
        <p:spPr>
          <a:xfrm>
            <a:off x="1487424" y="2876703"/>
            <a:ext cx="4608576" cy="1856232"/>
          </a:xfrm>
          <a:prstGeom prst="rect">
            <a:avLst/>
          </a:prstGeom>
          <a:solidFill>
            <a:srgbClr val="EDBF74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1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22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631;g2987dde74c8_0_0">
            <a:extLst>
              <a:ext uri="{FF2B5EF4-FFF2-40B4-BE49-F238E27FC236}">
                <a16:creationId xmlns:a16="http://schemas.microsoft.com/office/drawing/2014/main" id="{9A5CA5B1-B101-15B0-B042-7A7A09B0E931}"/>
              </a:ext>
            </a:extLst>
          </p:cNvPr>
          <p:cNvSpPr/>
          <p:nvPr/>
        </p:nvSpPr>
        <p:spPr>
          <a:xfrm>
            <a:off x="3948302" y="1640628"/>
            <a:ext cx="4295392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 -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" name="Google Shape;1130;p6">
            <a:extLst>
              <a:ext uri="{FF2B5EF4-FFF2-40B4-BE49-F238E27FC236}">
                <a16:creationId xmlns:a16="http://schemas.microsoft.com/office/drawing/2014/main" id="{859CC4F7-8A19-83A0-1F5E-FC8481A64D0D}"/>
              </a:ext>
            </a:extLst>
          </p:cNvPr>
          <p:cNvSpPr/>
          <p:nvPr/>
        </p:nvSpPr>
        <p:spPr>
          <a:xfrm>
            <a:off x="1668358" y="2816755"/>
            <a:ext cx="8855280" cy="240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Lưu ý: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 ngữ mới: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trúc đào, thuỷ tiên, dạ lan hương.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 ngữ HS dễ viết sai: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loài, chất, là, tiếp xúc, lá, này, nôn, lâu, trong,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... (MB),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sau, phải, nguy hiểm, đau, tiêu chảy, để, ngủ, bên, ban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... (MT, MN).</a:t>
            </a:r>
          </a:p>
        </p:txBody>
      </p:sp>
    </p:spTree>
    <p:extLst>
      <p:ext uri="{BB962C8B-B14F-4D97-AF65-F5344CB8AC3E}">
        <p14:creationId xmlns:p14="http://schemas.microsoft.com/office/powerpoint/2010/main" val="12215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45;p7">
            <a:extLst>
              <a:ext uri="{FF2B5EF4-FFF2-40B4-BE49-F238E27FC236}">
                <a16:creationId xmlns:a16="http://schemas.microsoft.com/office/drawing/2014/main" id="{B8228CFD-FDDD-DED2-2A0B-023A5BEB0685}"/>
              </a:ext>
            </a:extLst>
          </p:cNvPr>
          <p:cNvSpPr/>
          <p:nvPr/>
        </p:nvSpPr>
        <p:spPr>
          <a:xfrm>
            <a:off x="801540" y="2255787"/>
            <a:ext cx="1058891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chép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“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chất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độc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”</a:t>
            </a:r>
            <a:endParaRPr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146;p7">
            <a:extLst>
              <a:ext uri="{FF2B5EF4-FFF2-40B4-BE49-F238E27FC236}">
                <a16:creationId xmlns:a16="http://schemas.microsoft.com/office/drawing/2014/main" id="{2E77B24C-BC41-748D-9179-311B5847E68A}"/>
              </a:ext>
            </a:extLst>
          </p:cNvPr>
          <p:cNvSpPr/>
          <p:nvPr/>
        </p:nvSpPr>
        <p:spPr>
          <a:xfrm>
            <a:off x="-1" y="2808020"/>
            <a:ext cx="121920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indent="457200"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	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 xanh là bạn của con người. Nhưng em cần chú ý khi tiếp xúc với những cây sau: 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</a:pP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	-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 trúc đào: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Thân, lá, hoa của cây này đều có chất độc, ăn phải rất nguy hiểm. 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</a:pP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	-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 hoa thuỷ tiên: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Nếu ăn phải hoa sẽ bị buồn nôn, đau bụng, tiêu chảy. 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</a:pP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	-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 dạ lan hương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 Không nên ở lâu bên cạnh hoa vào ban đêm, đặc biệt là không để hoa trong phòng ngủ. </a:t>
            </a:r>
          </a:p>
          <a:p>
            <a:pPr indent="457200" algn="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Theo Nguyễn Thị Vi Khanh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631;g2987dde74c8_0_0">
            <a:extLst>
              <a:ext uri="{FF2B5EF4-FFF2-40B4-BE49-F238E27FC236}">
                <a16:creationId xmlns:a16="http://schemas.microsoft.com/office/drawing/2014/main" id="{82580956-41C8-994B-397C-B7F650EC81A7}"/>
              </a:ext>
            </a:extLst>
          </p:cNvPr>
          <p:cNvSpPr/>
          <p:nvPr/>
        </p:nvSpPr>
        <p:spPr>
          <a:xfrm>
            <a:off x="4042432" y="1202652"/>
            <a:ext cx="4295392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 -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18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631;g2987dde74c8_0_0">
            <a:extLst>
              <a:ext uri="{FF2B5EF4-FFF2-40B4-BE49-F238E27FC236}">
                <a16:creationId xmlns:a16="http://schemas.microsoft.com/office/drawing/2014/main" id="{9A5CA5B1-B101-15B0-B042-7A7A09B0E931}"/>
              </a:ext>
            </a:extLst>
          </p:cNvPr>
          <p:cNvSpPr/>
          <p:nvPr/>
        </p:nvSpPr>
        <p:spPr>
          <a:xfrm>
            <a:off x="3797693" y="1640628"/>
            <a:ext cx="5023577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3: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hỏi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1156;p8">
            <a:extLst>
              <a:ext uri="{FF2B5EF4-FFF2-40B4-BE49-F238E27FC236}">
                <a16:creationId xmlns:a16="http://schemas.microsoft.com/office/drawing/2014/main" id="{90CFC818-0534-48DF-0B74-51A9F7961509}"/>
              </a:ext>
            </a:extLst>
          </p:cNvPr>
          <p:cNvSpPr/>
          <p:nvPr/>
        </p:nvSpPr>
        <p:spPr>
          <a:xfrm>
            <a:off x="1689795" y="3429000"/>
            <a:ext cx="8812404" cy="1391872"/>
          </a:xfrm>
          <a:prstGeom prst="rect">
            <a:avLst/>
          </a:prstGeom>
          <a:solidFill>
            <a:srgbClr val="FFFFFF"/>
          </a:solidFill>
          <a:ln w="57150" cap="flat" cmpd="sng">
            <a:solidFill>
              <a:srgbClr val="3060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50" tIns="45700" rIns="91425" bIns="274300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Dấu gạch ngang được dùng để đánh dấu các ý liệt kê.</a:t>
            </a:r>
          </a:p>
        </p:txBody>
      </p:sp>
      <p:sp>
        <p:nvSpPr>
          <p:cNvPr id="4" name="Google Shape;1157;p8">
            <a:extLst>
              <a:ext uri="{FF2B5EF4-FFF2-40B4-BE49-F238E27FC236}">
                <a16:creationId xmlns:a16="http://schemas.microsoft.com/office/drawing/2014/main" id="{B97BB92C-97C6-125A-AD97-5012CD61E55B}"/>
              </a:ext>
            </a:extLst>
          </p:cNvPr>
          <p:cNvSpPr/>
          <p:nvPr/>
        </p:nvSpPr>
        <p:spPr>
          <a:xfrm>
            <a:off x="3014544" y="2883877"/>
            <a:ext cx="6162907" cy="1090246"/>
          </a:xfrm>
          <a:prstGeom prst="rect">
            <a:avLst/>
          </a:prstGeom>
          <a:solidFill>
            <a:srgbClr val="306004"/>
          </a:solidFill>
          <a:ln w="57150" cap="flat" cmpd="sng">
            <a:solidFill>
              <a:srgbClr val="FFF6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F6DE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Dấu gạch ngang trong đoạn văn trên được dùng để làm gì?</a:t>
            </a:r>
          </a:p>
        </p:txBody>
      </p:sp>
    </p:spTree>
    <p:extLst>
      <p:ext uri="{BB962C8B-B14F-4D97-AF65-F5344CB8AC3E}">
        <p14:creationId xmlns:p14="http://schemas.microsoft.com/office/powerpoint/2010/main" val="345127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228DAB-1C78-9B5F-A270-18D935F8307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17039A3-3A07-DA6B-0DDC-44724627D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1B3E5D-4444-F587-8060-16A41DE3987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2E024A-D2EA-4F01-D53A-7B4115CDF381}"/>
              </a:ext>
            </a:extLst>
          </p:cNvPr>
          <p:cNvSpPr/>
          <p:nvPr/>
        </p:nvSpPr>
        <p:spPr>
          <a:xfrm>
            <a:off x="683393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 tập các </a:t>
            </a:r>
          </a:p>
          <a:p>
            <a:pPr algn="ctr"/>
            <a:r>
              <a:rPr lang="en-US" sz="2400" b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kiến thức đã học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DBFE55-71E8-CC59-2604-D91B27B92E1F}"/>
              </a:ext>
            </a:extLst>
          </p:cNvPr>
          <p:cNvSpPr/>
          <p:nvPr/>
        </p:nvSpPr>
        <p:spPr>
          <a:xfrm>
            <a:off x="5953225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Chuẩn bị bài:</a:t>
            </a:r>
            <a:b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</a:b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 tập cuối học kì 1 (Tiết </a:t>
            </a:r>
            <a:r>
              <a:rPr lang="en-US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5</a:t>
            </a: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)</a:t>
            </a:r>
          </a:p>
        </p:txBody>
      </p:sp>
      <p:grpSp>
        <p:nvGrpSpPr>
          <p:cNvPr id="40" name="Google Shape;479;g2987dde74c8_0_1433">
            <a:extLst>
              <a:ext uri="{FF2B5EF4-FFF2-40B4-BE49-F238E27FC236}">
                <a16:creationId xmlns:a16="http://schemas.microsoft.com/office/drawing/2014/main" id="{749EA4DE-15B4-4386-524B-2EE9AD57C6C2}"/>
              </a:ext>
            </a:extLst>
          </p:cNvPr>
          <p:cNvGrpSpPr/>
          <p:nvPr/>
        </p:nvGrpSpPr>
        <p:grpSpPr>
          <a:xfrm rot="1335137">
            <a:off x="11123755" y="4328453"/>
            <a:ext cx="769703" cy="1043919"/>
            <a:chOff x="9134025" y="1374675"/>
            <a:chExt cx="577293" cy="782961"/>
          </a:xfrm>
        </p:grpSpPr>
        <p:sp>
          <p:nvSpPr>
            <p:cNvPr id="42" name="Google Shape;480;g2987dde74c8_0_1433">
              <a:extLst>
                <a:ext uri="{FF2B5EF4-FFF2-40B4-BE49-F238E27FC236}">
                  <a16:creationId xmlns:a16="http://schemas.microsoft.com/office/drawing/2014/main" id="{48CE42D8-A9EB-0D4A-4D8F-A552B4D88EA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1;g2987dde74c8_0_1433">
              <a:extLst>
                <a:ext uri="{FF2B5EF4-FFF2-40B4-BE49-F238E27FC236}">
                  <a16:creationId xmlns:a16="http://schemas.microsoft.com/office/drawing/2014/main" id="{8F80E2E3-FD84-064B-E6F8-E1BCE92B39BD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2;g2987dde74c8_0_1433">
              <a:extLst>
                <a:ext uri="{FF2B5EF4-FFF2-40B4-BE49-F238E27FC236}">
                  <a16:creationId xmlns:a16="http://schemas.microsoft.com/office/drawing/2014/main" id="{CA89C7A1-6948-1D02-63F4-E2A07678BA14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3;g2987dde74c8_0_1433">
              <a:extLst>
                <a:ext uri="{FF2B5EF4-FFF2-40B4-BE49-F238E27FC236}">
                  <a16:creationId xmlns:a16="http://schemas.microsoft.com/office/drawing/2014/main" id="{40591F1A-A952-D904-F5EE-8295AD21C16E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4;g2987dde74c8_0_1433">
              <a:extLst>
                <a:ext uri="{FF2B5EF4-FFF2-40B4-BE49-F238E27FC236}">
                  <a16:creationId xmlns:a16="http://schemas.microsoft.com/office/drawing/2014/main" id="{C774706C-D65E-28A7-FA22-091F474F02AD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5;g2987dde74c8_0_1433">
              <a:extLst>
                <a:ext uri="{FF2B5EF4-FFF2-40B4-BE49-F238E27FC236}">
                  <a16:creationId xmlns:a16="http://schemas.microsoft.com/office/drawing/2014/main" id="{2C5C2D37-D7DC-8AFF-22C9-F82B754F1DD9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6;g2987dde74c8_0_1433">
              <a:extLst>
                <a:ext uri="{FF2B5EF4-FFF2-40B4-BE49-F238E27FC236}">
                  <a16:creationId xmlns:a16="http://schemas.microsoft.com/office/drawing/2014/main" id="{9161BE41-075B-036C-B147-5C9C6DBCD53D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87;g2987dde74c8_0_1433">
              <a:extLst>
                <a:ext uri="{FF2B5EF4-FFF2-40B4-BE49-F238E27FC236}">
                  <a16:creationId xmlns:a16="http://schemas.microsoft.com/office/drawing/2014/main" id="{17638171-8ECF-C31C-0745-EDA6FBA2956C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88;g2987dde74c8_0_1433">
              <a:extLst>
                <a:ext uri="{FF2B5EF4-FFF2-40B4-BE49-F238E27FC236}">
                  <a16:creationId xmlns:a16="http://schemas.microsoft.com/office/drawing/2014/main" id="{5061E0B8-C39A-F06C-E648-DC9B644B902C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9EB40B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89;g2987dde74c8_0_1433">
              <a:extLst>
                <a:ext uri="{FF2B5EF4-FFF2-40B4-BE49-F238E27FC236}">
                  <a16:creationId xmlns:a16="http://schemas.microsoft.com/office/drawing/2014/main" id="{EF3320EA-00A5-4BA5-FF7A-7D7E19AB65F2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" name="Google Shape;490;g2987dde74c8_0_1433">
            <a:extLst>
              <a:ext uri="{FF2B5EF4-FFF2-40B4-BE49-F238E27FC236}">
                <a16:creationId xmlns:a16="http://schemas.microsoft.com/office/drawing/2014/main" id="{4FF28E91-CB3E-0C77-A194-81481B3DFF2C}"/>
              </a:ext>
            </a:extLst>
          </p:cNvPr>
          <p:cNvGrpSpPr/>
          <p:nvPr/>
        </p:nvGrpSpPr>
        <p:grpSpPr>
          <a:xfrm rot="-2165528">
            <a:off x="10820425" y="6656372"/>
            <a:ext cx="1230339" cy="491246"/>
            <a:chOff x="9139530" y="2444589"/>
            <a:chExt cx="922692" cy="368410"/>
          </a:xfrm>
        </p:grpSpPr>
        <p:sp>
          <p:nvSpPr>
            <p:cNvPr id="53" name="Google Shape;491;g2987dde74c8_0_1433">
              <a:extLst>
                <a:ext uri="{FF2B5EF4-FFF2-40B4-BE49-F238E27FC236}">
                  <a16:creationId xmlns:a16="http://schemas.microsoft.com/office/drawing/2014/main" id="{B3089409-663D-FE7A-9084-AD66123CCE6B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2;g2987dde74c8_0_1433">
              <a:extLst>
                <a:ext uri="{FF2B5EF4-FFF2-40B4-BE49-F238E27FC236}">
                  <a16:creationId xmlns:a16="http://schemas.microsoft.com/office/drawing/2014/main" id="{4D6593BB-3539-C9D2-B59E-F6868C4631B5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3;g2987dde74c8_0_1433">
              <a:extLst>
                <a:ext uri="{FF2B5EF4-FFF2-40B4-BE49-F238E27FC236}">
                  <a16:creationId xmlns:a16="http://schemas.microsoft.com/office/drawing/2014/main" id="{6940E980-535A-791B-0D8A-62D2641504E4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494;g2987dde74c8_0_1433">
              <a:extLst>
                <a:ext uri="{FF2B5EF4-FFF2-40B4-BE49-F238E27FC236}">
                  <a16:creationId xmlns:a16="http://schemas.microsoft.com/office/drawing/2014/main" id="{57B95AD1-5418-9317-CDD5-18F1D059D389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495;g2987dde74c8_0_1433">
              <a:extLst>
                <a:ext uri="{FF2B5EF4-FFF2-40B4-BE49-F238E27FC236}">
                  <a16:creationId xmlns:a16="http://schemas.microsoft.com/office/drawing/2014/main" id="{D0F3324A-D486-D137-92F4-4DA22C52B911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96;g2987dde74c8_0_1433">
              <a:extLst>
                <a:ext uri="{FF2B5EF4-FFF2-40B4-BE49-F238E27FC236}">
                  <a16:creationId xmlns:a16="http://schemas.microsoft.com/office/drawing/2014/main" id="{059BEE70-5185-9BEA-F98A-BBA775F091A1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97;g2987dde74c8_0_1433">
              <a:extLst>
                <a:ext uri="{FF2B5EF4-FFF2-40B4-BE49-F238E27FC236}">
                  <a16:creationId xmlns:a16="http://schemas.microsoft.com/office/drawing/2014/main" id="{B8881449-0935-9B4C-DA0A-452EFEFE2452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498;g2987dde74c8_0_1433">
              <a:extLst>
                <a:ext uri="{FF2B5EF4-FFF2-40B4-BE49-F238E27FC236}">
                  <a16:creationId xmlns:a16="http://schemas.microsoft.com/office/drawing/2014/main" id="{1ADA3F4A-A940-D393-B2E0-C1FBCE6BFDDF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499;g2987dde74c8_0_1433">
              <a:extLst>
                <a:ext uri="{FF2B5EF4-FFF2-40B4-BE49-F238E27FC236}">
                  <a16:creationId xmlns:a16="http://schemas.microsoft.com/office/drawing/2014/main" id="{20276C82-CD46-1F17-72FC-7AEBE58AB4BA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00;g2987dde74c8_0_1433">
              <a:extLst>
                <a:ext uri="{FF2B5EF4-FFF2-40B4-BE49-F238E27FC236}">
                  <a16:creationId xmlns:a16="http://schemas.microsoft.com/office/drawing/2014/main" id="{D0F70AD8-EF49-51B4-A7A0-137E371D99A1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501;g2987dde74c8_0_1433">
            <a:extLst>
              <a:ext uri="{FF2B5EF4-FFF2-40B4-BE49-F238E27FC236}">
                <a16:creationId xmlns:a16="http://schemas.microsoft.com/office/drawing/2014/main" id="{EE0BC456-BCDD-39F9-B4BE-12AF9BE482C4}"/>
              </a:ext>
            </a:extLst>
          </p:cNvPr>
          <p:cNvGrpSpPr/>
          <p:nvPr/>
        </p:nvGrpSpPr>
        <p:grpSpPr>
          <a:xfrm>
            <a:off x="10616066" y="4888090"/>
            <a:ext cx="1378177" cy="1533558"/>
            <a:chOff x="9324540" y="1727622"/>
            <a:chExt cx="1033659" cy="1150197"/>
          </a:xfrm>
        </p:grpSpPr>
        <p:sp>
          <p:nvSpPr>
            <p:cNvPr id="502" name="Google Shape;502;g2987dde74c8_0_1433">
              <a:extLst>
                <a:ext uri="{FF2B5EF4-FFF2-40B4-BE49-F238E27FC236}">
                  <a16:creationId xmlns:a16="http://schemas.microsoft.com/office/drawing/2014/main" id="{F1BDD411-498B-3257-AE2C-65E5B44FD93E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2987dde74c8_0_1433">
              <a:extLst>
                <a:ext uri="{FF2B5EF4-FFF2-40B4-BE49-F238E27FC236}">
                  <a16:creationId xmlns:a16="http://schemas.microsoft.com/office/drawing/2014/main" id="{0502AD33-09F6-50E3-AB96-A12BDE3E6E59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g2987dde74c8_0_1433">
            <a:extLst>
              <a:ext uri="{FF2B5EF4-FFF2-40B4-BE49-F238E27FC236}">
                <a16:creationId xmlns:a16="http://schemas.microsoft.com/office/drawing/2014/main" id="{5533D4F0-4D54-ACC7-4606-D51786F99474}"/>
              </a:ext>
            </a:extLst>
          </p:cNvPr>
          <p:cNvGrpSpPr/>
          <p:nvPr/>
        </p:nvGrpSpPr>
        <p:grpSpPr>
          <a:xfrm>
            <a:off x="10658950" y="5553968"/>
            <a:ext cx="1587825" cy="1277727"/>
            <a:chOff x="9356704" y="2227043"/>
            <a:chExt cx="1190899" cy="958320"/>
          </a:xfrm>
        </p:grpSpPr>
        <p:sp>
          <p:nvSpPr>
            <p:cNvPr id="505" name="Google Shape;505;g2987dde74c8_0_1433">
              <a:extLst>
                <a:ext uri="{FF2B5EF4-FFF2-40B4-BE49-F238E27FC236}">
                  <a16:creationId xmlns:a16="http://schemas.microsoft.com/office/drawing/2014/main" id="{AFE68A66-124B-0A8A-CF4F-6F0D49A47AC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g2987dde74c8_0_1433">
              <a:extLst>
                <a:ext uri="{FF2B5EF4-FFF2-40B4-BE49-F238E27FC236}">
                  <a16:creationId xmlns:a16="http://schemas.microsoft.com/office/drawing/2014/main" id="{C9B8409D-3E49-2298-3596-73CEAAA50ECC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g2987dde74c8_0_1433">
            <a:extLst>
              <a:ext uri="{FF2B5EF4-FFF2-40B4-BE49-F238E27FC236}">
                <a16:creationId xmlns:a16="http://schemas.microsoft.com/office/drawing/2014/main" id="{3BCA97AA-BA9F-C65A-01E7-27B801434D5F}"/>
              </a:ext>
            </a:extLst>
          </p:cNvPr>
          <p:cNvGrpSpPr/>
          <p:nvPr/>
        </p:nvGrpSpPr>
        <p:grpSpPr>
          <a:xfrm rot="-892015" flipH="1">
            <a:off x="-136743" y="4910401"/>
            <a:ext cx="1967707" cy="1583419"/>
            <a:chOff x="9356704" y="2227043"/>
            <a:chExt cx="1190899" cy="958320"/>
          </a:xfrm>
        </p:grpSpPr>
        <p:sp>
          <p:nvSpPr>
            <p:cNvPr id="508" name="Google Shape;508;g2987dde74c8_0_1433">
              <a:extLst>
                <a:ext uri="{FF2B5EF4-FFF2-40B4-BE49-F238E27FC236}">
                  <a16:creationId xmlns:a16="http://schemas.microsoft.com/office/drawing/2014/main" id="{3C227636-3B66-85B9-F332-E3480C4C5846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2987dde74c8_0_1433">
              <a:extLst>
                <a:ext uri="{FF2B5EF4-FFF2-40B4-BE49-F238E27FC236}">
                  <a16:creationId xmlns:a16="http://schemas.microsoft.com/office/drawing/2014/main" id="{712A3786-0C0E-A7B6-B56C-8116DBD4F4B1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g2987dde74c8_0_1433">
            <a:extLst>
              <a:ext uri="{FF2B5EF4-FFF2-40B4-BE49-F238E27FC236}">
                <a16:creationId xmlns:a16="http://schemas.microsoft.com/office/drawing/2014/main" id="{59D5041D-864E-B846-F967-ADA530BFB46C}"/>
              </a:ext>
            </a:extLst>
          </p:cNvPr>
          <p:cNvGrpSpPr/>
          <p:nvPr/>
        </p:nvGrpSpPr>
        <p:grpSpPr>
          <a:xfrm rot="-892015" flipH="1">
            <a:off x="-43528" y="5700181"/>
            <a:ext cx="1641373" cy="1066991"/>
            <a:chOff x="9584827" y="2717804"/>
            <a:chExt cx="993394" cy="645766"/>
          </a:xfrm>
        </p:grpSpPr>
        <p:sp>
          <p:nvSpPr>
            <p:cNvPr id="511" name="Google Shape;511;g2987dde74c8_0_1433">
              <a:extLst>
                <a:ext uri="{FF2B5EF4-FFF2-40B4-BE49-F238E27FC236}">
                  <a16:creationId xmlns:a16="http://schemas.microsoft.com/office/drawing/2014/main" id="{DAA93151-B84C-FF4B-3481-C017A1E3DD9A}"/>
                </a:ext>
              </a:extLst>
            </p:cNvPr>
            <p:cNvSpPr/>
            <p:nvPr/>
          </p:nvSpPr>
          <p:spPr>
            <a:xfrm>
              <a:off x="9584827" y="2717804"/>
              <a:ext cx="993391" cy="645766"/>
            </a:xfrm>
            <a:custGeom>
              <a:avLst/>
              <a:gdLst/>
              <a:ahLst/>
              <a:cxnLst/>
              <a:rect l="l" t="t" r="r" b="b"/>
              <a:pathLst>
                <a:path w="16060" h="10440" extrusionOk="0">
                  <a:moveTo>
                    <a:pt x="7241" y="1"/>
                  </a:moveTo>
                  <a:cubicBezTo>
                    <a:pt x="7069" y="1"/>
                    <a:pt x="6913" y="31"/>
                    <a:pt x="6779" y="96"/>
                  </a:cubicBezTo>
                  <a:cubicBezTo>
                    <a:pt x="4663" y="1102"/>
                    <a:pt x="7999" y="2621"/>
                    <a:pt x="7999" y="2621"/>
                  </a:cubicBezTo>
                  <a:cubicBezTo>
                    <a:pt x="7999" y="2621"/>
                    <a:pt x="5397" y="1693"/>
                    <a:pt x="3669" y="1693"/>
                  </a:cubicBezTo>
                  <a:cubicBezTo>
                    <a:pt x="2884" y="1693"/>
                    <a:pt x="2280" y="1885"/>
                    <a:pt x="2181" y="2442"/>
                  </a:cubicBezTo>
                  <a:cubicBezTo>
                    <a:pt x="1895" y="4048"/>
                    <a:pt x="4106" y="4319"/>
                    <a:pt x="4527" y="4356"/>
                  </a:cubicBezTo>
                  <a:lnTo>
                    <a:pt x="4527" y="4356"/>
                  </a:lnTo>
                  <a:cubicBezTo>
                    <a:pt x="4401" y="4347"/>
                    <a:pt x="4111" y="4330"/>
                    <a:pt x="3736" y="4330"/>
                  </a:cubicBezTo>
                  <a:cubicBezTo>
                    <a:pt x="2422" y="4330"/>
                    <a:pt x="60" y="4534"/>
                    <a:pt x="23" y="5999"/>
                  </a:cubicBezTo>
                  <a:cubicBezTo>
                    <a:pt x="1" y="6884"/>
                    <a:pt x="865" y="7133"/>
                    <a:pt x="1847" y="7133"/>
                  </a:cubicBezTo>
                  <a:cubicBezTo>
                    <a:pt x="3118" y="7133"/>
                    <a:pt x="4586" y="6715"/>
                    <a:pt x="4587" y="6715"/>
                  </a:cubicBezTo>
                  <a:lnTo>
                    <a:pt x="4587" y="6715"/>
                  </a:lnTo>
                  <a:cubicBezTo>
                    <a:pt x="4586" y="6715"/>
                    <a:pt x="1072" y="8140"/>
                    <a:pt x="2804" y="9325"/>
                  </a:cubicBezTo>
                  <a:cubicBezTo>
                    <a:pt x="3054" y="9497"/>
                    <a:pt x="3368" y="9570"/>
                    <a:pt x="3722" y="9570"/>
                  </a:cubicBezTo>
                  <a:cubicBezTo>
                    <a:pt x="5815" y="9570"/>
                    <a:pt x="9303" y="7006"/>
                    <a:pt x="9304" y="7005"/>
                  </a:cubicBezTo>
                  <a:lnTo>
                    <a:pt x="9304" y="7005"/>
                  </a:lnTo>
                  <a:cubicBezTo>
                    <a:pt x="9303" y="7006"/>
                    <a:pt x="6148" y="9564"/>
                    <a:pt x="8323" y="10323"/>
                  </a:cubicBezTo>
                  <a:cubicBezTo>
                    <a:pt x="8552" y="10403"/>
                    <a:pt x="8800" y="10439"/>
                    <a:pt x="9064" y="10439"/>
                  </a:cubicBezTo>
                  <a:cubicBezTo>
                    <a:pt x="11789" y="10439"/>
                    <a:pt x="16059" y="6545"/>
                    <a:pt x="16059" y="6545"/>
                  </a:cubicBezTo>
                  <a:cubicBezTo>
                    <a:pt x="16059" y="6545"/>
                    <a:pt x="9778" y="1"/>
                    <a:pt x="7241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512;g2987dde74c8_0_1433">
              <a:extLst>
                <a:ext uri="{FF2B5EF4-FFF2-40B4-BE49-F238E27FC236}">
                  <a16:creationId xmlns:a16="http://schemas.microsoft.com/office/drawing/2014/main" id="{438CC942-BEB2-EC25-AEF3-C3A239C0099A}"/>
                </a:ext>
              </a:extLst>
            </p:cNvPr>
            <p:cNvSpPr/>
            <p:nvPr/>
          </p:nvSpPr>
          <p:spPr>
            <a:xfrm>
              <a:off x="9988805" y="2972216"/>
              <a:ext cx="589416" cy="150431"/>
            </a:xfrm>
            <a:custGeom>
              <a:avLst/>
              <a:gdLst/>
              <a:ahLst/>
              <a:cxnLst/>
              <a:rect l="l" t="t" r="r" b="b"/>
              <a:pathLst>
                <a:path w="9529" h="2432" fill="none" extrusionOk="0">
                  <a:moveTo>
                    <a:pt x="9528" y="2432"/>
                  </a:moveTo>
                  <a:cubicBezTo>
                    <a:pt x="9528" y="2432"/>
                    <a:pt x="4351" y="1"/>
                    <a:pt x="0" y="939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18-Ôn tập cuối học kì I-Tiết 3</Template>
  <TotalTime>26</TotalTime>
  <Words>489</Words>
  <Application>Microsoft Office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UTM Avo</vt:lpstr>
      <vt:lpstr>Calibri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5</cp:revision>
  <dcterms:created xsi:type="dcterms:W3CDTF">2023-11-09T14:21:32Z</dcterms:created>
  <dcterms:modified xsi:type="dcterms:W3CDTF">2023-11-10T03:29:28Z</dcterms:modified>
</cp:coreProperties>
</file>