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19"/>
  </p:notesMasterIdLst>
  <p:sldIdLst>
    <p:sldId id="256" r:id="rId5"/>
    <p:sldId id="313" r:id="rId6"/>
    <p:sldId id="312" r:id="rId7"/>
    <p:sldId id="395" r:id="rId8"/>
    <p:sldId id="413" r:id="rId9"/>
    <p:sldId id="257" r:id="rId10"/>
    <p:sldId id="258" r:id="rId11"/>
    <p:sldId id="397" r:id="rId12"/>
    <p:sldId id="411" r:id="rId13"/>
    <p:sldId id="412" r:id="rId14"/>
    <p:sldId id="263" r:id="rId15"/>
    <p:sldId id="270" r:id="rId16"/>
    <p:sldId id="279" r:id="rId17"/>
    <p:sldId id="336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FF6DE"/>
    <a:srgbClr val="306004"/>
    <a:srgbClr val="9EB40B"/>
    <a:srgbClr val="5F1F3E"/>
    <a:srgbClr val="333289"/>
    <a:srgbClr val="FFD944"/>
    <a:srgbClr val="310A0D"/>
    <a:srgbClr val="123C12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1" autoAdjust="0"/>
    <p:restoredTop sz="92265" autoAdjust="0"/>
  </p:normalViewPr>
  <p:slideViewPr>
    <p:cSldViewPr snapToGrid="0">
      <p:cViewPr varScale="1">
        <p:scale>
          <a:sx n="106" d="100"/>
          <a:sy n="106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96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hãy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phía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đó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69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hãy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phía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đó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92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888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588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454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142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518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748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378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808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02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407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8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0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6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2.wav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.gif"/><Relationship Id="rId5" Type="http://schemas.openxmlformats.org/officeDocument/2006/relationships/image" Target="../media/image11.png"/><Relationship Id="rId4" Type="http://schemas.openxmlformats.org/officeDocument/2006/relationships/audio" Target="../media/audio3.wav"/><Relationship Id="rId9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audio" Target="../media/audio2.wav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.gif"/><Relationship Id="rId5" Type="http://schemas.openxmlformats.org/officeDocument/2006/relationships/image" Target="../media/image11.png"/><Relationship Id="rId4" Type="http://schemas.openxmlformats.org/officeDocument/2006/relationships/audio" Target="../media/audio3.wav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45207"/>
            <a:ext cx="12192000" cy="236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Ôn tập cuối học kì I: Tiết 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6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8E5C4B-7BC1-7255-F087-C487E87CDECE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A323A89-230A-6D26-81BB-0D39A841C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9B99EF1-E6CC-4715-A10F-5D35523E57B9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387;g2987dde74c8_0_1344">
            <a:extLst>
              <a:ext uri="{FF2B5EF4-FFF2-40B4-BE49-F238E27FC236}">
                <a16:creationId xmlns:a16="http://schemas.microsoft.com/office/drawing/2014/main" id="{620DAB5E-420A-8BF2-8D0B-FF5A2A4088B4}"/>
              </a:ext>
            </a:extLst>
          </p:cNvPr>
          <p:cNvSpPr/>
          <p:nvPr/>
        </p:nvSpPr>
        <p:spPr>
          <a:xfrm>
            <a:off x="1465256" y="3112264"/>
            <a:ext cx="9261487" cy="1366345"/>
          </a:xfrm>
          <a:prstGeom prst="roundRect">
            <a:avLst>
              <a:gd name="adj" fmla="val 11871"/>
            </a:avLst>
          </a:prstGeom>
          <a:solidFill>
            <a:srgbClr val="C7D8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>
              <a:lnSpc>
                <a:spcPct val="125000"/>
              </a:lnSpc>
              <a:buClr>
                <a:srgbClr val="000000"/>
              </a:buClr>
              <a:buSzPts val="1900"/>
              <a:defRPr/>
            </a:pPr>
            <a:r>
              <a:rPr lang="vi-VN" sz="3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Arial"/>
                <a:cs typeface="Arial"/>
                <a:sym typeface="Arial"/>
              </a:rPr>
              <a:t>Vườn nhà em có cây gì? </a:t>
            </a:r>
            <a:endParaRPr lang="en-US" sz="3200" b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lvl="0" algn="ctr">
              <a:lnSpc>
                <a:spcPct val="125000"/>
              </a:lnSpc>
              <a:buClr>
                <a:srgbClr val="000000"/>
              </a:buClr>
              <a:buSzPts val="1900"/>
              <a:defRPr/>
            </a:pPr>
            <a:r>
              <a:rPr lang="vi-VN" sz="3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Arial"/>
                <a:cs typeface="Arial"/>
                <a:sym typeface="Arial"/>
              </a:rPr>
              <a:t>H</a:t>
            </a:r>
            <a:r>
              <a:rPr lang="en-US" sz="3200" b="1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Arial"/>
                <a:cs typeface="Arial"/>
                <a:sym typeface="Arial"/>
              </a:rPr>
              <a:t>oặc</a:t>
            </a:r>
            <a:r>
              <a:rPr lang="vi-VN" sz="32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Arial"/>
                <a:cs typeface="Arial"/>
                <a:sym typeface="Arial"/>
              </a:rPr>
              <a:t> em biết những loại cây nào?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9AC11B-9304-A46E-2960-61FCA8A515B1}"/>
              </a:ext>
            </a:extLst>
          </p:cNvPr>
          <p:cNvGrpSpPr/>
          <p:nvPr/>
        </p:nvGrpSpPr>
        <p:grpSpPr>
          <a:xfrm>
            <a:off x="9944775" y="3068542"/>
            <a:ext cx="1832810" cy="2115312"/>
            <a:chOff x="10359190" y="2872098"/>
            <a:chExt cx="1266734" cy="14619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FA364A5-FA85-03A8-1914-95C32EBAE6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22" t="21873" r="66622" b="58204"/>
            <a:stretch/>
          </p:blipFill>
          <p:spPr>
            <a:xfrm>
              <a:off x="10367124" y="2872098"/>
              <a:ext cx="991402" cy="136634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CB70093-35D6-E97E-B22A-EC0EDC62BD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94" t="61618" r="18771" b="21400"/>
            <a:stretch/>
          </p:blipFill>
          <p:spPr>
            <a:xfrm rot="20583880">
              <a:off x="10359190" y="3649614"/>
              <a:ext cx="446350" cy="58598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AE03E1E-947E-2405-7DF6-5BF6CAC19B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73" t="64571" r="3792" b="24342"/>
            <a:stretch/>
          </p:blipFill>
          <p:spPr>
            <a:xfrm rot="21195860">
              <a:off x="10738796" y="3573685"/>
              <a:ext cx="887128" cy="760396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F77634F-D6A2-18C0-EBC9-92F4B8B1F1A9}"/>
              </a:ext>
            </a:extLst>
          </p:cNvPr>
          <p:cNvGrpSpPr/>
          <p:nvPr/>
        </p:nvGrpSpPr>
        <p:grpSpPr>
          <a:xfrm>
            <a:off x="590953" y="3522337"/>
            <a:ext cx="1748605" cy="1684497"/>
            <a:chOff x="955917" y="3414187"/>
            <a:chExt cx="1440388" cy="13875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FAA2A3C-B558-108D-9665-72623934BC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7" t="4032" r="81166" b="79268"/>
            <a:stretch/>
          </p:blipFill>
          <p:spPr>
            <a:xfrm rot="20706215">
              <a:off x="978827" y="3414187"/>
              <a:ext cx="1222408" cy="129064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84CFDE2-7583-D7F1-7879-C5851E0F0D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41" t="64325" r="68573" b="23044"/>
            <a:stretch/>
          </p:blipFill>
          <p:spPr>
            <a:xfrm>
              <a:off x="1684035" y="3935493"/>
              <a:ext cx="712270" cy="86627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5FF81F6-DE78-4910-FCB0-3F4699EC03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94" t="25511" r="37977" b="61858"/>
            <a:stretch/>
          </p:blipFill>
          <p:spPr>
            <a:xfrm rot="20130119">
              <a:off x="955917" y="3986720"/>
              <a:ext cx="559797" cy="7121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F5627F8-51ED-EF6F-AFFC-170CABCA157E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81E82465-6525-D4F2-DFE0-C2F0F84BD1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816787B-8425-30EE-1E45-B3DE00EEEB19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510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</a:rPr>
              <a:t>Ong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</a:rPr>
              <a:t>non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</a:rPr>
              <a:t>học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B2EE8F-3196-7EC5-60EA-CFA611BC1B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1879" cy="78264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1.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Tác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giả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tả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mẹ</a:t>
            </a:r>
            <a:endParaRPr lang="en-US" sz="2800" b="1" dirty="0">
              <a:solidFill>
                <a:prstClr val="white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tự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08" y="1617039"/>
            <a:ext cx="1315947" cy="1321795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202029" y="4400958"/>
            <a:ext cx="2774179" cy="23177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triển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50939" y="4368657"/>
            <a:ext cx="2774179" cy="23177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từng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bộ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79781" y="4417838"/>
            <a:ext cx="2774179" cy="23177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triển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957533" y="4417838"/>
            <a:ext cx="2774179" cy="23177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nghiêng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sang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phía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buồng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đè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93587A-4D0E-A915-2390-7B32493FA0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1879" cy="78264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371" y="2351291"/>
            <a:ext cx="2049667" cy="20496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5" y="2351291"/>
            <a:ext cx="2049667" cy="20496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666" y="2351291"/>
            <a:ext cx="2049667" cy="204966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961" y="2351291"/>
            <a:ext cx="2049667" cy="204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219201" y="484145"/>
            <a:ext cx="8115300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2.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đặc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thấy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đã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trở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mẹ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872" y="2563766"/>
            <a:ext cx="1965198" cy="1965198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4572000"/>
            <a:ext cx="2774179" cy="19938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Xung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42" y="2563766"/>
            <a:ext cx="1965198" cy="1965198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4572000"/>
            <a:ext cx="2774179" cy="19938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buồng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C1BB7F-D51C-4A65-7662-C723A96204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1879" cy="78264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2C48A0-AEDC-0861-17FE-8C6756941A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50" y="2490812"/>
            <a:ext cx="1965198" cy="196519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9CEE69-F083-096D-CC60-E2F048F4BF44}"/>
              </a:ext>
            </a:extLst>
          </p:cNvPr>
          <p:cNvSpPr/>
          <p:nvPr/>
        </p:nvSpPr>
        <p:spPr>
          <a:xfrm>
            <a:off x="400250" y="4572000"/>
            <a:ext cx="2774179" cy="19938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Thân cây to bằng cột nhà, tàu lá như những cái quạt lớn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683298-3D94-94D1-B0DC-1CB8550B3B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307" y="2490812"/>
            <a:ext cx="1965198" cy="196519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1478DAA-A8E4-BDE2-A927-DDE48DEB67BB}"/>
              </a:ext>
            </a:extLst>
          </p:cNvPr>
          <p:cNvSpPr/>
          <p:nvPr/>
        </p:nvSpPr>
        <p:spPr>
          <a:xfrm>
            <a:off x="6064840" y="4572000"/>
            <a:ext cx="2774179" cy="19938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to.</a:t>
            </a:r>
          </a:p>
        </p:txBody>
      </p:sp>
    </p:spTree>
    <p:extLst>
      <p:ext uri="{BB962C8B-B14F-4D97-AF65-F5344CB8AC3E}">
        <p14:creationId xmlns:p14="http://schemas.microsoft.com/office/powerpoint/2010/main" val="138242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5" grpId="0" animBg="1"/>
      <p:bldP spid="4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01;p7">
            <a:extLst>
              <a:ext uri="{FF2B5EF4-FFF2-40B4-BE49-F238E27FC236}">
                <a16:creationId xmlns:a16="http://schemas.microsoft.com/office/drawing/2014/main" id="{7692E6D4-5672-72B8-27BA-B186A5755D11}"/>
              </a:ext>
            </a:extLst>
          </p:cNvPr>
          <p:cNvSpPr/>
          <p:nvPr/>
        </p:nvSpPr>
        <p:spPr>
          <a:xfrm>
            <a:off x="4319924" y="1507148"/>
            <a:ext cx="3552151" cy="638679"/>
          </a:xfrm>
          <a:prstGeom prst="rect">
            <a:avLst/>
          </a:prstGeom>
          <a:solidFill>
            <a:srgbClr val="FFD78D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Thảo</a:t>
            </a:r>
            <a:r>
              <a:rPr lang="en-US" sz="2800" b="1" kern="0" dirty="0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luận</a:t>
            </a:r>
            <a:r>
              <a:rPr lang="en-US" sz="2800" b="1" kern="0" dirty="0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nhóm</a:t>
            </a:r>
            <a:endParaRPr lang="en-US" sz="2800" b="1" kern="0" dirty="0">
              <a:solidFill>
                <a:srgbClr val="8C410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603;p7">
            <a:extLst>
              <a:ext uri="{FF2B5EF4-FFF2-40B4-BE49-F238E27FC236}">
                <a16:creationId xmlns:a16="http://schemas.microsoft.com/office/drawing/2014/main" id="{EB2F580F-4B74-B8EF-6548-84923DACBE07}"/>
              </a:ext>
            </a:extLst>
          </p:cNvPr>
          <p:cNvSpPr/>
          <p:nvPr/>
        </p:nvSpPr>
        <p:spPr>
          <a:xfrm>
            <a:off x="956930" y="2240779"/>
            <a:ext cx="10278140" cy="63867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8D350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1.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Tìm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viết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hình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ảnh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so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sánh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400" kern="0" dirty="0">
              <a:solidFill>
                <a:srgbClr val="110602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604;p7">
            <a:extLst>
              <a:ext uri="{FF2B5EF4-FFF2-40B4-BE49-F238E27FC236}">
                <a16:creationId xmlns:a16="http://schemas.microsoft.com/office/drawing/2014/main" id="{B698A8EC-DE67-9017-A295-1AAF0B174C35}"/>
              </a:ext>
            </a:extLst>
          </p:cNvPr>
          <p:cNvSpPr/>
          <p:nvPr/>
        </p:nvSpPr>
        <p:spPr>
          <a:xfrm>
            <a:off x="944194" y="2974410"/>
            <a:ext cx="10278140" cy="23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400" b="1" u="sng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r>
              <a:rPr lang="en-US" sz="2400" b="1" u="sng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Tàu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lá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xanh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lơ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dài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như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lưỡi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mác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;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thân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to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bằng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cột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nhà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;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tàu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lá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ngả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ra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mọi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phía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như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cái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quạt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lớn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;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cái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thập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thò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hoe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hoe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đỏ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như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mầm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lửa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non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0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154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01;p7">
            <a:extLst>
              <a:ext uri="{FF2B5EF4-FFF2-40B4-BE49-F238E27FC236}">
                <a16:creationId xmlns:a16="http://schemas.microsoft.com/office/drawing/2014/main" id="{7692E6D4-5672-72B8-27BA-B186A5755D11}"/>
              </a:ext>
            </a:extLst>
          </p:cNvPr>
          <p:cNvSpPr/>
          <p:nvPr/>
        </p:nvSpPr>
        <p:spPr>
          <a:xfrm>
            <a:off x="4319924" y="1507148"/>
            <a:ext cx="3552151" cy="638679"/>
          </a:xfrm>
          <a:prstGeom prst="rect">
            <a:avLst/>
          </a:prstGeom>
          <a:solidFill>
            <a:srgbClr val="FFD78D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Thảo</a:t>
            </a:r>
            <a:r>
              <a:rPr lang="en-US" sz="2800" b="1" kern="0" dirty="0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luận</a:t>
            </a:r>
            <a:r>
              <a:rPr lang="en-US" sz="2800" b="1" kern="0" dirty="0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nhóm</a:t>
            </a:r>
            <a:endParaRPr lang="en-US" sz="2800" b="1" kern="0" dirty="0">
              <a:solidFill>
                <a:srgbClr val="8C410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603;p7">
            <a:extLst>
              <a:ext uri="{FF2B5EF4-FFF2-40B4-BE49-F238E27FC236}">
                <a16:creationId xmlns:a16="http://schemas.microsoft.com/office/drawing/2014/main" id="{EB2F580F-4B74-B8EF-6548-84923DACBE07}"/>
              </a:ext>
            </a:extLst>
          </p:cNvPr>
          <p:cNvSpPr/>
          <p:nvPr/>
        </p:nvSpPr>
        <p:spPr>
          <a:xfrm>
            <a:off x="478464" y="2275437"/>
            <a:ext cx="11235070" cy="63867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8D350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2.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Tác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giả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nhân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hoá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chuối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mẹ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bằng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cách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lang="en-US" sz="2400" b="1" kern="0" dirty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sz="2400" kern="0" dirty="0">
              <a:solidFill>
                <a:srgbClr val="110602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604;p7">
            <a:extLst>
              <a:ext uri="{FF2B5EF4-FFF2-40B4-BE49-F238E27FC236}">
                <a16:creationId xmlns:a16="http://schemas.microsoft.com/office/drawing/2014/main" id="{B698A8EC-DE67-9017-A295-1AAF0B174C35}"/>
              </a:ext>
            </a:extLst>
          </p:cNvPr>
          <p:cNvSpPr/>
          <p:nvPr/>
        </p:nvSpPr>
        <p:spPr>
          <a:xfrm>
            <a:off x="944194" y="2974410"/>
            <a:ext cx="10278140" cy="33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u="sng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800" b="1" u="sng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u="sng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r>
              <a:rPr lang="en-US" sz="2800" b="1" u="sng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28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Tác giả nhân hoá cây chuối mẹ bằng cách dùng các từ ngữ chỉ người (</a:t>
            </a:r>
            <a:r>
              <a:rPr lang="vi-VN" sz="28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mẹ, con</a:t>
            </a:r>
            <a:r>
              <a:rPr lang="vi-VN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), bộ phận cơ thể người (</a:t>
            </a:r>
            <a:r>
              <a:rPr lang="vi-VN" sz="28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cổ</a:t>
            </a:r>
            <a:r>
              <a:rPr lang="vi-VN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), tả trạng thái của người (</a:t>
            </a:r>
            <a:r>
              <a:rPr lang="vi-VN" sz="28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bận, khẽ khàng</a:t>
            </a:r>
            <a:r>
              <a:rPr lang="vi-VN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 để tả cây chuối.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endParaRPr sz="28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13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01;p7">
            <a:extLst>
              <a:ext uri="{FF2B5EF4-FFF2-40B4-BE49-F238E27FC236}">
                <a16:creationId xmlns:a16="http://schemas.microsoft.com/office/drawing/2014/main" id="{7692E6D4-5672-72B8-27BA-B186A5755D11}"/>
              </a:ext>
            </a:extLst>
          </p:cNvPr>
          <p:cNvSpPr/>
          <p:nvPr/>
        </p:nvSpPr>
        <p:spPr>
          <a:xfrm>
            <a:off x="4319924" y="1507148"/>
            <a:ext cx="3552151" cy="638679"/>
          </a:xfrm>
          <a:prstGeom prst="rect">
            <a:avLst/>
          </a:prstGeom>
          <a:solidFill>
            <a:srgbClr val="FFD78D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Thảo</a:t>
            </a:r>
            <a:r>
              <a:rPr lang="en-US" sz="2800" b="1" kern="0" dirty="0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luận</a:t>
            </a:r>
            <a:r>
              <a:rPr lang="en-US" sz="2800" b="1" kern="0" dirty="0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8C4101"/>
                </a:solidFill>
                <a:latin typeface="UTM Avo" panose="02040603050506020204" pitchFamily="18" charset="0"/>
                <a:cs typeface="Arial"/>
                <a:sym typeface="Arial"/>
              </a:rPr>
              <a:t>nhóm</a:t>
            </a:r>
            <a:endParaRPr lang="en-US" sz="2800" b="1" kern="0" dirty="0">
              <a:solidFill>
                <a:srgbClr val="8C410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603;p7">
            <a:extLst>
              <a:ext uri="{FF2B5EF4-FFF2-40B4-BE49-F238E27FC236}">
                <a16:creationId xmlns:a16="http://schemas.microsoft.com/office/drawing/2014/main" id="{EB2F580F-4B74-B8EF-6548-84923DACBE07}"/>
              </a:ext>
            </a:extLst>
          </p:cNvPr>
          <p:cNvSpPr/>
          <p:nvPr/>
        </p:nvSpPr>
        <p:spPr>
          <a:xfrm>
            <a:off x="1172681" y="2319589"/>
            <a:ext cx="9846636" cy="63867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8D350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110602"/>
                </a:solidFill>
                <a:latin typeface="UTM Avo" panose="02040603050506020204" pitchFamily="18" charset="0"/>
                <a:cs typeface="Arial"/>
                <a:sym typeface="Arial"/>
              </a:rPr>
              <a:t>Câu 3. Biện pháp nhân hoá trong bài đọc có tác dụng gì?</a:t>
            </a:r>
            <a:endParaRPr sz="2400" kern="0" dirty="0">
              <a:solidFill>
                <a:srgbClr val="110602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604;p7">
            <a:extLst>
              <a:ext uri="{FF2B5EF4-FFF2-40B4-BE49-F238E27FC236}">
                <a16:creationId xmlns:a16="http://schemas.microsoft.com/office/drawing/2014/main" id="{B698A8EC-DE67-9017-A295-1AAF0B174C35}"/>
              </a:ext>
            </a:extLst>
          </p:cNvPr>
          <p:cNvSpPr/>
          <p:nvPr/>
        </p:nvSpPr>
        <p:spPr>
          <a:xfrm>
            <a:off x="944194" y="2974410"/>
            <a:ext cx="10278140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u="sng" dirty="0">
                <a:solidFill>
                  <a:schemeClr val="bg1"/>
                </a:solidFill>
                <a:latin typeface="UTM Avo" panose="02040603050506020204" pitchFamily="18" charset="0"/>
              </a:rPr>
              <a:t>Đáp án:</a:t>
            </a:r>
            <a:endParaRPr lang="vi-VN" sz="2400" dirty="0">
              <a:solidFill>
                <a:schemeClr val="bg1"/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Biện pháp nhân hoá trong bài đọc có tác dụng tả cây chuối sinh động, gần gũi hơn.</a:t>
            </a:r>
            <a:endParaRPr lang="vi-VN" sz="20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55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41B9A3B-FCDA-7AE1-F569-85FFF9692EA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7D49DF4-2F6C-479B-80B7-967D4FECBA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C1B49C-673A-2BDF-DD21-3479FD94EE5F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92E024A-D2EA-4F01-D53A-7B4115CDF381}"/>
              </a:ext>
            </a:extLst>
          </p:cNvPr>
          <p:cNvSpPr/>
          <p:nvPr/>
        </p:nvSpPr>
        <p:spPr>
          <a:xfrm>
            <a:off x="683393" y="2933299"/>
            <a:ext cx="5146575" cy="1799924"/>
          </a:xfrm>
          <a:prstGeom prst="roundRect">
            <a:avLst>
              <a:gd name="adj" fmla="val 50000"/>
            </a:avLst>
          </a:prstGeom>
          <a:solidFill>
            <a:srgbClr val="306004"/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Ôn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</a:p>
          <a:p>
            <a:pPr algn="ctr"/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kiến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thức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đã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học</a:t>
            </a:r>
            <a:endParaRPr lang="en-US" sz="2400" b="1" dirty="0">
              <a:solidFill>
                <a:srgbClr val="FFF6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DDBFE55-71E8-CC59-2604-D91B27B92E1F}"/>
              </a:ext>
            </a:extLst>
          </p:cNvPr>
          <p:cNvSpPr/>
          <p:nvPr/>
        </p:nvSpPr>
        <p:spPr>
          <a:xfrm>
            <a:off x="5953225" y="2933299"/>
            <a:ext cx="5146575" cy="1799924"/>
          </a:xfrm>
          <a:prstGeom prst="roundRect">
            <a:avLst>
              <a:gd name="adj" fmla="val 50000"/>
            </a:avLst>
          </a:prstGeom>
          <a:solidFill>
            <a:srgbClr val="306004"/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Chuẩn bị bài:</a:t>
            </a:r>
            <a:br>
              <a:rPr lang="vi-VN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</a:br>
            <a:r>
              <a:rPr lang="vi-VN" sz="2400" i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Ôn tập cuối học kì </a:t>
            </a:r>
            <a:r>
              <a:rPr lang="en-US" sz="2400" i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1</a:t>
            </a:r>
            <a:r>
              <a:rPr lang="vi-VN" sz="2400" i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(Tiết </a:t>
            </a:r>
            <a:r>
              <a:rPr lang="en-US" sz="2400" i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7</a:t>
            </a:r>
            <a:r>
              <a:rPr lang="vi-VN" sz="2400" i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)</a:t>
            </a:r>
          </a:p>
        </p:txBody>
      </p:sp>
      <p:grpSp>
        <p:nvGrpSpPr>
          <p:cNvPr id="40" name="Google Shape;479;g2987dde74c8_0_1433">
            <a:extLst>
              <a:ext uri="{FF2B5EF4-FFF2-40B4-BE49-F238E27FC236}">
                <a16:creationId xmlns:a16="http://schemas.microsoft.com/office/drawing/2014/main" id="{749EA4DE-15B4-4386-524B-2EE9AD57C6C2}"/>
              </a:ext>
            </a:extLst>
          </p:cNvPr>
          <p:cNvGrpSpPr/>
          <p:nvPr/>
        </p:nvGrpSpPr>
        <p:grpSpPr>
          <a:xfrm rot="1335137">
            <a:off x="11123755" y="4328453"/>
            <a:ext cx="769703" cy="1043919"/>
            <a:chOff x="9134025" y="1374675"/>
            <a:chExt cx="577293" cy="782961"/>
          </a:xfrm>
        </p:grpSpPr>
        <p:sp>
          <p:nvSpPr>
            <p:cNvPr id="42" name="Google Shape;480;g2987dde74c8_0_1433">
              <a:extLst>
                <a:ext uri="{FF2B5EF4-FFF2-40B4-BE49-F238E27FC236}">
                  <a16:creationId xmlns:a16="http://schemas.microsoft.com/office/drawing/2014/main" id="{48CE42D8-A9EB-0D4A-4D8F-A552B4D88EA4}"/>
                </a:ext>
              </a:extLst>
            </p:cNvPr>
            <p:cNvSpPr/>
            <p:nvPr/>
          </p:nvSpPr>
          <p:spPr>
            <a:xfrm>
              <a:off x="9357076" y="1902735"/>
              <a:ext cx="178575" cy="75834"/>
            </a:xfrm>
            <a:custGeom>
              <a:avLst/>
              <a:gdLst/>
              <a:ahLst/>
              <a:cxnLst/>
              <a:rect l="l" t="t" r="r" b="b"/>
              <a:pathLst>
                <a:path w="2887" h="1226" extrusionOk="0">
                  <a:moveTo>
                    <a:pt x="687" y="1"/>
                  </a:moveTo>
                  <a:cubicBezTo>
                    <a:pt x="290" y="1"/>
                    <a:pt x="0" y="189"/>
                    <a:pt x="3" y="742"/>
                  </a:cubicBezTo>
                  <a:cubicBezTo>
                    <a:pt x="6" y="1109"/>
                    <a:pt x="389" y="1225"/>
                    <a:pt x="875" y="1225"/>
                  </a:cubicBezTo>
                  <a:cubicBezTo>
                    <a:pt x="1724" y="1225"/>
                    <a:pt x="2886" y="870"/>
                    <a:pt x="2886" y="870"/>
                  </a:cubicBezTo>
                  <a:cubicBezTo>
                    <a:pt x="2886" y="870"/>
                    <a:pt x="1540" y="1"/>
                    <a:pt x="687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81;g2987dde74c8_0_1433">
              <a:extLst>
                <a:ext uri="{FF2B5EF4-FFF2-40B4-BE49-F238E27FC236}">
                  <a16:creationId xmlns:a16="http://schemas.microsoft.com/office/drawing/2014/main" id="{8F80E2E3-FD84-064B-E6F8-E1BCE92B39BD}"/>
                </a:ext>
              </a:extLst>
            </p:cNvPr>
            <p:cNvSpPr/>
            <p:nvPr/>
          </p:nvSpPr>
          <p:spPr>
            <a:xfrm>
              <a:off x="9479982" y="1780076"/>
              <a:ext cx="154823" cy="176534"/>
            </a:xfrm>
            <a:custGeom>
              <a:avLst/>
              <a:gdLst/>
              <a:ahLst/>
              <a:cxnLst/>
              <a:rect l="l" t="t" r="r" b="b"/>
              <a:pathLst>
                <a:path w="2503" h="2854" extrusionOk="0">
                  <a:moveTo>
                    <a:pt x="1239" y="1"/>
                  </a:moveTo>
                  <a:cubicBezTo>
                    <a:pt x="0" y="1"/>
                    <a:pt x="899" y="2853"/>
                    <a:pt x="899" y="2853"/>
                  </a:cubicBezTo>
                  <a:cubicBezTo>
                    <a:pt x="899" y="2853"/>
                    <a:pt x="2503" y="320"/>
                    <a:pt x="1539" y="47"/>
                  </a:cubicBezTo>
                  <a:cubicBezTo>
                    <a:pt x="1427" y="15"/>
                    <a:pt x="1327" y="1"/>
                    <a:pt x="1239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82;g2987dde74c8_0_1433">
              <a:extLst>
                <a:ext uri="{FF2B5EF4-FFF2-40B4-BE49-F238E27FC236}">
                  <a16:creationId xmlns:a16="http://schemas.microsoft.com/office/drawing/2014/main" id="{CA89C7A1-6948-1D02-63F4-E2A07678BA14}"/>
                </a:ext>
              </a:extLst>
            </p:cNvPr>
            <p:cNvSpPr/>
            <p:nvPr/>
          </p:nvSpPr>
          <p:spPr>
            <a:xfrm>
              <a:off x="9287921" y="1769869"/>
              <a:ext cx="153277" cy="64948"/>
            </a:xfrm>
            <a:custGeom>
              <a:avLst/>
              <a:gdLst/>
              <a:ahLst/>
              <a:cxnLst/>
              <a:rect l="l" t="t" r="r" b="b"/>
              <a:pathLst>
                <a:path w="2478" h="1050" extrusionOk="0">
                  <a:moveTo>
                    <a:pt x="593" y="0"/>
                  </a:moveTo>
                  <a:cubicBezTo>
                    <a:pt x="251" y="0"/>
                    <a:pt x="1" y="162"/>
                    <a:pt x="3" y="638"/>
                  </a:cubicBezTo>
                  <a:cubicBezTo>
                    <a:pt x="7" y="950"/>
                    <a:pt x="332" y="1050"/>
                    <a:pt x="745" y="1050"/>
                  </a:cubicBezTo>
                  <a:cubicBezTo>
                    <a:pt x="1474" y="1050"/>
                    <a:pt x="2477" y="741"/>
                    <a:pt x="2477" y="741"/>
                  </a:cubicBezTo>
                  <a:cubicBezTo>
                    <a:pt x="2477" y="741"/>
                    <a:pt x="1325" y="0"/>
                    <a:pt x="593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83;g2987dde74c8_0_1433">
              <a:extLst>
                <a:ext uri="{FF2B5EF4-FFF2-40B4-BE49-F238E27FC236}">
                  <a16:creationId xmlns:a16="http://schemas.microsoft.com/office/drawing/2014/main" id="{40591F1A-A952-D904-F5EE-8295AD21C16E}"/>
                </a:ext>
              </a:extLst>
            </p:cNvPr>
            <p:cNvSpPr/>
            <p:nvPr/>
          </p:nvSpPr>
          <p:spPr>
            <a:xfrm>
              <a:off x="9393323" y="1664406"/>
              <a:ext cx="133359" cy="151297"/>
            </a:xfrm>
            <a:custGeom>
              <a:avLst/>
              <a:gdLst/>
              <a:ahLst/>
              <a:cxnLst/>
              <a:rect l="l" t="t" r="r" b="b"/>
              <a:pathLst>
                <a:path w="2156" h="2446" extrusionOk="0">
                  <a:moveTo>
                    <a:pt x="1062" y="1"/>
                  </a:moveTo>
                  <a:cubicBezTo>
                    <a:pt x="0" y="1"/>
                    <a:pt x="773" y="2446"/>
                    <a:pt x="773" y="2446"/>
                  </a:cubicBezTo>
                  <a:cubicBezTo>
                    <a:pt x="773" y="2446"/>
                    <a:pt x="2155" y="270"/>
                    <a:pt x="1319" y="40"/>
                  </a:cubicBezTo>
                  <a:cubicBezTo>
                    <a:pt x="1224" y="13"/>
                    <a:pt x="1138" y="1"/>
                    <a:pt x="1062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84;g2987dde74c8_0_1433">
              <a:extLst>
                <a:ext uri="{FF2B5EF4-FFF2-40B4-BE49-F238E27FC236}">
                  <a16:creationId xmlns:a16="http://schemas.microsoft.com/office/drawing/2014/main" id="{C774706C-D65E-28A7-FA22-091F474F02AD}"/>
                </a:ext>
              </a:extLst>
            </p:cNvPr>
            <p:cNvSpPr/>
            <p:nvPr/>
          </p:nvSpPr>
          <p:spPr>
            <a:xfrm>
              <a:off x="9218829" y="1633107"/>
              <a:ext cx="131071" cy="55855"/>
            </a:xfrm>
            <a:custGeom>
              <a:avLst/>
              <a:gdLst/>
              <a:ahLst/>
              <a:cxnLst/>
              <a:rect l="l" t="t" r="r" b="b"/>
              <a:pathLst>
                <a:path w="2119" h="903" extrusionOk="0">
                  <a:moveTo>
                    <a:pt x="504" y="1"/>
                  </a:moveTo>
                  <a:cubicBezTo>
                    <a:pt x="213" y="1"/>
                    <a:pt x="0" y="139"/>
                    <a:pt x="3" y="546"/>
                  </a:cubicBezTo>
                  <a:cubicBezTo>
                    <a:pt x="3" y="816"/>
                    <a:pt x="283" y="902"/>
                    <a:pt x="640" y="902"/>
                  </a:cubicBezTo>
                  <a:cubicBezTo>
                    <a:pt x="1263" y="902"/>
                    <a:pt x="2118" y="640"/>
                    <a:pt x="2118" y="640"/>
                  </a:cubicBezTo>
                  <a:cubicBezTo>
                    <a:pt x="2118" y="640"/>
                    <a:pt x="1130" y="1"/>
                    <a:pt x="504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85;g2987dde74c8_0_1433">
              <a:extLst>
                <a:ext uri="{FF2B5EF4-FFF2-40B4-BE49-F238E27FC236}">
                  <a16:creationId xmlns:a16="http://schemas.microsoft.com/office/drawing/2014/main" id="{2C5C2D37-D7DC-8AFF-22C9-F82B754F1DD9}"/>
                </a:ext>
              </a:extLst>
            </p:cNvPr>
            <p:cNvSpPr/>
            <p:nvPr/>
          </p:nvSpPr>
          <p:spPr>
            <a:xfrm>
              <a:off x="9309014" y="1542860"/>
              <a:ext cx="114246" cy="129834"/>
            </a:xfrm>
            <a:custGeom>
              <a:avLst/>
              <a:gdLst/>
              <a:ahLst/>
              <a:cxnLst/>
              <a:rect l="l" t="t" r="r" b="b"/>
              <a:pathLst>
                <a:path w="1847" h="2099" extrusionOk="0">
                  <a:moveTo>
                    <a:pt x="914" y="0"/>
                  </a:moveTo>
                  <a:cubicBezTo>
                    <a:pt x="0" y="0"/>
                    <a:pt x="660" y="2099"/>
                    <a:pt x="660" y="2099"/>
                  </a:cubicBezTo>
                  <a:cubicBezTo>
                    <a:pt x="660" y="2099"/>
                    <a:pt x="1846" y="231"/>
                    <a:pt x="1138" y="35"/>
                  </a:cubicBezTo>
                  <a:cubicBezTo>
                    <a:pt x="1055" y="11"/>
                    <a:pt x="980" y="0"/>
                    <a:pt x="914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6;g2987dde74c8_0_1433">
              <a:extLst>
                <a:ext uri="{FF2B5EF4-FFF2-40B4-BE49-F238E27FC236}">
                  <a16:creationId xmlns:a16="http://schemas.microsoft.com/office/drawing/2014/main" id="{9161BE41-075B-036C-B147-5C9C6DBCD53D}"/>
                </a:ext>
              </a:extLst>
            </p:cNvPr>
            <p:cNvSpPr/>
            <p:nvPr/>
          </p:nvSpPr>
          <p:spPr>
            <a:xfrm>
              <a:off x="9159819" y="1511252"/>
              <a:ext cx="114122" cy="49237"/>
            </a:xfrm>
            <a:custGeom>
              <a:avLst/>
              <a:gdLst/>
              <a:ahLst/>
              <a:cxnLst/>
              <a:rect l="l" t="t" r="r" b="b"/>
              <a:pathLst>
                <a:path w="1845" h="796" extrusionOk="0">
                  <a:moveTo>
                    <a:pt x="436" y="0"/>
                  </a:moveTo>
                  <a:cubicBezTo>
                    <a:pt x="210" y="0"/>
                    <a:pt x="41" y="116"/>
                    <a:pt x="19" y="443"/>
                  </a:cubicBezTo>
                  <a:cubicBezTo>
                    <a:pt x="0" y="717"/>
                    <a:pt x="333" y="796"/>
                    <a:pt x="719" y="796"/>
                  </a:cubicBezTo>
                  <a:cubicBezTo>
                    <a:pt x="1234" y="796"/>
                    <a:pt x="1844" y="657"/>
                    <a:pt x="1844" y="657"/>
                  </a:cubicBezTo>
                  <a:cubicBezTo>
                    <a:pt x="1844" y="657"/>
                    <a:pt x="976" y="0"/>
                    <a:pt x="436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87;g2987dde74c8_0_1433">
              <a:extLst>
                <a:ext uri="{FF2B5EF4-FFF2-40B4-BE49-F238E27FC236}">
                  <a16:creationId xmlns:a16="http://schemas.microsoft.com/office/drawing/2014/main" id="{17638171-8ECF-C31C-0745-EDA6FBA2956C}"/>
                </a:ext>
              </a:extLst>
            </p:cNvPr>
            <p:cNvSpPr/>
            <p:nvPr/>
          </p:nvSpPr>
          <p:spPr>
            <a:xfrm>
              <a:off x="9247653" y="1440798"/>
              <a:ext cx="96989" cy="111092"/>
            </a:xfrm>
            <a:custGeom>
              <a:avLst/>
              <a:gdLst/>
              <a:ahLst/>
              <a:cxnLst/>
              <a:rect l="l" t="t" r="r" b="b"/>
              <a:pathLst>
                <a:path w="1568" h="1796" extrusionOk="0">
                  <a:moveTo>
                    <a:pt x="734" y="1"/>
                  </a:moveTo>
                  <a:cubicBezTo>
                    <a:pt x="1" y="1"/>
                    <a:pt x="424" y="1796"/>
                    <a:pt x="424" y="1796"/>
                  </a:cubicBezTo>
                  <a:cubicBezTo>
                    <a:pt x="424" y="1796"/>
                    <a:pt x="1567" y="269"/>
                    <a:pt x="962" y="47"/>
                  </a:cubicBezTo>
                  <a:cubicBezTo>
                    <a:pt x="876" y="15"/>
                    <a:pt x="800" y="1"/>
                    <a:pt x="734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488;g2987dde74c8_0_1433">
              <a:extLst>
                <a:ext uri="{FF2B5EF4-FFF2-40B4-BE49-F238E27FC236}">
                  <a16:creationId xmlns:a16="http://schemas.microsoft.com/office/drawing/2014/main" id="{5061E0B8-C39A-F06C-E648-DC9B644B902C}"/>
                </a:ext>
              </a:extLst>
            </p:cNvPr>
            <p:cNvSpPr/>
            <p:nvPr/>
          </p:nvSpPr>
          <p:spPr>
            <a:xfrm>
              <a:off x="9221612" y="1466901"/>
              <a:ext cx="489706" cy="690735"/>
            </a:xfrm>
            <a:custGeom>
              <a:avLst/>
              <a:gdLst/>
              <a:ahLst/>
              <a:cxnLst/>
              <a:rect l="l" t="t" r="r" b="b"/>
              <a:pathLst>
                <a:path w="7917" h="11167" fill="none" extrusionOk="0">
                  <a:moveTo>
                    <a:pt x="1" y="0"/>
                  </a:moveTo>
                  <a:cubicBezTo>
                    <a:pt x="1" y="0"/>
                    <a:pt x="4658" y="8172"/>
                    <a:pt x="7917" y="11166"/>
                  </a:cubicBezTo>
                </a:path>
              </a:pathLst>
            </a:custGeom>
            <a:solidFill>
              <a:srgbClr val="9EB40B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489;g2987dde74c8_0_1433">
              <a:extLst>
                <a:ext uri="{FF2B5EF4-FFF2-40B4-BE49-F238E27FC236}">
                  <a16:creationId xmlns:a16="http://schemas.microsoft.com/office/drawing/2014/main" id="{EF3320EA-00A5-4BA5-FF7A-7D7E19AB65F2}"/>
                </a:ext>
              </a:extLst>
            </p:cNvPr>
            <p:cNvSpPr/>
            <p:nvPr/>
          </p:nvSpPr>
          <p:spPr>
            <a:xfrm>
              <a:off x="9134025" y="1374675"/>
              <a:ext cx="93463" cy="102803"/>
            </a:xfrm>
            <a:custGeom>
              <a:avLst/>
              <a:gdLst/>
              <a:ahLst/>
              <a:cxnLst/>
              <a:rect l="l" t="t" r="r" b="b"/>
              <a:pathLst>
                <a:path w="1511" h="1662" extrusionOk="0">
                  <a:moveTo>
                    <a:pt x="837" y="0"/>
                  </a:moveTo>
                  <a:cubicBezTo>
                    <a:pt x="747" y="0"/>
                    <a:pt x="645" y="36"/>
                    <a:pt x="530" y="118"/>
                  </a:cubicBezTo>
                  <a:cubicBezTo>
                    <a:pt x="1" y="485"/>
                    <a:pt x="1511" y="1662"/>
                    <a:pt x="1511" y="1662"/>
                  </a:cubicBezTo>
                  <a:cubicBezTo>
                    <a:pt x="1511" y="1662"/>
                    <a:pt x="1452" y="0"/>
                    <a:pt x="837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" name="Google Shape;490;g2987dde74c8_0_1433">
            <a:extLst>
              <a:ext uri="{FF2B5EF4-FFF2-40B4-BE49-F238E27FC236}">
                <a16:creationId xmlns:a16="http://schemas.microsoft.com/office/drawing/2014/main" id="{4FF28E91-CB3E-0C77-A194-81481B3DFF2C}"/>
              </a:ext>
            </a:extLst>
          </p:cNvPr>
          <p:cNvGrpSpPr/>
          <p:nvPr/>
        </p:nvGrpSpPr>
        <p:grpSpPr>
          <a:xfrm rot="-2165528">
            <a:off x="10820425" y="6656372"/>
            <a:ext cx="1230339" cy="491246"/>
            <a:chOff x="9139530" y="2444589"/>
            <a:chExt cx="922692" cy="368410"/>
          </a:xfrm>
        </p:grpSpPr>
        <p:sp>
          <p:nvSpPr>
            <p:cNvPr id="53" name="Google Shape;491;g2987dde74c8_0_1433">
              <a:extLst>
                <a:ext uri="{FF2B5EF4-FFF2-40B4-BE49-F238E27FC236}">
                  <a16:creationId xmlns:a16="http://schemas.microsoft.com/office/drawing/2014/main" id="{B3089409-663D-FE7A-9084-AD66123CCE6B}"/>
                </a:ext>
              </a:extLst>
            </p:cNvPr>
            <p:cNvSpPr/>
            <p:nvPr/>
          </p:nvSpPr>
          <p:spPr>
            <a:xfrm>
              <a:off x="9587301" y="2696773"/>
              <a:ext cx="211111" cy="116226"/>
            </a:xfrm>
            <a:custGeom>
              <a:avLst/>
              <a:gdLst/>
              <a:ahLst/>
              <a:cxnLst/>
              <a:rect l="l" t="t" r="r" b="b"/>
              <a:pathLst>
                <a:path w="3413" h="1879" extrusionOk="0">
                  <a:moveTo>
                    <a:pt x="3412" y="1"/>
                  </a:moveTo>
                  <a:cubicBezTo>
                    <a:pt x="3412" y="1"/>
                    <a:pt x="0" y="393"/>
                    <a:pt x="1117" y="1732"/>
                  </a:cubicBezTo>
                  <a:cubicBezTo>
                    <a:pt x="1203" y="1835"/>
                    <a:pt x="1306" y="1879"/>
                    <a:pt x="1421" y="1879"/>
                  </a:cubicBezTo>
                  <a:cubicBezTo>
                    <a:pt x="2168" y="1879"/>
                    <a:pt x="3412" y="1"/>
                    <a:pt x="341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492;g2987dde74c8_0_1433">
              <a:extLst>
                <a:ext uri="{FF2B5EF4-FFF2-40B4-BE49-F238E27FC236}">
                  <a16:creationId xmlns:a16="http://schemas.microsoft.com/office/drawing/2014/main" id="{4D6593BB-3539-C9D2-B59E-F6868C4631B5}"/>
                </a:ext>
              </a:extLst>
            </p:cNvPr>
            <p:cNvSpPr/>
            <p:nvPr/>
          </p:nvSpPr>
          <p:spPr>
            <a:xfrm>
              <a:off x="9620518" y="2535083"/>
              <a:ext cx="177895" cy="161751"/>
            </a:xfrm>
            <a:custGeom>
              <a:avLst/>
              <a:gdLst/>
              <a:ahLst/>
              <a:cxnLst/>
              <a:rect l="l" t="t" r="r" b="b"/>
              <a:pathLst>
                <a:path w="2876" h="2615" extrusionOk="0">
                  <a:moveTo>
                    <a:pt x="1766" y="0"/>
                  </a:moveTo>
                  <a:cubicBezTo>
                    <a:pt x="1711" y="0"/>
                    <a:pt x="1655" y="12"/>
                    <a:pt x="1596" y="39"/>
                  </a:cubicBezTo>
                  <a:cubicBezTo>
                    <a:pt x="0" y="738"/>
                    <a:pt x="2875" y="2615"/>
                    <a:pt x="2875" y="2615"/>
                  </a:cubicBezTo>
                  <a:cubicBezTo>
                    <a:pt x="2875" y="2615"/>
                    <a:pt x="2561" y="0"/>
                    <a:pt x="176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493;g2987dde74c8_0_1433">
              <a:extLst>
                <a:ext uri="{FF2B5EF4-FFF2-40B4-BE49-F238E27FC236}">
                  <a16:creationId xmlns:a16="http://schemas.microsoft.com/office/drawing/2014/main" id="{6940E980-535A-791B-0D8A-62D2641504E4}"/>
                </a:ext>
              </a:extLst>
            </p:cNvPr>
            <p:cNvSpPr/>
            <p:nvPr/>
          </p:nvSpPr>
          <p:spPr>
            <a:xfrm>
              <a:off x="9455364" y="2648279"/>
              <a:ext cx="181050" cy="99772"/>
            </a:xfrm>
            <a:custGeom>
              <a:avLst/>
              <a:gdLst/>
              <a:ahLst/>
              <a:cxnLst/>
              <a:rect l="l" t="t" r="r" b="b"/>
              <a:pathLst>
                <a:path w="2927" h="1613" extrusionOk="0">
                  <a:moveTo>
                    <a:pt x="2926" y="0"/>
                  </a:moveTo>
                  <a:cubicBezTo>
                    <a:pt x="2926" y="0"/>
                    <a:pt x="1" y="341"/>
                    <a:pt x="956" y="1484"/>
                  </a:cubicBezTo>
                  <a:cubicBezTo>
                    <a:pt x="1029" y="1573"/>
                    <a:pt x="1118" y="1612"/>
                    <a:pt x="1217" y="1612"/>
                  </a:cubicBezTo>
                  <a:cubicBezTo>
                    <a:pt x="1858" y="1612"/>
                    <a:pt x="2926" y="0"/>
                    <a:pt x="292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494;g2987dde74c8_0_1433">
              <a:extLst>
                <a:ext uri="{FF2B5EF4-FFF2-40B4-BE49-F238E27FC236}">
                  <a16:creationId xmlns:a16="http://schemas.microsoft.com/office/drawing/2014/main" id="{57B95AD1-5418-9317-CDD5-18F1D059D389}"/>
                </a:ext>
              </a:extLst>
            </p:cNvPr>
            <p:cNvSpPr/>
            <p:nvPr/>
          </p:nvSpPr>
          <p:spPr>
            <a:xfrm>
              <a:off x="9483879" y="2509537"/>
              <a:ext cx="152534" cy="138803"/>
            </a:xfrm>
            <a:custGeom>
              <a:avLst/>
              <a:gdLst/>
              <a:ahLst/>
              <a:cxnLst/>
              <a:rect l="l" t="t" r="r" b="b"/>
              <a:pathLst>
                <a:path w="2466" h="2244" extrusionOk="0">
                  <a:moveTo>
                    <a:pt x="1510" y="1"/>
                  </a:moveTo>
                  <a:cubicBezTo>
                    <a:pt x="1463" y="1"/>
                    <a:pt x="1415" y="11"/>
                    <a:pt x="1365" y="34"/>
                  </a:cubicBezTo>
                  <a:cubicBezTo>
                    <a:pt x="0" y="631"/>
                    <a:pt x="2465" y="2243"/>
                    <a:pt x="2465" y="2243"/>
                  </a:cubicBezTo>
                  <a:cubicBezTo>
                    <a:pt x="2465" y="2243"/>
                    <a:pt x="2189" y="1"/>
                    <a:pt x="151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495;g2987dde74c8_0_1433">
              <a:extLst>
                <a:ext uri="{FF2B5EF4-FFF2-40B4-BE49-F238E27FC236}">
                  <a16:creationId xmlns:a16="http://schemas.microsoft.com/office/drawing/2014/main" id="{D0F3324A-D486-D137-92F4-4DA22C52B911}"/>
                </a:ext>
              </a:extLst>
            </p:cNvPr>
            <p:cNvSpPr/>
            <p:nvPr/>
          </p:nvSpPr>
          <p:spPr>
            <a:xfrm>
              <a:off x="9319777" y="2595516"/>
              <a:ext cx="155689" cy="85422"/>
            </a:xfrm>
            <a:custGeom>
              <a:avLst/>
              <a:gdLst/>
              <a:ahLst/>
              <a:cxnLst/>
              <a:rect l="l" t="t" r="r" b="b"/>
              <a:pathLst>
                <a:path w="2517" h="1381" extrusionOk="0">
                  <a:moveTo>
                    <a:pt x="2517" y="0"/>
                  </a:moveTo>
                  <a:cubicBezTo>
                    <a:pt x="2516" y="0"/>
                    <a:pt x="0" y="290"/>
                    <a:pt x="819" y="1271"/>
                  </a:cubicBezTo>
                  <a:cubicBezTo>
                    <a:pt x="882" y="1348"/>
                    <a:pt x="959" y="1381"/>
                    <a:pt x="1044" y="1381"/>
                  </a:cubicBezTo>
                  <a:cubicBezTo>
                    <a:pt x="1596" y="1381"/>
                    <a:pt x="2517" y="0"/>
                    <a:pt x="251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496;g2987dde74c8_0_1433">
              <a:extLst>
                <a:ext uri="{FF2B5EF4-FFF2-40B4-BE49-F238E27FC236}">
                  <a16:creationId xmlns:a16="http://schemas.microsoft.com/office/drawing/2014/main" id="{059BEE70-5185-9BEA-F98A-BBA775F091A1}"/>
                </a:ext>
              </a:extLst>
            </p:cNvPr>
            <p:cNvSpPr/>
            <p:nvPr/>
          </p:nvSpPr>
          <p:spPr>
            <a:xfrm>
              <a:off x="9344024" y="2476506"/>
              <a:ext cx="131442" cy="119071"/>
            </a:xfrm>
            <a:custGeom>
              <a:avLst/>
              <a:gdLst/>
              <a:ahLst/>
              <a:cxnLst/>
              <a:rect l="l" t="t" r="r" b="b"/>
              <a:pathLst>
                <a:path w="2125" h="1925" extrusionOk="0">
                  <a:moveTo>
                    <a:pt x="1305" y="1"/>
                  </a:moveTo>
                  <a:cubicBezTo>
                    <a:pt x="1264" y="1"/>
                    <a:pt x="1222" y="10"/>
                    <a:pt x="1178" y="30"/>
                  </a:cubicBezTo>
                  <a:cubicBezTo>
                    <a:pt x="1" y="542"/>
                    <a:pt x="2125" y="1924"/>
                    <a:pt x="2125" y="1924"/>
                  </a:cubicBezTo>
                  <a:cubicBezTo>
                    <a:pt x="2125" y="1924"/>
                    <a:pt x="1886" y="1"/>
                    <a:pt x="130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497;g2987dde74c8_0_1433">
              <a:extLst>
                <a:ext uri="{FF2B5EF4-FFF2-40B4-BE49-F238E27FC236}">
                  <a16:creationId xmlns:a16="http://schemas.microsoft.com/office/drawing/2014/main" id="{B8881449-0935-9B4C-DA0A-452EFEFE2452}"/>
                </a:ext>
              </a:extLst>
            </p:cNvPr>
            <p:cNvSpPr/>
            <p:nvPr/>
          </p:nvSpPr>
          <p:spPr>
            <a:xfrm>
              <a:off x="9204231" y="2550609"/>
              <a:ext cx="135648" cy="68040"/>
            </a:xfrm>
            <a:custGeom>
              <a:avLst/>
              <a:gdLst/>
              <a:ahLst/>
              <a:cxnLst/>
              <a:rect l="l" t="t" r="r" b="b"/>
              <a:pathLst>
                <a:path w="2193" h="1100" extrusionOk="0">
                  <a:moveTo>
                    <a:pt x="2192" y="1"/>
                  </a:moveTo>
                  <a:cubicBezTo>
                    <a:pt x="2192" y="1"/>
                    <a:pt x="0" y="86"/>
                    <a:pt x="640" y="990"/>
                  </a:cubicBezTo>
                  <a:cubicBezTo>
                    <a:pt x="695" y="1067"/>
                    <a:pt x="768" y="1100"/>
                    <a:pt x="851" y="1100"/>
                  </a:cubicBezTo>
                  <a:cubicBezTo>
                    <a:pt x="1336" y="1100"/>
                    <a:pt x="2192" y="1"/>
                    <a:pt x="219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498;g2987dde74c8_0_1433">
              <a:extLst>
                <a:ext uri="{FF2B5EF4-FFF2-40B4-BE49-F238E27FC236}">
                  <a16:creationId xmlns:a16="http://schemas.microsoft.com/office/drawing/2014/main" id="{1ADA3F4A-A940-D393-B2E0-C1FBCE6BFDDF}"/>
                </a:ext>
              </a:extLst>
            </p:cNvPr>
            <p:cNvSpPr/>
            <p:nvPr/>
          </p:nvSpPr>
          <p:spPr>
            <a:xfrm>
              <a:off x="9232190" y="2444589"/>
              <a:ext cx="107690" cy="106081"/>
            </a:xfrm>
            <a:custGeom>
              <a:avLst/>
              <a:gdLst/>
              <a:ahLst/>
              <a:cxnLst/>
              <a:rect l="l" t="t" r="r" b="b"/>
              <a:pathLst>
                <a:path w="1741" h="1715" extrusionOk="0">
                  <a:moveTo>
                    <a:pt x="1133" y="1"/>
                  </a:moveTo>
                  <a:cubicBezTo>
                    <a:pt x="1104" y="1"/>
                    <a:pt x="1073" y="6"/>
                    <a:pt x="1041" y="18"/>
                  </a:cubicBezTo>
                  <a:cubicBezTo>
                    <a:pt x="0" y="384"/>
                    <a:pt x="1740" y="1715"/>
                    <a:pt x="1740" y="1715"/>
                  </a:cubicBezTo>
                  <a:cubicBezTo>
                    <a:pt x="1740" y="1715"/>
                    <a:pt x="1656" y="1"/>
                    <a:pt x="1133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499;g2987dde74c8_0_1433">
              <a:extLst>
                <a:ext uri="{FF2B5EF4-FFF2-40B4-BE49-F238E27FC236}">
                  <a16:creationId xmlns:a16="http://schemas.microsoft.com/office/drawing/2014/main" id="{20276C82-CD46-1F17-72FC-7AEBE58AB4BA}"/>
                </a:ext>
              </a:extLst>
            </p:cNvPr>
            <p:cNvSpPr/>
            <p:nvPr/>
          </p:nvSpPr>
          <p:spPr>
            <a:xfrm>
              <a:off x="9245365" y="2517949"/>
              <a:ext cx="816857" cy="222678"/>
            </a:xfrm>
            <a:custGeom>
              <a:avLst/>
              <a:gdLst/>
              <a:ahLst/>
              <a:cxnLst/>
              <a:rect l="l" t="t" r="r" b="b"/>
              <a:pathLst>
                <a:path w="13206" h="3600" fill="none" extrusionOk="0">
                  <a:moveTo>
                    <a:pt x="1" y="0"/>
                  </a:moveTo>
                  <a:cubicBezTo>
                    <a:pt x="1" y="0"/>
                    <a:pt x="8786" y="3352"/>
                    <a:pt x="13205" y="360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500;g2987dde74c8_0_1433">
              <a:extLst>
                <a:ext uri="{FF2B5EF4-FFF2-40B4-BE49-F238E27FC236}">
                  <a16:creationId xmlns:a16="http://schemas.microsoft.com/office/drawing/2014/main" id="{D0F70AD8-EF49-51B4-A7A0-137E371D99A1}"/>
                </a:ext>
              </a:extLst>
            </p:cNvPr>
            <p:cNvSpPr/>
            <p:nvPr/>
          </p:nvSpPr>
          <p:spPr>
            <a:xfrm>
              <a:off x="9139530" y="2465001"/>
              <a:ext cx="117524" cy="57773"/>
            </a:xfrm>
            <a:custGeom>
              <a:avLst/>
              <a:gdLst/>
              <a:ahLst/>
              <a:cxnLst/>
              <a:rect l="l" t="t" r="r" b="b"/>
              <a:pathLst>
                <a:path w="1900" h="934" extrusionOk="0">
                  <a:moveTo>
                    <a:pt x="540" y="1"/>
                  </a:moveTo>
                  <a:cubicBezTo>
                    <a:pt x="367" y="1"/>
                    <a:pt x="224" y="100"/>
                    <a:pt x="151" y="361"/>
                  </a:cubicBezTo>
                  <a:cubicBezTo>
                    <a:pt x="1" y="901"/>
                    <a:pt x="1462" y="934"/>
                    <a:pt x="1821" y="934"/>
                  </a:cubicBezTo>
                  <a:cubicBezTo>
                    <a:pt x="1871" y="934"/>
                    <a:pt x="1899" y="933"/>
                    <a:pt x="1899" y="933"/>
                  </a:cubicBezTo>
                  <a:cubicBezTo>
                    <a:pt x="1899" y="933"/>
                    <a:pt x="1074" y="1"/>
                    <a:pt x="54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" name="Google Shape;501;g2987dde74c8_0_1433">
            <a:extLst>
              <a:ext uri="{FF2B5EF4-FFF2-40B4-BE49-F238E27FC236}">
                <a16:creationId xmlns:a16="http://schemas.microsoft.com/office/drawing/2014/main" id="{EE0BC456-BCDD-39F9-B4BE-12AF9BE482C4}"/>
              </a:ext>
            </a:extLst>
          </p:cNvPr>
          <p:cNvGrpSpPr/>
          <p:nvPr/>
        </p:nvGrpSpPr>
        <p:grpSpPr>
          <a:xfrm>
            <a:off x="10616066" y="4888090"/>
            <a:ext cx="1378177" cy="1533558"/>
            <a:chOff x="9324540" y="1727622"/>
            <a:chExt cx="1033659" cy="1150197"/>
          </a:xfrm>
        </p:grpSpPr>
        <p:sp>
          <p:nvSpPr>
            <p:cNvPr id="502" name="Google Shape;502;g2987dde74c8_0_1433">
              <a:extLst>
                <a:ext uri="{FF2B5EF4-FFF2-40B4-BE49-F238E27FC236}">
                  <a16:creationId xmlns:a16="http://schemas.microsoft.com/office/drawing/2014/main" id="{F1BDD411-498B-3257-AE2C-65E5B44FD93E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g2987dde74c8_0_1433">
              <a:extLst>
                <a:ext uri="{FF2B5EF4-FFF2-40B4-BE49-F238E27FC236}">
                  <a16:creationId xmlns:a16="http://schemas.microsoft.com/office/drawing/2014/main" id="{0502AD33-09F6-50E3-AB96-A12BDE3E6E59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g2987dde74c8_0_1433">
            <a:extLst>
              <a:ext uri="{FF2B5EF4-FFF2-40B4-BE49-F238E27FC236}">
                <a16:creationId xmlns:a16="http://schemas.microsoft.com/office/drawing/2014/main" id="{5533D4F0-4D54-ACC7-4606-D51786F99474}"/>
              </a:ext>
            </a:extLst>
          </p:cNvPr>
          <p:cNvGrpSpPr/>
          <p:nvPr/>
        </p:nvGrpSpPr>
        <p:grpSpPr>
          <a:xfrm>
            <a:off x="10658950" y="5553968"/>
            <a:ext cx="1587825" cy="1277727"/>
            <a:chOff x="9356704" y="2227043"/>
            <a:chExt cx="1190899" cy="958320"/>
          </a:xfrm>
        </p:grpSpPr>
        <p:sp>
          <p:nvSpPr>
            <p:cNvPr id="505" name="Google Shape;505;g2987dde74c8_0_1433">
              <a:extLst>
                <a:ext uri="{FF2B5EF4-FFF2-40B4-BE49-F238E27FC236}">
                  <a16:creationId xmlns:a16="http://schemas.microsoft.com/office/drawing/2014/main" id="{AFE68A66-124B-0A8A-CF4F-6F0D49A47AC0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g2987dde74c8_0_1433">
              <a:extLst>
                <a:ext uri="{FF2B5EF4-FFF2-40B4-BE49-F238E27FC236}">
                  <a16:creationId xmlns:a16="http://schemas.microsoft.com/office/drawing/2014/main" id="{C9B8409D-3E49-2298-3596-73CEAAA50ECC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7" name="Google Shape;507;g2987dde74c8_0_1433">
            <a:extLst>
              <a:ext uri="{FF2B5EF4-FFF2-40B4-BE49-F238E27FC236}">
                <a16:creationId xmlns:a16="http://schemas.microsoft.com/office/drawing/2014/main" id="{3BCA97AA-BA9F-C65A-01E7-27B801434D5F}"/>
              </a:ext>
            </a:extLst>
          </p:cNvPr>
          <p:cNvGrpSpPr/>
          <p:nvPr/>
        </p:nvGrpSpPr>
        <p:grpSpPr>
          <a:xfrm rot="-892015" flipH="1">
            <a:off x="-136743" y="4910401"/>
            <a:ext cx="1967707" cy="1583419"/>
            <a:chOff x="9356704" y="2227043"/>
            <a:chExt cx="1190899" cy="958320"/>
          </a:xfrm>
        </p:grpSpPr>
        <p:sp>
          <p:nvSpPr>
            <p:cNvPr id="508" name="Google Shape;508;g2987dde74c8_0_1433">
              <a:extLst>
                <a:ext uri="{FF2B5EF4-FFF2-40B4-BE49-F238E27FC236}">
                  <a16:creationId xmlns:a16="http://schemas.microsoft.com/office/drawing/2014/main" id="{3C227636-3B66-85B9-F332-E3480C4C5846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g2987dde74c8_0_1433">
              <a:extLst>
                <a:ext uri="{FF2B5EF4-FFF2-40B4-BE49-F238E27FC236}">
                  <a16:creationId xmlns:a16="http://schemas.microsoft.com/office/drawing/2014/main" id="{712A3786-0C0E-A7B6-B56C-8116DBD4F4B1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" name="Google Shape;510;g2987dde74c8_0_1433">
            <a:extLst>
              <a:ext uri="{FF2B5EF4-FFF2-40B4-BE49-F238E27FC236}">
                <a16:creationId xmlns:a16="http://schemas.microsoft.com/office/drawing/2014/main" id="{59D5041D-864E-B846-F967-ADA530BFB46C}"/>
              </a:ext>
            </a:extLst>
          </p:cNvPr>
          <p:cNvGrpSpPr/>
          <p:nvPr/>
        </p:nvGrpSpPr>
        <p:grpSpPr>
          <a:xfrm rot="-892015" flipH="1">
            <a:off x="-43528" y="5700181"/>
            <a:ext cx="1641373" cy="1066991"/>
            <a:chOff x="9584827" y="2717804"/>
            <a:chExt cx="993394" cy="645766"/>
          </a:xfrm>
        </p:grpSpPr>
        <p:sp>
          <p:nvSpPr>
            <p:cNvPr id="511" name="Google Shape;511;g2987dde74c8_0_1433">
              <a:extLst>
                <a:ext uri="{FF2B5EF4-FFF2-40B4-BE49-F238E27FC236}">
                  <a16:creationId xmlns:a16="http://schemas.microsoft.com/office/drawing/2014/main" id="{DAA93151-B84C-FF4B-3481-C017A1E3DD9A}"/>
                </a:ext>
              </a:extLst>
            </p:cNvPr>
            <p:cNvSpPr/>
            <p:nvPr/>
          </p:nvSpPr>
          <p:spPr>
            <a:xfrm>
              <a:off x="9584827" y="2717804"/>
              <a:ext cx="993391" cy="645766"/>
            </a:xfrm>
            <a:custGeom>
              <a:avLst/>
              <a:gdLst/>
              <a:ahLst/>
              <a:cxnLst/>
              <a:rect l="l" t="t" r="r" b="b"/>
              <a:pathLst>
                <a:path w="16060" h="10440" extrusionOk="0">
                  <a:moveTo>
                    <a:pt x="7241" y="1"/>
                  </a:moveTo>
                  <a:cubicBezTo>
                    <a:pt x="7069" y="1"/>
                    <a:pt x="6913" y="31"/>
                    <a:pt x="6779" y="96"/>
                  </a:cubicBezTo>
                  <a:cubicBezTo>
                    <a:pt x="4663" y="1102"/>
                    <a:pt x="7999" y="2621"/>
                    <a:pt x="7999" y="2621"/>
                  </a:cubicBezTo>
                  <a:cubicBezTo>
                    <a:pt x="7999" y="2621"/>
                    <a:pt x="5397" y="1693"/>
                    <a:pt x="3669" y="1693"/>
                  </a:cubicBezTo>
                  <a:cubicBezTo>
                    <a:pt x="2884" y="1693"/>
                    <a:pt x="2280" y="1885"/>
                    <a:pt x="2181" y="2442"/>
                  </a:cubicBezTo>
                  <a:cubicBezTo>
                    <a:pt x="1895" y="4048"/>
                    <a:pt x="4106" y="4319"/>
                    <a:pt x="4527" y="4356"/>
                  </a:cubicBezTo>
                  <a:lnTo>
                    <a:pt x="4527" y="4356"/>
                  </a:lnTo>
                  <a:cubicBezTo>
                    <a:pt x="4401" y="4347"/>
                    <a:pt x="4111" y="4330"/>
                    <a:pt x="3736" y="4330"/>
                  </a:cubicBezTo>
                  <a:cubicBezTo>
                    <a:pt x="2422" y="4330"/>
                    <a:pt x="60" y="4534"/>
                    <a:pt x="23" y="5999"/>
                  </a:cubicBezTo>
                  <a:cubicBezTo>
                    <a:pt x="1" y="6884"/>
                    <a:pt x="865" y="7133"/>
                    <a:pt x="1847" y="7133"/>
                  </a:cubicBezTo>
                  <a:cubicBezTo>
                    <a:pt x="3118" y="7133"/>
                    <a:pt x="4586" y="6715"/>
                    <a:pt x="4587" y="6715"/>
                  </a:cubicBezTo>
                  <a:lnTo>
                    <a:pt x="4587" y="6715"/>
                  </a:lnTo>
                  <a:cubicBezTo>
                    <a:pt x="4586" y="6715"/>
                    <a:pt x="1072" y="8140"/>
                    <a:pt x="2804" y="9325"/>
                  </a:cubicBezTo>
                  <a:cubicBezTo>
                    <a:pt x="3054" y="9497"/>
                    <a:pt x="3368" y="9570"/>
                    <a:pt x="3722" y="9570"/>
                  </a:cubicBezTo>
                  <a:cubicBezTo>
                    <a:pt x="5815" y="9570"/>
                    <a:pt x="9303" y="7006"/>
                    <a:pt x="9304" y="7005"/>
                  </a:cubicBezTo>
                  <a:lnTo>
                    <a:pt x="9304" y="7005"/>
                  </a:lnTo>
                  <a:cubicBezTo>
                    <a:pt x="9303" y="7006"/>
                    <a:pt x="6148" y="9564"/>
                    <a:pt x="8323" y="10323"/>
                  </a:cubicBezTo>
                  <a:cubicBezTo>
                    <a:pt x="8552" y="10403"/>
                    <a:pt x="8800" y="10439"/>
                    <a:pt x="9064" y="10439"/>
                  </a:cubicBezTo>
                  <a:cubicBezTo>
                    <a:pt x="11789" y="10439"/>
                    <a:pt x="16059" y="6545"/>
                    <a:pt x="16059" y="6545"/>
                  </a:cubicBezTo>
                  <a:cubicBezTo>
                    <a:pt x="16059" y="6545"/>
                    <a:pt x="9778" y="1"/>
                    <a:pt x="7241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512;g2987dde74c8_0_1433">
              <a:extLst>
                <a:ext uri="{FF2B5EF4-FFF2-40B4-BE49-F238E27FC236}">
                  <a16:creationId xmlns:a16="http://schemas.microsoft.com/office/drawing/2014/main" id="{438CC942-BEB2-EC25-AEF3-C3A239C0099A}"/>
                </a:ext>
              </a:extLst>
            </p:cNvPr>
            <p:cNvSpPr/>
            <p:nvPr/>
          </p:nvSpPr>
          <p:spPr>
            <a:xfrm>
              <a:off x="9988805" y="2972216"/>
              <a:ext cx="589416" cy="150431"/>
            </a:xfrm>
            <a:custGeom>
              <a:avLst/>
              <a:gdLst/>
              <a:ahLst/>
              <a:cxnLst/>
              <a:rect l="l" t="t" r="r" b="b"/>
              <a:pathLst>
                <a:path w="9529" h="2432" fill="none" extrusionOk="0">
                  <a:moveTo>
                    <a:pt x="9528" y="2432"/>
                  </a:moveTo>
                  <a:cubicBezTo>
                    <a:pt x="9528" y="2432"/>
                    <a:pt x="4351" y="1"/>
                    <a:pt x="0" y="939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spcFirstLastPara="1" wrap="square" lIns="121900" tIns="60933" rIns="121900" bIns="60933" anchor="t" anchorCtr="0">
        <a:spAutoFit/>
      </a:bodyPr>
      <a:lstStyle>
        <a:defPPr algn="ctr">
          <a:buClr>
            <a:srgbClr val="000000"/>
          </a:buClr>
          <a:buFont typeface="Arial"/>
          <a:buNone/>
          <a:defRPr sz="4800" b="1" kern="0" dirty="0">
            <a:solidFill>
              <a:srgbClr val="530E0E"/>
            </a:solidFill>
            <a:cs typeface="Arial"/>
            <a:sym typeface="Arial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18-Ôn tập cuối học kì I-Tiết 5</Template>
  <TotalTime>78</TotalTime>
  <Words>477</Words>
  <Application>Microsoft Office PowerPoint</Application>
  <PresentationFormat>Widescreen</PresentationFormat>
  <Paragraphs>50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 Light</vt:lpstr>
      <vt:lpstr>UTM Avo</vt:lpstr>
      <vt:lpstr>Calibri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18</cp:revision>
  <dcterms:created xsi:type="dcterms:W3CDTF">2023-11-09T14:59:06Z</dcterms:created>
  <dcterms:modified xsi:type="dcterms:W3CDTF">2023-11-10T04:30:23Z</dcterms:modified>
</cp:coreProperties>
</file>