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</p:sldMasterIdLst>
  <p:notesMasterIdLst>
    <p:notesMasterId r:id="rId14"/>
  </p:notesMasterIdLst>
  <p:sldIdLst>
    <p:sldId id="256" r:id="rId4"/>
    <p:sldId id="313" r:id="rId5"/>
    <p:sldId id="312" r:id="rId6"/>
    <p:sldId id="395" r:id="rId7"/>
    <p:sldId id="397" r:id="rId8"/>
    <p:sldId id="411" r:id="rId9"/>
    <p:sldId id="263" r:id="rId10"/>
    <p:sldId id="270" r:id="rId11"/>
    <p:sldId id="279" r:id="rId12"/>
    <p:sldId id="336" r:id="rId13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libri Light" panose="020F0302020204030204" pitchFamily="34" charset="0"/>
      <p:regular r:id="rId19"/>
      <p:italic r:id="rId20"/>
    </p:embeddedFont>
    <p:embeddedFont>
      <p:font typeface="Courgette" panose="020B0604020202020204" charset="0"/>
      <p:regular r:id="rId21"/>
    </p:embeddedFont>
    <p:embeddedFont>
      <p:font typeface="Roboto Slab" pitchFamily="2" charset="0"/>
      <p:regular r:id="rId22"/>
      <p:bold r:id="rId23"/>
    </p:embeddedFont>
    <p:embeddedFont>
      <p:font typeface="UTM Avo" panose="02040603050506020204" pitchFamily="18" charset="0"/>
      <p:regular r:id="rId24"/>
      <p:bold r:id="rId25"/>
      <p:italic r:id="rId26"/>
      <p:boldItalic r:id="rId27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FFF6DE"/>
    <a:srgbClr val="306004"/>
    <a:srgbClr val="9EB40B"/>
    <a:srgbClr val="5F1F3E"/>
    <a:srgbClr val="333289"/>
    <a:srgbClr val="FFD944"/>
    <a:srgbClr val="310A0D"/>
    <a:srgbClr val="123C12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6" y="9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7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0.fntdata"/><Relationship Id="rId5" Type="http://schemas.openxmlformats.org/officeDocument/2006/relationships/slide" Target="slides/slide2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font" Target="fonts/font5.fntdata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9C56-6DAA-494A-B0B7-71F262502AD6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2B2F3-1DE3-42E0-A402-B4826F0D7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5943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0433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493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3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7623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333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8836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0172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629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4644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679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9B35F583-0148-4553-964E-C48E0D09F0A7}" type="datetimeFigureOut">
              <a:rPr lang="en-US" smtClean="0"/>
              <a:pPr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E5E96640-AC40-4FB1-869D-32BD2614E6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CB8E471B-AE77-BA89-2C2C-3C1B3FFC444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86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36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36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36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3A7158-F256-0F37-DC68-7D8AA6BFCB0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A85AF-B5D2-9AE2-F443-FFA2E121B5B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E2DA8A9E-0953-ED8C-7BAC-84F79CDCD854}"/>
              </a:ext>
            </a:extLst>
          </p:cNvPr>
          <p:cNvSpPr txBox="1">
            <a:spLocks/>
          </p:cNvSpPr>
          <p:nvPr/>
        </p:nvSpPr>
        <p:spPr>
          <a:xfrm>
            <a:off x="0" y="2245207"/>
            <a:ext cx="12192000" cy="2367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18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Ôn tập cuối học kì I: Tiết </a:t>
            </a:r>
            <a:r>
              <a:rPr lang="en-US" sz="52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7</a:t>
            </a:r>
            <a:endParaRPr kumimoji="0" lang="vi-VN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2299EE8-A735-5142-5063-D10F28A88675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673C8293-060E-B386-D977-4E1702A2B0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80EECA5-13B3-0ADF-D144-3FDF506A262B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0407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387;g2987dde74c8_0_1344">
            <a:extLst>
              <a:ext uri="{FF2B5EF4-FFF2-40B4-BE49-F238E27FC236}">
                <a16:creationId xmlns:a16="http://schemas.microsoft.com/office/drawing/2014/main" id="{620DAB5E-420A-8BF2-8D0B-FF5A2A4088B4}"/>
              </a:ext>
            </a:extLst>
          </p:cNvPr>
          <p:cNvSpPr/>
          <p:nvPr/>
        </p:nvSpPr>
        <p:spPr>
          <a:xfrm>
            <a:off x="1187669" y="3049202"/>
            <a:ext cx="9785131" cy="1366345"/>
          </a:xfrm>
          <a:prstGeom prst="roundRect">
            <a:avLst>
              <a:gd name="adj" fmla="val 11871"/>
            </a:avLst>
          </a:prstGeom>
          <a:solidFill>
            <a:srgbClr val="C7D83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 algn="ctr">
              <a:lnSpc>
                <a:spcPct val="125000"/>
              </a:lnSpc>
              <a:buClr>
                <a:srgbClr val="000000"/>
              </a:buClr>
              <a:buSzPts val="1900"/>
              <a:defRPr/>
            </a:pPr>
            <a:r>
              <a:rPr lang="vi-VN" sz="28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Arial"/>
                <a:cs typeface="Arial"/>
                <a:sym typeface="Arial"/>
              </a:rPr>
              <a:t>Chia sẻ về một bài văn (đoạn văn, </a:t>
            </a:r>
            <a:endParaRPr lang="en-US" sz="2800" b="1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lvl="0" algn="ctr">
              <a:lnSpc>
                <a:spcPct val="125000"/>
              </a:lnSpc>
              <a:buClr>
                <a:srgbClr val="000000"/>
              </a:buClr>
              <a:buSzPts val="1900"/>
              <a:defRPr/>
            </a:pPr>
            <a:r>
              <a:rPr lang="vi-VN" sz="28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Arial"/>
                <a:cs typeface="Arial"/>
                <a:sym typeface="Arial"/>
              </a:rPr>
              <a:t>trang sách,..) tả cây (hoa) mà em ấn tượng.</a:t>
            </a:r>
          </a:p>
        </p:txBody>
      </p:sp>
      <p:pic>
        <p:nvPicPr>
          <p:cNvPr id="1038" name="Picture 14" descr="Tree ">
            <a:extLst>
              <a:ext uri="{FF2B5EF4-FFF2-40B4-BE49-F238E27FC236}">
                <a16:creationId xmlns:a16="http://schemas.microsoft.com/office/drawing/2014/main" id="{33BCCE43-8AF4-DCF0-EEBE-8E78B50A3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5614" y="2411775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Flowers ">
            <a:extLst>
              <a:ext uri="{FF2B5EF4-FFF2-40B4-BE49-F238E27FC236}">
                <a16:creationId xmlns:a16="http://schemas.microsoft.com/office/drawing/2014/main" id="{D2E87FBF-6B98-FE02-2508-974B361BB9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5858" y="2570632"/>
            <a:ext cx="2065632" cy="2065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83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AD6EEDC-7034-574A-02BD-56B4E1C0FCD3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C9BB8808-6231-62CE-AA21-40D93EF7EF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5D7ECBF-689A-F9B8-F11B-5AD0EEDDAB4B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6510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1;p3">
            <a:extLst>
              <a:ext uri="{FF2B5EF4-FFF2-40B4-BE49-F238E27FC236}">
                <a16:creationId xmlns:a16="http://schemas.microsoft.com/office/drawing/2014/main" id="{83158419-8E33-3F39-7299-7E3639964166}"/>
              </a:ext>
            </a:extLst>
          </p:cNvPr>
          <p:cNvSpPr txBox="1">
            <a:spLocks/>
          </p:cNvSpPr>
          <p:nvPr/>
        </p:nvSpPr>
        <p:spPr>
          <a:xfrm>
            <a:off x="960000" y="1970222"/>
            <a:ext cx="10272000" cy="763600"/>
          </a:xfrm>
          <a:prstGeom prst="rect">
            <a:avLst/>
          </a:prstGeom>
          <a:solidFill>
            <a:srgbClr val="F9E0AE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Courgette"/>
              <a:buNone/>
              <a:defRPr sz="3500" b="0" i="0" u="none" strike="noStrike" cap="none">
                <a:solidFill>
                  <a:schemeClr val="accent1"/>
                </a:solidFill>
                <a:latin typeface="Courgette"/>
                <a:ea typeface="Courgette"/>
                <a:cs typeface="Courgette"/>
                <a:sym typeface="Courgett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Courgette"/>
              <a:buNone/>
              <a:defRPr sz="3500" b="0" i="0" u="none" strike="noStrike" cap="none">
                <a:solidFill>
                  <a:schemeClr val="accent1"/>
                </a:solidFill>
                <a:latin typeface="Courgette"/>
                <a:ea typeface="Courgette"/>
                <a:cs typeface="Courgette"/>
                <a:sym typeface="Courgett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Courgette"/>
              <a:buNone/>
              <a:defRPr sz="3500" b="0" i="0" u="none" strike="noStrike" cap="none">
                <a:solidFill>
                  <a:schemeClr val="accent1"/>
                </a:solidFill>
                <a:latin typeface="Courgette"/>
                <a:ea typeface="Courgette"/>
                <a:cs typeface="Courgette"/>
                <a:sym typeface="Courgett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Courgette"/>
              <a:buNone/>
              <a:defRPr sz="3500" b="0" i="0" u="none" strike="noStrike" cap="none">
                <a:solidFill>
                  <a:schemeClr val="accent1"/>
                </a:solidFill>
                <a:latin typeface="Courgette"/>
                <a:ea typeface="Courgette"/>
                <a:cs typeface="Courgette"/>
                <a:sym typeface="Courgett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Courgette"/>
              <a:buNone/>
              <a:defRPr sz="3500" b="0" i="0" u="none" strike="noStrike" cap="none">
                <a:solidFill>
                  <a:schemeClr val="accent1"/>
                </a:solidFill>
                <a:latin typeface="Courgette"/>
                <a:ea typeface="Courgette"/>
                <a:cs typeface="Courgette"/>
                <a:sym typeface="Courgett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Courgette"/>
              <a:buNone/>
              <a:defRPr sz="3500" b="0" i="0" u="none" strike="noStrike" cap="none">
                <a:solidFill>
                  <a:schemeClr val="accent1"/>
                </a:solidFill>
                <a:latin typeface="Courgette"/>
                <a:ea typeface="Courgette"/>
                <a:cs typeface="Courgette"/>
                <a:sym typeface="Courgett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Courgette"/>
              <a:buNone/>
              <a:defRPr sz="3500" b="0" i="0" u="none" strike="noStrike" cap="none">
                <a:solidFill>
                  <a:schemeClr val="accent1"/>
                </a:solidFill>
                <a:latin typeface="Courgette"/>
                <a:ea typeface="Courgette"/>
                <a:cs typeface="Courgette"/>
                <a:sym typeface="Courgett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Courgette"/>
              <a:buNone/>
              <a:defRPr sz="3500" b="0" i="0" u="none" strike="noStrike" cap="none">
                <a:solidFill>
                  <a:schemeClr val="accent1"/>
                </a:solidFill>
                <a:latin typeface="Courgette"/>
                <a:ea typeface="Courgette"/>
                <a:cs typeface="Courgette"/>
                <a:sym typeface="Courgett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Courgette"/>
              <a:buNone/>
              <a:defRPr sz="3500" b="0" i="0" u="none" strike="noStrike" cap="none">
                <a:solidFill>
                  <a:schemeClr val="accent1"/>
                </a:solidFill>
                <a:latin typeface="Courgette"/>
                <a:ea typeface="Courgette"/>
                <a:cs typeface="Courgette"/>
                <a:sym typeface="Courgett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24914"/>
              </a:buClr>
              <a:buSzPts val="3500"/>
              <a:buFont typeface="Courgette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C24914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HS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24914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chọn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C24914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1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24914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trong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C24914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2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24914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đề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C24914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C24914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sau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C24914"/>
              </a:solidFill>
              <a:effectLst/>
              <a:uLnTx/>
              <a:uFillTx/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4" name="Google Shape;572;p3">
            <a:extLst>
              <a:ext uri="{FF2B5EF4-FFF2-40B4-BE49-F238E27FC236}">
                <a16:creationId xmlns:a16="http://schemas.microsoft.com/office/drawing/2014/main" id="{9433132B-3D44-63DB-AF03-F15E39B831E7}"/>
              </a:ext>
            </a:extLst>
          </p:cNvPr>
          <p:cNvSpPr txBox="1">
            <a:spLocks/>
          </p:cNvSpPr>
          <p:nvPr/>
        </p:nvSpPr>
        <p:spPr>
          <a:xfrm>
            <a:off x="960000" y="3135899"/>
            <a:ext cx="4795600" cy="707200"/>
          </a:xfrm>
          <a:prstGeom prst="rect">
            <a:avLst/>
          </a:prstGeom>
          <a:solidFill>
            <a:srgbClr val="FFD78D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●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○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■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●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○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■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●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○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 Slab"/>
              <a:buChar char="■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0" indent="0" algn="ctr">
              <a:spcAft>
                <a:spcPts val="2133"/>
              </a:spcAft>
              <a:buFont typeface="Roboto Slab"/>
              <a:buNone/>
            </a:pPr>
            <a:r>
              <a:rPr lang="en-US" sz="2400" b="1" kern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ĐỀ 1</a:t>
            </a:r>
            <a:endParaRPr lang="en-US" sz="2400" b="1" kern="0" dirty="0">
              <a:solidFill>
                <a:schemeClr val="bg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5" name="Google Shape;573;p3">
            <a:extLst>
              <a:ext uri="{FF2B5EF4-FFF2-40B4-BE49-F238E27FC236}">
                <a16:creationId xmlns:a16="http://schemas.microsoft.com/office/drawing/2014/main" id="{24FB3538-CC61-6541-1CAF-171D9C21CDAE}"/>
              </a:ext>
            </a:extLst>
          </p:cNvPr>
          <p:cNvSpPr txBox="1">
            <a:spLocks/>
          </p:cNvSpPr>
          <p:nvPr/>
        </p:nvSpPr>
        <p:spPr>
          <a:xfrm>
            <a:off x="6436495" y="3135899"/>
            <a:ext cx="4795600" cy="707200"/>
          </a:xfrm>
          <a:prstGeom prst="rect">
            <a:avLst/>
          </a:prstGeom>
          <a:solidFill>
            <a:srgbClr val="FFD78D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●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○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■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●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○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■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●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○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 Slab"/>
              <a:buChar char="■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0" indent="0" algn="ctr">
              <a:spcAft>
                <a:spcPts val="2133"/>
              </a:spcAft>
              <a:buFont typeface="Roboto Slab"/>
              <a:buNone/>
            </a:pPr>
            <a:r>
              <a:rPr lang="en-US" sz="2400" b="1" kern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ĐỀ 2</a:t>
            </a:r>
            <a:endParaRPr lang="en-US" sz="2400" b="1" kern="0" dirty="0">
              <a:solidFill>
                <a:schemeClr val="bg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6" name="Google Shape;574;p3">
            <a:extLst>
              <a:ext uri="{FF2B5EF4-FFF2-40B4-BE49-F238E27FC236}">
                <a16:creationId xmlns:a16="http://schemas.microsoft.com/office/drawing/2014/main" id="{DA63AE13-8014-7012-252C-F578384C913D}"/>
              </a:ext>
            </a:extLst>
          </p:cNvPr>
          <p:cNvSpPr txBox="1">
            <a:spLocks/>
          </p:cNvSpPr>
          <p:nvPr/>
        </p:nvSpPr>
        <p:spPr>
          <a:xfrm>
            <a:off x="960000" y="3844110"/>
            <a:ext cx="4795600" cy="1683055"/>
          </a:xfrm>
          <a:prstGeom prst="rect">
            <a:avLst/>
          </a:prstGeom>
          <a:solidFill>
            <a:srgbClr val="FDE9D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●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○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■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●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○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■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●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○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 Slab"/>
              <a:buChar char="■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148163" indent="0" algn="ctr">
              <a:lnSpc>
                <a:spcPct val="125000"/>
              </a:lnSpc>
              <a:buFont typeface="Roboto Slab"/>
              <a:buNone/>
            </a:pP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Viết bài văn tả một vườn hoa (hoặc một luống hoa).</a:t>
            </a:r>
          </a:p>
        </p:txBody>
      </p:sp>
      <p:sp>
        <p:nvSpPr>
          <p:cNvPr id="7" name="Google Shape;575;p3">
            <a:extLst>
              <a:ext uri="{FF2B5EF4-FFF2-40B4-BE49-F238E27FC236}">
                <a16:creationId xmlns:a16="http://schemas.microsoft.com/office/drawing/2014/main" id="{3B12A831-167B-6C93-D102-AAACF4249278}"/>
              </a:ext>
            </a:extLst>
          </p:cNvPr>
          <p:cNvSpPr txBox="1">
            <a:spLocks/>
          </p:cNvSpPr>
          <p:nvPr/>
        </p:nvSpPr>
        <p:spPr>
          <a:xfrm>
            <a:off x="6436495" y="3853160"/>
            <a:ext cx="4795600" cy="1683055"/>
          </a:xfrm>
          <a:prstGeom prst="rect">
            <a:avLst/>
          </a:prstGeom>
          <a:solidFill>
            <a:srgbClr val="FDE9D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●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○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■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●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○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■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●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Slab"/>
              <a:buChar char="○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 Slab"/>
              <a:buChar char="■"/>
              <a:defRPr sz="1867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148163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D1D06"/>
              </a:buClr>
              <a:buSzPts val="1400"/>
              <a:buFont typeface="Roboto Slab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Viết bài văn tả một vườn rau (hoặc một luống rau).</a:t>
            </a:r>
            <a:endParaRPr kumimoji="0" lang="vi-VN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sym typeface="Roboto Slab"/>
            </a:endParaRPr>
          </a:p>
        </p:txBody>
      </p:sp>
    </p:spTree>
    <p:extLst>
      <p:ext uri="{BB962C8B-B14F-4D97-AF65-F5344CB8AC3E}">
        <p14:creationId xmlns:p14="http://schemas.microsoft.com/office/powerpoint/2010/main" val="1221548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78F8281-CBAB-F568-C089-DB3AA22EC98A}"/>
              </a:ext>
            </a:extLst>
          </p:cNvPr>
          <p:cNvSpPr/>
          <p:nvPr/>
        </p:nvSpPr>
        <p:spPr>
          <a:xfrm>
            <a:off x="0" y="5444359"/>
            <a:ext cx="12192000" cy="1413641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txBody>
          <a:bodyPr spcFirstLastPara="1" wrap="square" lIns="121900" tIns="60933" rIns="121900" bIns="60933" rtlCol="0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en-US" sz="4800" b="1" kern="0" dirty="0">
              <a:solidFill>
                <a:srgbClr val="530E0E"/>
              </a:solidFill>
              <a:cs typeface="Arial"/>
              <a:sym typeface="Arial"/>
            </a:endParaRPr>
          </a:p>
        </p:txBody>
      </p:sp>
      <p:sp>
        <p:nvSpPr>
          <p:cNvPr id="2" name="Google Shape;591;g2989673c863_0_6">
            <a:extLst>
              <a:ext uri="{FF2B5EF4-FFF2-40B4-BE49-F238E27FC236}">
                <a16:creationId xmlns:a16="http://schemas.microsoft.com/office/drawing/2014/main" id="{09355082-3046-6F2C-BBE5-E05455077355}"/>
              </a:ext>
            </a:extLst>
          </p:cNvPr>
          <p:cNvSpPr txBox="1"/>
          <p:nvPr/>
        </p:nvSpPr>
        <p:spPr>
          <a:xfrm>
            <a:off x="4437150" y="1142360"/>
            <a:ext cx="3317700" cy="486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400" b="1" kern="0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cs typeface="Arial"/>
                <a:sym typeface="Roboto Slab"/>
              </a:rPr>
              <a:t>Tham</a:t>
            </a:r>
            <a:r>
              <a:rPr lang="en-US" sz="2400" b="1" kern="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cs typeface="Arial"/>
                <a:sym typeface="Roboto Slab"/>
              </a:rPr>
              <a:t> </a:t>
            </a:r>
            <a:r>
              <a:rPr lang="en-US" sz="2400" b="1" kern="0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cs typeface="Arial"/>
                <a:sym typeface="Roboto Slab"/>
              </a:rPr>
              <a:t>khảo</a:t>
            </a:r>
            <a:endParaRPr lang="en-US" sz="2400" b="1" kern="0" dirty="0">
              <a:solidFill>
                <a:schemeClr val="accent2">
                  <a:lumMod val="50000"/>
                </a:schemeClr>
              </a:solidFill>
              <a:latin typeface="UTM Avo" panose="02040603050506020204" pitchFamily="18" charset="0"/>
              <a:cs typeface="Arial"/>
              <a:sym typeface="Roboto Slab"/>
            </a:endParaRPr>
          </a:p>
        </p:txBody>
      </p:sp>
      <p:sp>
        <p:nvSpPr>
          <p:cNvPr id="4" name="Google Shape;593;g2989673c863_0_6">
            <a:extLst>
              <a:ext uri="{FF2B5EF4-FFF2-40B4-BE49-F238E27FC236}">
                <a16:creationId xmlns:a16="http://schemas.microsoft.com/office/drawing/2014/main" id="{A8C06C73-54BC-3E1E-5479-DDD060B79539}"/>
              </a:ext>
            </a:extLst>
          </p:cNvPr>
          <p:cNvSpPr txBox="1"/>
          <p:nvPr/>
        </p:nvSpPr>
        <p:spPr>
          <a:xfrm>
            <a:off x="215462" y="1765440"/>
            <a:ext cx="11761076" cy="4924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indent="457200" algn="just"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Phía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sau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nhà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em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là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một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khoảng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vườn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nhỏ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trồng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đủ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loại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hoa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: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hoa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vạn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thọ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hoa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cúc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hoa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mười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giờ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hoa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hồng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,…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Mỗi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sáng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ngắm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nhìn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những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bông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hoa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đua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nở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tuyệt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đẹp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em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cảm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thấy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vô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cùng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thích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thú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  <a:endParaRPr sz="20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  <a:p>
            <a:pPr indent="457200" algn="just"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Khu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vườn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này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không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rộng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lắm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Các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loại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hoa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này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được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trồng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xen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kẽ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trông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rất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đẹp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mắt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 Hoa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vạn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thọ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được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trồng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thành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từng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luống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thẳng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hàng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hoa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cúc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với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những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chiếc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lá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nhỏ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màu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xanh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không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bao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lâu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chuyển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sang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màu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xanh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đậm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và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ra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hoa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màu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vàng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cứ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hàng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tháng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mẹ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cắt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vài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nhánh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hoa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để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cúng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trong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nhà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hoa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mười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giờ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được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bố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trồng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sơ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sài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nhưng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phát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triển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rất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mau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chỉ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trong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vài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ngày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cây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lại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ra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hoa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màu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đỏ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làm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nổi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bật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cả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khu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vườn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Em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thích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nhất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là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khóm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hồng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nhung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ở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góc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vườn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Hoa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hồng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thân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cây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lại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có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gai,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lá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nhám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Đợt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nào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cây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cũng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cho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những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bông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hoa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to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và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thơm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lừng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Hằng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ngày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đi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học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về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em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thường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ra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vườn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tưới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nước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vun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cây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cho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khu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vườn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thêm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đẹp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  <a:endParaRPr sz="20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  <a:p>
            <a:pPr indent="457200" algn="just"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Thỉnh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thoảng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em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mượn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điện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thoại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của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mẹ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và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chụp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những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bức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hình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thật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xinh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với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vườn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hoa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em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cảm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thấy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rất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vui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vì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đây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là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công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sức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của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bố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em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hằng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ngày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vun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xới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 Em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cùng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bố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mẹ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chăm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sóc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tốt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hơn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để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vườn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hoa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mãi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mãi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xanh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tươi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với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nhiều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màu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sắc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  <a:endParaRPr sz="20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4135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BBA2B7C-C95F-3A1A-751C-C61501E8D3C4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530B25EC-BD7F-8F91-3E0A-DE8C3D5310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4FDD9AB-126B-E9E9-3450-717918355BEB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92E024A-D2EA-4F01-D53A-7B4115CDF381}"/>
              </a:ext>
            </a:extLst>
          </p:cNvPr>
          <p:cNvSpPr/>
          <p:nvPr/>
        </p:nvSpPr>
        <p:spPr>
          <a:xfrm>
            <a:off x="683393" y="2933299"/>
            <a:ext cx="5146575" cy="1799924"/>
          </a:xfrm>
          <a:prstGeom prst="roundRect">
            <a:avLst>
              <a:gd name="adj" fmla="val 50000"/>
            </a:avLst>
          </a:prstGeom>
          <a:solidFill>
            <a:srgbClr val="306004"/>
          </a:solidFill>
          <a:ln w="57150">
            <a:solidFill>
              <a:srgbClr val="FFF6DE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Hoàn </a:t>
            </a:r>
            <a:r>
              <a:rPr lang="en-US" sz="2400" b="1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thành</a:t>
            </a:r>
            <a:r>
              <a:rPr lang="en-US" sz="2400" b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và</a:t>
            </a:r>
            <a:endParaRPr lang="en-US" sz="2400" b="1" dirty="0">
              <a:solidFill>
                <a:srgbClr val="FFF6D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  <a:p>
            <a:pPr algn="ctr"/>
            <a:r>
              <a:rPr lang="en-US" sz="2400" b="1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chỉnh</a:t>
            </a:r>
            <a:r>
              <a:rPr lang="en-US" sz="2400" b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sửa</a:t>
            </a:r>
            <a:r>
              <a:rPr lang="en-US" sz="2400" b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bài</a:t>
            </a:r>
            <a:r>
              <a:rPr lang="en-US" sz="2400" b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viết</a:t>
            </a:r>
            <a:endParaRPr lang="en-US" sz="2400" b="1" dirty="0">
              <a:solidFill>
                <a:srgbClr val="FFF6D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DDBFE55-71E8-CC59-2604-D91B27B92E1F}"/>
              </a:ext>
            </a:extLst>
          </p:cNvPr>
          <p:cNvSpPr/>
          <p:nvPr/>
        </p:nvSpPr>
        <p:spPr>
          <a:xfrm>
            <a:off x="5953225" y="2933299"/>
            <a:ext cx="5146575" cy="1799924"/>
          </a:xfrm>
          <a:prstGeom prst="roundRect">
            <a:avLst>
              <a:gd name="adj" fmla="val 50000"/>
            </a:avLst>
          </a:prstGeom>
          <a:solidFill>
            <a:srgbClr val="306004"/>
          </a:solidFill>
          <a:ln w="57150">
            <a:solidFill>
              <a:srgbClr val="FFF6DE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Ôn tập các</a:t>
            </a:r>
            <a:endParaRPr lang="en-US" sz="2400" b="1" dirty="0">
              <a:solidFill>
                <a:srgbClr val="FFF6D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  <a:p>
            <a:pPr algn="ctr"/>
            <a:r>
              <a:rPr lang="vi-VN" sz="2400" b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kiến thức đã học</a:t>
            </a:r>
          </a:p>
        </p:txBody>
      </p:sp>
      <p:grpSp>
        <p:nvGrpSpPr>
          <p:cNvPr id="40" name="Google Shape;479;g2987dde74c8_0_1433">
            <a:extLst>
              <a:ext uri="{FF2B5EF4-FFF2-40B4-BE49-F238E27FC236}">
                <a16:creationId xmlns:a16="http://schemas.microsoft.com/office/drawing/2014/main" id="{749EA4DE-15B4-4386-524B-2EE9AD57C6C2}"/>
              </a:ext>
            </a:extLst>
          </p:cNvPr>
          <p:cNvGrpSpPr/>
          <p:nvPr/>
        </p:nvGrpSpPr>
        <p:grpSpPr>
          <a:xfrm rot="1335137">
            <a:off x="11123755" y="4328453"/>
            <a:ext cx="769703" cy="1043919"/>
            <a:chOff x="9134025" y="1374675"/>
            <a:chExt cx="577293" cy="782961"/>
          </a:xfrm>
        </p:grpSpPr>
        <p:sp>
          <p:nvSpPr>
            <p:cNvPr id="42" name="Google Shape;480;g2987dde74c8_0_1433">
              <a:extLst>
                <a:ext uri="{FF2B5EF4-FFF2-40B4-BE49-F238E27FC236}">
                  <a16:creationId xmlns:a16="http://schemas.microsoft.com/office/drawing/2014/main" id="{48CE42D8-A9EB-0D4A-4D8F-A552B4D88EA4}"/>
                </a:ext>
              </a:extLst>
            </p:cNvPr>
            <p:cNvSpPr/>
            <p:nvPr/>
          </p:nvSpPr>
          <p:spPr>
            <a:xfrm>
              <a:off x="9357076" y="1902735"/>
              <a:ext cx="178575" cy="75834"/>
            </a:xfrm>
            <a:custGeom>
              <a:avLst/>
              <a:gdLst/>
              <a:ahLst/>
              <a:cxnLst/>
              <a:rect l="l" t="t" r="r" b="b"/>
              <a:pathLst>
                <a:path w="2887" h="1226" extrusionOk="0">
                  <a:moveTo>
                    <a:pt x="687" y="1"/>
                  </a:moveTo>
                  <a:cubicBezTo>
                    <a:pt x="290" y="1"/>
                    <a:pt x="0" y="189"/>
                    <a:pt x="3" y="742"/>
                  </a:cubicBezTo>
                  <a:cubicBezTo>
                    <a:pt x="6" y="1109"/>
                    <a:pt x="389" y="1225"/>
                    <a:pt x="875" y="1225"/>
                  </a:cubicBezTo>
                  <a:cubicBezTo>
                    <a:pt x="1724" y="1225"/>
                    <a:pt x="2886" y="870"/>
                    <a:pt x="2886" y="870"/>
                  </a:cubicBezTo>
                  <a:cubicBezTo>
                    <a:pt x="2886" y="870"/>
                    <a:pt x="1540" y="1"/>
                    <a:pt x="687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81;g2987dde74c8_0_1433">
              <a:extLst>
                <a:ext uri="{FF2B5EF4-FFF2-40B4-BE49-F238E27FC236}">
                  <a16:creationId xmlns:a16="http://schemas.microsoft.com/office/drawing/2014/main" id="{8F80E2E3-FD84-064B-E6F8-E1BCE92B39BD}"/>
                </a:ext>
              </a:extLst>
            </p:cNvPr>
            <p:cNvSpPr/>
            <p:nvPr/>
          </p:nvSpPr>
          <p:spPr>
            <a:xfrm>
              <a:off x="9479982" y="1780076"/>
              <a:ext cx="154823" cy="176534"/>
            </a:xfrm>
            <a:custGeom>
              <a:avLst/>
              <a:gdLst/>
              <a:ahLst/>
              <a:cxnLst/>
              <a:rect l="l" t="t" r="r" b="b"/>
              <a:pathLst>
                <a:path w="2503" h="2854" extrusionOk="0">
                  <a:moveTo>
                    <a:pt x="1239" y="1"/>
                  </a:moveTo>
                  <a:cubicBezTo>
                    <a:pt x="0" y="1"/>
                    <a:pt x="899" y="2853"/>
                    <a:pt x="899" y="2853"/>
                  </a:cubicBezTo>
                  <a:cubicBezTo>
                    <a:pt x="899" y="2853"/>
                    <a:pt x="2503" y="320"/>
                    <a:pt x="1539" y="47"/>
                  </a:cubicBezTo>
                  <a:cubicBezTo>
                    <a:pt x="1427" y="15"/>
                    <a:pt x="1327" y="1"/>
                    <a:pt x="1239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82;g2987dde74c8_0_1433">
              <a:extLst>
                <a:ext uri="{FF2B5EF4-FFF2-40B4-BE49-F238E27FC236}">
                  <a16:creationId xmlns:a16="http://schemas.microsoft.com/office/drawing/2014/main" id="{CA89C7A1-6948-1D02-63F4-E2A07678BA14}"/>
                </a:ext>
              </a:extLst>
            </p:cNvPr>
            <p:cNvSpPr/>
            <p:nvPr/>
          </p:nvSpPr>
          <p:spPr>
            <a:xfrm>
              <a:off x="9287921" y="1769869"/>
              <a:ext cx="153277" cy="64948"/>
            </a:xfrm>
            <a:custGeom>
              <a:avLst/>
              <a:gdLst/>
              <a:ahLst/>
              <a:cxnLst/>
              <a:rect l="l" t="t" r="r" b="b"/>
              <a:pathLst>
                <a:path w="2478" h="1050" extrusionOk="0">
                  <a:moveTo>
                    <a:pt x="593" y="0"/>
                  </a:moveTo>
                  <a:cubicBezTo>
                    <a:pt x="251" y="0"/>
                    <a:pt x="1" y="162"/>
                    <a:pt x="3" y="638"/>
                  </a:cubicBezTo>
                  <a:cubicBezTo>
                    <a:pt x="7" y="950"/>
                    <a:pt x="332" y="1050"/>
                    <a:pt x="745" y="1050"/>
                  </a:cubicBezTo>
                  <a:cubicBezTo>
                    <a:pt x="1474" y="1050"/>
                    <a:pt x="2477" y="741"/>
                    <a:pt x="2477" y="741"/>
                  </a:cubicBezTo>
                  <a:cubicBezTo>
                    <a:pt x="2477" y="741"/>
                    <a:pt x="1325" y="0"/>
                    <a:pt x="593" y="0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83;g2987dde74c8_0_1433">
              <a:extLst>
                <a:ext uri="{FF2B5EF4-FFF2-40B4-BE49-F238E27FC236}">
                  <a16:creationId xmlns:a16="http://schemas.microsoft.com/office/drawing/2014/main" id="{40591F1A-A952-D904-F5EE-8295AD21C16E}"/>
                </a:ext>
              </a:extLst>
            </p:cNvPr>
            <p:cNvSpPr/>
            <p:nvPr/>
          </p:nvSpPr>
          <p:spPr>
            <a:xfrm>
              <a:off x="9393323" y="1664406"/>
              <a:ext cx="133359" cy="151297"/>
            </a:xfrm>
            <a:custGeom>
              <a:avLst/>
              <a:gdLst/>
              <a:ahLst/>
              <a:cxnLst/>
              <a:rect l="l" t="t" r="r" b="b"/>
              <a:pathLst>
                <a:path w="2156" h="2446" extrusionOk="0">
                  <a:moveTo>
                    <a:pt x="1062" y="1"/>
                  </a:moveTo>
                  <a:cubicBezTo>
                    <a:pt x="0" y="1"/>
                    <a:pt x="773" y="2446"/>
                    <a:pt x="773" y="2446"/>
                  </a:cubicBezTo>
                  <a:cubicBezTo>
                    <a:pt x="773" y="2446"/>
                    <a:pt x="2155" y="270"/>
                    <a:pt x="1319" y="40"/>
                  </a:cubicBezTo>
                  <a:cubicBezTo>
                    <a:pt x="1224" y="13"/>
                    <a:pt x="1138" y="1"/>
                    <a:pt x="1062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84;g2987dde74c8_0_1433">
              <a:extLst>
                <a:ext uri="{FF2B5EF4-FFF2-40B4-BE49-F238E27FC236}">
                  <a16:creationId xmlns:a16="http://schemas.microsoft.com/office/drawing/2014/main" id="{C774706C-D65E-28A7-FA22-091F474F02AD}"/>
                </a:ext>
              </a:extLst>
            </p:cNvPr>
            <p:cNvSpPr/>
            <p:nvPr/>
          </p:nvSpPr>
          <p:spPr>
            <a:xfrm>
              <a:off x="9218829" y="1633107"/>
              <a:ext cx="131071" cy="55855"/>
            </a:xfrm>
            <a:custGeom>
              <a:avLst/>
              <a:gdLst/>
              <a:ahLst/>
              <a:cxnLst/>
              <a:rect l="l" t="t" r="r" b="b"/>
              <a:pathLst>
                <a:path w="2119" h="903" extrusionOk="0">
                  <a:moveTo>
                    <a:pt x="504" y="1"/>
                  </a:moveTo>
                  <a:cubicBezTo>
                    <a:pt x="213" y="1"/>
                    <a:pt x="0" y="139"/>
                    <a:pt x="3" y="546"/>
                  </a:cubicBezTo>
                  <a:cubicBezTo>
                    <a:pt x="3" y="816"/>
                    <a:pt x="283" y="902"/>
                    <a:pt x="640" y="902"/>
                  </a:cubicBezTo>
                  <a:cubicBezTo>
                    <a:pt x="1263" y="902"/>
                    <a:pt x="2118" y="640"/>
                    <a:pt x="2118" y="640"/>
                  </a:cubicBezTo>
                  <a:cubicBezTo>
                    <a:pt x="2118" y="640"/>
                    <a:pt x="1130" y="1"/>
                    <a:pt x="504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85;g2987dde74c8_0_1433">
              <a:extLst>
                <a:ext uri="{FF2B5EF4-FFF2-40B4-BE49-F238E27FC236}">
                  <a16:creationId xmlns:a16="http://schemas.microsoft.com/office/drawing/2014/main" id="{2C5C2D37-D7DC-8AFF-22C9-F82B754F1DD9}"/>
                </a:ext>
              </a:extLst>
            </p:cNvPr>
            <p:cNvSpPr/>
            <p:nvPr/>
          </p:nvSpPr>
          <p:spPr>
            <a:xfrm>
              <a:off x="9309014" y="1542860"/>
              <a:ext cx="114246" cy="129834"/>
            </a:xfrm>
            <a:custGeom>
              <a:avLst/>
              <a:gdLst/>
              <a:ahLst/>
              <a:cxnLst/>
              <a:rect l="l" t="t" r="r" b="b"/>
              <a:pathLst>
                <a:path w="1847" h="2099" extrusionOk="0">
                  <a:moveTo>
                    <a:pt x="914" y="0"/>
                  </a:moveTo>
                  <a:cubicBezTo>
                    <a:pt x="0" y="0"/>
                    <a:pt x="660" y="2099"/>
                    <a:pt x="660" y="2099"/>
                  </a:cubicBezTo>
                  <a:cubicBezTo>
                    <a:pt x="660" y="2099"/>
                    <a:pt x="1846" y="231"/>
                    <a:pt x="1138" y="35"/>
                  </a:cubicBezTo>
                  <a:cubicBezTo>
                    <a:pt x="1055" y="11"/>
                    <a:pt x="980" y="0"/>
                    <a:pt x="914" y="0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6;g2987dde74c8_0_1433">
              <a:extLst>
                <a:ext uri="{FF2B5EF4-FFF2-40B4-BE49-F238E27FC236}">
                  <a16:creationId xmlns:a16="http://schemas.microsoft.com/office/drawing/2014/main" id="{9161BE41-075B-036C-B147-5C9C6DBCD53D}"/>
                </a:ext>
              </a:extLst>
            </p:cNvPr>
            <p:cNvSpPr/>
            <p:nvPr/>
          </p:nvSpPr>
          <p:spPr>
            <a:xfrm>
              <a:off x="9159819" y="1511252"/>
              <a:ext cx="114122" cy="49237"/>
            </a:xfrm>
            <a:custGeom>
              <a:avLst/>
              <a:gdLst/>
              <a:ahLst/>
              <a:cxnLst/>
              <a:rect l="l" t="t" r="r" b="b"/>
              <a:pathLst>
                <a:path w="1845" h="796" extrusionOk="0">
                  <a:moveTo>
                    <a:pt x="436" y="0"/>
                  </a:moveTo>
                  <a:cubicBezTo>
                    <a:pt x="210" y="0"/>
                    <a:pt x="41" y="116"/>
                    <a:pt x="19" y="443"/>
                  </a:cubicBezTo>
                  <a:cubicBezTo>
                    <a:pt x="0" y="717"/>
                    <a:pt x="333" y="796"/>
                    <a:pt x="719" y="796"/>
                  </a:cubicBezTo>
                  <a:cubicBezTo>
                    <a:pt x="1234" y="796"/>
                    <a:pt x="1844" y="657"/>
                    <a:pt x="1844" y="657"/>
                  </a:cubicBezTo>
                  <a:cubicBezTo>
                    <a:pt x="1844" y="657"/>
                    <a:pt x="976" y="0"/>
                    <a:pt x="436" y="0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87;g2987dde74c8_0_1433">
              <a:extLst>
                <a:ext uri="{FF2B5EF4-FFF2-40B4-BE49-F238E27FC236}">
                  <a16:creationId xmlns:a16="http://schemas.microsoft.com/office/drawing/2014/main" id="{17638171-8ECF-C31C-0745-EDA6FBA2956C}"/>
                </a:ext>
              </a:extLst>
            </p:cNvPr>
            <p:cNvSpPr/>
            <p:nvPr/>
          </p:nvSpPr>
          <p:spPr>
            <a:xfrm>
              <a:off x="9247653" y="1440798"/>
              <a:ext cx="96989" cy="111092"/>
            </a:xfrm>
            <a:custGeom>
              <a:avLst/>
              <a:gdLst/>
              <a:ahLst/>
              <a:cxnLst/>
              <a:rect l="l" t="t" r="r" b="b"/>
              <a:pathLst>
                <a:path w="1568" h="1796" extrusionOk="0">
                  <a:moveTo>
                    <a:pt x="734" y="1"/>
                  </a:moveTo>
                  <a:cubicBezTo>
                    <a:pt x="1" y="1"/>
                    <a:pt x="424" y="1796"/>
                    <a:pt x="424" y="1796"/>
                  </a:cubicBezTo>
                  <a:cubicBezTo>
                    <a:pt x="424" y="1796"/>
                    <a:pt x="1567" y="269"/>
                    <a:pt x="962" y="47"/>
                  </a:cubicBezTo>
                  <a:cubicBezTo>
                    <a:pt x="876" y="15"/>
                    <a:pt x="800" y="1"/>
                    <a:pt x="734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488;g2987dde74c8_0_1433">
              <a:extLst>
                <a:ext uri="{FF2B5EF4-FFF2-40B4-BE49-F238E27FC236}">
                  <a16:creationId xmlns:a16="http://schemas.microsoft.com/office/drawing/2014/main" id="{5061E0B8-C39A-F06C-E648-DC9B644B902C}"/>
                </a:ext>
              </a:extLst>
            </p:cNvPr>
            <p:cNvSpPr/>
            <p:nvPr/>
          </p:nvSpPr>
          <p:spPr>
            <a:xfrm>
              <a:off x="9221612" y="1466901"/>
              <a:ext cx="489706" cy="690735"/>
            </a:xfrm>
            <a:custGeom>
              <a:avLst/>
              <a:gdLst/>
              <a:ahLst/>
              <a:cxnLst/>
              <a:rect l="l" t="t" r="r" b="b"/>
              <a:pathLst>
                <a:path w="7917" h="11167" fill="none" extrusionOk="0">
                  <a:moveTo>
                    <a:pt x="1" y="0"/>
                  </a:moveTo>
                  <a:cubicBezTo>
                    <a:pt x="1" y="0"/>
                    <a:pt x="4658" y="8172"/>
                    <a:pt x="7917" y="11166"/>
                  </a:cubicBezTo>
                </a:path>
              </a:pathLst>
            </a:custGeom>
            <a:solidFill>
              <a:srgbClr val="9EB40B"/>
            </a:solidFill>
            <a:ln w="9525" cap="flat" cmpd="sng">
              <a:solidFill>
                <a:srgbClr val="316007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489;g2987dde74c8_0_1433">
              <a:extLst>
                <a:ext uri="{FF2B5EF4-FFF2-40B4-BE49-F238E27FC236}">
                  <a16:creationId xmlns:a16="http://schemas.microsoft.com/office/drawing/2014/main" id="{EF3320EA-00A5-4BA5-FF7A-7D7E19AB65F2}"/>
                </a:ext>
              </a:extLst>
            </p:cNvPr>
            <p:cNvSpPr/>
            <p:nvPr/>
          </p:nvSpPr>
          <p:spPr>
            <a:xfrm>
              <a:off x="9134025" y="1374675"/>
              <a:ext cx="93463" cy="102803"/>
            </a:xfrm>
            <a:custGeom>
              <a:avLst/>
              <a:gdLst/>
              <a:ahLst/>
              <a:cxnLst/>
              <a:rect l="l" t="t" r="r" b="b"/>
              <a:pathLst>
                <a:path w="1511" h="1662" extrusionOk="0">
                  <a:moveTo>
                    <a:pt x="837" y="0"/>
                  </a:moveTo>
                  <a:cubicBezTo>
                    <a:pt x="747" y="0"/>
                    <a:pt x="645" y="36"/>
                    <a:pt x="530" y="118"/>
                  </a:cubicBezTo>
                  <a:cubicBezTo>
                    <a:pt x="1" y="485"/>
                    <a:pt x="1511" y="1662"/>
                    <a:pt x="1511" y="1662"/>
                  </a:cubicBezTo>
                  <a:cubicBezTo>
                    <a:pt x="1511" y="1662"/>
                    <a:pt x="1452" y="0"/>
                    <a:pt x="837" y="0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" name="Google Shape;490;g2987dde74c8_0_1433">
            <a:extLst>
              <a:ext uri="{FF2B5EF4-FFF2-40B4-BE49-F238E27FC236}">
                <a16:creationId xmlns:a16="http://schemas.microsoft.com/office/drawing/2014/main" id="{4FF28E91-CB3E-0C77-A194-81481B3DFF2C}"/>
              </a:ext>
            </a:extLst>
          </p:cNvPr>
          <p:cNvGrpSpPr/>
          <p:nvPr/>
        </p:nvGrpSpPr>
        <p:grpSpPr>
          <a:xfrm rot="-2165528">
            <a:off x="10820425" y="6656372"/>
            <a:ext cx="1230339" cy="491246"/>
            <a:chOff x="9139530" y="2444589"/>
            <a:chExt cx="922692" cy="368410"/>
          </a:xfrm>
        </p:grpSpPr>
        <p:sp>
          <p:nvSpPr>
            <p:cNvPr id="53" name="Google Shape;491;g2987dde74c8_0_1433">
              <a:extLst>
                <a:ext uri="{FF2B5EF4-FFF2-40B4-BE49-F238E27FC236}">
                  <a16:creationId xmlns:a16="http://schemas.microsoft.com/office/drawing/2014/main" id="{B3089409-663D-FE7A-9084-AD66123CCE6B}"/>
                </a:ext>
              </a:extLst>
            </p:cNvPr>
            <p:cNvSpPr/>
            <p:nvPr/>
          </p:nvSpPr>
          <p:spPr>
            <a:xfrm>
              <a:off x="9587301" y="2696773"/>
              <a:ext cx="211111" cy="116226"/>
            </a:xfrm>
            <a:custGeom>
              <a:avLst/>
              <a:gdLst/>
              <a:ahLst/>
              <a:cxnLst/>
              <a:rect l="l" t="t" r="r" b="b"/>
              <a:pathLst>
                <a:path w="3413" h="1879" extrusionOk="0">
                  <a:moveTo>
                    <a:pt x="3412" y="1"/>
                  </a:moveTo>
                  <a:cubicBezTo>
                    <a:pt x="3412" y="1"/>
                    <a:pt x="0" y="393"/>
                    <a:pt x="1117" y="1732"/>
                  </a:cubicBezTo>
                  <a:cubicBezTo>
                    <a:pt x="1203" y="1835"/>
                    <a:pt x="1306" y="1879"/>
                    <a:pt x="1421" y="1879"/>
                  </a:cubicBezTo>
                  <a:cubicBezTo>
                    <a:pt x="2168" y="1879"/>
                    <a:pt x="3412" y="1"/>
                    <a:pt x="3412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492;g2987dde74c8_0_1433">
              <a:extLst>
                <a:ext uri="{FF2B5EF4-FFF2-40B4-BE49-F238E27FC236}">
                  <a16:creationId xmlns:a16="http://schemas.microsoft.com/office/drawing/2014/main" id="{4D6593BB-3539-C9D2-B59E-F6868C4631B5}"/>
                </a:ext>
              </a:extLst>
            </p:cNvPr>
            <p:cNvSpPr/>
            <p:nvPr/>
          </p:nvSpPr>
          <p:spPr>
            <a:xfrm>
              <a:off x="9620518" y="2535083"/>
              <a:ext cx="177895" cy="161751"/>
            </a:xfrm>
            <a:custGeom>
              <a:avLst/>
              <a:gdLst/>
              <a:ahLst/>
              <a:cxnLst/>
              <a:rect l="l" t="t" r="r" b="b"/>
              <a:pathLst>
                <a:path w="2876" h="2615" extrusionOk="0">
                  <a:moveTo>
                    <a:pt x="1766" y="0"/>
                  </a:moveTo>
                  <a:cubicBezTo>
                    <a:pt x="1711" y="0"/>
                    <a:pt x="1655" y="12"/>
                    <a:pt x="1596" y="39"/>
                  </a:cubicBezTo>
                  <a:cubicBezTo>
                    <a:pt x="0" y="738"/>
                    <a:pt x="2875" y="2615"/>
                    <a:pt x="2875" y="2615"/>
                  </a:cubicBezTo>
                  <a:cubicBezTo>
                    <a:pt x="2875" y="2615"/>
                    <a:pt x="2561" y="0"/>
                    <a:pt x="1766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493;g2987dde74c8_0_1433">
              <a:extLst>
                <a:ext uri="{FF2B5EF4-FFF2-40B4-BE49-F238E27FC236}">
                  <a16:creationId xmlns:a16="http://schemas.microsoft.com/office/drawing/2014/main" id="{6940E980-535A-791B-0D8A-62D2641504E4}"/>
                </a:ext>
              </a:extLst>
            </p:cNvPr>
            <p:cNvSpPr/>
            <p:nvPr/>
          </p:nvSpPr>
          <p:spPr>
            <a:xfrm>
              <a:off x="9455364" y="2648279"/>
              <a:ext cx="181050" cy="99772"/>
            </a:xfrm>
            <a:custGeom>
              <a:avLst/>
              <a:gdLst/>
              <a:ahLst/>
              <a:cxnLst/>
              <a:rect l="l" t="t" r="r" b="b"/>
              <a:pathLst>
                <a:path w="2927" h="1613" extrusionOk="0">
                  <a:moveTo>
                    <a:pt x="2926" y="0"/>
                  </a:moveTo>
                  <a:cubicBezTo>
                    <a:pt x="2926" y="0"/>
                    <a:pt x="1" y="341"/>
                    <a:pt x="956" y="1484"/>
                  </a:cubicBezTo>
                  <a:cubicBezTo>
                    <a:pt x="1029" y="1573"/>
                    <a:pt x="1118" y="1612"/>
                    <a:pt x="1217" y="1612"/>
                  </a:cubicBezTo>
                  <a:cubicBezTo>
                    <a:pt x="1858" y="1612"/>
                    <a:pt x="2926" y="0"/>
                    <a:pt x="2926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494;g2987dde74c8_0_1433">
              <a:extLst>
                <a:ext uri="{FF2B5EF4-FFF2-40B4-BE49-F238E27FC236}">
                  <a16:creationId xmlns:a16="http://schemas.microsoft.com/office/drawing/2014/main" id="{57B95AD1-5418-9317-CDD5-18F1D059D389}"/>
                </a:ext>
              </a:extLst>
            </p:cNvPr>
            <p:cNvSpPr/>
            <p:nvPr/>
          </p:nvSpPr>
          <p:spPr>
            <a:xfrm>
              <a:off x="9483879" y="2509537"/>
              <a:ext cx="152534" cy="138803"/>
            </a:xfrm>
            <a:custGeom>
              <a:avLst/>
              <a:gdLst/>
              <a:ahLst/>
              <a:cxnLst/>
              <a:rect l="l" t="t" r="r" b="b"/>
              <a:pathLst>
                <a:path w="2466" h="2244" extrusionOk="0">
                  <a:moveTo>
                    <a:pt x="1510" y="1"/>
                  </a:moveTo>
                  <a:cubicBezTo>
                    <a:pt x="1463" y="1"/>
                    <a:pt x="1415" y="11"/>
                    <a:pt x="1365" y="34"/>
                  </a:cubicBezTo>
                  <a:cubicBezTo>
                    <a:pt x="0" y="631"/>
                    <a:pt x="2465" y="2243"/>
                    <a:pt x="2465" y="2243"/>
                  </a:cubicBezTo>
                  <a:cubicBezTo>
                    <a:pt x="2465" y="2243"/>
                    <a:pt x="2189" y="1"/>
                    <a:pt x="1510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495;g2987dde74c8_0_1433">
              <a:extLst>
                <a:ext uri="{FF2B5EF4-FFF2-40B4-BE49-F238E27FC236}">
                  <a16:creationId xmlns:a16="http://schemas.microsoft.com/office/drawing/2014/main" id="{D0F3324A-D486-D137-92F4-4DA22C52B911}"/>
                </a:ext>
              </a:extLst>
            </p:cNvPr>
            <p:cNvSpPr/>
            <p:nvPr/>
          </p:nvSpPr>
          <p:spPr>
            <a:xfrm>
              <a:off x="9319777" y="2595516"/>
              <a:ext cx="155689" cy="85422"/>
            </a:xfrm>
            <a:custGeom>
              <a:avLst/>
              <a:gdLst/>
              <a:ahLst/>
              <a:cxnLst/>
              <a:rect l="l" t="t" r="r" b="b"/>
              <a:pathLst>
                <a:path w="2517" h="1381" extrusionOk="0">
                  <a:moveTo>
                    <a:pt x="2517" y="0"/>
                  </a:moveTo>
                  <a:cubicBezTo>
                    <a:pt x="2516" y="0"/>
                    <a:pt x="0" y="290"/>
                    <a:pt x="819" y="1271"/>
                  </a:cubicBezTo>
                  <a:cubicBezTo>
                    <a:pt x="882" y="1348"/>
                    <a:pt x="959" y="1381"/>
                    <a:pt x="1044" y="1381"/>
                  </a:cubicBezTo>
                  <a:cubicBezTo>
                    <a:pt x="1596" y="1381"/>
                    <a:pt x="2517" y="0"/>
                    <a:pt x="2517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496;g2987dde74c8_0_1433">
              <a:extLst>
                <a:ext uri="{FF2B5EF4-FFF2-40B4-BE49-F238E27FC236}">
                  <a16:creationId xmlns:a16="http://schemas.microsoft.com/office/drawing/2014/main" id="{059BEE70-5185-9BEA-F98A-BBA775F091A1}"/>
                </a:ext>
              </a:extLst>
            </p:cNvPr>
            <p:cNvSpPr/>
            <p:nvPr/>
          </p:nvSpPr>
          <p:spPr>
            <a:xfrm>
              <a:off x="9344024" y="2476506"/>
              <a:ext cx="131442" cy="119071"/>
            </a:xfrm>
            <a:custGeom>
              <a:avLst/>
              <a:gdLst/>
              <a:ahLst/>
              <a:cxnLst/>
              <a:rect l="l" t="t" r="r" b="b"/>
              <a:pathLst>
                <a:path w="2125" h="1925" extrusionOk="0">
                  <a:moveTo>
                    <a:pt x="1305" y="1"/>
                  </a:moveTo>
                  <a:cubicBezTo>
                    <a:pt x="1264" y="1"/>
                    <a:pt x="1222" y="10"/>
                    <a:pt x="1178" y="30"/>
                  </a:cubicBezTo>
                  <a:cubicBezTo>
                    <a:pt x="1" y="542"/>
                    <a:pt x="2125" y="1924"/>
                    <a:pt x="2125" y="1924"/>
                  </a:cubicBezTo>
                  <a:cubicBezTo>
                    <a:pt x="2125" y="1924"/>
                    <a:pt x="1886" y="1"/>
                    <a:pt x="1305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497;g2987dde74c8_0_1433">
              <a:extLst>
                <a:ext uri="{FF2B5EF4-FFF2-40B4-BE49-F238E27FC236}">
                  <a16:creationId xmlns:a16="http://schemas.microsoft.com/office/drawing/2014/main" id="{B8881449-0935-9B4C-DA0A-452EFEFE2452}"/>
                </a:ext>
              </a:extLst>
            </p:cNvPr>
            <p:cNvSpPr/>
            <p:nvPr/>
          </p:nvSpPr>
          <p:spPr>
            <a:xfrm>
              <a:off x="9204231" y="2550609"/>
              <a:ext cx="135648" cy="68040"/>
            </a:xfrm>
            <a:custGeom>
              <a:avLst/>
              <a:gdLst/>
              <a:ahLst/>
              <a:cxnLst/>
              <a:rect l="l" t="t" r="r" b="b"/>
              <a:pathLst>
                <a:path w="2193" h="1100" extrusionOk="0">
                  <a:moveTo>
                    <a:pt x="2192" y="1"/>
                  </a:moveTo>
                  <a:cubicBezTo>
                    <a:pt x="2192" y="1"/>
                    <a:pt x="0" y="86"/>
                    <a:pt x="640" y="990"/>
                  </a:cubicBezTo>
                  <a:cubicBezTo>
                    <a:pt x="695" y="1067"/>
                    <a:pt x="768" y="1100"/>
                    <a:pt x="851" y="1100"/>
                  </a:cubicBezTo>
                  <a:cubicBezTo>
                    <a:pt x="1336" y="1100"/>
                    <a:pt x="2192" y="1"/>
                    <a:pt x="2192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498;g2987dde74c8_0_1433">
              <a:extLst>
                <a:ext uri="{FF2B5EF4-FFF2-40B4-BE49-F238E27FC236}">
                  <a16:creationId xmlns:a16="http://schemas.microsoft.com/office/drawing/2014/main" id="{1ADA3F4A-A940-D393-B2E0-C1FBCE6BFDDF}"/>
                </a:ext>
              </a:extLst>
            </p:cNvPr>
            <p:cNvSpPr/>
            <p:nvPr/>
          </p:nvSpPr>
          <p:spPr>
            <a:xfrm>
              <a:off x="9232190" y="2444589"/>
              <a:ext cx="107690" cy="106081"/>
            </a:xfrm>
            <a:custGeom>
              <a:avLst/>
              <a:gdLst/>
              <a:ahLst/>
              <a:cxnLst/>
              <a:rect l="l" t="t" r="r" b="b"/>
              <a:pathLst>
                <a:path w="1741" h="1715" extrusionOk="0">
                  <a:moveTo>
                    <a:pt x="1133" y="1"/>
                  </a:moveTo>
                  <a:cubicBezTo>
                    <a:pt x="1104" y="1"/>
                    <a:pt x="1073" y="6"/>
                    <a:pt x="1041" y="18"/>
                  </a:cubicBezTo>
                  <a:cubicBezTo>
                    <a:pt x="0" y="384"/>
                    <a:pt x="1740" y="1715"/>
                    <a:pt x="1740" y="1715"/>
                  </a:cubicBezTo>
                  <a:cubicBezTo>
                    <a:pt x="1740" y="1715"/>
                    <a:pt x="1656" y="1"/>
                    <a:pt x="1133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499;g2987dde74c8_0_1433">
              <a:extLst>
                <a:ext uri="{FF2B5EF4-FFF2-40B4-BE49-F238E27FC236}">
                  <a16:creationId xmlns:a16="http://schemas.microsoft.com/office/drawing/2014/main" id="{20276C82-CD46-1F17-72FC-7AEBE58AB4BA}"/>
                </a:ext>
              </a:extLst>
            </p:cNvPr>
            <p:cNvSpPr/>
            <p:nvPr/>
          </p:nvSpPr>
          <p:spPr>
            <a:xfrm>
              <a:off x="9245365" y="2517949"/>
              <a:ext cx="816857" cy="222678"/>
            </a:xfrm>
            <a:custGeom>
              <a:avLst/>
              <a:gdLst/>
              <a:ahLst/>
              <a:cxnLst/>
              <a:rect l="l" t="t" r="r" b="b"/>
              <a:pathLst>
                <a:path w="13206" h="3600" fill="none" extrusionOk="0">
                  <a:moveTo>
                    <a:pt x="1" y="0"/>
                  </a:moveTo>
                  <a:cubicBezTo>
                    <a:pt x="1" y="0"/>
                    <a:pt x="8786" y="3352"/>
                    <a:pt x="13205" y="3600"/>
                  </a:cubicBezTo>
                </a:path>
              </a:pathLst>
            </a:custGeom>
            <a:solidFill>
              <a:srgbClr val="316007"/>
            </a:solidFill>
            <a:ln w="9525" cap="flat" cmpd="sng">
              <a:solidFill>
                <a:srgbClr val="316007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500;g2987dde74c8_0_1433">
              <a:extLst>
                <a:ext uri="{FF2B5EF4-FFF2-40B4-BE49-F238E27FC236}">
                  <a16:creationId xmlns:a16="http://schemas.microsoft.com/office/drawing/2014/main" id="{D0F70AD8-EF49-51B4-A7A0-137E371D99A1}"/>
                </a:ext>
              </a:extLst>
            </p:cNvPr>
            <p:cNvSpPr/>
            <p:nvPr/>
          </p:nvSpPr>
          <p:spPr>
            <a:xfrm>
              <a:off x="9139530" y="2465001"/>
              <a:ext cx="117524" cy="57773"/>
            </a:xfrm>
            <a:custGeom>
              <a:avLst/>
              <a:gdLst/>
              <a:ahLst/>
              <a:cxnLst/>
              <a:rect l="l" t="t" r="r" b="b"/>
              <a:pathLst>
                <a:path w="1900" h="934" extrusionOk="0">
                  <a:moveTo>
                    <a:pt x="540" y="1"/>
                  </a:moveTo>
                  <a:cubicBezTo>
                    <a:pt x="367" y="1"/>
                    <a:pt x="224" y="100"/>
                    <a:pt x="151" y="361"/>
                  </a:cubicBezTo>
                  <a:cubicBezTo>
                    <a:pt x="1" y="901"/>
                    <a:pt x="1462" y="934"/>
                    <a:pt x="1821" y="934"/>
                  </a:cubicBezTo>
                  <a:cubicBezTo>
                    <a:pt x="1871" y="934"/>
                    <a:pt x="1899" y="933"/>
                    <a:pt x="1899" y="933"/>
                  </a:cubicBezTo>
                  <a:cubicBezTo>
                    <a:pt x="1899" y="933"/>
                    <a:pt x="1074" y="1"/>
                    <a:pt x="540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" name="Google Shape;501;g2987dde74c8_0_1433">
            <a:extLst>
              <a:ext uri="{FF2B5EF4-FFF2-40B4-BE49-F238E27FC236}">
                <a16:creationId xmlns:a16="http://schemas.microsoft.com/office/drawing/2014/main" id="{EE0BC456-BCDD-39F9-B4BE-12AF9BE482C4}"/>
              </a:ext>
            </a:extLst>
          </p:cNvPr>
          <p:cNvGrpSpPr/>
          <p:nvPr/>
        </p:nvGrpSpPr>
        <p:grpSpPr>
          <a:xfrm>
            <a:off x="10616066" y="4888090"/>
            <a:ext cx="1378177" cy="1533558"/>
            <a:chOff x="9324540" y="1727622"/>
            <a:chExt cx="1033659" cy="1150197"/>
          </a:xfrm>
        </p:grpSpPr>
        <p:sp>
          <p:nvSpPr>
            <p:cNvPr id="502" name="Google Shape;502;g2987dde74c8_0_1433">
              <a:extLst>
                <a:ext uri="{FF2B5EF4-FFF2-40B4-BE49-F238E27FC236}">
                  <a16:creationId xmlns:a16="http://schemas.microsoft.com/office/drawing/2014/main" id="{F1BDD411-498B-3257-AE2C-65E5B44FD93E}"/>
                </a:ext>
              </a:extLst>
            </p:cNvPr>
            <p:cNvSpPr/>
            <p:nvPr/>
          </p:nvSpPr>
          <p:spPr>
            <a:xfrm>
              <a:off x="9324540" y="1727622"/>
              <a:ext cx="1033659" cy="1150194"/>
            </a:xfrm>
            <a:custGeom>
              <a:avLst/>
              <a:gdLst/>
              <a:ahLst/>
              <a:cxnLst/>
              <a:rect l="l" t="t" r="r" b="b"/>
              <a:pathLst>
                <a:path w="16711" h="18595" extrusionOk="0">
                  <a:moveTo>
                    <a:pt x="8290" y="1"/>
                  </a:moveTo>
                  <a:cubicBezTo>
                    <a:pt x="8155" y="1"/>
                    <a:pt x="8019" y="30"/>
                    <a:pt x="7882" y="93"/>
                  </a:cubicBezTo>
                  <a:cubicBezTo>
                    <a:pt x="5872" y="1012"/>
                    <a:pt x="7291" y="3709"/>
                    <a:pt x="7552" y="4171"/>
                  </a:cubicBezTo>
                  <a:lnTo>
                    <a:pt x="7552" y="4171"/>
                  </a:lnTo>
                  <a:cubicBezTo>
                    <a:pt x="7240" y="3640"/>
                    <a:pt x="5116" y="161"/>
                    <a:pt x="3166" y="161"/>
                  </a:cubicBezTo>
                  <a:cubicBezTo>
                    <a:pt x="2870" y="161"/>
                    <a:pt x="2577" y="241"/>
                    <a:pt x="2295" y="426"/>
                  </a:cubicBezTo>
                  <a:cubicBezTo>
                    <a:pt x="0" y="1910"/>
                    <a:pt x="4973" y="6021"/>
                    <a:pt x="4973" y="6021"/>
                  </a:cubicBezTo>
                  <a:cubicBezTo>
                    <a:pt x="4973" y="6021"/>
                    <a:pt x="3089" y="4777"/>
                    <a:pt x="1830" y="4777"/>
                  </a:cubicBezTo>
                  <a:cubicBezTo>
                    <a:pt x="1199" y="4777"/>
                    <a:pt x="725" y="5090"/>
                    <a:pt x="725" y="6030"/>
                  </a:cubicBezTo>
                  <a:cubicBezTo>
                    <a:pt x="734" y="8853"/>
                    <a:pt x="8249" y="11463"/>
                    <a:pt x="8249" y="11463"/>
                  </a:cubicBezTo>
                  <a:cubicBezTo>
                    <a:pt x="8249" y="11463"/>
                    <a:pt x="6893" y="11064"/>
                    <a:pt x="5667" y="11064"/>
                  </a:cubicBezTo>
                  <a:cubicBezTo>
                    <a:pt x="4482" y="11064"/>
                    <a:pt x="3419" y="11437"/>
                    <a:pt x="3822" y="12905"/>
                  </a:cubicBezTo>
                  <a:cubicBezTo>
                    <a:pt x="4811" y="16471"/>
                    <a:pt x="13913" y="18595"/>
                    <a:pt x="13913" y="18595"/>
                  </a:cubicBezTo>
                  <a:cubicBezTo>
                    <a:pt x="13913" y="18595"/>
                    <a:pt x="16710" y="4972"/>
                    <a:pt x="13981" y="3394"/>
                  </a:cubicBezTo>
                  <a:cubicBezTo>
                    <a:pt x="13600" y="3176"/>
                    <a:pt x="13288" y="3082"/>
                    <a:pt x="13035" y="3082"/>
                  </a:cubicBezTo>
                  <a:cubicBezTo>
                    <a:pt x="11466" y="3082"/>
                    <a:pt x="12104" y="6678"/>
                    <a:pt x="12104" y="6678"/>
                  </a:cubicBezTo>
                  <a:cubicBezTo>
                    <a:pt x="12104" y="6678"/>
                    <a:pt x="10326" y="1"/>
                    <a:pt x="8290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g2987dde74c8_0_1433">
              <a:extLst>
                <a:ext uri="{FF2B5EF4-FFF2-40B4-BE49-F238E27FC236}">
                  <a16:creationId xmlns:a16="http://schemas.microsoft.com/office/drawing/2014/main" id="{0502AD33-09F6-50E3-AB96-A12BDE3E6E59}"/>
                </a:ext>
              </a:extLst>
            </p:cNvPr>
            <p:cNvSpPr/>
            <p:nvPr/>
          </p:nvSpPr>
          <p:spPr>
            <a:xfrm>
              <a:off x="9838434" y="2154363"/>
              <a:ext cx="346697" cy="723456"/>
            </a:xfrm>
            <a:custGeom>
              <a:avLst/>
              <a:gdLst/>
              <a:ahLst/>
              <a:cxnLst/>
              <a:rect l="l" t="t" r="r" b="b"/>
              <a:pathLst>
                <a:path w="5605" h="11696" fill="none" extrusionOk="0">
                  <a:moveTo>
                    <a:pt x="5605" y="11696"/>
                  </a:moveTo>
                  <a:cubicBezTo>
                    <a:pt x="5605" y="11696"/>
                    <a:pt x="4351" y="4104"/>
                    <a:pt x="0" y="1"/>
                  </a:cubicBezTo>
                </a:path>
              </a:pathLst>
            </a:custGeom>
            <a:solidFill>
              <a:srgbClr val="093F51"/>
            </a:solidFill>
            <a:ln w="9525" cap="flat" cmpd="sng">
              <a:solidFill>
                <a:srgbClr val="093F51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4" name="Google Shape;504;g2987dde74c8_0_1433">
            <a:extLst>
              <a:ext uri="{FF2B5EF4-FFF2-40B4-BE49-F238E27FC236}">
                <a16:creationId xmlns:a16="http://schemas.microsoft.com/office/drawing/2014/main" id="{5533D4F0-4D54-ACC7-4606-D51786F99474}"/>
              </a:ext>
            </a:extLst>
          </p:cNvPr>
          <p:cNvGrpSpPr/>
          <p:nvPr/>
        </p:nvGrpSpPr>
        <p:grpSpPr>
          <a:xfrm>
            <a:off x="10658950" y="5553968"/>
            <a:ext cx="1587825" cy="1277727"/>
            <a:chOff x="9356704" y="2227043"/>
            <a:chExt cx="1190899" cy="958320"/>
          </a:xfrm>
        </p:grpSpPr>
        <p:sp>
          <p:nvSpPr>
            <p:cNvPr id="505" name="Google Shape;505;g2987dde74c8_0_1433">
              <a:extLst>
                <a:ext uri="{FF2B5EF4-FFF2-40B4-BE49-F238E27FC236}">
                  <a16:creationId xmlns:a16="http://schemas.microsoft.com/office/drawing/2014/main" id="{AFE68A66-124B-0A8A-CF4F-6F0D49A47AC0}"/>
                </a:ext>
              </a:extLst>
            </p:cNvPr>
            <p:cNvSpPr/>
            <p:nvPr/>
          </p:nvSpPr>
          <p:spPr>
            <a:xfrm>
              <a:off x="9356704" y="2227043"/>
              <a:ext cx="1190894" cy="958320"/>
            </a:xfrm>
            <a:custGeom>
              <a:avLst/>
              <a:gdLst/>
              <a:ahLst/>
              <a:cxnLst/>
              <a:rect l="l" t="t" r="r" b="b"/>
              <a:pathLst>
                <a:path w="19253" h="15493" extrusionOk="0">
                  <a:moveTo>
                    <a:pt x="7335" y="1"/>
                  </a:moveTo>
                  <a:cubicBezTo>
                    <a:pt x="7047" y="1"/>
                    <a:pt x="6792" y="97"/>
                    <a:pt x="6586" y="319"/>
                  </a:cubicBezTo>
                  <a:cubicBezTo>
                    <a:pt x="5092" y="1928"/>
                    <a:pt x="7397" y="3854"/>
                    <a:pt x="7837" y="4197"/>
                  </a:cubicBezTo>
                  <a:lnTo>
                    <a:pt x="7837" y="4197"/>
                  </a:lnTo>
                  <a:cubicBezTo>
                    <a:pt x="7387" y="3859"/>
                    <a:pt x="4877" y="2038"/>
                    <a:pt x="3048" y="2038"/>
                  </a:cubicBezTo>
                  <a:cubicBezTo>
                    <a:pt x="2441" y="2038"/>
                    <a:pt x="1910" y="2238"/>
                    <a:pt x="1553" y="2758"/>
                  </a:cubicBezTo>
                  <a:cubicBezTo>
                    <a:pt x="0" y="5010"/>
                    <a:pt x="6176" y="6904"/>
                    <a:pt x="6176" y="6904"/>
                  </a:cubicBezTo>
                  <a:cubicBezTo>
                    <a:pt x="6176" y="6904"/>
                    <a:pt x="5275" y="6732"/>
                    <a:pt x="4320" y="6732"/>
                  </a:cubicBezTo>
                  <a:cubicBezTo>
                    <a:pt x="3024" y="6732"/>
                    <a:pt x="1629" y="7049"/>
                    <a:pt x="2252" y="8542"/>
                  </a:cubicBezTo>
                  <a:cubicBezTo>
                    <a:pt x="3052" y="10455"/>
                    <a:pt x="7590" y="10706"/>
                    <a:pt x="9914" y="10706"/>
                  </a:cubicBezTo>
                  <a:cubicBezTo>
                    <a:pt x="10739" y="10706"/>
                    <a:pt x="11286" y="10674"/>
                    <a:pt x="11286" y="10674"/>
                  </a:cubicBezTo>
                  <a:lnTo>
                    <a:pt x="11286" y="10674"/>
                  </a:lnTo>
                  <a:cubicBezTo>
                    <a:pt x="11285" y="10674"/>
                    <a:pt x="5844" y="11254"/>
                    <a:pt x="7754" y="13702"/>
                  </a:cubicBezTo>
                  <a:cubicBezTo>
                    <a:pt x="8863" y="15128"/>
                    <a:pt x="11633" y="15492"/>
                    <a:pt x="14176" y="15492"/>
                  </a:cubicBezTo>
                  <a:cubicBezTo>
                    <a:pt x="16839" y="15492"/>
                    <a:pt x="19253" y="15093"/>
                    <a:pt x="19253" y="15093"/>
                  </a:cubicBezTo>
                  <a:cubicBezTo>
                    <a:pt x="19253" y="15093"/>
                    <a:pt x="16608" y="1436"/>
                    <a:pt x="13486" y="1027"/>
                  </a:cubicBezTo>
                  <a:cubicBezTo>
                    <a:pt x="13342" y="1008"/>
                    <a:pt x="13210" y="999"/>
                    <a:pt x="13089" y="999"/>
                  </a:cubicBezTo>
                  <a:cubicBezTo>
                    <a:pt x="10595" y="999"/>
                    <a:pt x="13009" y="4771"/>
                    <a:pt x="13009" y="4771"/>
                  </a:cubicBezTo>
                  <a:cubicBezTo>
                    <a:pt x="13009" y="4771"/>
                    <a:pt x="9355" y="1"/>
                    <a:pt x="7335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g2987dde74c8_0_1433">
              <a:extLst>
                <a:ext uri="{FF2B5EF4-FFF2-40B4-BE49-F238E27FC236}">
                  <a16:creationId xmlns:a16="http://schemas.microsoft.com/office/drawing/2014/main" id="{C9B8409D-3E49-2298-3596-73CEAAA50ECC}"/>
                </a:ext>
              </a:extLst>
            </p:cNvPr>
            <p:cNvSpPr/>
            <p:nvPr/>
          </p:nvSpPr>
          <p:spPr>
            <a:xfrm>
              <a:off x="9949774" y="2625578"/>
              <a:ext cx="597829" cy="535046"/>
            </a:xfrm>
            <a:custGeom>
              <a:avLst/>
              <a:gdLst/>
              <a:ahLst/>
              <a:cxnLst/>
              <a:rect l="l" t="t" r="r" b="b"/>
              <a:pathLst>
                <a:path w="9665" h="8650" fill="none" extrusionOk="0">
                  <a:moveTo>
                    <a:pt x="9665" y="8650"/>
                  </a:moveTo>
                  <a:cubicBezTo>
                    <a:pt x="9665" y="8650"/>
                    <a:pt x="5596" y="2116"/>
                    <a:pt x="0" y="0"/>
                  </a:cubicBezTo>
                </a:path>
              </a:pathLst>
            </a:custGeom>
            <a:solidFill>
              <a:srgbClr val="093F51"/>
            </a:solidFill>
            <a:ln w="9525" cap="flat" cmpd="sng">
              <a:solidFill>
                <a:srgbClr val="093F51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7" name="Google Shape;507;g2987dde74c8_0_1433">
            <a:extLst>
              <a:ext uri="{FF2B5EF4-FFF2-40B4-BE49-F238E27FC236}">
                <a16:creationId xmlns:a16="http://schemas.microsoft.com/office/drawing/2014/main" id="{3BCA97AA-BA9F-C65A-01E7-27B801434D5F}"/>
              </a:ext>
            </a:extLst>
          </p:cNvPr>
          <p:cNvGrpSpPr/>
          <p:nvPr/>
        </p:nvGrpSpPr>
        <p:grpSpPr>
          <a:xfrm rot="-892015" flipH="1">
            <a:off x="-136743" y="4910401"/>
            <a:ext cx="1967707" cy="1583419"/>
            <a:chOff x="9356704" y="2227043"/>
            <a:chExt cx="1190899" cy="958320"/>
          </a:xfrm>
        </p:grpSpPr>
        <p:sp>
          <p:nvSpPr>
            <p:cNvPr id="508" name="Google Shape;508;g2987dde74c8_0_1433">
              <a:extLst>
                <a:ext uri="{FF2B5EF4-FFF2-40B4-BE49-F238E27FC236}">
                  <a16:creationId xmlns:a16="http://schemas.microsoft.com/office/drawing/2014/main" id="{3C227636-3B66-85B9-F332-E3480C4C5846}"/>
                </a:ext>
              </a:extLst>
            </p:cNvPr>
            <p:cNvSpPr/>
            <p:nvPr/>
          </p:nvSpPr>
          <p:spPr>
            <a:xfrm>
              <a:off x="9356704" y="2227043"/>
              <a:ext cx="1190894" cy="958320"/>
            </a:xfrm>
            <a:custGeom>
              <a:avLst/>
              <a:gdLst/>
              <a:ahLst/>
              <a:cxnLst/>
              <a:rect l="l" t="t" r="r" b="b"/>
              <a:pathLst>
                <a:path w="19253" h="15493" extrusionOk="0">
                  <a:moveTo>
                    <a:pt x="7335" y="1"/>
                  </a:moveTo>
                  <a:cubicBezTo>
                    <a:pt x="7047" y="1"/>
                    <a:pt x="6792" y="97"/>
                    <a:pt x="6586" y="319"/>
                  </a:cubicBezTo>
                  <a:cubicBezTo>
                    <a:pt x="5092" y="1928"/>
                    <a:pt x="7397" y="3854"/>
                    <a:pt x="7837" y="4197"/>
                  </a:cubicBezTo>
                  <a:lnTo>
                    <a:pt x="7837" y="4197"/>
                  </a:lnTo>
                  <a:cubicBezTo>
                    <a:pt x="7387" y="3859"/>
                    <a:pt x="4877" y="2038"/>
                    <a:pt x="3048" y="2038"/>
                  </a:cubicBezTo>
                  <a:cubicBezTo>
                    <a:pt x="2441" y="2038"/>
                    <a:pt x="1910" y="2238"/>
                    <a:pt x="1553" y="2758"/>
                  </a:cubicBezTo>
                  <a:cubicBezTo>
                    <a:pt x="0" y="5010"/>
                    <a:pt x="6176" y="6904"/>
                    <a:pt x="6176" y="6904"/>
                  </a:cubicBezTo>
                  <a:cubicBezTo>
                    <a:pt x="6176" y="6904"/>
                    <a:pt x="5275" y="6732"/>
                    <a:pt x="4320" y="6732"/>
                  </a:cubicBezTo>
                  <a:cubicBezTo>
                    <a:pt x="3024" y="6732"/>
                    <a:pt x="1629" y="7049"/>
                    <a:pt x="2252" y="8542"/>
                  </a:cubicBezTo>
                  <a:cubicBezTo>
                    <a:pt x="3052" y="10455"/>
                    <a:pt x="7590" y="10706"/>
                    <a:pt x="9914" y="10706"/>
                  </a:cubicBezTo>
                  <a:cubicBezTo>
                    <a:pt x="10739" y="10706"/>
                    <a:pt x="11286" y="10674"/>
                    <a:pt x="11286" y="10674"/>
                  </a:cubicBezTo>
                  <a:lnTo>
                    <a:pt x="11286" y="10674"/>
                  </a:lnTo>
                  <a:cubicBezTo>
                    <a:pt x="11285" y="10674"/>
                    <a:pt x="5844" y="11254"/>
                    <a:pt x="7754" y="13702"/>
                  </a:cubicBezTo>
                  <a:cubicBezTo>
                    <a:pt x="8863" y="15128"/>
                    <a:pt x="11633" y="15492"/>
                    <a:pt x="14176" y="15492"/>
                  </a:cubicBezTo>
                  <a:cubicBezTo>
                    <a:pt x="16839" y="15492"/>
                    <a:pt x="19253" y="15093"/>
                    <a:pt x="19253" y="15093"/>
                  </a:cubicBezTo>
                  <a:cubicBezTo>
                    <a:pt x="19253" y="15093"/>
                    <a:pt x="16608" y="1436"/>
                    <a:pt x="13486" y="1027"/>
                  </a:cubicBezTo>
                  <a:cubicBezTo>
                    <a:pt x="13342" y="1008"/>
                    <a:pt x="13210" y="999"/>
                    <a:pt x="13089" y="999"/>
                  </a:cubicBezTo>
                  <a:cubicBezTo>
                    <a:pt x="10595" y="999"/>
                    <a:pt x="13009" y="4771"/>
                    <a:pt x="13009" y="4771"/>
                  </a:cubicBezTo>
                  <a:cubicBezTo>
                    <a:pt x="13009" y="4771"/>
                    <a:pt x="9355" y="1"/>
                    <a:pt x="7335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g2987dde74c8_0_1433">
              <a:extLst>
                <a:ext uri="{FF2B5EF4-FFF2-40B4-BE49-F238E27FC236}">
                  <a16:creationId xmlns:a16="http://schemas.microsoft.com/office/drawing/2014/main" id="{712A3786-0C0E-A7B6-B56C-8116DBD4F4B1}"/>
                </a:ext>
              </a:extLst>
            </p:cNvPr>
            <p:cNvSpPr/>
            <p:nvPr/>
          </p:nvSpPr>
          <p:spPr>
            <a:xfrm>
              <a:off x="9949774" y="2625578"/>
              <a:ext cx="597829" cy="535046"/>
            </a:xfrm>
            <a:custGeom>
              <a:avLst/>
              <a:gdLst/>
              <a:ahLst/>
              <a:cxnLst/>
              <a:rect l="l" t="t" r="r" b="b"/>
              <a:pathLst>
                <a:path w="9665" h="8650" fill="none" extrusionOk="0">
                  <a:moveTo>
                    <a:pt x="9665" y="8650"/>
                  </a:moveTo>
                  <a:cubicBezTo>
                    <a:pt x="9665" y="8650"/>
                    <a:pt x="5596" y="2116"/>
                    <a:pt x="0" y="0"/>
                  </a:cubicBezTo>
                </a:path>
              </a:pathLst>
            </a:custGeom>
            <a:solidFill>
              <a:srgbClr val="316007"/>
            </a:solidFill>
            <a:ln w="9525" cap="flat" cmpd="sng">
              <a:solidFill>
                <a:srgbClr val="093F51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0" name="Google Shape;510;g2987dde74c8_0_1433">
            <a:extLst>
              <a:ext uri="{FF2B5EF4-FFF2-40B4-BE49-F238E27FC236}">
                <a16:creationId xmlns:a16="http://schemas.microsoft.com/office/drawing/2014/main" id="{59D5041D-864E-B846-F967-ADA530BFB46C}"/>
              </a:ext>
            </a:extLst>
          </p:cNvPr>
          <p:cNvGrpSpPr/>
          <p:nvPr/>
        </p:nvGrpSpPr>
        <p:grpSpPr>
          <a:xfrm rot="-892015" flipH="1">
            <a:off x="-43528" y="5700181"/>
            <a:ext cx="1641373" cy="1066991"/>
            <a:chOff x="9584827" y="2717804"/>
            <a:chExt cx="993394" cy="645766"/>
          </a:xfrm>
        </p:grpSpPr>
        <p:sp>
          <p:nvSpPr>
            <p:cNvPr id="511" name="Google Shape;511;g2987dde74c8_0_1433">
              <a:extLst>
                <a:ext uri="{FF2B5EF4-FFF2-40B4-BE49-F238E27FC236}">
                  <a16:creationId xmlns:a16="http://schemas.microsoft.com/office/drawing/2014/main" id="{DAA93151-B84C-FF4B-3481-C017A1E3DD9A}"/>
                </a:ext>
              </a:extLst>
            </p:cNvPr>
            <p:cNvSpPr/>
            <p:nvPr/>
          </p:nvSpPr>
          <p:spPr>
            <a:xfrm>
              <a:off x="9584827" y="2717804"/>
              <a:ext cx="993391" cy="645766"/>
            </a:xfrm>
            <a:custGeom>
              <a:avLst/>
              <a:gdLst/>
              <a:ahLst/>
              <a:cxnLst/>
              <a:rect l="l" t="t" r="r" b="b"/>
              <a:pathLst>
                <a:path w="16060" h="10440" extrusionOk="0">
                  <a:moveTo>
                    <a:pt x="7241" y="1"/>
                  </a:moveTo>
                  <a:cubicBezTo>
                    <a:pt x="7069" y="1"/>
                    <a:pt x="6913" y="31"/>
                    <a:pt x="6779" y="96"/>
                  </a:cubicBezTo>
                  <a:cubicBezTo>
                    <a:pt x="4663" y="1102"/>
                    <a:pt x="7999" y="2621"/>
                    <a:pt x="7999" y="2621"/>
                  </a:cubicBezTo>
                  <a:cubicBezTo>
                    <a:pt x="7999" y="2621"/>
                    <a:pt x="5397" y="1693"/>
                    <a:pt x="3669" y="1693"/>
                  </a:cubicBezTo>
                  <a:cubicBezTo>
                    <a:pt x="2884" y="1693"/>
                    <a:pt x="2280" y="1885"/>
                    <a:pt x="2181" y="2442"/>
                  </a:cubicBezTo>
                  <a:cubicBezTo>
                    <a:pt x="1895" y="4048"/>
                    <a:pt x="4106" y="4319"/>
                    <a:pt x="4527" y="4356"/>
                  </a:cubicBezTo>
                  <a:lnTo>
                    <a:pt x="4527" y="4356"/>
                  </a:lnTo>
                  <a:cubicBezTo>
                    <a:pt x="4401" y="4347"/>
                    <a:pt x="4111" y="4330"/>
                    <a:pt x="3736" y="4330"/>
                  </a:cubicBezTo>
                  <a:cubicBezTo>
                    <a:pt x="2422" y="4330"/>
                    <a:pt x="60" y="4534"/>
                    <a:pt x="23" y="5999"/>
                  </a:cubicBezTo>
                  <a:cubicBezTo>
                    <a:pt x="1" y="6884"/>
                    <a:pt x="865" y="7133"/>
                    <a:pt x="1847" y="7133"/>
                  </a:cubicBezTo>
                  <a:cubicBezTo>
                    <a:pt x="3118" y="7133"/>
                    <a:pt x="4586" y="6715"/>
                    <a:pt x="4587" y="6715"/>
                  </a:cubicBezTo>
                  <a:lnTo>
                    <a:pt x="4587" y="6715"/>
                  </a:lnTo>
                  <a:cubicBezTo>
                    <a:pt x="4586" y="6715"/>
                    <a:pt x="1072" y="8140"/>
                    <a:pt x="2804" y="9325"/>
                  </a:cubicBezTo>
                  <a:cubicBezTo>
                    <a:pt x="3054" y="9497"/>
                    <a:pt x="3368" y="9570"/>
                    <a:pt x="3722" y="9570"/>
                  </a:cubicBezTo>
                  <a:cubicBezTo>
                    <a:pt x="5815" y="9570"/>
                    <a:pt x="9303" y="7006"/>
                    <a:pt x="9304" y="7005"/>
                  </a:cubicBezTo>
                  <a:lnTo>
                    <a:pt x="9304" y="7005"/>
                  </a:lnTo>
                  <a:cubicBezTo>
                    <a:pt x="9303" y="7006"/>
                    <a:pt x="6148" y="9564"/>
                    <a:pt x="8323" y="10323"/>
                  </a:cubicBezTo>
                  <a:cubicBezTo>
                    <a:pt x="8552" y="10403"/>
                    <a:pt x="8800" y="10439"/>
                    <a:pt x="9064" y="10439"/>
                  </a:cubicBezTo>
                  <a:cubicBezTo>
                    <a:pt x="11789" y="10439"/>
                    <a:pt x="16059" y="6545"/>
                    <a:pt x="16059" y="6545"/>
                  </a:cubicBezTo>
                  <a:cubicBezTo>
                    <a:pt x="16059" y="6545"/>
                    <a:pt x="9778" y="1"/>
                    <a:pt x="7241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512;g2987dde74c8_0_1433">
              <a:extLst>
                <a:ext uri="{FF2B5EF4-FFF2-40B4-BE49-F238E27FC236}">
                  <a16:creationId xmlns:a16="http://schemas.microsoft.com/office/drawing/2014/main" id="{438CC942-BEB2-EC25-AEF3-C3A239C0099A}"/>
                </a:ext>
              </a:extLst>
            </p:cNvPr>
            <p:cNvSpPr/>
            <p:nvPr/>
          </p:nvSpPr>
          <p:spPr>
            <a:xfrm>
              <a:off x="9988805" y="2972216"/>
              <a:ext cx="589416" cy="150431"/>
            </a:xfrm>
            <a:custGeom>
              <a:avLst/>
              <a:gdLst/>
              <a:ahLst/>
              <a:cxnLst/>
              <a:rect l="l" t="t" r="r" b="b"/>
              <a:pathLst>
                <a:path w="9529" h="2432" fill="none" extrusionOk="0">
                  <a:moveTo>
                    <a:pt x="9528" y="2432"/>
                  </a:moveTo>
                  <a:cubicBezTo>
                    <a:pt x="9528" y="2432"/>
                    <a:pt x="4351" y="1"/>
                    <a:pt x="0" y="939"/>
                  </a:cubicBezTo>
                </a:path>
              </a:pathLst>
            </a:custGeom>
            <a:solidFill>
              <a:srgbClr val="093F51"/>
            </a:solidFill>
            <a:ln w="9525" cap="flat" cmpd="sng">
              <a:solidFill>
                <a:srgbClr val="093F51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spcFirstLastPara="1" wrap="square" lIns="121900" tIns="60933" rIns="121900" bIns="60933" anchor="t" anchorCtr="0">
        <a:spAutoFit/>
      </a:bodyPr>
      <a:lstStyle>
        <a:defPPr algn="ctr">
          <a:buClr>
            <a:srgbClr val="000000"/>
          </a:buClr>
          <a:buFont typeface="Arial"/>
          <a:buNone/>
          <a:defRPr sz="4800" b="1" kern="0" dirty="0">
            <a:solidFill>
              <a:srgbClr val="530E0E"/>
            </a:solidFill>
            <a:cs typeface="Arial"/>
            <a:sym typeface="Arial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Tuần 18-Ôn tập cuối học kì I-Tiết 6</Template>
  <TotalTime>24</TotalTime>
  <Words>412</Words>
  <Application>Microsoft Office PowerPoint</Application>
  <PresentationFormat>Widescreen</PresentationFormat>
  <Paragraphs>27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UTM Avo</vt:lpstr>
      <vt:lpstr>Roboto Slab</vt:lpstr>
      <vt:lpstr>Calibri</vt:lpstr>
      <vt:lpstr>Arial</vt:lpstr>
      <vt:lpstr>Courgette</vt:lpstr>
      <vt:lpstr>Calibri Light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OnePercent</cp:lastModifiedBy>
  <cp:revision>5</cp:revision>
  <dcterms:created xsi:type="dcterms:W3CDTF">2023-11-09T16:02:19Z</dcterms:created>
  <dcterms:modified xsi:type="dcterms:W3CDTF">2023-11-10T03:46:29Z</dcterms:modified>
</cp:coreProperties>
</file>