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84" r:id="rId2"/>
    <p:sldMasterId id="2147483696" r:id="rId3"/>
  </p:sldMasterIdLst>
  <p:notesMasterIdLst>
    <p:notesMasterId r:id="rId43"/>
  </p:notesMasterIdLst>
  <p:sldIdLst>
    <p:sldId id="256" r:id="rId4"/>
    <p:sldId id="257" r:id="rId5"/>
    <p:sldId id="258" r:id="rId6"/>
    <p:sldId id="259" r:id="rId7"/>
    <p:sldId id="260" r:id="rId8"/>
    <p:sldId id="363" r:id="rId9"/>
    <p:sldId id="373" r:id="rId10"/>
    <p:sldId id="374" r:id="rId11"/>
    <p:sldId id="365" r:id="rId12"/>
    <p:sldId id="378" r:id="rId13"/>
    <p:sldId id="366" r:id="rId14"/>
    <p:sldId id="367" r:id="rId15"/>
    <p:sldId id="368" r:id="rId16"/>
    <p:sldId id="369" r:id="rId17"/>
    <p:sldId id="261" r:id="rId18"/>
    <p:sldId id="336" r:id="rId19"/>
    <p:sldId id="277" r:id="rId20"/>
    <p:sldId id="289" r:id="rId21"/>
    <p:sldId id="279" r:id="rId22"/>
    <p:sldId id="280" r:id="rId23"/>
    <p:sldId id="290" r:id="rId24"/>
    <p:sldId id="282" r:id="rId25"/>
    <p:sldId id="375" r:id="rId26"/>
    <p:sldId id="337" r:id="rId27"/>
    <p:sldId id="338" r:id="rId28"/>
    <p:sldId id="339" r:id="rId29"/>
    <p:sldId id="287" r:id="rId30"/>
    <p:sldId id="274" r:id="rId31"/>
    <p:sldId id="271" r:id="rId32"/>
    <p:sldId id="288" r:id="rId33"/>
    <p:sldId id="276" r:id="rId34"/>
    <p:sldId id="298" r:id="rId35"/>
    <p:sldId id="299" r:id="rId36"/>
    <p:sldId id="300" r:id="rId37"/>
    <p:sldId id="283" r:id="rId38"/>
    <p:sldId id="263" r:id="rId39"/>
    <p:sldId id="264" r:id="rId40"/>
    <p:sldId id="265" r:id="rId41"/>
    <p:sldId id="377" r:id="rId4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16"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gWdNpDqWeJw7b6OjSEYMiih9n2+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83B6"/>
    <a:srgbClr val="E282B5"/>
    <a:srgbClr val="F9E9F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49" autoAdjust="0"/>
  </p:normalViewPr>
  <p:slideViewPr>
    <p:cSldViewPr snapToGrid="0">
      <p:cViewPr varScale="1">
        <p:scale>
          <a:sx n="68" d="100"/>
          <a:sy n="68" d="100"/>
        </p:scale>
        <p:origin x="714" y="96"/>
      </p:cViewPr>
      <p:guideLst>
        <p:guide orient="horz" pos="2112"/>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51"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6916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1707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2607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7917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603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43446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6770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9569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9212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0897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5196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90341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45317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55934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712688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44989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987186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929717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968515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078867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893431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724634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4B5DA0A-A745-4ADB-9D01-C26C1A2242A9}" type="datetimeFigureOut">
              <a:rPr lang="en-US" smtClean="0"/>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1035952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291603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B5DA0A-A745-4ADB-9D01-C26C1A2242A9}" type="datetimeFigureOut">
              <a:rPr lang="en-US" smtClean="0"/>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51926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B5DA0A-A745-4ADB-9D01-C26C1A2242A9}" type="datetimeFigureOut">
              <a:rPr lang="en-US" smtClean="0"/>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049041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B5DA0A-A745-4ADB-9D01-C26C1A2242A9}" type="datetimeFigureOut">
              <a:rPr lang="en-US" smtClean="0"/>
              <a:t>11/15/2023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4116936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B5DA0A-A745-4ADB-9D01-C26C1A2242A9}" type="datetimeFigureOut">
              <a:rPr lang="en-US" smtClean="0"/>
              <a:t>11/15/2023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5740608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5DA0A-A745-4ADB-9D01-C26C1A2242A9}" type="datetimeFigureOut">
              <a:rPr lang="en-US" smtClean="0"/>
              <a:t>11/15/2023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1346992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B5DA0A-A745-4ADB-9D01-C26C1A2242A9}" type="datetimeFigureOut">
              <a:rPr lang="en-US" smtClean="0"/>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2374768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B5DA0A-A745-4ADB-9D01-C26C1A2242A9}" type="datetimeFigureOut">
              <a:rPr lang="en-US" smtClean="0"/>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10756081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2831594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6185514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507907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313725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504825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223128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95210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377663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989765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76760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226143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958021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92800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8DB8215F-FBA7-4A4C-8290-3E437B7750AB}"/>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904D579-3BA4-4AE3-B9A6-291E75C3197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5DA0A-A745-4ADB-9D01-C26C1A2242A9}" type="datetimeFigureOut">
              <a:rPr lang="en-US" smtClean="0"/>
              <a:t>11/15/2023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29C446-C0D0-41F4-92EC-4EAB950F723D}" type="slidenum">
              <a:rPr lang="en-US" smtClean="0"/>
              <a:t>‹#›</a:t>
            </a:fld>
            <a:endParaRPr lang="en-US"/>
          </a:p>
        </p:txBody>
      </p:sp>
    </p:spTree>
    <p:extLst>
      <p:ext uri="{BB962C8B-B14F-4D97-AF65-F5344CB8AC3E}">
        <p14:creationId xmlns:p14="http://schemas.microsoft.com/office/powerpoint/2010/main" val="22603158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ABB99C94-FB80-4404-BDE1-C3866E30798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11/15/2023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2321234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9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0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00/"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18.xml"/><Relationship Id="rId7" Type="http://schemas.openxmlformats.org/officeDocument/2006/relationships/image" Target="../media/image2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jpg"/><Relationship Id="rId10" Type="http://schemas.openxmlformats.org/officeDocument/2006/relationships/image" Target="../media/image24.png"/><Relationship Id="rId4" Type="http://schemas.openxmlformats.org/officeDocument/2006/relationships/audio" Target="../media/audio1.wav"/><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2.png"/><Relationship Id="rId3" Type="http://schemas.openxmlformats.org/officeDocument/2006/relationships/audio" Target="../media/audio1.wav"/><Relationship Id="rId7" Type="http://schemas.openxmlformats.org/officeDocument/2006/relationships/slide" Target="slide18.xml"/><Relationship Id="rId12" Type="http://schemas.microsoft.com/office/2007/relationships/hdphoto" Target="../media/hdphoto1.wdp"/><Relationship Id="rId2" Type="http://schemas.openxmlformats.org/officeDocument/2006/relationships/audio" Target="../media/audio2.wav"/><Relationship Id="rId1" Type="http://schemas.openxmlformats.org/officeDocument/2006/relationships/slideLayout" Target="../slideLayouts/slideLayout18.xml"/><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image" Target="../media/image27.png"/><Relationship Id="rId10" Type="http://schemas.openxmlformats.org/officeDocument/2006/relationships/image" Target="../media/image30.png"/><Relationship Id="rId4" Type="http://schemas.openxmlformats.org/officeDocument/2006/relationships/image" Target="../media/image26.jpg"/><Relationship Id="rId9" Type="http://schemas.openxmlformats.org/officeDocument/2006/relationships/slide" Target="slide19.xml"/><Relationship Id="rId14"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image" Target="../media/image37.png"/><Relationship Id="rId3" Type="http://schemas.microsoft.com/office/2007/relationships/media" Target="../media/media3.mp3"/><Relationship Id="rId7" Type="http://schemas.openxmlformats.org/officeDocument/2006/relationships/audio" Target="../media/audio1.wav"/><Relationship Id="rId12" Type="http://schemas.openxmlformats.org/officeDocument/2006/relationships/image" Target="../media/image2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16.xml"/><Relationship Id="rId11" Type="http://schemas.openxmlformats.org/officeDocument/2006/relationships/image" Target="../media/image36.png"/><Relationship Id="rId5" Type="http://schemas.openxmlformats.org/officeDocument/2006/relationships/slideLayout" Target="../slideLayouts/slideLayout18.xml"/><Relationship Id="rId10" Type="http://schemas.openxmlformats.org/officeDocument/2006/relationships/image" Target="../media/image35.png"/><Relationship Id="rId4" Type="http://schemas.openxmlformats.org/officeDocument/2006/relationships/audio" Target="../media/media3.mp3"/><Relationship Id="rId9" Type="http://schemas.openxmlformats.org/officeDocument/2006/relationships/image" Target="../media/image34.png"/><Relationship Id="rId14"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image" Target="../media/image41.png"/><Relationship Id="rId3" Type="http://schemas.microsoft.com/office/2007/relationships/media" Target="../media/media5.mp3"/><Relationship Id="rId7" Type="http://schemas.openxmlformats.org/officeDocument/2006/relationships/audio" Target="../media/audio1.wav"/><Relationship Id="rId12" Type="http://schemas.openxmlformats.org/officeDocument/2006/relationships/image" Target="../media/image21.png"/><Relationship Id="rId2" Type="http://schemas.openxmlformats.org/officeDocument/2006/relationships/audio" Target="../media/media4.mp3"/><Relationship Id="rId16" Type="http://schemas.openxmlformats.org/officeDocument/2006/relationships/image" Target="../media/image25.png"/><Relationship Id="rId1" Type="http://schemas.microsoft.com/office/2007/relationships/media" Target="../media/media4.mp3"/><Relationship Id="rId6" Type="http://schemas.openxmlformats.org/officeDocument/2006/relationships/notesSlide" Target="../notesSlides/notesSlide17.xml"/><Relationship Id="rId11" Type="http://schemas.openxmlformats.org/officeDocument/2006/relationships/image" Target="../media/image40.png"/><Relationship Id="rId5" Type="http://schemas.openxmlformats.org/officeDocument/2006/relationships/slideLayout" Target="../slideLayouts/slideLayout18.xml"/><Relationship Id="rId15" Type="http://schemas.openxmlformats.org/officeDocument/2006/relationships/image" Target="../media/image42.png"/><Relationship Id="rId10" Type="http://schemas.openxmlformats.org/officeDocument/2006/relationships/image" Target="../media/image39.png"/><Relationship Id="rId4" Type="http://schemas.openxmlformats.org/officeDocument/2006/relationships/audio" Target="../media/media5.mp3"/><Relationship Id="rId9" Type="http://schemas.openxmlformats.org/officeDocument/2006/relationships/image" Target="../media/image38.png"/><Relationship Id="rId14" Type="http://schemas.openxmlformats.org/officeDocument/2006/relationships/image" Target="../media/image32.png"/></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2.png"/><Relationship Id="rId3" Type="http://schemas.openxmlformats.org/officeDocument/2006/relationships/audio" Target="../media/audio1.wav"/><Relationship Id="rId7" Type="http://schemas.openxmlformats.org/officeDocument/2006/relationships/slide" Target="slide21.xml"/><Relationship Id="rId12" Type="http://schemas.microsoft.com/office/2007/relationships/hdphoto" Target="../media/hdphoto1.wdp"/><Relationship Id="rId2" Type="http://schemas.openxmlformats.org/officeDocument/2006/relationships/audio" Target="../media/audio2.wav"/><Relationship Id="rId1" Type="http://schemas.openxmlformats.org/officeDocument/2006/relationships/slideLayout" Target="../slideLayouts/slideLayout18.xml"/><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image" Target="../media/image27.png"/><Relationship Id="rId10" Type="http://schemas.openxmlformats.org/officeDocument/2006/relationships/image" Target="../media/image30.png"/><Relationship Id="rId4" Type="http://schemas.openxmlformats.org/officeDocument/2006/relationships/image" Target="../media/image26.jpg"/><Relationship Id="rId9" Type="http://schemas.openxmlformats.org/officeDocument/2006/relationships/slide" Target="slide22.xml"/><Relationship Id="rId14" Type="http://schemas.openxmlformats.org/officeDocument/2006/relationships/image" Target="../media/image25.png"/></Relationships>
</file>

<file path=ppt/slides/_rels/slide21.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image" Target="../media/image37.png"/><Relationship Id="rId3" Type="http://schemas.microsoft.com/office/2007/relationships/media" Target="../media/media3.mp3"/><Relationship Id="rId7" Type="http://schemas.openxmlformats.org/officeDocument/2006/relationships/audio" Target="../media/audio1.wav"/><Relationship Id="rId12" Type="http://schemas.openxmlformats.org/officeDocument/2006/relationships/image" Target="../media/image2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18.xml"/><Relationship Id="rId11" Type="http://schemas.openxmlformats.org/officeDocument/2006/relationships/image" Target="../media/image36.png"/><Relationship Id="rId5" Type="http://schemas.openxmlformats.org/officeDocument/2006/relationships/slideLayout" Target="../slideLayouts/slideLayout18.xml"/><Relationship Id="rId10" Type="http://schemas.openxmlformats.org/officeDocument/2006/relationships/image" Target="../media/image35.png"/><Relationship Id="rId4" Type="http://schemas.openxmlformats.org/officeDocument/2006/relationships/audio" Target="../media/media3.mp3"/><Relationship Id="rId9" Type="http://schemas.openxmlformats.org/officeDocument/2006/relationships/image" Target="../media/image34.png"/><Relationship Id="rId14" Type="http://schemas.openxmlformats.org/officeDocument/2006/relationships/image" Target="../media/image25.png"/></Relationships>
</file>

<file path=ppt/slides/_rels/slide22.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image" Target="../media/image41.png"/><Relationship Id="rId3" Type="http://schemas.microsoft.com/office/2007/relationships/media" Target="../media/media5.mp3"/><Relationship Id="rId7" Type="http://schemas.openxmlformats.org/officeDocument/2006/relationships/audio" Target="../media/audio1.wav"/><Relationship Id="rId12" Type="http://schemas.openxmlformats.org/officeDocument/2006/relationships/image" Target="../media/image21.png"/><Relationship Id="rId2" Type="http://schemas.openxmlformats.org/officeDocument/2006/relationships/audio" Target="../media/media4.mp3"/><Relationship Id="rId16" Type="http://schemas.openxmlformats.org/officeDocument/2006/relationships/image" Target="../media/image25.png"/><Relationship Id="rId1" Type="http://schemas.microsoft.com/office/2007/relationships/media" Target="../media/media4.mp3"/><Relationship Id="rId6" Type="http://schemas.openxmlformats.org/officeDocument/2006/relationships/notesSlide" Target="../notesSlides/notesSlide19.xml"/><Relationship Id="rId11" Type="http://schemas.openxmlformats.org/officeDocument/2006/relationships/image" Target="../media/image40.png"/><Relationship Id="rId5" Type="http://schemas.openxmlformats.org/officeDocument/2006/relationships/slideLayout" Target="../slideLayouts/slideLayout18.xml"/><Relationship Id="rId15" Type="http://schemas.openxmlformats.org/officeDocument/2006/relationships/image" Target="../media/image42.png"/><Relationship Id="rId10" Type="http://schemas.openxmlformats.org/officeDocument/2006/relationships/image" Target="../media/image39.png"/><Relationship Id="rId4" Type="http://schemas.openxmlformats.org/officeDocument/2006/relationships/audio" Target="../media/media5.mp3"/><Relationship Id="rId9" Type="http://schemas.openxmlformats.org/officeDocument/2006/relationships/image" Target="../media/image38.png"/><Relationship Id="rId14" Type="http://schemas.openxmlformats.org/officeDocument/2006/relationships/image" Target="../media/image32.png"/></Relationships>
</file>

<file path=ppt/slides/_rels/slide2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1.png"/><Relationship Id="rId18" Type="http://schemas.openxmlformats.org/officeDocument/2006/relationships/image" Target="../media/image25.png"/><Relationship Id="rId3" Type="http://schemas.openxmlformats.org/officeDocument/2006/relationships/slideLayout" Target="../slideLayouts/slideLayout18.xml"/><Relationship Id="rId7" Type="http://schemas.openxmlformats.org/officeDocument/2006/relationships/image" Target="../media/image26.jpg"/><Relationship Id="rId12" Type="http://schemas.openxmlformats.org/officeDocument/2006/relationships/slide" Target="slide24.xml"/><Relationship Id="rId17" Type="http://schemas.openxmlformats.org/officeDocument/2006/relationships/image" Target="../media/image21.png"/><Relationship Id="rId2" Type="http://schemas.openxmlformats.org/officeDocument/2006/relationships/audio" Target="../media/media6.mp3"/><Relationship Id="rId16" Type="http://schemas.openxmlformats.org/officeDocument/2006/relationships/image" Target="../media/image30.png"/><Relationship Id="rId1" Type="http://schemas.microsoft.com/office/2007/relationships/media" Target="../media/media6.mp3"/><Relationship Id="rId6" Type="http://schemas.openxmlformats.org/officeDocument/2006/relationships/audio" Target="../media/audio1.wav"/><Relationship Id="rId11" Type="http://schemas.openxmlformats.org/officeDocument/2006/relationships/image" Target="../media/image29.png"/><Relationship Id="rId5" Type="http://schemas.openxmlformats.org/officeDocument/2006/relationships/audio" Target="../media/audio2.wav"/><Relationship Id="rId15" Type="http://schemas.openxmlformats.org/officeDocument/2006/relationships/image" Target="../media/image32.png"/><Relationship Id="rId10" Type="http://schemas.openxmlformats.org/officeDocument/2006/relationships/slide" Target="slide25.xml"/><Relationship Id="rId4" Type="http://schemas.openxmlformats.org/officeDocument/2006/relationships/notesSlide" Target="../notesSlides/notesSlide20.xml"/><Relationship Id="rId9" Type="http://schemas.openxmlformats.org/officeDocument/2006/relationships/image" Target="../media/image28.png"/><Relationship Id="rId14" Type="http://schemas.microsoft.com/office/2007/relationships/hdphoto" Target="../media/hdphoto1.wdp"/></Relationships>
</file>

<file path=ppt/slides/_rels/slide24.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slide" Target="slide23.xml"/><Relationship Id="rId3" Type="http://schemas.microsoft.com/office/2007/relationships/media" Target="../media/media3.mp3"/><Relationship Id="rId7" Type="http://schemas.openxmlformats.org/officeDocument/2006/relationships/audio" Target="../media/audio1.wav"/><Relationship Id="rId12" Type="http://schemas.openxmlformats.org/officeDocument/2006/relationships/image" Target="../media/image2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21.xml"/><Relationship Id="rId11" Type="http://schemas.openxmlformats.org/officeDocument/2006/relationships/image" Target="../media/image36.png"/><Relationship Id="rId5" Type="http://schemas.openxmlformats.org/officeDocument/2006/relationships/slideLayout" Target="../slideLayouts/slideLayout18.xml"/><Relationship Id="rId15" Type="http://schemas.openxmlformats.org/officeDocument/2006/relationships/image" Target="../media/image25.png"/><Relationship Id="rId10" Type="http://schemas.openxmlformats.org/officeDocument/2006/relationships/image" Target="../media/image35.png"/><Relationship Id="rId4" Type="http://schemas.openxmlformats.org/officeDocument/2006/relationships/audio" Target="../media/media3.mp3"/><Relationship Id="rId9" Type="http://schemas.openxmlformats.org/officeDocument/2006/relationships/image" Target="../media/image34.png"/><Relationship Id="rId14"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slide" Target="slide26.xml"/><Relationship Id="rId3" Type="http://schemas.microsoft.com/office/2007/relationships/media" Target="../media/media5.mp3"/><Relationship Id="rId7" Type="http://schemas.openxmlformats.org/officeDocument/2006/relationships/audio" Target="../media/audio1.wav"/><Relationship Id="rId12" Type="http://schemas.openxmlformats.org/officeDocument/2006/relationships/image" Target="../media/image21.png"/><Relationship Id="rId17" Type="http://schemas.openxmlformats.org/officeDocument/2006/relationships/image" Target="../media/image25.png"/><Relationship Id="rId2" Type="http://schemas.openxmlformats.org/officeDocument/2006/relationships/audio" Target="../media/media4.mp3"/><Relationship Id="rId16" Type="http://schemas.openxmlformats.org/officeDocument/2006/relationships/image" Target="../media/image32.png"/><Relationship Id="rId1" Type="http://schemas.microsoft.com/office/2007/relationships/media" Target="../media/media4.mp3"/><Relationship Id="rId6" Type="http://schemas.openxmlformats.org/officeDocument/2006/relationships/notesSlide" Target="../notesSlides/notesSlide22.xml"/><Relationship Id="rId11" Type="http://schemas.openxmlformats.org/officeDocument/2006/relationships/image" Target="../media/image40.png"/><Relationship Id="rId5" Type="http://schemas.openxmlformats.org/officeDocument/2006/relationships/slideLayout" Target="../slideLayouts/slideLayout18.xml"/><Relationship Id="rId15" Type="http://schemas.openxmlformats.org/officeDocument/2006/relationships/image" Target="../media/image41.png"/><Relationship Id="rId10" Type="http://schemas.openxmlformats.org/officeDocument/2006/relationships/image" Target="../media/image39.png"/><Relationship Id="rId4" Type="http://schemas.openxmlformats.org/officeDocument/2006/relationships/audio" Target="../media/media5.mp3"/><Relationship Id="rId9" Type="http://schemas.openxmlformats.org/officeDocument/2006/relationships/image" Target="../media/image38.png"/><Relationship Id="rId14" Type="http://schemas.openxmlformats.org/officeDocument/2006/relationships/image" Target="../media/image42.pn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slide" Target="slide28.xml"/><Relationship Id="rId12" Type="http://schemas.openxmlformats.org/officeDocument/2006/relationships/image" Target="../media/image32.png"/><Relationship Id="rId2" Type="http://schemas.openxmlformats.org/officeDocument/2006/relationships/audio" Target="../media/audio2.wav"/><Relationship Id="rId1" Type="http://schemas.openxmlformats.org/officeDocument/2006/relationships/slideLayout" Target="../slideLayouts/slideLayout18.xml"/><Relationship Id="rId6" Type="http://schemas.openxmlformats.org/officeDocument/2006/relationships/image" Target="../media/image28.png"/><Relationship Id="rId11" Type="http://schemas.openxmlformats.org/officeDocument/2006/relationships/image" Target="../media/image29.png"/><Relationship Id="rId5" Type="http://schemas.openxmlformats.org/officeDocument/2006/relationships/image" Target="../media/image27.png"/><Relationship Id="rId10" Type="http://schemas.openxmlformats.org/officeDocument/2006/relationships/slide" Target="slide27.xml"/><Relationship Id="rId4" Type="http://schemas.openxmlformats.org/officeDocument/2006/relationships/image" Target="../media/image26.jpg"/><Relationship Id="rId9" Type="http://schemas.openxmlformats.org/officeDocument/2006/relationships/image" Target="../media/image31.png"/><Relationship Id="rId14" Type="http://schemas.openxmlformats.org/officeDocument/2006/relationships/image" Target="../media/image25.png"/></Relationships>
</file>

<file path=ppt/slides/_rels/slide27.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image" Target="../media/image37.png"/><Relationship Id="rId3" Type="http://schemas.microsoft.com/office/2007/relationships/media" Target="../media/media3.mp3"/><Relationship Id="rId7" Type="http://schemas.openxmlformats.org/officeDocument/2006/relationships/audio" Target="../media/audio1.wav"/><Relationship Id="rId12" Type="http://schemas.openxmlformats.org/officeDocument/2006/relationships/image" Target="../media/image2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23.xml"/><Relationship Id="rId11" Type="http://schemas.openxmlformats.org/officeDocument/2006/relationships/image" Target="../media/image36.png"/><Relationship Id="rId5" Type="http://schemas.openxmlformats.org/officeDocument/2006/relationships/slideLayout" Target="../slideLayouts/slideLayout18.xml"/><Relationship Id="rId10" Type="http://schemas.openxmlformats.org/officeDocument/2006/relationships/image" Target="../media/image35.png"/><Relationship Id="rId4" Type="http://schemas.openxmlformats.org/officeDocument/2006/relationships/audio" Target="../media/media3.mp3"/><Relationship Id="rId9" Type="http://schemas.openxmlformats.org/officeDocument/2006/relationships/image" Target="../media/image34.png"/><Relationship Id="rId14" Type="http://schemas.openxmlformats.org/officeDocument/2006/relationships/image" Target="../media/image25.png"/></Relationships>
</file>

<file path=ppt/slides/_rels/slide28.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image" Target="../media/image41.png"/><Relationship Id="rId3" Type="http://schemas.microsoft.com/office/2007/relationships/media" Target="../media/media5.mp3"/><Relationship Id="rId7" Type="http://schemas.openxmlformats.org/officeDocument/2006/relationships/audio" Target="../media/audio1.wav"/><Relationship Id="rId12" Type="http://schemas.openxmlformats.org/officeDocument/2006/relationships/image" Target="../media/image21.png"/><Relationship Id="rId2" Type="http://schemas.openxmlformats.org/officeDocument/2006/relationships/audio" Target="../media/media4.mp3"/><Relationship Id="rId16" Type="http://schemas.openxmlformats.org/officeDocument/2006/relationships/image" Target="../media/image25.png"/><Relationship Id="rId1" Type="http://schemas.microsoft.com/office/2007/relationships/media" Target="../media/media4.mp3"/><Relationship Id="rId6" Type="http://schemas.openxmlformats.org/officeDocument/2006/relationships/notesSlide" Target="../notesSlides/notesSlide24.xml"/><Relationship Id="rId11" Type="http://schemas.openxmlformats.org/officeDocument/2006/relationships/image" Target="../media/image40.png"/><Relationship Id="rId5" Type="http://schemas.openxmlformats.org/officeDocument/2006/relationships/slideLayout" Target="../slideLayouts/slideLayout18.xml"/><Relationship Id="rId15" Type="http://schemas.openxmlformats.org/officeDocument/2006/relationships/image" Target="../media/image42.png"/><Relationship Id="rId10" Type="http://schemas.openxmlformats.org/officeDocument/2006/relationships/image" Target="../media/image39.png"/><Relationship Id="rId4" Type="http://schemas.openxmlformats.org/officeDocument/2006/relationships/audio" Target="../media/media5.mp3"/><Relationship Id="rId9" Type="http://schemas.openxmlformats.org/officeDocument/2006/relationships/image" Target="../media/image38.png"/><Relationship Id="rId14" Type="http://schemas.openxmlformats.org/officeDocument/2006/relationships/image" Target="../media/image32.png"/></Relationships>
</file>

<file path=ppt/slides/_rels/slide2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5.png"/><Relationship Id="rId3" Type="http://schemas.openxmlformats.org/officeDocument/2006/relationships/image" Target="../media/image26.jpg"/><Relationship Id="rId7" Type="http://schemas.openxmlformats.org/officeDocument/2006/relationships/image" Target="../media/image29.png"/><Relationship Id="rId12" Type="http://schemas.openxmlformats.org/officeDocument/2006/relationships/image" Target="../media/image32.png"/><Relationship Id="rId2" Type="http://schemas.openxmlformats.org/officeDocument/2006/relationships/audio" Target="../media/audio1.wav"/><Relationship Id="rId1" Type="http://schemas.openxmlformats.org/officeDocument/2006/relationships/slideLayout" Target="../slideLayouts/slideLayout18.xml"/><Relationship Id="rId6" Type="http://schemas.openxmlformats.org/officeDocument/2006/relationships/slide" Target="slide30.xml"/><Relationship Id="rId11" Type="http://schemas.microsoft.com/office/2007/relationships/hdphoto" Target="../media/hdphoto1.wdp"/><Relationship Id="rId5" Type="http://schemas.openxmlformats.org/officeDocument/2006/relationships/image" Target="../media/image28.png"/><Relationship Id="rId10" Type="http://schemas.openxmlformats.org/officeDocument/2006/relationships/image" Target="../media/image31.png"/><Relationship Id="rId4" Type="http://schemas.openxmlformats.org/officeDocument/2006/relationships/image" Target="../media/image27.png"/><Relationship Id="rId9" Type="http://schemas.openxmlformats.org/officeDocument/2006/relationships/slide" Target="slide31.xml"/></Relationships>
</file>

<file path=ppt/slides/_rels/slide30.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image" Target="../media/image37.png"/><Relationship Id="rId3" Type="http://schemas.microsoft.com/office/2007/relationships/media" Target="../media/media3.mp3"/><Relationship Id="rId7" Type="http://schemas.openxmlformats.org/officeDocument/2006/relationships/audio" Target="../media/audio1.wav"/><Relationship Id="rId12" Type="http://schemas.openxmlformats.org/officeDocument/2006/relationships/image" Target="../media/image2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25.xml"/><Relationship Id="rId11" Type="http://schemas.openxmlformats.org/officeDocument/2006/relationships/image" Target="../media/image36.png"/><Relationship Id="rId5" Type="http://schemas.openxmlformats.org/officeDocument/2006/relationships/slideLayout" Target="../slideLayouts/slideLayout18.xml"/><Relationship Id="rId10" Type="http://schemas.openxmlformats.org/officeDocument/2006/relationships/image" Target="../media/image35.png"/><Relationship Id="rId4" Type="http://schemas.openxmlformats.org/officeDocument/2006/relationships/audio" Target="../media/media3.mp3"/><Relationship Id="rId9" Type="http://schemas.openxmlformats.org/officeDocument/2006/relationships/image" Target="../media/image34.png"/><Relationship Id="rId14" Type="http://schemas.openxmlformats.org/officeDocument/2006/relationships/image" Target="../media/image25.png"/></Relationships>
</file>

<file path=ppt/slides/_rels/slide31.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image" Target="../media/image41.png"/><Relationship Id="rId3" Type="http://schemas.microsoft.com/office/2007/relationships/media" Target="../media/media5.mp3"/><Relationship Id="rId7" Type="http://schemas.openxmlformats.org/officeDocument/2006/relationships/audio" Target="../media/audio1.wav"/><Relationship Id="rId12" Type="http://schemas.openxmlformats.org/officeDocument/2006/relationships/image" Target="../media/image21.png"/><Relationship Id="rId2" Type="http://schemas.openxmlformats.org/officeDocument/2006/relationships/audio" Target="../media/media4.mp3"/><Relationship Id="rId16" Type="http://schemas.openxmlformats.org/officeDocument/2006/relationships/image" Target="../media/image25.png"/><Relationship Id="rId1" Type="http://schemas.microsoft.com/office/2007/relationships/media" Target="../media/media4.mp3"/><Relationship Id="rId6" Type="http://schemas.openxmlformats.org/officeDocument/2006/relationships/notesSlide" Target="../notesSlides/notesSlide26.xml"/><Relationship Id="rId11" Type="http://schemas.openxmlformats.org/officeDocument/2006/relationships/image" Target="../media/image40.png"/><Relationship Id="rId5" Type="http://schemas.openxmlformats.org/officeDocument/2006/relationships/slideLayout" Target="../slideLayouts/slideLayout18.xml"/><Relationship Id="rId15" Type="http://schemas.openxmlformats.org/officeDocument/2006/relationships/image" Target="../media/image42.png"/><Relationship Id="rId10" Type="http://schemas.openxmlformats.org/officeDocument/2006/relationships/image" Target="../media/image39.png"/><Relationship Id="rId4" Type="http://schemas.openxmlformats.org/officeDocument/2006/relationships/audio" Target="../media/media5.mp3"/><Relationship Id="rId9" Type="http://schemas.openxmlformats.org/officeDocument/2006/relationships/image" Target="../media/image38.png"/><Relationship Id="rId14" Type="http://schemas.openxmlformats.org/officeDocument/2006/relationships/image" Target="../media/image32.png"/></Relationships>
</file>

<file path=ppt/slides/_rels/slide32.xml.rels><?xml version="1.0" encoding="UTF-8" standalone="yes"?>
<Relationships xmlns="http://schemas.openxmlformats.org/package/2006/relationships"><Relationship Id="rId8" Type="http://schemas.openxmlformats.org/officeDocument/2006/relationships/image" Target="../media/image30.png"/><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slide" Target="slide34.xml"/><Relationship Id="rId12" Type="http://schemas.openxmlformats.org/officeDocument/2006/relationships/image" Target="../media/image32.png"/><Relationship Id="rId2" Type="http://schemas.openxmlformats.org/officeDocument/2006/relationships/audio" Target="../media/audio2.wav"/><Relationship Id="rId1" Type="http://schemas.openxmlformats.org/officeDocument/2006/relationships/slideLayout" Target="../slideLayouts/slideLayout18.xml"/><Relationship Id="rId6" Type="http://schemas.openxmlformats.org/officeDocument/2006/relationships/image" Target="../media/image28.png"/><Relationship Id="rId11" Type="http://schemas.openxmlformats.org/officeDocument/2006/relationships/image" Target="../media/image29.png"/><Relationship Id="rId5" Type="http://schemas.openxmlformats.org/officeDocument/2006/relationships/image" Target="../media/image27.png"/><Relationship Id="rId10" Type="http://schemas.openxmlformats.org/officeDocument/2006/relationships/slide" Target="slide33.xml"/><Relationship Id="rId4" Type="http://schemas.openxmlformats.org/officeDocument/2006/relationships/image" Target="../media/image26.jpg"/><Relationship Id="rId9" Type="http://schemas.openxmlformats.org/officeDocument/2006/relationships/image" Target="../media/image31.png"/><Relationship Id="rId14" Type="http://schemas.openxmlformats.org/officeDocument/2006/relationships/image" Target="../media/image25.png"/></Relationships>
</file>

<file path=ppt/slides/_rels/slide33.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image" Target="../media/image37.png"/><Relationship Id="rId3" Type="http://schemas.microsoft.com/office/2007/relationships/media" Target="../media/media3.mp3"/><Relationship Id="rId7" Type="http://schemas.openxmlformats.org/officeDocument/2006/relationships/audio" Target="../media/audio1.wav"/><Relationship Id="rId12" Type="http://schemas.openxmlformats.org/officeDocument/2006/relationships/image" Target="../media/image2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27.xml"/><Relationship Id="rId11" Type="http://schemas.openxmlformats.org/officeDocument/2006/relationships/image" Target="../media/image36.png"/><Relationship Id="rId5" Type="http://schemas.openxmlformats.org/officeDocument/2006/relationships/slideLayout" Target="../slideLayouts/slideLayout18.xml"/><Relationship Id="rId10" Type="http://schemas.openxmlformats.org/officeDocument/2006/relationships/image" Target="../media/image35.png"/><Relationship Id="rId4" Type="http://schemas.openxmlformats.org/officeDocument/2006/relationships/audio" Target="../media/media3.mp3"/><Relationship Id="rId9" Type="http://schemas.openxmlformats.org/officeDocument/2006/relationships/image" Target="../media/image34.png"/><Relationship Id="rId14" Type="http://schemas.openxmlformats.org/officeDocument/2006/relationships/image" Target="../media/image25.png"/></Relationships>
</file>

<file path=ppt/slides/_rels/slide34.xml.rels><?xml version="1.0" encoding="UTF-8" standalone="yes"?>
<Relationships xmlns="http://schemas.openxmlformats.org/package/2006/relationships"><Relationship Id="rId8" Type="http://schemas.openxmlformats.org/officeDocument/2006/relationships/image" Target="../media/image33.jpg"/><Relationship Id="rId13" Type="http://schemas.openxmlformats.org/officeDocument/2006/relationships/image" Target="../media/image42.png"/><Relationship Id="rId3" Type="http://schemas.microsoft.com/office/2007/relationships/media" Target="../media/media5.mp3"/><Relationship Id="rId7" Type="http://schemas.openxmlformats.org/officeDocument/2006/relationships/audio" Target="../media/audio1.wav"/><Relationship Id="rId12" Type="http://schemas.openxmlformats.org/officeDocument/2006/relationships/image" Target="../media/image21.png"/><Relationship Id="rId2" Type="http://schemas.openxmlformats.org/officeDocument/2006/relationships/audio" Target="../media/media4.mp3"/><Relationship Id="rId16" Type="http://schemas.openxmlformats.org/officeDocument/2006/relationships/image" Target="../media/image25.png"/><Relationship Id="rId1" Type="http://schemas.microsoft.com/office/2007/relationships/media" Target="../media/media4.mp3"/><Relationship Id="rId6" Type="http://schemas.openxmlformats.org/officeDocument/2006/relationships/notesSlide" Target="../notesSlides/notesSlide28.xml"/><Relationship Id="rId11" Type="http://schemas.openxmlformats.org/officeDocument/2006/relationships/image" Target="../media/image40.png"/><Relationship Id="rId5" Type="http://schemas.openxmlformats.org/officeDocument/2006/relationships/slideLayout" Target="../slideLayouts/slideLayout18.xml"/><Relationship Id="rId15" Type="http://schemas.openxmlformats.org/officeDocument/2006/relationships/image" Target="../media/image32.png"/><Relationship Id="rId10" Type="http://schemas.openxmlformats.org/officeDocument/2006/relationships/image" Target="../media/image39.png"/><Relationship Id="rId4" Type="http://schemas.openxmlformats.org/officeDocument/2006/relationships/audio" Target="../media/media5.mp3"/><Relationship Id="rId9" Type="http://schemas.openxmlformats.org/officeDocument/2006/relationships/image" Target="../media/image38.png"/><Relationship Id="rId14" Type="http://schemas.openxmlformats.org/officeDocument/2006/relationships/image" Target="../media/image41.png"/></Relationships>
</file>

<file path=ppt/slides/_rels/slide35.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25.png"/><Relationship Id="rId3" Type="http://schemas.openxmlformats.org/officeDocument/2006/relationships/slideLayout" Target="../slideLayouts/slideLayout18.xml"/><Relationship Id="rId7" Type="http://schemas.openxmlformats.org/officeDocument/2006/relationships/image" Target="../media/image45.png"/><Relationship Id="rId12" Type="http://schemas.openxmlformats.org/officeDocument/2006/relationships/image" Target="../media/image2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38.png"/><Relationship Id="rId10" Type="http://schemas.openxmlformats.org/officeDocument/2006/relationships/image" Target="../media/image48.png"/><Relationship Id="rId4" Type="http://schemas.openxmlformats.org/officeDocument/2006/relationships/image" Target="../media/image43.jpg"/><Relationship Id="rId9"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00/"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g"/><Relationship Id="rId7" Type="http://schemas.openxmlformats.org/officeDocument/2006/relationships/image" Target="../media/image56.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55.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6" name="Title 1">
            <a:extLst>
              <a:ext uri="{FF2B5EF4-FFF2-40B4-BE49-F238E27FC236}">
                <a16:creationId xmlns:a16="http://schemas.microsoft.com/office/drawing/2014/main" id="{C1E5D1FB-64B9-450A-8A04-CB5D55E9B954}"/>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a:solidFill>
                  <a:schemeClr val="bg1"/>
                </a:solidFill>
                <a:effectLst>
                  <a:outerShdw blurRad="38100" dist="38100" dir="2700000" algn="tl">
                    <a:srgbClr val="000000">
                      <a:alpha val="43137"/>
                    </a:srgbClr>
                  </a:outerShdw>
                </a:effectLst>
                <a:latin typeface="UTM Avo" panose="02040603050506020204" pitchFamily="18" charset="0"/>
              </a:rPr>
              <a:t>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6</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2" name="Title 1">
            <a:extLst>
              <a:ext uri="{FF2B5EF4-FFF2-40B4-BE49-F238E27FC236}">
                <a16:creationId xmlns:a16="http://schemas.microsoft.com/office/drawing/2014/main" id="{432B452C-6A71-EA5F-5DF8-045DFD841DC2}"/>
              </a:ext>
            </a:extLst>
          </p:cNvPr>
          <p:cNvSpPr txBox="1">
            <a:spLocks/>
          </p:cNvSpPr>
          <p:nvPr/>
        </p:nvSpPr>
        <p:spPr>
          <a:xfrm>
            <a:off x="346461" y="80878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8</a:t>
            </a:r>
            <a:r>
              <a:rPr lang="vi-VN" sz="5400" b="1" dirty="0">
                <a:solidFill>
                  <a:srgbClr val="002060"/>
                </a:solidFill>
                <a:latin typeface="UTM Avo" panose="02040603050506020204" pitchFamily="18" charset="0"/>
              </a:rPr>
              <a:t>: Đa dạng thế giới sống</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909E8703-A812-24C2-9309-29A8403A083F}"/>
              </a:ext>
            </a:extLst>
          </p:cNvPr>
          <p:cNvSpPr txBox="1">
            <a:spLocks/>
          </p:cNvSpPr>
          <p:nvPr/>
        </p:nvSpPr>
        <p:spPr>
          <a:xfrm>
            <a:off x="1784252" y="2854570"/>
            <a:ext cx="8623495"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1</a:t>
            </a:r>
            <a:r>
              <a:rPr lang="en-US" sz="6000" b="1" dirty="0">
                <a:solidFill>
                  <a:srgbClr val="FF0000"/>
                </a:solidFill>
                <a:latin typeface="UTM Avo" panose="02040603050506020204" pitchFamily="18" charset="0"/>
              </a:rPr>
              <a:t>7</a:t>
            </a:r>
            <a:r>
              <a:rPr lang="vi-VN"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Đa</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dạng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nguyên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sinh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vật</a:t>
            </a:r>
            <a:endParaRPr lang="en-US" sz="6000" b="1" dirty="0">
              <a:solidFill>
                <a:srgbClr val="FF0000"/>
              </a:solidFill>
              <a:latin typeface="UTM Avo" panose="02040603050506020204" pitchFamily="18"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C733B37B-7E4D-48D3-BC42-BC43A1620191}"/>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5" name="Rectangle 4">
            <a:extLst>
              <a:ext uri="{FF2B5EF4-FFF2-40B4-BE49-F238E27FC236}">
                <a16:creationId xmlns:a16="http://schemas.microsoft.com/office/drawing/2014/main" id="{8D6030F6-472F-4E48-BBFA-F0B091E10ACA}"/>
              </a:ext>
            </a:extLst>
          </p:cNvPr>
          <p:cNvSpPr/>
          <p:nvPr/>
        </p:nvSpPr>
        <p:spPr>
          <a:xfrm>
            <a:off x="51355" y="1637978"/>
            <a:ext cx="12140645" cy="584775"/>
          </a:xfrm>
          <a:prstGeom prst="rect">
            <a:avLst/>
          </a:prstGeom>
        </p:spPr>
        <p:txBody>
          <a:bodyPr wrap="square">
            <a:spAutoFit/>
          </a:bodyPr>
          <a:lstStyle/>
          <a:p>
            <a:pPr algn="ctr"/>
            <a:r>
              <a:rPr lang="en" sz="3200" b="1" dirty="0">
                <a:solidFill>
                  <a:schemeClr val="accent2">
                    <a:lumMod val="75000"/>
                  </a:schemeClr>
                </a:solidFill>
                <a:latin typeface="UTM Avo" panose="02040603050506020204" pitchFamily="18" charset="0"/>
              </a:rPr>
              <a:t>Quan sát Hình 17.1</a:t>
            </a:r>
            <a:endParaRPr lang="en-US" sz="3200" b="1" dirty="0">
              <a:solidFill>
                <a:schemeClr val="accent2">
                  <a:lumMod val="75000"/>
                </a:schemeClr>
              </a:solidFill>
              <a:latin typeface="UTM Avo" panose="02040603050506020204" pitchFamily="18" charset="0"/>
            </a:endParaRPr>
          </a:p>
        </p:txBody>
      </p:sp>
      <p:sp>
        <p:nvSpPr>
          <p:cNvPr id="7" name="Rectangle 6">
            <a:extLst>
              <a:ext uri="{FF2B5EF4-FFF2-40B4-BE49-F238E27FC236}">
                <a16:creationId xmlns:a16="http://schemas.microsoft.com/office/drawing/2014/main" id="{B34C48AF-6E44-48AC-8088-A7A786EAF22D}"/>
              </a:ext>
            </a:extLst>
          </p:cNvPr>
          <p:cNvSpPr/>
          <p:nvPr/>
        </p:nvSpPr>
        <p:spPr>
          <a:xfrm>
            <a:off x="1677162" y="2222753"/>
            <a:ext cx="8837676" cy="913199"/>
          </a:xfrm>
          <a:prstGeom prst="rect">
            <a:avLst/>
          </a:prstGeom>
        </p:spPr>
        <p:txBody>
          <a:bodyPr wrap="none">
            <a:spAutoFit/>
          </a:bodyPr>
          <a:lstStyle/>
          <a:p>
            <a:pPr algn="ctr"/>
            <a:r>
              <a:rPr lang="en" sz="2667" i="1" dirty="0">
                <a:solidFill>
                  <a:schemeClr val="tx1"/>
                </a:solidFill>
                <a:latin typeface="UTM Avo" panose="02040603050506020204" pitchFamily="18" charset="0"/>
              </a:rPr>
              <a:t>Trao đổi nhóm về số lượng và hình dạng của một số</a:t>
            </a:r>
          </a:p>
          <a:p>
            <a:pPr algn="ctr"/>
            <a:r>
              <a:rPr lang="en" sz="2667" i="1" dirty="0">
                <a:solidFill>
                  <a:schemeClr val="tx1"/>
                </a:solidFill>
                <a:latin typeface="UTM Avo" panose="02040603050506020204" pitchFamily="18" charset="0"/>
              </a:rPr>
              <a:t> sinh vật được quan sát bằng kính hiển vi sinh học.</a:t>
            </a:r>
            <a:endParaRPr lang="en-US" sz="2667" i="1" dirty="0">
              <a:solidFill>
                <a:schemeClr val="tx1"/>
              </a:solidFill>
              <a:latin typeface="UTM Avo" panose="02040603050506020204" pitchFamily="18" charset="0"/>
            </a:endParaRPr>
          </a:p>
        </p:txBody>
      </p:sp>
      <p:pic>
        <p:nvPicPr>
          <p:cNvPr id="8" name="Picture 7">
            <a:extLst>
              <a:ext uri="{FF2B5EF4-FFF2-40B4-BE49-F238E27FC236}">
                <a16:creationId xmlns:a16="http://schemas.microsoft.com/office/drawing/2014/main" id="{AF85A44B-A4F3-4969-A7D7-B47B7C34D701}"/>
              </a:ext>
            </a:extLst>
          </p:cNvPr>
          <p:cNvPicPr>
            <a:picLocks noChangeAspect="1"/>
          </p:cNvPicPr>
          <p:nvPr/>
        </p:nvPicPr>
        <p:blipFill rotWithShape="1">
          <a:blip r:embed="rId4"/>
          <a:srcRect b="19994"/>
          <a:stretch/>
        </p:blipFill>
        <p:spPr>
          <a:xfrm>
            <a:off x="1677162" y="3429000"/>
            <a:ext cx="8845360" cy="308413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1000"/>
                                        <p:tgtEl>
                                          <p:spTgt spid="7">
                                            <p:txEl>
                                              <p:pRg st="1" end="1"/>
                                            </p:txEl>
                                          </p:spTgt>
                                        </p:tgtEl>
                                      </p:cBhvr>
                                    </p:animEffect>
                                    <p:anim calcmode="lin" valueType="num">
                                      <p:cBhvr>
                                        <p:cTn id="1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DA1A15DC-A7EF-4FD4-99C3-A2033BFEDF26}"/>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8" name="Google Shape;600;p25">
            <a:extLst>
              <a:ext uri="{FF2B5EF4-FFF2-40B4-BE49-F238E27FC236}">
                <a16:creationId xmlns:a16="http://schemas.microsoft.com/office/drawing/2014/main" id="{F858A867-22EE-4AD7-9494-5556E693A1B9}"/>
              </a:ext>
            </a:extLst>
          </p:cNvPr>
          <p:cNvSpPr txBox="1">
            <a:spLocks/>
          </p:cNvSpPr>
          <p:nvPr/>
        </p:nvSpPr>
        <p:spPr>
          <a:xfrm>
            <a:off x="572151" y="1299284"/>
            <a:ext cx="11047698" cy="9772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vi-VN" sz="3200" b="1">
                <a:solidFill>
                  <a:schemeClr val="accent2"/>
                </a:solidFill>
                <a:latin typeface="UTM Avo" panose="02040603050506020204" pitchFamily="18" charset="0"/>
              </a:rPr>
              <a:t>I. SỰ ĐA DẠNG CỦA NGUYÊN SINH VẬT</a:t>
            </a:r>
          </a:p>
        </p:txBody>
      </p:sp>
      <p:sp>
        <p:nvSpPr>
          <p:cNvPr id="8" name="Rectangle 7">
            <a:extLst>
              <a:ext uri="{FF2B5EF4-FFF2-40B4-BE49-F238E27FC236}">
                <a16:creationId xmlns:a16="http://schemas.microsoft.com/office/drawing/2014/main" id="{AFAD2750-12FE-4D3D-9D93-375B71FC4591}"/>
              </a:ext>
            </a:extLst>
          </p:cNvPr>
          <p:cNvSpPr/>
          <p:nvPr/>
        </p:nvSpPr>
        <p:spPr>
          <a:xfrm>
            <a:off x="572151" y="2276484"/>
            <a:ext cx="9785051" cy="913199"/>
          </a:xfrm>
          <a:prstGeom prst="rect">
            <a:avLst/>
          </a:prstGeom>
        </p:spPr>
        <p:txBody>
          <a:bodyPr wrap="none">
            <a:spAutoFit/>
          </a:bodyPr>
          <a:lstStyle/>
          <a:p>
            <a:pPr marL="457189" indent="-457189">
              <a:buFont typeface="Wingdings" panose="05000000000000000000" pitchFamily="2" charset="2"/>
              <a:buChar char="§"/>
            </a:pPr>
            <a:r>
              <a:rPr lang="en-US" sz="2667" dirty="0">
                <a:solidFill>
                  <a:sysClr val="windowText" lastClr="000000"/>
                </a:solidFill>
                <a:latin typeface="UTM Avo" panose="02040603050506020204" pitchFamily="18" charset="0"/>
              </a:rPr>
              <a:t>Nguyên sinh vật rất đa dạng với hơn 40 nghìn loài. </a:t>
            </a:r>
          </a:p>
          <a:p>
            <a:pPr marL="457189" indent="-457189">
              <a:buFont typeface="Wingdings" panose="05000000000000000000" pitchFamily="2" charset="2"/>
              <a:buChar char="§"/>
            </a:pPr>
            <a:r>
              <a:rPr lang="en-US" sz="2667" dirty="0">
                <a:solidFill>
                  <a:sysClr val="windowText" lastClr="000000"/>
                </a:solidFill>
                <a:latin typeface="UTM Avo" panose="02040603050506020204" pitchFamily="18" charset="0"/>
              </a:rPr>
              <a:t>Chúng sống ở cả môi trường nước mặn và nước ngọt. </a:t>
            </a:r>
          </a:p>
        </p:txBody>
      </p:sp>
      <p:pic>
        <p:nvPicPr>
          <p:cNvPr id="4" name="Picture 3">
            <a:extLst>
              <a:ext uri="{FF2B5EF4-FFF2-40B4-BE49-F238E27FC236}">
                <a16:creationId xmlns:a16="http://schemas.microsoft.com/office/drawing/2014/main" id="{953A05C0-97B0-43C4-B202-4997659EEAE3}"/>
              </a:ext>
            </a:extLst>
          </p:cNvPr>
          <p:cNvPicPr>
            <a:picLocks noChangeAspect="1"/>
          </p:cNvPicPr>
          <p:nvPr/>
        </p:nvPicPr>
        <p:blipFill>
          <a:blip r:embed="rId4"/>
          <a:stretch>
            <a:fillRect/>
          </a:stretch>
        </p:blipFill>
        <p:spPr>
          <a:xfrm>
            <a:off x="1523990" y="3486958"/>
            <a:ext cx="9144019" cy="281026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1000"/>
                                        <p:tgtEl>
                                          <p:spTgt spid="8">
                                            <p:txEl>
                                              <p:pRg st="1" end="1"/>
                                            </p:txEl>
                                          </p:spTgt>
                                        </p:tgtEl>
                                      </p:cBhvr>
                                    </p:animEffect>
                                    <p:anim calcmode="lin" valueType="num">
                                      <p:cBhvr>
                                        <p:cTn id="1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Google Shape;202;p17">
            <a:extLst>
              <a:ext uri="{FF2B5EF4-FFF2-40B4-BE49-F238E27FC236}">
                <a16:creationId xmlns:a16="http://schemas.microsoft.com/office/drawing/2014/main" id="{5161D039-DD0E-44EE-ADAA-8C09A4374F75}"/>
              </a:ext>
            </a:extLst>
          </p:cNvPr>
          <p:cNvSpPr txBox="1">
            <a:spLocks/>
          </p:cNvSpPr>
          <p:nvPr/>
        </p:nvSpPr>
        <p:spPr>
          <a:xfrm>
            <a:off x="0" y="1620113"/>
            <a:ext cx="12192000" cy="9076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latin typeface="UTM Avo" panose="02040603050506020204" pitchFamily="18" charset="0"/>
              </a:rPr>
              <a:t>Quan </a:t>
            </a:r>
            <a:r>
              <a:rPr lang="en-US" sz="2800" b="1" dirty="0" err="1">
                <a:latin typeface="UTM Avo" panose="02040603050506020204" pitchFamily="18" charset="0"/>
              </a:rPr>
              <a:t>sát</a:t>
            </a:r>
            <a:r>
              <a:rPr lang="en-US" sz="2800" b="1" dirty="0">
                <a:latin typeface="UTM Avo" panose="02040603050506020204" pitchFamily="18" charset="0"/>
              </a:rPr>
              <a:t> </a:t>
            </a:r>
            <a:r>
              <a:rPr lang="en-US" sz="2800" b="1" dirty="0" err="1">
                <a:latin typeface="UTM Avo" panose="02040603050506020204" pitchFamily="18" charset="0"/>
              </a:rPr>
              <a:t>Hình</a:t>
            </a:r>
            <a:r>
              <a:rPr lang="en-US" sz="2800" b="1" dirty="0">
                <a:latin typeface="UTM Avo" panose="02040603050506020204" pitchFamily="18" charset="0"/>
              </a:rPr>
              <a:t> 17.2</a:t>
            </a:r>
          </a:p>
        </p:txBody>
      </p:sp>
      <p:sp>
        <p:nvSpPr>
          <p:cNvPr id="10" name="Google Shape;203;p17">
            <a:extLst>
              <a:ext uri="{FF2B5EF4-FFF2-40B4-BE49-F238E27FC236}">
                <a16:creationId xmlns:a16="http://schemas.microsoft.com/office/drawing/2014/main" id="{18BABAD9-47F3-4F68-8AC6-8369A2A9D3B6}"/>
              </a:ext>
            </a:extLst>
          </p:cNvPr>
          <p:cNvSpPr txBox="1">
            <a:spLocks/>
          </p:cNvSpPr>
          <p:nvPr/>
        </p:nvSpPr>
        <p:spPr>
          <a:xfrm>
            <a:off x="2096226" y="2363762"/>
            <a:ext cx="7999548" cy="1141796"/>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400" i="1" dirty="0">
                <a:latin typeface="UTM Avo" panose="02040603050506020204" pitchFamily="18" charset="0"/>
              </a:rPr>
              <a:t>Em </a:t>
            </a:r>
            <a:r>
              <a:rPr lang="en-US" sz="2400" i="1" dirty="0" err="1">
                <a:latin typeface="UTM Avo" panose="02040603050506020204" pitchFamily="18" charset="0"/>
              </a:rPr>
              <a:t>hãy</a:t>
            </a:r>
            <a:r>
              <a:rPr lang="en-US" sz="2400" i="1" dirty="0">
                <a:latin typeface="UTM Avo" panose="02040603050506020204" pitchFamily="18" charset="0"/>
              </a:rPr>
              <a:t> </a:t>
            </a:r>
            <a:r>
              <a:rPr lang="en-US" sz="2400" i="1" dirty="0" err="1">
                <a:latin typeface="UTM Avo" panose="02040603050506020204" pitchFamily="18" charset="0"/>
              </a:rPr>
              <a:t>gọi</a:t>
            </a:r>
            <a:r>
              <a:rPr lang="en-US" sz="2400" i="1" dirty="0">
                <a:latin typeface="UTM Avo" panose="02040603050506020204" pitchFamily="18" charset="0"/>
              </a:rPr>
              <a:t> </a:t>
            </a:r>
            <a:r>
              <a:rPr lang="en-US" sz="2400" i="1" dirty="0" err="1">
                <a:latin typeface="UTM Avo" panose="02040603050506020204" pitchFamily="18" charset="0"/>
              </a:rPr>
              <a:t>tên</a:t>
            </a:r>
            <a:r>
              <a:rPr lang="en-US" sz="2400" i="1" dirty="0">
                <a:latin typeface="UTM Avo" panose="02040603050506020204" pitchFamily="18" charset="0"/>
              </a:rPr>
              <a:t>, </a:t>
            </a:r>
            <a:r>
              <a:rPr lang="en-US" sz="2400" i="1" dirty="0" err="1">
                <a:latin typeface="UTM Avo" panose="02040603050506020204" pitchFamily="18" charset="0"/>
              </a:rPr>
              <a:t>mô</a:t>
            </a:r>
            <a:r>
              <a:rPr lang="en-US" sz="2400" i="1" dirty="0">
                <a:latin typeface="UTM Avo" panose="02040603050506020204" pitchFamily="18" charset="0"/>
              </a:rPr>
              <a:t> </a:t>
            </a:r>
            <a:r>
              <a:rPr lang="en-US" sz="2400" i="1" dirty="0" err="1">
                <a:latin typeface="UTM Avo" panose="02040603050506020204" pitchFamily="18" charset="0"/>
              </a:rPr>
              <a:t>tả</a:t>
            </a:r>
            <a:r>
              <a:rPr lang="en-US" sz="2400" i="1" dirty="0">
                <a:latin typeface="UTM Avo" panose="02040603050506020204" pitchFamily="18" charset="0"/>
              </a:rPr>
              <a:t> </a:t>
            </a:r>
            <a:r>
              <a:rPr lang="en-US" sz="2400" i="1" dirty="0" err="1">
                <a:latin typeface="UTM Avo" panose="02040603050506020204" pitchFamily="18" charset="0"/>
              </a:rPr>
              <a:t>hình</a:t>
            </a:r>
            <a:r>
              <a:rPr lang="en-US" sz="2400" i="1" dirty="0">
                <a:latin typeface="UTM Avo" panose="02040603050506020204" pitchFamily="18" charset="0"/>
              </a:rPr>
              <a:t> </a:t>
            </a:r>
            <a:r>
              <a:rPr lang="en-US" sz="2400" i="1" dirty="0" err="1">
                <a:latin typeface="UTM Avo" panose="02040603050506020204" pitchFamily="18" charset="0"/>
              </a:rPr>
              <a:t>dạng</a:t>
            </a:r>
            <a:r>
              <a:rPr lang="en-US" sz="2400" i="1" dirty="0">
                <a:latin typeface="UTM Avo" panose="02040603050506020204" pitchFamily="18" charset="0"/>
              </a:rPr>
              <a:t> </a:t>
            </a:r>
            <a:r>
              <a:rPr lang="en-US" sz="2400" i="1" dirty="0" err="1">
                <a:latin typeface="UTM Avo" panose="02040603050506020204" pitchFamily="18" charset="0"/>
              </a:rPr>
              <a:t>và</a:t>
            </a:r>
            <a:r>
              <a:rPr lang="en-US" sz="2400" i="1" dirty="0">
                <a:latin typeface="UTM Avo" panose="02040603050506020204" pitchFamily="18" charset="0"/>
              </a:rPr>
              <a:t> </a:t>
            </a:r>
            <a:r>
              <a:rPr lang="en-US" sz="2400" i="1" dirty="0" err="1">
                <a:latin typeface="UTM Avo" panose="02040603050506020204" pitchFamily="18" charset="0"/>
              </a:rPr>
              <a:t>nêu</a:t>
            </a:r>
            <a:r>
              <a:rPr lang="en-US" sz="2400" i="1" dirty="0">
                <a:latin typeface="UTM Avo" panose="02040603050506020204" pitchFamily="18" charset="0"/>
              </a:rPr>
              <a:t> </a:t>
            </a:r>
            <a:r>
              <a:rPr lang="en-US" sz="2400" i="1" dirty="0" err="1">
                <a:latin typeface="UTM Avo" panose="02040603050506020204" pitchFamily="18" charset="0"/>
              </a:rPr>
              <a:t>đặc</a:t>
            </a:r>
            <a:r>
              <a:rPr lang="en-US" sz="2400" i="1" dirty="0">
                <a:latin typeface="UTM Avo" panose="02040603050506020204" pitchFamily="18" charset="0"/>
              </a:rPr>
              <a:t> </a:t>
            </a:r>
            <a:r>
              <a:rPr lang="en-US" sz="2400" i="1" dirty="0" err="1">
                <a:latin typeface="UTM Avo" panose="02040603050506020204" pitchFamily="18" charset="0"/>
              </a:rPr>
              <a:t>điểm</a:t>
            </a:r>
            <a:r>
              <a:rPr lang="en-US" sz="2400" i="1" dirty="0">
                <a:latin typeface="UTM Avo" panose="02040603050506020204" pitchFamily="18" charset="0"/>
              </a:rPr>
              <a:t> </a:t>
            </a:r>
            <a:r>
              <a:rPr lang="en-US" sz="2400" i="1" dirty="0" err="1">
                <a:latin typeface="UTM Avo" panose="02040603050506020204" pitchFamily="18" charset="0"/>
              </a:rPr>
              <a:t>nhận</a:t>
            </a:r>
            <a:r>
              <a:rPr lang="en-US" sz="2400" i="1" dirty="0">
                <a:latin typeface="UTM Avo" panose="02040603050506020204" pitchFamily="18" charset="0"/>
              </a:rPr>
              <a:t> </a:t>
            </a:r>
            <a:r>
              <a:rPr lang="en-US" sz="2400" i="1" dirty="0" err="1">
                <a:latin typeface="UTM Avo" panose="02040603050506020204" pitchFamily="18" charset="0"/>
              </a:rPr>
              <a:t>biết</a:t>
            </a:r>
            <a:r>
              <a:rPr lang="en-US" sz="2400" i="1" dirty="0">
                <a:latin typeface="UTM Avo" panose="02040603050506020204" pitchFamily="18" charset="0"/>
              </a:rPr>
              <a:t> </a:t>
            </a:r>
            <a:r>
              <a:rPr lang="en-US" sz="2400" i="1" dirty="0" err="1">
                <a:latin typeface="UTM Avo" panose="02040603050506020204" pitchFamily="18" charset="0"/>
              </a:rPr>
              <a:t>của</a:t>
            </a:r>
            <a:r>
              <a:rPr lang="en-US" sz="2400" i="1" dirty="0">
                <a:latin typeface="UTM Avo" panose="02040603050506020204" pitchFamily="18" charset="0"/>
              </a:rPr>
              <a:t> </a:t>
            </a:r>
            <a:r>
              <a:rPr lang="en-US" sz="2400" i="1" dirty="0" err="1">
                <a:latin typeface="UTM Avo" panose="02040603050506020204" pitchFamily="18" charset="0"/>
              </a:rPr>
              <a:t>các</a:t>
            </a:r>
            <a:r>
              <a:rPr lang="en-US" sz="2400" i="1" dirty="0">
                <a:latin typeface="UTM Avo" panose="02040603050506020204" pitchFamily="18" charset="0"/>
              </a:rPr>
              <a:t> </a:t>
            </a:r>
            <a:r>
              <a:rPr lang="en-US" sz="2400" i="1" dirty="0" err="1">
                <a:latin typeface="UTM Avo" panose="02040603050506020204" pitchFamily="18" charset="0"/>
              </a:rPr>
              <a:t>nguyên</a:t>
            </a:r>
            <a:r>
              <a:rPr lang="en-US" sz="2400" i="1" dirty="0">
                <a:latin typeface="UTM Avo" panose="02040603050506020204" pitchFamily="18" charset="0"/>
              </a:rPr>
              <a:t> </a:t>
            </a:r>
            <a:r>
              <a:rPr lang="en-US" sz="2400" i="1" dirty="0" err="1">
                <a:latin typeface="UTM Avo" panose="02040603050506020204" pitchFamily="18" charset="0"/>
              </a:rPr>
              <a:t>sinh</a:t>
            </a:r>
            <a:r>
              <a:rPr lang="en-US" sz="2400" i="1" dirty="0">
                <a:latin typeface="UTM Avo" panose="02040603050506020204" pitchFamily="18" charset="0"/>
              </a:rPr>
              <a:t> </a:t>
            </a:r>
            <a:r>
              <a:rPr lang="en-US" sz="2400" i="1" dirty="0" err="1">
                <a:latin typeface="UTM Avo" panose="02040603050506020204" pitchFamily="18" charset="0"/>
              </a:rPr>
              <a:t>vật</a:t>
            </a:r>
            <a:r>
              <a:rPr lang="en-US" sz="2400" i="1" dirty="0">
                <a:latin typeface="UTM Avo" panose="02040603050506020204" pitchFamily="18" charset="0"/>
              </a:rPr>
              <a:t>. </a:t>
            </a:r>
          </a:p>
        </p:txBody>
      </p:sp>
      <p:pic>
        <p:nvPicPr>
          <p:cNvPr id="3" name="Picture 2">
            <a:extLst>
              <a:ext uri="{FF2B5EF4-FFF2-40B4-BE49-F238E27FC236}">
                <a16:creationId xmlns:a16="http://schemas.microsoft.com/office/drawing/2014/main" id="{019F7F88-CC74-4EE2-9371-DCCD4340E300}"/>
              </a:ext>
            </a:extLst>
          </p:cNvPr>
          <p:cNvPicPr>
            <a:picLocks noChangeAspect="1"/>
          </p:cNvPicPr>
          <p:nvPr/>
        </p:nvPicPr>
        <p:blipFill rotWithShape="1">
          <a:blip r:embed="rId4"/>
          <a:srcRect b="46684"/>
          <a:stretch/>
        </p:blipFill>
        <p:spPr>
          <a:xfrm>
            <a:off x="7187455" y="3853054"/>
            <a:ext cx="4982527" cy="2067270"/>
          </a:xfrm>
          <a:prstGeom prst="rect">
            <a:avLst/>
          </a:prstGeom>
        </p:spPr>
      </p:pic>
      <p:pic>
        <p:nvPicPr>
          <p:cNvPr id="5" name="Picture 4">
            <a:extLst>
              <a:ext uri="{FF2B5EF4-FFF2-40B4-BE49-F238E27FC236}">
                <a16:creationId xmlns:a16="http://schemas.microsoft.com/office/drawing/2014/main" id="{4E1E8BEA-2B48-4AB4-82CE-0FCA93C1F194}"/>
              </a:ext>
            </a:extLst>
          </p:cNvPr>
          <p:cNvPicPr>
            <a:picLocks noChangeAspect="1"/>
          </p:cNvPicPr>
          <p:nvPr/>
        </p:nvPicPr>
        <p:blipFill rotWithShape="1">
          <a:blip r:embed="rId5"/>
          <a:srcRect b="39314"/>
          <a:stretch/>
        </p:blipFill>
        <p:spPr>
          <a:xfrm>
            <a:off x="22018" y="3853055"/>
            <a:ext cx="7297768" cy="2281598"/>
          </a:xfrm>
          <a:prstGeom prst="rect">
            <a:avLst/>
          </a:prstGeom>
        </p:spPr>
      </p:pic>
    </p:spTree>
    <p:extLst>
      <p:ext uri="{BB962C8B-B14F-4D97-AF65-F5344CB8AC3E}">
        <p14:creationId xmlns:p14="http://schemas.microsoft.com/office/powerpoint/2010/main" val="33017479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8" name="Google Shape;600;p25">
            <a:extLst>
              <a:ext uri="{FF2B5EF4-FFF2-40B4-BE49-F238E27FC236}">
                <a16:creationId xmlns:a16="http://schemas.microsoft.com/office/drawing/2014/main" id="{F858A867-22EE-4AD7-9494-5556E693A1B9}"/>
              </a:ext>
            </a:extLst>
          </p:cNvPr>
          <p:cNvSpPr txBox="1">
            <a:spLocks/>
          </p:cNvSpPr>
          <p:nvPr/>
        </p:nvSpPr>
        <p:spPr>
          <a:xfrm>
            <a:off x="572151" y="1299284"/>
            <a:ext cx="11047698" cy="9772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vi-VN" sz="3200" b="1">
                <a:solidFill>
                  <a:schemeClr val="accent2"/>
                </a:solidFill>
                <a:latin typeface="UTM Avo" panose="02040603050506020204" pitchFamily="18" charset="0"/>
              </a:rPr>
              <a:t>II. VAI TRÒ VÀ TÁC HẠI CỦA NGUYÊN SINH VẬT</a:t>
            </a:r>
          </a:p>
        </p:txBody>
      </p:sp>
      <p:sp>
        <p:nvSpPr>
          <p:cNvPr id="6" name="Rectangle 5">
            <a:extLst>
              <a:ext uri="{FF2B5EF4-FFF2-40B4-BE49-F238E27FC236}">
                <a16:creationId xmlns:a16="http://schemas.microsoft.com/office/drawing/2014/main" id="{B6DF179C-CBE4-448A-B855-36351A8E8453}"/>
              </a:ext>
            </a:extLst>
          </p:cNvPr>
          <p:cNvSpPr/>
          <p:nvPr/>
        </p:nvSpPr>
        <p:spPr>
          <a:xfrm>
            <a:off x="572151" y="2276484"/>
            <a:ext cx="10384917" cy="502766"/>
          </a:xfrm>
          <a:prstGeom prst="rect">
            <a:avLst/>
          </a:prstGeom>
        </p:spPr>
        <p:txBody>
          <a:bodyPr wrap="square">
            <a:spAutoFit/>
          </a:bodyPr>
          <a:lstStyle/>
          <a:p>
            <a:r>
              <a:rPr lang="en-US" sz="2667" b="1" dirty="0">
                <a:solidFill>
                  <a:sysClr val="windowText" lastClr="000000"/>
                </a:solidFill>
                <a:latin typeface="UTM Avo" panose="02040603050506020204" pitchFamily="18" charset="0"/>
              </a:rPr>
              <a:t>1. Nguyên sinh vật là thức ăn của nhiều động vật</a:t>
            </a:r>
          </a:p>
        </p:txBody>
      </p:sp>
      <p:pic>
        <p:nvPicPr>
          <p:cNvPr id="2050" name="Picture 2" descr="từ vựng tiếng nhật">
            <a:extLst>
              <a:ext uri="{FF2B5EF4-FFF2-40B4-BE49-F238E27FC236}">
                <a16:creationId xmlns:a16="http://schemas.microsoft.com/office/drawing/2014/main" id="{E75692D2-2595-494A-AC74-5B91F2CC14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5561" y="2967936"/>
            <a:ext cx="5260877" cy="3507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3703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1000"/>
                                        <p:tgtEl>
                                          <p:spTgt spid="2050"/>
                                        </p:tgtEl>
                                      </p:cBhvr>
                                    </p:animEffect>
                                    <p:anim calcmode="lin" valueType="num">
                                      <p:cBhvr>
                                        <p:cTn id="18" dur="1000" fill="hold"/>
                                        <p:tgtEl>
                                          <p:spTgt spid="2050"/>
                                        </p:tgtEl>
                                        <p:attrNameLst>
                                          <p:attrName>ppt_x</p:attrName>
                                        </p:attrNameLst>
                                      </p:cBhvr>
                                      <p:tavLst>
                                        <p:tav tm="0">
                                          <p:val>
                                            <p:strVal val="#ppt_x"/>
                                          </p:val>
                                        </p:tav>
                                        <p:tav tm="100000">
                                          <p:val>
                                            <p:strVal val="#ppt_x"/>
                                          </p:val>
                                        </p:tav>
                                      </p:tavLst>
                                    </p:anim>
                                    <p:anim calcmode="lin" valueType="num">
                                      <p:cBhvr>
                                        <p:cTn id="1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Google Shape;202;p17">
            <a:extLst>
              <a:ext uri="{FF2B5EF4-FFF2-40B4-BE49-F238E27FC236}">
                <a16:creationId xmlns:a16="http://schemas.microsoft.com/office/drawing/2014/main" id="{5161D039-DD0E-44EE-ADAA-8C09A4374F75}"/>
              </a:ext>
            </a:extLst>
          </p:cNvPr>
          <p:cNvSpPr txBox="1">
            <a:spLocks/>
          </p:cNvSpPr>
          <p:nvPr/>
        </p:nvSpPr>
        <p:spPr>
          <a:xfrm>
            <a:off x="0" y="1223960"/>
            <a:ext cx="12192000" cy="9076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a:latin typeface="UTM Avo" panose="02040603050506020204" pitchFamily="18" charset="0"/>
              </a:rPr>
              <a:t>Quan sát Hình 17.</a:t>
            </a:r>
            <a:r>
              <a:rPr lang="vi-VN" sz="2800" b="1">
                <a:latin typeface="UTM Avo" panose="02040603050506020204" pitchFamily="18" charset="0"/>
              </a:rPr>
              <a:t>3</a:t>
            </a:r>
            <a:endParaRPr lang="en-US" sz="2800" b="1" dirty="0">
              <a:latin typeface="UTM Avo" panose="02040603050506020204" pitchFamily="18" charset="0"/>
            </a:endParaRPr>
          </a:p>
        </p:txBody>
      </p:sp>
      <p:sp>
        <p:nvSpPr>
          <p:cNvPr id="6" name="Rectangle 5">
            <a:extLst>
              <a:ext uri="{FF2B5EF4-FFF2-40B4-BE49-F238E27FC236}">
                <a16:creationId xmlns:a16="http://schemas.microsoft.com/office/drawing/2014/main" id="{EAF3C786-493A-4F22-A81A-60A3267E5A23}"/>
              </a:ext>
            </a:extLst>
          </p:cNvPr>
          <p:cNvSpPr/>
          <p:nvPr/>
        </p:nvSpPr>
        <p:spPr>
          <a:xfrm>
            <a:off x="1141171" y="3010119"/>
            <a:ext cx="4954829" cy="913199"/>
          </a:xfrm>
          <a:prstGeom prst="rect">
            <a:avLst/>
          </a:prstGeom>
        </p:spPr>
        <p:txBody>
          <a:bodyPr wrap="square">
            <a:spAutoFit/>
          </a:bodyPr>
          <a:lstStyle/>
          <a:p>
            <a:pPr algn="ctr"/>
            <a:r>
              <a:rPr lang="en-US" sz="2667" b="1" dirty="0">
                <a:solidFill>
                  <a:sysClr val="windowText" lastClr="000000"/>
                </a:solidFill>
                <a:latin typeface="UTM Avo" panose="02040603050506020204" pitchFamily="18" charset="0"/>
              </a:rPr>
              <a:t>Nguyên sinh vật là thức ăn của những động vật nào?</a:t>
            </a:r>
            <a:endParaRPr lang="en-US" sz="2667" dirty="0">
              <a:solidFill>
                <a:sysClr val="windowText" lastClr="000000"/>
              </a:solidFill>
              <a:latin typeface="UTM Avo" panose="02040603050506020204" pitchFamily="18" charset="0"/>
            </a:endParaRPr>
          </a:p>
        </p:txBody>
      </p:sp>
      <p:sp>
        <p:nvSpPr>
          <p:cNvPr id="7" name="Rectangle 6">
            <a:extLst>
              <a:ext uri="{FF2B5EF4-FFF2-40B4-BE49-F238E27FC236}">
                <a16:creationId xmlns:a16="http://schemas.microsoft.com/office/drawing/2014/main" id="{3408A344-203A-4685-A855-D66BAB16B4C9}"/>
              </a:ext>
            </a:extLst>
          </p:cNvPr>
          <p:cNvSpPr/>
          <p:nvPr/>
        </p:nvSpPr>
        <p:spPr>
          <a:xfrm>
            <a:off x="687324" y="3923318"/>
            <a:ext cx="5408676" cy="1323632"/>
          </a:xfrm>
          <a:prstGeom prst="rect">
            <a:avLst/>
          </a:prstGeom>
        </p:spPr>
        <p:txBody>
          <a:bodyPr wrap="square">
            <a:spAutoFit/>
          </a:bodyPr>
          <a:lstStyle/>
          <a:p>
            <a:pPr marL="457189" indent="-457189" algn="just">
              <a:buFont typeface="Wingdings" panose="05000000000000000000" pitchFamily="2" charset="2"/>
              <a:buChar char="§"/>
            </a:pPr>
            <a:r>
              <a:rPr lang="en-US" sz="2667" dirty="0">
                <a:solidFill>
                  <a:sysClr val="windowText" lastClr="000000"/>
                </a:solidFill>
                <a:latin typeface="UTM Avo" panose="02040603050506020204" pitchFamily="18" charset="0"/>
              </a:rPr>
              <a:t>Nguyên sinh vật là thức ăn của nhiều loài động vật nhỏ, bao gồm tôm, cua, cá. </a:t>
            </a:r>
          </a:p>
        </p:txBody>
      </p:sp>
      <p:pic>
        <p:nvPicPr>
          <p:cNvPr id="4" name="Picture 3">
            <a:extLst>
              <a:ext uri="{FF2B5EF4-FFF2-40B4-BE49-F238E27FC236}">
                <a16:creationId xmlns:a16="http://schemas.microsoft.com/office/drawing/2014/main" id="{39148806-7E68-4E61-AD16-82BC3DD65CE3}"/>
              </a:ext>
            </a:extLst>
          </p:cNvPr>
          <p:cNvPicPr>
            <a:picLocks noChangeAspect="1"/>
          </p:cNvPicPr>
          <p:nvPr/>
        </p:nvPicPr>
        <p:blipFill>
          <a:blip r:embed="rId4"/>
          <a:stretch>
            <a:fillRect/>
          </a:stretch>
        </p:blipFill>
        <p:spPr>
          <a:xfrm>
            <a:off x="6394662" y="2122378"/>
            <a:ext cx="4793598" cy="4533900"/>
          </a:xfrm>
          <a:prstGeom prst="rect">
            <a:avLst/>
          </a:prstGeom>
        </p:spPr>
      </p:pic>
    </p:spTree>
    <p:extLst>
      <p:ext uri="{BB962C8B-B14F-4D97-AF65-F5344CB8AC3E}">
        <p14:creationId xmlns:p14="http://schemas.microsoft.com/office/powerpoint/2010/main" val="9814679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barn(inVertical)">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Google Shape;181;p14">
            <a:extLst>
              <a:ext uri="{FF2B5EF4-FFF2-40B4-BE49-F238E27FC236}">
                <a16:creationId xmlns:a16="http://schemas.microsoft.com/office/drawing/2014/main" id="{E296C7C2-BBD3-458F-BAB1-7E78207EB0B5}"/>
              </a:ext>
            </a:extLst>
          </p:cNvPr>
          <p:cNvSpPr txBox="1">
            <a:spLocks/>
          </p:cNvSpPr>
          <p:nvPr/>
        </p:nvSpPr>
        <p:spPr>
          <a:xfrm>
            <a:off x="609600" y="991591"/>
            <a:ext cx="9544049" cy="1233771"/>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vi-VN" sz="2800" b="1">
                <a:solidFill>
                  <a:sysClr val="windowText" lastClr="000000"/>
                </a:solidFill>
                <a:latin typeface="UTM Avo" panose="02040603050506020204" pitchFamily="18" charset="0"/>
              </a:rPr>
              <a:t>2. Một số nguyên sinh vật gây bệnh ở người</a:t>
            </a:r>
            <a:endParaRPr lang="vi-VN" sz="2800" b="1" dirty="0">
              <a:solidFill>
                <a:sysClr val="windowText" lastClr="000000"/>
              </a:solidFill>
              <a:latin typeface="UTM Avo" panose="02040603050506020204" pitchFamily="18" charset="0"/>
            </a:endParaRPr>
          </a:p>
        </p:txBody>
      </p:sp>
      <p:sp>
        <p:nvSpPr>
          <p:cNvPr id="6" name="Rectangle 5">
            <a:extLst>
              <a:ext uri="{FF2B5EF4-FFF2-40B4-BE49-F238E27FC236}">
                <a16:creationId xmlns:a16="http://schemas.microsoft.com/office/drawing/2014/main" id="{9C9BB102-5814-491E-AE9B-CA9B39A55F88}"/>
              </a:ext>
            </a:extLst>
          </p:cNvPr>
          <p:cNvSpPr/>
          <p:nvPr/>
        </p:nvSpPr>
        <p:spPr>
          <a:xfrm>
            <a:off x="609600" y="2225362"/>
            <a:ext cx="11582400" cy="1043940"/>
          </a:xfrm>
          <a:prstGeom prst="rect">
            <a:avLst/>
          </a:prstGeom>
        </p:spPr>
        <p:txBody>
          <a:bodyPr wrap="square">
            <a:spAutoFit/>
          </a:bodyPr>
          <a:lstStyle/>
          <a:p>
            <a:pPr algn="just">
              <a:lnSpc>
                <a:spcPts val="3600"/>
              </a:lnSpc>
              <a:spcBef>
                <a:spcPts val="267"/>
              </a:spcBef>
              <a:spcAft>
                <a:spcPts val="267"/>
              </a:spcAft>
            </a:pPr>
            <a:r>
              <a:rPr lang="en" sz="2667" dirty="0">
                <a:solidFill>
                  <a:sysClr val="windowText" lastClr="000000"/>
                </a:solidFill>
                <a:latin typeface="UTM Avo" panose="02040603050506020204" pitchFamily="18" charset="0"/>
              </a:rPr>
              <a:t>Quan sát Hình 17.4, 17.5:</a:t>
            </a:r>
          </a:p>
          <a:p>
            <a:pPr algn="just">
              <a:lnSpc>
                <a:spcPts val="3600"/>
              </a:lnSpc>
              <a:spcBef>
                <a:spcPts val="267"/>
              </a:spcBef>
              <a:spcAft>
                <a:spcPts val="267"/>
              </a:spcAft>
            </a:pPr>
            <a:r>
              <a:rPr lang="en" sz="2667" i="1" dirty="0">
                <a:solidFill>
                  <a:sysClr val="windowText" lastClr="000000"/>
                </a:solidFill>
                <a:latin typeface="UTM Avo" panose="02040603050506020204" pitchFamily="18" charset="0"/>
              </a:rPr>
              <a:t>Em hãy chỉ ra con đường</a:t>
            </a:r>
            <a:r>
              <a:rPr lang="en-US" sz="2667" i="1" dirty="0">
                <a:solidFill>
                  <a:sysClr val="windowText" lastClr="000000"/>
                </a:solidFill>
                <a:latin typeface="UTM Avo" panose="02040603050506020204" pitchFamily="18" charset="0"/>
              </a:rPr>
              <a:t> trùng sốt rét, trùng kiết lị gây bệnh ở người.</a:t>
            </a:r>
            <a:endParaRPr lang="en" sz="2667" i="1" dirty="0">
              <a:solidFill>
                <a:sysClr val="windowText" lastClr="000000"/>
              </a:solidFill>
              <a:latin typeface="UTM Avo" panose="02040603050506020204" pitchFamily="18" charset="0"/>
            </a:endParaRPr>
          </a:p>
        </p:txBody>
      </p:sp>
      <p:pic>
        <p:nvPicPr>
          <p:cNvPr id="7" name="Picture 6" descr="A diagram of a plant life cycle&#10;&#10;Description automatically generated">
            <a:extLst>
              <a:ext uri="{FF2B5EF4-FFF2-40B4-BE49-F238E27FC236}">
                <a16:creationId xmlns:a16="http://schemas.microsoft.com/office/drawing/2014/main" id="{4895215B-8C07-466E-A3F3-CDA1A54FA527}"/>
              </a:ext>
            </a:extLst>
          </p:cNvPr>
          <p:cNvPicPr>
            <a:picLocks noChangeAspect="1"/>
          </p:cNvPicPr>
          <p:nvPr/>
        </p:nvPicPr>
        <p:blipFill rotWithShape="1">
          <a:blip r:embed="rId4"/>
          <a:srcRect l="25953" t="5778" r="26310"/>
          <a:stretch/>
        </p:blipFill>
        <p:spPr>
          <a:xfrm>
            <a:off x="1494021" y="3294108"/>
            <a:ext cx="3977866" cy="3549378"/>
          </a:xfrm>
          <a:prstGeom prst="rect">
            <a:avLst/>
          </a:prstGeom>
        </p:spPr>
      </p:pic>
      <p:pic>
        <p:nvPicPr>
          <p:cNvPr id="9" name="Picture 8" descr="A diagram of a person's life cycle&#10;&#10;Description automatically generated">
            <a:extLst>
              <a:ext uri="{FF2B5EF4-FFF2-40B4-BE49-F238E27FC236}">
                <a16:creationId xmlns:a16="http://schemas.microsoft.com/office/drawing/2014/main" id="{3840CD0C-D681-AF1E-E2F0-35F396DB29E5}"/>
              </a:ext>
            </a:extLst>
          </p:cNvPr>
          <p:cNvPicPr>
            <a:picLocks noChangeAspect="1"/>
          </p:cNvPicPr>
          <p:nvPr/>
        </p:nvPicPr>
        <p:blipFill rotWithShape="1">
          <a:blip r:embed="rId5"/>
          <a:srcRect l="22857" t="5778" r="22738"/>
          <a:stretch/>
        </p:blipFill>
        <p:spPr>
          <a:xfrm>
            <a:off x="6720115" y="3308623"/>
            <a:ext cx="4533376" cy="3549377"/>
          </a:xfrm>
          <a:prstGeom prst="rect">
            <a:avLst/>
          </a:prstGeom>
        </p:spPr>
      </p:pic>
    </p:spTree>
    <p:extLst>
      <p:ext uri="{BB962C8B-B14F-4D97-AF65-F5344CB8AC3E}">
        <p14:creationId xmlns:p14="http://schemas.microsoft.com/office/powerpoint/2010/main" val="16066849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barn(inVertical)">
                                      <p:cBhvr>
                                        <p:cTn id="15"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Rectangle 6">
            <a:extLst>
              <a:ext uri="{FF2B5EF4-FFF2-40B4-BE49-F238E27FC236}">
                <a16:creationId xmlns:a16="http://schemas.microsoft.com/office/drawing/2014/main" id="{C36CD6FB-5C89-41A4-BE37-DA982B5B664B}"/>
              </a:ext>
            </a:extLst>
          </p:cNvPr>
          <p:cNvSpPr/>
          <p:nvPr/>
        </p:nvSpPr>
        <p:spPr>
          <a:xfrm>
            <a:off x="7002215" y="2322266"/>
            <a:ext cx="4671993" cy="3337837"/>
          </a:xfrm>
          <a:prstGeom prst="rect">
            <a:avLst/>
          </a:prstGeom>
        </p:spPr>
        <p:txBody>
          <a:bodyPr wrap="square">
            <a:spAutoFit/>
          </a:bodyPr>
          <a:lstStyle/>
          <a:p>
            <a:pPr algn="just">
              <a:lnSpc>
                <a:spcPct val="150000"/>
              </a:lnSpc>
            </a:pPr>
            <a:r>
              <a:rPr lang="en-US" sz="2400" b="1" dirty="0">
                <a:solidFill>
                  <a:sysClr val="windowText" lastClr="000000"/>
                </a:solidFill>
                <a:latin typeface="UTM Avo" panose="02040603050506020204" pitchFamily="18" charset="0"/>
              </a:rPr>
              <a:t>Trùng sốt rét </a:t>
            </a:r>
            <a:r>
              <a:rPr lang="en-US" sz="2400" dirty="0">
                <a:solidFill>
                  <a:sysClr val="windowText" lastClr="000000"/>
                </a:solidFill>
                <a:latin typeface="UTM Avo" panose="02040603050506020204" pitchFamily="18" charset="0"/>
              </a:rPr>
              <a:t>do muỗi truyền vào máu người và theo đường máu đến gan. Sau đó, chúng chui và kí sinh trong các tế bào hồng cầu bị vỡ, gây nên bệnh sốt rét. </a:t>
            </a:r>
          </a:p>
        </p:txBody>
      </p:sp>
      <p:pic>
        <p:nvPicPr>
          <p:cNvPr id="4" name="Picture 3" descr="A diagram of a plant life cycle&#10;&#10;Description automatically generated">
            <a:extLst>
              <a:ext uri="{FF2B5EF4-FFF2-40B4-BE49-F238E27FC236}">
                <a16:creationId xmlns:a16="http://schemas.microsoft.com/office/drawing/2014/main" id="{CC8A3020-69F0-A983-E1C9-DFEFAABD16F6}"/>
              </a:ext>
            </a:extLst>
          </p:cNvPr>
          <p:cNvPicPr>
            <a:picLocks noChangeAspect="1"/>
          </p:cNvPicPr>
          <p:nvPr/>
        </p:nvPicPr>
        <p:blipFill rotWithShape="1">
          <a:blip r:embed="rId4"/>
          <a:srcRect l="25953" t="5778" r="26310"/>
          <a:stretch/>
        </p:blipFill>
        <p:spPr>
          <a:xfrm>
            <a:off x="517792" y="1758217"/>
            <a:ext cx="5715440" cy="5099783"/>
          </a:xfrm>
          <a:prstGeom prst="rect">
            <a:avLst/>
          </a:prstGeom>
        </p:spPr>
      </p:pic>
    </p:spTree>
    <p:extLst>
      <p:ext uri="{BB962C8B-B14F-4D97-AF65-F5344CB8AC3E}">
        <p14:creationId xmlns:p14="http://schemas.microsoft.com/office/powerpoint/2010/main" val="38266110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Rectangle 7">
            <a:extLst>
              <a:ext uri="{FF2B5EF4-FFF2-40B4-BE49-F238E27FC236}">
                <a16:creationId xmlns:a16="http://schemas.microsoft.com/office/drawing/2014/main" id="{87CFD725-8BC9-4D17-B9EF-F64F64B28DFF}"/>
              </a:ext>
            </a:extLst>
          </p:cNvPr>
          <p:cNvSpPr/>
          <p:nvPr/>
        </p:nvSpPr>
        <p:spPr>
          <a:xfrm>
            <a:off x="474249" y="2989918"/>
            <a:ext cx="4257407" cy="2229841"/>
          </a:xfrm>
          <a:prstGeom prst="rect">
            <a:avLst/>
          </a:prstGeom>
        </p:spPr>
        <p:txBody>
          <a:bodyPr wrap="square">
            <a:spAutoFit/>
          </a:bodyPr>
          <a:lstStyle/>
          <a:p>
            <a:pPr algn="just">
              <a:lnSpc>
                <a:spcPct val="150000"/>
              </a:lnSpc>
            </a:pPr>
            <a:r>
              <a:rPr lang="en-US" sz="2400" b="1" dirty="0">
                <a:solidFill>
                  <a:sysClr val="windowText" lastClr="000000"/>
                </a:solidFill>
                <a:latin typeface="UTM Avo" panose="02040603050506020204" pitchFamily="18" charset="0"/>
              </a:rPr>
              <a:t>Trùng kiết lị </a:t>
            </a:r>
            <a:r>
              <a:rPr lang="en-US" sz="2400" dirty="0">
                <a:solidFill>
                  <a:sysClr val="windowText" lastClr="000000"/>
                </a:solidFill>
                <a:latin typeface="UTM Avo" panose="02040603050506020204" pitchFamily="18" charset="0"/>
              </a:rPr>
              <a:t>theo thức ăn, nước uống đi vào ống tiêu hóa của người gây lở loét ở thành ruột. </a:t>
            </a:r>
          </a:p>
        </p:txBody>
      </p:sp>
      <p:pic>
        <p:nvPicPr>
          <p:cNvPr id="4" name="Picture 3" descr="A diagram of a person's life cycle&#10;&#10;Description automatically generated">
            <a:extLst>
              <a:ext uri="{FF2B5EF4-FFF2-40B4-BE49-F238E27FC236}">
                <a16:creationId xmlns:a16="http://schemas.microsoft.com/office/drawing/2014/main" id="{F3DC7814-9344-1FF1-B32E-B81ED5B760E7}"/>
              </a:ext>
            </a:extLst>
          </p:cNvPr>
          <p:cNvPicPr>
            <a:picLocks noChangeAspect="1"/>
          </p:cNvPicPr>
          <p:nvPr/>
        </p:nvPicPr>
        <p:blipFill rotWithShape="1">
          <a:blip r:embed="rId4"/>
          <a:srcRect l="22857" t="5778" r="22738"/>
          <a:stretch/>
        </p:blipFill>
        <p:spPr>
          <a:xfrm>
            <a:off x="5290035" y="1638241"/>
            <a:ext cx="6666840" cy="5219759"/>
          </a:xfrm>
          <a:prstGeom prst="rect">
            <a:avLst/>
          </a:prstGeom>
        </p:spPr>
      </p:pic>
    </p:spTree>
    <p:extLst>
      <p:ext uri="{BB962C8B-B14F-4D97-AF65-F5344CB8AC3E}">
        <p14:creationId xmlns:p14="http://schemas.microsoft.com/office/powerpoint/2010/main" val="14358116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Rectangle 7">
            <a:extLst>
              <a:ext uri="{FF2B5EF4-FFF2-40B4-BE49-F238E27FC236}">
                <a16:creationId xmlns:a16="http://schemas.microsoft.com/office/drawing/2014/main" id="{D42F7B6C-C79C-4F50-985F-BE542DBBF9FC}"/>
              </a:ext>
            </a:extLst>
          </p:cNvPr>
          <p:cNvSpPr/>
          <p:nvPr/>
        </p:nvSpPr>
        <p:spPr>
          <a:xfrm>
            <a:off x="704098" y="1640932"/>
            <a:ext cx="5981125" cy="584775"/>
          </a:xfrm>
          <a:prstGeom prst="rect">
            <a:avLst/>
          </a:prstGeom>
        </p:spPr>
        <p:txBody>
          <a:bodyPr wrap="none">
            <a:spAutoFit/>
          </a:bodyPr>
          <a:lstStyle/>
          <a:p>
            <a:r>
              <a:rPr lang="en" sz="3200" b="1" dirty="0">
                <a:latin typeface="UTM Avo" panose="02040603050506020204" pitchFamily="18" charset="0"/>
              </a:rPr>
              <a:t>Thảo luận và trả lời câu hỏi</a:t>
            </a:r>
            <a:endParaRPr lang="en-US" sz="3200" b="1" dirty="0">
              <a:latin typeface="UTM Avo" panose="02040603050506020204" pitchFamily="18" charset="0"/>
            </a:endParaRPr>
          </a:p>
        </p:txBody>
      </p:sp>
      <p:sp>
        <p:nvSpPr>
          <p:cNvPr id="9" name="Rectangle 8">
            <a:extLst>
              <a:ext uri="{FF2B5EF4-FFF2-40B4-BE49-F238E27FC236}">
                <a16:creationId xmlns:a16="http://schemas.microsoft.com/office/drawing/2014/main" id="{2D3F413D-CF55-44FE-9C05-F39DE67A669B}"/>
              </a:ext>
            </a:extLst>
          </p:cNvPr>
          <p:cNvSpPr/>
          <p:nvPr/>
        </p:nvSpPr>
        <p:spPr>
          <a:xfrm>
            <a:off x="999519" y="2225707"/>
            <a:ext cx="9846671" cy="913199"/>
          </a:xfrm>
          <a:prstGeom prst="rect">
            <a:avLst/>
          </a:prstGeom>
        </p:spPr>
        <p:txBody>
          <a:bodyPr wrap="square">
            <a:spAutoFit/>
          </a:bodyPr>
          <a:lstStyle/>
          <a:p>
            <a:pPr algn="just"/>
            <a:r>
              <a:rPr lang="en-US" sz="2667" i="1" dirty="0">
                <a:solidFill>
                  <a:schemeClr val="tx1"/>
                </a:solidFill>
                <a:latin typeface="UTM Avo" panose="02040603050506020204" pitchFamily="18" charset="0"/>
                <a:cs typeface="Times New Roman" panose="02020603050405020304" pitchFamily="18" charset="0"/>
              </a:rPr>
              <a:t>Em </a:t>
            </a:r>
            <a:r>
              <a:rPr lang="en-US" sz="2667" i="1" dirty="0" err="1">
                <a:solidFill>
                  <a:schemeClr val="tx1"/>
                </a:solidFill>
                <a:latin typeface="UTM Avo" panose="02040603050506020204" pitchFamily="18" charset="0"/>
                <a:cs typeface="Times New Roman" panose="02020603050405020304" pitchFamily="18" charset="0"/>
              </a:rPr>
              <a:t>hãy</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nêu</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một</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số</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biện</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pháp</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phòng</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chống</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bệnh</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sốt</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rét</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bệnh</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kiết</a:t>
            </a:r>
            <a:r>
              <a:rPr lang="en-US" sz="2667" i="1" dirty="0">
                <a:solidFill>
                  <a:schemeClr val="tx1"/>
                </a:solidFill>
                <a:latin typeface="UTM Avo" panose="02040603050506020204" pitchFamily="18" charset="0"/>
                <a:cs typeface="Times New Roman" panose="02020603050405020304" pitchFamily="18" charset="0"/>
              </a:rPr>
              <a:t> </a:t>
            </a:r>
            <a:r>
              <a:rPr lang="en-US" sz="2667" i="1" dirty="0" err="1">
                <a:solidFill>
                  <a:schemeClr val="tx1"/>
                </a:solidFill>
                <a:latin typeface="UTM Avo" panose="02040603050506020204" pitchFamily="18" charset="0"/>
                <a:cs typeface="Times New Roman" panose="02020603050405020304" pitchFamily="18" charset="0"/>
              </a:rPr>
              <a:t>lị</a:t>
            </a:r>
            <a:r>
              <a:rPr lang="en-US" sz="2667" i="1" dirty="0">
                <a:solidFill>
                  <a:schemeClr val="tx1"/>
                </a:solidFill>
                <a:latin typeface="UTM Avo" panose="02040603050506020204" pitchFamily="18" charset="0"/>
                <a:cs typeface="Times New Roman" panose="02020603050405020304" pitchFamily="18" charset="0"/>
              </a:rPr>
              <a:t>. </a:t>
            </a:r>
          </a:p>
        </p:txBody>
      </p:sp>
      <p:pic>
        <p:nvPicPr>
          <p:cNvPr id="6" name="Picture 5">
            <a:extLst>
              <a:ext uri="{FF2B5EF4-FFF2-40B4-BE49-F238E27FC236}">
                <a16:creationId xmlns:a16="http://schemas.microsoft.com/office/drawing/2014/main" id="{ECFB5DBE-D953-4E64-9B3A-B14EFDF6A52C}"/>
              </a:ext>
            </a:extLst>
          </p:cNvPr>
          <p:cNvPicPr>
            <a:picLocks noChangeAspect="1"/>
          </p:cNvPicPr>
          <p:nvPr/>
        </p:nvPicPr>
        <p:blipFill>
          <a:blip r:embed="rId4"/>
          <a:stretch>
            <a:fillRect/>
          </a:stretch>
        </p:blipFill>
        <p:spPr>
          <a:xfrm>
            <a:off x="1176245" y="3221110"/>
            <a:ext cx="5036829" cy="3215118"/>
          </a:xfrm>
          <a:prstGeom prst="rect">
            <a:avLst/>
          </a:prstGeom>
        </p:spPr>
      </p:pic>
      <p:pic>
        <p:nvPicPr>
          <p:cNvPr id="7" name="Picture 6">
            <a:extLst>
              <a:ext uri="{FF2B5EF4-FFF2-40B4-BE49-F238E27FC236}">
                <a16:creationId xmlns:a16="http://schemas.microsoft.com/office/drawing/2014/main" id="{CBA65559-F95B-4DAF-9A43-96C4C249FE61}"/>
              </a:ext>
            </a:extLst>
          </p:cNvPr>
          <p:cNvPicPr>
            <a:picLocks noChangeAspect="1"/>
          </p:cNvPicPr>
          <p:nvPr/>
        </p:nvPicPr>
        <p:blipFill>
          <a:blip r:embed="rId5"/>
          <a:stretch>
            <a:fillRect/>
          </a:stretch>
        </p:blipFill>
        <p:spPr>
          <a:xfrm>
            <a:off x="6415171" y="3216488"/>
            <a:ext cx="4257716" cy="3219335"/>
          </a:xfrm>
          <a:prstGeom prst="rect">
            <a:avLst/>
          </a:prstGeom>
        </p:spPr>
      </p:pic>
    </p:spTree>
    <p:extLst>
      <p:ext uri="{BB962C8B-B14F-4D97-AF65-F5344CB8AC3E}">
        <p14:creationId xmlns:p14="http://schemas.microsoft.com/office/powerpoint/2010/main" val="22647365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down)">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22" presetClass="entr" presetSubtype="4"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Rounded Rectangle 2">
            <a:extLst>
              <a:ext uri="{FF2B5EF4-FFF2-40B4-BE49-F238E27FC236}">
                <a16:creationId xmlns:a16="http://schemas.microsoft.com/office/drawing/2014/main" id="{673C420F-830C-40DB-9125-63A02A6EEBC1}"/>
              </a:ext>
            </a:extLst>
          </p:cNvPr>
          <p:cNvSpPr/>
          <p:nvPr/>
        </p:nvSpPr>
        <p:spPr>
          <a:xfrm>
            <a:off x="1829435" y="2238781"/>
            <a:ext cx="3169920" cy="741273"/>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dirty="0">
                <a:latin typeface="UTM Avo" panose="02040603050506020204" pitchFamily="18" charset="0"/>
              </a:rPr>
              <a:t>Bệnh sốt rét</a:t>
            </a:r>
          </a:p>
        </p:txBody>
      </p:sp>
      <p:sp>
        <p:nvSpPr>
          <p:cNvPr id="5" name="Rectangle 4">
            <a:extLst>
              <a:ext uri="{FF2B5EF4-FFF2-40B4-BE49-F238E27FC236}">
                <a16:creationId xmlns:a16="http://schemas.microsoft.com/office/drawing/2014/main" id="{A56AC0B3-CEBF-4CA0-9978-9322C9757907}"/>
              </a:ext>
            </a:extLst>
          </p:cNvPr>
          <p:cNvSpPr/>
          <p:nvPr/>
        </p:nvSpPr>
        <p:spPr>
          <a:xfrm>
            <a:off x="901348" y="2984362"/>
            <a:ext cx="5469956" cy="3785652"/>
          </a:xfrm>
          <a:prstGeom prst="rect">
            <a:avLst/>
          </a:prstGeom>
        </p:spPr>
        <p:txBody>
          <a:bodyPr wrap="square">
            <a:spAutoFit/>
          </a:bodyPr>
          <a:lstStyle/>
          <a:p>
            <a:pPr marL="457189" indent="-457189" algn="just">
              <a:buFont typeface="Wingdings" panose="05000000000000000000" pitchFamily="2" charset="2"/>
              <a:buChar char="§"/>
            </a:pPr>
            <a:r>
              <a:rPr lang="vi-VN" sz="2400" dirty="0">
                <a:solidFill>
                  <a:sysClr val="windowText" lastClr="000000"/>
                </a:solidFill>
                <a:latin typeface="UTM Avo" panose="02040603050506020204" pitchFamily="18" charset="0"/>
              </a:rPr>
              <a:t>Đi ngủ buông màn.</a:t>
            </a:r>
          </a:p>
          <a:p>
            <a:pPr marL="457189" indent="-457189" algn="just">
              <a:buFont typeface="Wingdings" panose="05000000000000000000" pitchFamily="2" charset="2"/>
              <a:buChar char="§"/>
            </a:pPr>
            <a:r>
              <a:rPr lang="vi-VN" sz="2400" dirty="0">
                <a:solidFill>
                  <a:sysClr val="windowText" lastClr="000000"/>
                </a:solidFill>
                <a:latin typeface="UTM Avo" panose="02040603050506020204" pitchFamily="18" charset="0"/>
              </a:rPr>
              <a:t>Xoa kem xua muỗi, đốt hương xua muỗi.</a:t>
            </a:r>
          </a:p>
          <a:p>
            <a:pPr marL="457189" indent="-457189" algn="just">
              <a:buFont typeface="Wingdings" panose="05000000000000000000" pitchFamily="2" charset="2"/>
              <a:buChar char="§"/>
            </a:pPr>
            <a:r>
              <a:rPr lang="vi-VN" sz="2400" dirty="0">
                <a:solidFill>
                  <a:sysClr val="windowText" lastClr="000000"/>
                </a:solidFill>
                <a:latin typeface="UTM Avo" panose="02040603050506020204" pitchFamily="18" charset="0"/>
              </a:rPr>
              <a:t>Phát quang bụi rậm, khơi thông cống rãnh quanh nhà, mặc quần áo dài vào buổi tối.</a:t>
            </a:r>
          </a:p>
          <a:p>
            <a:pPr marL="457189" indent="-457189" algn="just">
              <a:buFont typeface="Wingdings" panose="05000000000000000000" pitchFamily="2" charset="2"/>
              <a:buChar char="§"/>
            </a:pPr>
            <a:r>
              <a:rPr lang="vi-VN" sz="2400" dirty="0">
                <a:solidFill>
                  <a:sysClr val="windowText" lastClr="000000"/>
                </a:solidFill>
                <a:latin typeface="UTM Avo" panose="02040603050506020204" pitchFamily="18" charset="0"/>
              </a:rPr>
              <a:t>Khơi thông dòng chảy, vớt rong rêu làm thoáng mặt nước.</a:t>
            </a:r>
          </a:p>
          <a:p>
            <a:pPr marL="457189" indent="-457189" algn="just">
              <a:buFont typeface="Wingdings" panose="05000000000000000000" pitchFamily="2" charset="2"/>
              <a:buChar char="§"/>
            </a:pPr>
            <a:r>
              <a:rPr lang="vi-VN" sz="2400" dirty="0">
                <a:solidFill>
                  <a:sysClr val="windowText" lastClr="000000"/>
                </a:solidFill>
                <a:latin typeface="UTM Avo" panose="02040603050506020204" pitchFamily="18" charset="0"/>
              </a:rPr>
              <a:t>An toàn truyền máu, đặc biệt với người có tiền sử sốt rét. </a:t>
            </a:r>
          </a:p>
        </p:txBody>
      </p:sp>
      <p:sp>
        <p:nvSpPr>
          <p:cNvPr id="8" name="Rounded Rectangle 14">
            <a:extLst>
              <a:ext uri="{FF2B5EF4-FFF2-40B4-BE49-F238E27FC236}">
                <a16:creationId xmlns:a16="http://schemas.microsoft.com/office/drawing/2014/main" id="{05B2F478-099B-404C-966C-107AFA4BD73A}"/>
              </a:ext>
            </a:extLst>
          </p:cNvPr>
          <p:cNvSpPr/>
          <p:nvPr/>
        </p:nvSpPr>
        <p:spPr>
          <a:xfrm>
            <a:off x="7912908" y="2238780"/>
            <a:ext cx="3169920" cy="741273"/>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dirty="0">
                <a:latin typeface="UTM Avo" panose="02040603050506020204" pitchFamily="18" charset="0"/>
              </a:rPr>
              <a:t>Bệnh kiết lị</a:t>
            </a:r>
          </a:p>
        </p:txBody>
      </p:sp>
      <p:sp>
        <p:nvSpPr>
          <p:cNvPr id="9" name="Rectangle 8">
            <a:extLst>
              <a:ext uri="{FF2B5EF4-FFF2-40B4-BE49-F238E27FC236}">
                <a16:creationId xmlns:a16="http://schemas.microsoft.com/office/drawing/2014/main" id="{D5CDE5F8-FDAA-4256-A9CC-6B783E0B6E72}"/>
              </a:ext>
            </a:extLst>
          </p:cNvPr>
          <p:cNvSpPr/>
          <p:nvPr/>
        </p:nvSpPr>
        <p:spPr>
          <a:xfrm>
            <a:off x="7084645" y="3210065"/>
            <a:ext cx="4223266" cy="2677656"/>
          </a:xfrm>
          <a:prstGeom prst="rect">
            <a:avLst/>
          </a:prstGeom>
        </p:spPr>
        <p:txBody>
          <a:bodyPr wrap="square">
            <a:spAutoFit/>
          </a:bodyPr>
          <a:lstStyle/>
          <a:p>
            <a:pPr marL="457189" indent="-457189" algn="just">
              <a:buFont typeface="Wingdings" panose="05000000000000000000" pitchFamily="2" charset="2"/>
              <a:buChar char="§"/>
            </a:pPr>
            <a:r>
              <a:rPr lang="vi-VN" sz="2400" dirty="0">
                <a:solidFill>
                  <a:sysClr val="windowText" lastClr="000000"/>
                </a:solidFill>
                <a:latin typeface="UTM Avo" panose="02040603050506020204" pitchFamily="18" charset="0"/>
                <a:ea typeface="Calibri" panose="020F0502020204030204" pitchFamily="34" charset="0"/>
              </a:rPr>
              <a:t>Rửa sạch tay trước khi ăn, ăn chín uống sôi.</a:t>
            </a:r>
          </a:p>
          <a:p>
            <a:pPr marL="457189" indent="-457189" algn="just">
              <a:buFont typeface="Wingdings" panose="05000000000000000000" pitchFamily="2" charset="2"/>
              <a:buChar char="§"/>
            </a:pPr>
            <a:r>
              <a:rPr lang="vi-VN" sz="2400" dirty="0">
                <a:solidFill>
                  <a:sysClr val="windowText" lastClr="000000"/>
                </a:solidFill>
                <a:latin typeface="UTM Avo" panose="02040603050506020204" pitchFamily="18" charset="0"/>
                <a:ea typeface="Calibri" panose="020F0502020204030204" pitchFamily="34" charset="0"/>
              </a:rPr>
              <a:t>Rửa sạch rau sống, thức ăn cần đậy kỹ tránh ruồi nhặn.</a:t>
            </a:r>
          </a:p>
          <a:p>
            <a:pPr marL="457189" indent="-457189" algn="just">
              <a:buFont typeface="Wingdings" panose="05000000000000000000" pitchFamily="2" charset="2"/>
              <a:buChar char="§"/>
            </a:pPr>
            <a:r>
              <a:rPr lang="vi-VN" sz="2400" dirty="0">
                <a:solidFill>
                  <a:sysClr val="windowText" lastClr="000000"/>
                </a:solidFill>
                <a:latin typeface="UTM Avo" panose="02040603050506020204" pitchFamily="18" charset="0"/>
                <a:ea typeface="Calibri" panose="020F0502020204030204" pitchFamily="34" charset="0"/>
              </a:rPr>
              <a:t>Vệ sinh môi trường ở sạch sẽ.</a:t>
            </a:r>
          </a:p>
        </p:txBody>
      </p:sp>
      <p:sp>
        <p:nvSpPr>
          <p:cNvPr id="10" name="Rectangle 9">
            <a:extLst>
              <a:ext uri="{FF2B5EF4-FFF2-40B4-BE49-F238E27FC236}">
                <a16:creationId xmlns:a16="http://schemas.microsoft.com/office/drawing/2014/main" id="{8BB4D881-ABDA-4029-9E6A-60DB09849C08}"/>
              </a:ext>
            </a:extLst>
          </p:cNvPr>
          <p:cNvSpPr/>
          <p:nvPr/>
        </p:nvSpPr>
        <p:spPr>
          <a:xfrm>
            <a:off x="0" y="1696532"/>
            <a:ext cx="12361255" cy="502766"/>
          </a:xfrm>
          <a:prstGeom prst="rect">
            <a:avLst/>
          </a:prstGeom>
        </p:spPr>
        <p:txBody>
          <a:bodyPr wrap="square">
            <a:spAutoFit/>
          </a:bodyPr>
          <a:lstStyle/>
          <a:p>
            <a:pPr algn="ctr"/>
            <a:r>
              <a:rPr lang="en-US" sz="2667" b="1" dirty="0">
                <a:solidFill>
                  <a:schemeClr val="accent2">
                    <a:lumMod val="75000"/>
                  </a:schemeClr>
                </a:solidFill>
                <a:latin typeface="UTM Avo" panose="02040603050506020204" pitchFamily="18" charset="0"/>
              </a:rPr>
              <a:t>Một số biện pháp phòng chống bệnh sốt rét, bệnh kiết lị. </a:t>
            </a:r>
          </a:p>
        </p:txBody>
      </p:sp>
    </p:spTree>
    <p:extLst>
      <p:ext uri="{BB962C8B-B14F-4D97-AF65-F5344CB8AC3E}">
        <p14:creationId xmlns:p14="http://schemas.microsoft.com/office/powerpoint/2010/main" val="11578567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animBg="1"/>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2E1AB91-6ADB-4766-9CB4-8EB2EAABB8D2}"/>
              </a:ext>
            </a:extLst>
          </p:cNvPr>
          <p:cNvSpPr/>
          <p:nvPr/>
        </p:nvSpPr>
        <p:spPr>
          <a:xfrm>
            <a:off x="915364" y="2447592"/>
            <a:ext cx="10638768" cy="303226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5B20386-F9F3-410C-B9DD-3AE6059AA395}"/>
              </a:ext>
            </a:extLst>
          </p:cNvPr>
          <p:cNvPicPr>
            <a:picLocks noChangeAspect="1"/>
          </p:cNvPicPr>
          <p:nvPr/>
        </p:nvPicPr>
        <p:blipFill>
          <a:blip r:embed="rId4"/>
          <a:stretch>
            <a:fillRect/>
          </a:stretch>
        </p:blipFill>
        <p:spPr>
          <a:xfrm>
            <a:off x="10531575" y="1735160"/>
            <a:ext cx="1022557" cy="965351"/>
          </a:xfrm>
          <a:prstGeom prst="rect">
            <a:avLst/>
          </a:prstGeom>
        </p:spPr>
      </p:pic>
      <p:sp>
        <p:nvSpPr>
          <p:cNvPr id="10" name="Rectangle 9">
            <a:extLst>
              <a:ext uri="{FF2B5EF4-FFF2-40B4-BE49-F238E27FC236}">
                <a16:creationId xmlns:a16="http://schemas.microsoft.com/office/drawing/2014/main" id="{5D367424-EF6A-4B67-BD41-7E0008A70CB0}"/>
              </a:ext>
            </a:extLst>
          </p:cNvPr>
          <p:cNvSpPr/>
          <p:nvPr/>
        </p:nvSpPr>
        <p:spPr>
          <a:xfrm>
            <a:off x="915364" y="2624894"/>
            <a:ext cx="10361271" cy="2677656"/>
          </a:xfrm>
          <a:prstGeom prst="rect">
            <a:avLst/>
          </a:prstGeom>
        </p:spPr>
        <p:txBody>
          <a:bodyPr wrap="square">
            <a:spAutoFit/>
          </a:bodyPr>
          <a:lstStyle/>
          <a:p>
            <a:pPr marL="457189" indent="-457189" algn="just">
              <a:buFont typeface="Wingdings" panose="05000000000000000000" pitchFamily="2" charset="2"/>
              <a:buChar char="§"/>
            </a:pPr>
            <a:r>
              <a:rPr lang="vi-VN" sz="2400" dirty="0">
                <a:solidFill>
                  <a:sysClr val="windowText" lastClr="000000"/>
                </a:solidFill>
                <a:latin typeface="UTM Avo" panose="02040603050506020204" pitchFamily="18" charset="0"/>
              </a:rPr>
              <a:t>Nguyên sinh vật rất đa dạng, gồm nhiều loại như: tảo lục đơn bào, tảo silic, trùng roi, trùng giày, trùng biến hình,...</a:t>
            </a:r>
          </a:p>
          <a:p>
            <a:pPr marL="457189" indent="-457189" algn="just">
              <a:buFont typeface="Wingdings" panose="05000000000000000000" pitchFamily="2" charset="2"/>
              <a:buChar char="§"/>
            </a:pPr>
            <a:r>
              <a:rPr lang="vi-VN" sz="2400" dirty="0">
                <a:solidFill>
                  <a:sysClr val="windowText" lastClr="000000"/>
                </a:solidFill>
                <a:latin typeface="UTM Avo" panose="02040603050506020204" pitchFamily="18" charset="0"/>
              </a:rPr>
              <a:t>Trong tự nhiên, nguyên sinh vật là thức ăn của nhiều sinh vật khác, đồng thời cũng là tác nhân gây nhiều bệnh ở người và động vật như bệnh sốt rét, bệnh kiết lị,...</a:t>
            </a:r>
          </a:p>
          <a:p>
            <a:pPr marL="457189" indent="-457189" algn="just">
              <a:buFont typeface="Wingdings" panose="05000000000000000000" pitchFamily="2" charset="2"/>
              <a:buChar char="§"/>
            </a:pPr>
            <a:r>
              <a:rPr lang="vi-VN" sz="2400" dirty="0">
                <a:solidFill>
                  <a:sysClr val="windowText" lastClr="000000"/>
                </a:solidFill>
                <a:latin typeface="UTM Avo" panose="02040603050506020204" pitchFamily="18" charset="0"/>
              </a:rPr>
              <a:t>Để phòng chống các bệnh do nguyên sinh vật gây nên ở người cần tiêu diệt muỗi truyền bệnh, thực hiện vệ sinh ăn uống,...</a:t>
            </a:r>
          </a:p>
        </p:txBody>
      </p:sp>
    </p:spTree>
    <p:extLst>
      <p:ext uri="{BB962C8B-B14F-4D97-AF65-F5344CB8AC3E}">
        <p14:creationId xmlns:p14="http://schemas.microsoft.com/office/powerpoint/2010/main" val="3283229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500"/>
                                        <p:tgtEl>
                                          <p:spTgt spid="10">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fade">
                                      <p:cBhvr>
                                        <p:cTn id="25"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7AF08479-8669-4743-AD80-4E05F5791822}"/>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76484" y="2807460"/>
            <a:ext cx="3999737" cy="3999737"/>
          </a:xfrm>
          <a:prstGeom prst="rect">
            <a:avLst/>
          </a:prstGeom>
          <a:ln>
            <a:noFill/>
          </a:ln>
        </p:spPr>
      </p:pic>
      <p:pic>
        <p:nvPicPr>
          <p:cNvPr id="7" name="581c6ee138d9f">
            <a:hlinkClick r:id="" action="ppaction://media"/>
            <a:extLst>
              <a:ext uri="{FF2B5EF4-FFF2-40B4-BE49-F238E27FC236}">
                <a16:creationId xmlns:a16="http://schemas.microsoft.com/office/drawing/2014/main" id="{1D6055FF-8C49-406E-A62C-230215AF608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1322" y="297406"/>
            <a:ext cx="609600" cy="609600"/>
          </a:xfrm>
          <a:prstGeom prst="rect">
            <a:avLst/>
          </a:prstGeom>
        </p:spPr>
      </p:pic>
      <p:pic>
        <p:nvPicPr>
          <p:cNvPr id="18" name="Picture 17"/>
          <p:cNvPicPr>
            <a:picLocks noChangeAspect="1"/>
          </p:cNvPicPr>
          <p:nvPr/>
        </p:nvPicPr>
        <p:blipFill rotWithShape="1">
          <a:blip r:embed="rId8"/>
          <a:srcRect l="13548" t="19986" r="55968" b="17188"/>
          <a:stretch/>
        </p:blipFill>
        <p:spPr>
          <a:xfrm>
            <a:off x="9790235" y="4159002"/>
            <a:ext cx="2401765" cy="2782997"/>
          </a:xfrm>
          <a:prstGeom prst="rect">
            <a:avLst/>
          </a:prstGeom>
        </p:spPr>
      </p:pic>
      <p:pic>
        <p:nvPicPr>
          <p:cNvPr id="9" name="Picture 8">
            <a:hlinkClick r:id="" action="ppaction://hlinkshowjump?jump=nextslide"/>
            <a:extLst>
              <a:ext uri="{FF2B5EF4-FFF2-40B4-BE49-F238E27FC236}">
                <a16:creationId xmlns:a16="http://schemas.microsoft.com/office/drawing/2014/main" id="{A152F28D-03D3-4D6D-AC5E-DF195FFC531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43144" y="4857559"/>
            <a:ext cx="1495945" cy="566994"/>
          </a:xfrm>
          <a:prstGeom prst="rect">
            <a:avLst/>
          </a:prstGeom>
        </p:spPr>
      </p:pic>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10689681" y="2726274"/>
            <a:ext cx="1476972" cy="1476972"/>
          </a:xfrm>
          <a:prstGeom prst="rect">
            <a:avLst/>
          </a:prstGeom>
        </p:spPr>
      </p:pic>
      <p:sp>
        <p:nvSpPr>
          <p:cNvPr id="10" name="Rectangle 9">
            <a:extLst>
              <a:ext uri="{FF2B5EF4-FFF2-40B4-BE49-F238E27FC236}">
                <a16:creationId xmlns:a16="http://schemas.microsoft.com/office/drawing/2014/main" id="{68CCCB1E-5D6D-4B1D-94ED-906BCD4A2D0C}"/>
              </a:ext>
            </a:extLst>
          </p:cNvPr>
          <p:cNvSpPr/>
          <p:nvPr/>
        </p:nvSpPr>
        <p:spPr>
          <a:xfrm>
            <a:off x="617846" y="1685427"/>
            <a:ext cx="10780825" cy="1620570"/>
          </a:xfrm>
          <a:prstGeom prst="rect">
            <a:avLst/>
          </a:prstGeom>
          <a:noFill/>
          <a:ln w="12700" cap="flat" cmpd="sng" algn="ctr">
            <a:noFill/>
            <a:prstDash val="solid"/>
            <a:miter lim="800000"/>
          </a:ln>
          <a:effectLst/>
        </p:spPr>
        <p:txBody>
          <a:bodyPr rtlCol="0" anchor="ctr">
            <a:prstTxWarp prst="textChevron">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0" cap="none" spc="50" normalizeH="0" baseline="0" noProof="0" dirty="0">
                <a:ln w="28575" cmpd="sng">
                  <a:solidFill>
                    <a:prstClr val="black">
                      <a:lumMod val="95000"/>
                      <a:lumOff val="5000"/>
                    </a:prstClr>
                  </a:solidFill>
                  <a:prstDash val="solid"/>
                </a:ln>
                <a:solidFill>
                  <a:srgbClr val="EB701D"/>
                </a:solidFill>
                <a:effectLst>
                  <a:glow rad="38100">
                    <a:srgbClr val="5B9BD5">
                      <a:alpha val="40000"/>
                    </a:srgbClr>
                  </a:glow>
                </a:effectLst>
                <a:uLnTx/>
                <a:uFillTx/>
                <a:latin typeface="iCiel Cadena" panose="02000503000000020004" charset="0"/>
                <a:ea typeface="Tahoma" panose="020B0604030504040204" pitchFamily="34" charset="0"/>
                <a:cs typeface="Tahoma" panose="020B0604030504040204" pitchFamily="34" charset="0"/>
                <a:sym typeface="Arial"/>
              </a:rPr>
              <a:t>THỢ SĂN HẠT DẺ</a:t>
            </a:r>
          </a:p>
        </p:txBody>
      </p:sp>
      <p:pic>
        <p:nvPicPr>
          <p:cNvPr id="12" name="Picture 11">
            <a:extLst>
              <a:ext uri="{FF2B5EF4-FFF2-40B4-BE49-F238E27FC236}">
                <a16:creationId xmlns:a16="http://schemas.microsoft.com/office/drawing/2014/main" id="{D7B7D690-10A3-42BB-BBC6-78C4254F29F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14594122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63" presetClass="path" presetSubtype="0" accel="50000" decel="50000" fill="hold" nodeType="withEffect">
                                  <p:stCondLst>
                                    <p:cond delay="0"/>
                                  </p:stCondLst>
                                  <p:childTnLst>
                                    <p:animMotion origin="layout" path="M -0.34766 -0.00579 L 0.83268 -0.01065 " pathEditMode="relative" rAng="0" ptsTypes="AA">
                                      <p:cBhvr>
                                        <p:cTn id="8" dur="2000" fill="hold"/>
                                        <p:tgtEl>
                                          <p:spTgt spid="8"/>
                                        </p:tgtEl>
                                        <p:attrNameLst>
                                          <p:attrName>ppt_x</p:attrName>
                                          <p:attrName>ppt_y</p:attrName>
                                        </p:attrNameLst>
                                      </p:cBhvr>
                                      <p:rCtr x="59010" y="-255"/>
                                    </p:animMotion>
                                  </p:childTnLst>
                                </p:cTn>
                              </p:par>
                              <p:par>
                                <p:cTn id="9" presetID="56" presetClass="entr" presetSubtype="0" fill="hold" grpId="0" nodeType="with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by="(-#ppt_w*2)" calcmode="lin" valueType="num">
                                      <p:cBhvr rctx="PPT">
                                        <p:cTn id="11" dur="250" autoRev="1" fill="hold">
                                          <p:stCondLst>
                                            <p:cond delay="0"/>
                                          </p:stCondLst>
                                        </p:cTn>
                                        <p:tgtEl>
                                          <p:spTgt spid="10"/>
                                        </p:tgtEl>
                                        <p:attrNameLst>
                                          <p:attrName>ppt_w</p:attrName>
                                        </p:attrNameLst>
                                      </p:cBhvr>
                                    </p:anim>
                                    <p:anim by="(#ppt_w*0.50)" calcmode="lin" valueType="num">
                                      <p:cBhvr>
                                        <p:cTn id="12" dur="250" decel="50000" autoRev="1" fill="hold">
                                          <p:stCondLst>
                                            <p:cond delay="0"/>
                                          </p:stCondLst>
                                        </p:cTn>
                                        <p:tgtEl>
                                          <p:spTgt spid="10"/>
                                        </p:tgtEl>
                                        <p:attrNameLst>
                                          <p:attrName>ppt_x</p:attrName>
                                        </p:attrNameLst>
                                      </p:cBhvr>
                                    </p:anim>
                                    <p:anim from="(-#ppt_h/2)" to="(#ppt_y)" calcmode="lin" valueType="num">
                                      <p:cBhvr>
                                        <p:cTn id="13" dur="500" fill="hold">
                                          <p:stCondLst>
                                            <p:cond delay="0"/>
                                          </p:stCondLst>
                                        </p:cTn>
                                        <p:tgtEl>
                                          <p:spTgt spid="10"/>
                                        </p:tgtEl>
                                        <p:attrNameLst>
                                          <p:attrName>ppt_y</p:attrName>
                                        </p:attrNameLst>
                                      </p:cBhvr>
                                    </p:anim>
                                    <p:animRot by="21600000">
                                      <p:cBhvr>
                                        <p:cTn id="14" dur="500" fill="hold">
                                          <p:stCondLst>
                                            <p:cond delay="0"/>
                                          </p:stCondLst>
                                        </p:cTn>
                                        <p:tgtEl>
                                          <p:spTgt spid="10"/>
                                        </p:tgtEl>
                                        <p:attrNameLst>
                                          <p:attrName>r</p:attrName>
                                        </p:attrNameLst>
                                      </p:cBhvr>
                                    </p:animRot>
                                  </p:childTnLst>
                                </p:cTn>
                              </p:par>
                            </p:childTnLst>
                          </p:cTn>
                        </p:par>
                        <p:par>
                          <p:cTn id="15" fill="hold">
                            <p:stCondLst>
                              <p:cond delay="2000"/>
                            </p:stCondLst>
                            <p:childTnLst>
                              <p:par>
                                <p:cTn id="16" presetID="32" presetClass="emph" presetSubtype="0" repeatCount="indefinite" fill="hold" grpId="1" nodeType="afterEffect">
                                  <p:stCondLst>
                                    <p:cond delay="0"/>
                                  </p:stCondLst>
                                  <p:iterate type="lt">
                                    <p:tmPct val="0"/>
                                  </p:iterate>
                                  <p:childTnLst>
                                    <p:animRot by="120000">
                                      <p:cBhvr>
                                        <p:cTn id="17" dur="75" fill="hold">
                                          <p:stCondLst>
                                            <p:cond delay="0"/>
                                          </p:stCondLst>
                                        </p:cTn>
                                        <p:tgtEl>
                                          <p:spTgt spid="10"/>
                                        </p:tgtEl>
                                        <p:attrNameLst>
                                          <p:attrName>r</p:attrName>
                                        </p:attrNameLst>
                                      </p:cBhvr>
                                    </p:animRot>
                                    <p:animRot by="-240000">
                                      <p:cBhvr>
                                        <p:cTn id="18" dur="150" fill="hold">
                                          <p:stCondLst>
                                            <p:cond delay="150"/>
                                          </p:stCondLst>
                                        </p:cTn>
                                        <p:tgtEl>
                                          <p:spTgt spid="10"/>
                                        </p:tgtEl>
                                        <p:attrNameLst>
                                          <p:attrName>r</p:attrName>
                                        </p:attrNameLst>
                                      </p:cBhvr>
                                    </p:animRot>
                                    <p:animRot by="240000">
                                      <p:cBhvr>
                                        <p:cTn id="19" dur="150" fill="hold">
                                          <p:stCondLst>
                                            <p:cond delay="300"/>
                                          </p:stCondLst>
                                        </p:cTn>
                                        <p:tgtEl>
                                          <p:spTgt spid="10"/>
                                        </p:tgtEl>
                                        <p:attrNameLst>
                                          <p:attrName>r</p:attrName>
                                        </p:attrNameLst>
                                      </p:cBhvr>
                                    </p:animRot>
                                    <p:animRot by="-240000">
                                      <p:cBhvr>
                                        <p:cTn id="20" dur="150" fill="hold">
                                          <p:stCondLst>
                                            <p:cond delay="450"/>
                                          </p:stCondLst>
                                        </p:cTn>
                                        <p:tgtEl>
                                          <p:spTgt spid="10"/>
                                        </p:tgtEl>
                                        <p:attrNameLst>
                                          <p:attrName>r</p:attrName>
                                        </p:attrNameLst>
                                      </p:cBhvr>
                                    </p:animRot>
                                    <p:animRot by="120000">
                                      <p:cBhvr>
                                        <p:cTn id="21" dur="150" fill="hold">
                                          <p:stCondLst>
                                            <p:cond delay="600"/>
                                          </p:stCondLst>
                                        </p:cTn>
                                        <p:tgtEl>
                                          <p:spTgt spid="10"/>
                                        </p:tgtEl>
                                        <p:attrNameLst>
                                          <p:attrName>r</p:attrName>
                                        </p:attrNameLst>
                                      </p:cBhvr>
                                    </p:animRot>
                                  </p:childTnLst>
                                </p:cTn>
                              </p:par>
                              <p:par>
                                <p:cTn id="22" presetID="32" presetClass="emph" presetSubtype="0" repeatCount="indefinite" fill="hold" nodeType="withEffect">
                                  <p:stCondLst>
                                    <p:cond delay="0"/>
                                  </p:stCondLst>
                                  <p:childTnLst>
                                    <p:animRot by="120000">
                                      <p:cBhvr>
                                        <p:cTn id="23" dur="100" fill="hold">
                                          <p:stCondLst>
                                            <p:cond delay="0"/>
                                          </p:stCondLst>
                                        </p:cTn>
                                        <p:tgtEl>
                                          <p:spTgt spid="19"/>
                                        </p:tgtEl>
                                        <p:attrNameLst>
                                          <p:attrName>r</p:attrName>
                                        </p:attrNameLst>
                                      </p:cBhvr>
                                    </p:animRot>
                                    <p:animRot by="-240000">
                                      <p:cBhvr>
                                        <p:cTn id="24" dur="200" fill="hold">
                                          <p:stCondLst>
                                            <p:cond delay="200"/>
                                          </p:stCondLst>
                                        </p:cTn>
                                        <p:tgtEl>
                                          <p:spTgt spid="19"/>
                                        </p:tgtEl>
                                        <p:attrNameLst>
                                          <p:attrName>r</p:attrName>
                                        </p:attrNameLst>
                                      </p:cBhvr>
                                    </p:animRot>
                                    <p:animRot by="240000">
                                      <p:cBhvr>
                                        <p:cTn id="25" dur="200" fill="hold">
                                          <p:stCondLst>
                                            <p:cond delay="400"/>
                                          </p:stCondLst>
                                        </p:cTn>
                                        <p:tgtEl>
                                          <p:spTgt spid="19"/>
                                        </p:tgtEl>
                                        <p:attrNameLst>
                                          <p:attrName>r</p:attrName>
                                        </p:attrNameLst>
                                      </p:cBhvr>
                                    </p:animRot>
                                    <p:animRot by="-240000">
                                      <p:cBhvr>
                                        <p:cTn id="26" dur="200" fill="hold">
                                          <p:stCondLst>
                                            <p:cond delay="600"/>
                                          </p:stCondLst>
                                        </p:cTn>
                                        <p:tgtEl>
                                          <p:spTgt spid="19"/>
                                        </p:tgtEl>
                                        <p:attrNameLst>
                                          <p:attrName>r</p:attrName>
                                        </p:attrNameLst>
                                      </p:cBhvr>
                                    </p:animRot>
                                    <p:animRot by="120000">
                                      <p:cBhvr>
                                        <p:cTn id="27" dur="200" fill="hold">
                                          <p:stCondLst>
                                            <p:cond delay="800"/>
                                          </p:stCondLst>
                                        </p:cTn>
                                        <p:tgtEl>
                                          <p:spTgt spid="19"/>
                                        </p:tgtEl>
                                        <p:attrNameLst>
                                          <p:attrName>r</p:attrName>
                                        </p:attrNameLst>
                                      </p:cBhvr>
                                    </p:animRot>
                                  </p:childTnLst>
                                </p:cTn>
                              </p:par>
                            </p:childTnLst>
                          </p:cTn>
                        </p:par>
                        <p:par>
                          <p:cTn id="28" fill="hold">
                            <p:stCondLst>
                              <p:cond delay="3000"/>
                            </p:stCondLst>
                            <p:childTnLst>
                              <p:par>
                                <p:cTn id="29" presetID="3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800" decel="100000"/>
                                        <p:tgtEl>
                                          <p:spTgt spid="9"/>
                                        </p:tgtEl>
                                      </p:cBhvr>
                                    </p:animEffect>
                                    <p:anim calcmode="lin" valueType="num">
                                      <p:cBhvr>
                                        <p:cTn id="32" dur="800" decel="100000" fill="hold"/>
                                        <p:tgtEl>
                                          <p:spTgt spid="9"/>
                                        </p:tgtEl>
                                        <p:attrNameLst>
                                          <p:attrName>style.rotation</p:attrName>
                                        </p:attrNameLst>
                                      </p:cBhvr>
                                      <p:tavLst>
                                        <p:tav tm="0">
                                          <p:val>
                                            <p:fltVal val="-90"/>
                                          </p:val>
                                        </p:tav>
                                        <p:tav tm="100000">
                                          <p:val>
                                            <p:fltVal val="0"/>
                                          </p:val>
                                        </p:tav>
                                      </p:tavLst>
                                    </p:anim>
                                    <p:anim calcmode="lin" valueType="num">
                                      <p:cBhvr>
                                        <p:cTn id="33" dur="800" decel="100000" fill="hold"/>
                                        <p:tgtEl>
                                          <p:spTgt spid="9"/>
                                        </p:tgtEl>
                                        <p:attrNameLst>
                                          <p:attrName>ppt_x</p:attrName>
                                        </p:attrNameLst>
                                      </p:cBhvr>
                                      <p:tavLst>
                                        <p:tav tm="0">
                                          <p:val>
                                            <p:strVal val="#ppt_x+0.4"/>
                                          </p:val>
                                        </p:tav>
                                        <p:tav tm="100000">
                                          <p:val>
                                            <p:strVal val="#ppt_x-0.05"/>
                                          </p:val>
                                        </p:tav>
                                      </p:tavLst>
                                    </p:anim>
                                    <p:anim calcmode="lin" valueType="num">
                                      <p:cBhvr>
                                        <p:cTn id="34" dur="800" decel="100000" fill="hold"/>
                                        <p:tgtEl>
                                          <p:spTgt spid="9"/>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37" fill="hold">
                            <p:stCondLst>
                              <p:cond delay="4000"/>
                            </p:stCondLst>
                            <p:childTnLst>
                              <p:par>
                                <p:cTn id="38" presetID="32" presetClass="emph" presetSubtype="0" repeatCount="indefinite" fill="hold" nodeType="afterEffect">
                                  <p:stCondLst>
                                    <p:cond delay="0"/>
                                  </p:stCondLst>
                                  <p:childTnLst>
                                    <p:animRot by="120000">
                                      <p:cBhvr>
                                        <p:cTn id="39" dur="100" fill="hold">
                                          <p:stCondLst>
                                            <p:cond delay="0"/>
                                          </p:stCondLst>
                                        </p:cTn>
                                        <p:tgtEl>
                                          <p:spTgt spid="9"/>
                                        </p:tgtEl>
                                        <p:attrNameLst>
                                          <p:attrName>r</p:attrName>
                                        </p:attrNameLst>
                                      </p:cBhvr>
                                    </p:animRot>
                                    <p:animRot by="-240000">
                                      <p:cBhvr>
                                        <p:cTn id="40" dur="200" fill="hold">
                                          <p:stCondLst>
                                            <p:cond delay="200"/>
                                          </p:stCondLst>
                                        </p:cTn>
                                        <p:tgtEl>
                                          <p:spTgt spid="9"/>
                                        </p:tgtEl>
                                        <p:attrNameLst>
                                          <p:attrName>r</p:attrName>
                                        </p:attrNameLst>
                                      </p:cBhvr>
                                    </p:animRot>
                                    <p:animRot by="240000">
                                      <p:cBhvr>
                                        <p:cTn id="41" dur="200" fill="hold">
                                          <p:stCondLst>
                                            <p:cond delay="400"/>
                                          </p:stCondLst>
                                        </p:cTn>
                                        <p:tgtEl>
                                          <p:spTgt spid="9"/>
                                        </p:tgtEl>
                                        <p:attrNameLst>
                                          <p:attrName>r</p:attrName>
                                        </p:attrNameLst>
                                      </p:cBhvr>
                                    </p:animRot>
                                    <p:animRot by="-240000">
                                      <p:cBhvr>
                                        <p:cTn id="42" dur="200" fill="hold">
                                          <p:stCondLst>
                                            <p:cond delay="600"/>
                                          </p:stCondLst>
                                        </p:cTn>
                                        <p:tgtEl>
                                          <p:spTgt spid="9"/>
                                        </p:tgtEl>
                                        <p:attrNameLst>
                                          <p:attrName>r</p:attrName>
                                        </p:attrNameLst>
                                      </p:cBhvr>
                                    </p:animRot>
                                    <p:animRot by="120000">
                                      <p:cBhvr>
                                        <p:cTn id="43" dur="200" fill="hold">
                                          <p:stCondLst>
                                            <p:cond delay="800"/>
                                          </p:stCondLst>
                                        </p:cTn>
                                        <p:tgtEl>
                                          <p:spTgt spid="9"/>
                                        </p:tgtEl>
                                        <p:attrNameLst>
                                          <p:attrName>r</p:attrName>
                                        </p:attrNameLst>
                                      </p:cBhvr>
                                    </p:animRo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subTnLst>
                                    <p:audio>
                                      <p:cMediaNode>
                                        <p:cTn display="0" masterRel="sameClick">
                                          <p:stCondLst>
                                            <p:cond evt="begin" delay="0">
                                              <p:tn val="45"/>
                                            </p:cond>
                                          </p:stCondLst>
                                          <p:endCondLst>
                                            <p:cond evt="onStopAudio" delay="0">
                                              <p:tgtEl>
                                                <p:sldTgt/>
                                              </p:tgtEl>
                                            </p:cond>
                                          </p:endCondLst>
                                        </p:cTn>
                                        <p:tgtEl>
                                          <p:sndTgt r:embed="rId4"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fill="hold" display="0">
                  <p:stCondLst>
                    <p:cond delay="indefinite"/>
                  </p:stCondLst>
                  <p:endCondLst>
                    <p:cond evt="onStopAudio" delay="0">
                      <p:tgtEl>
                        <p:sldTgt/>
                      </p:tgtEl>
                    </p:cond>
                  </p:endCondLst>
                </p:cTn>
                <p:tgtEl>
                  <p:spTgt spid="7"/>
                </p:tgtEl>
              </p:cMediaNode>
            </p:audio>
            <p:seq concurrent="1" nextAc="seek">
              <p:cTn id="49" restart="whenNotActive" fill="hold" evtFilter="cancelBubble" nodeType="interactiveSeq">
                <p:stCondLst>
                  <p:cond evt="onClick" delay="0">
                    <p:tgtEl>
                      <p:spTgt spid="9"/>
                    </p:tgtEl>
                  </p:cond>
                </p:stCondLst>
                <p:endSync evt="end" delay="0">
                  <p:rtn val="all"/>
                </p:endSync>
                <p:childTnLst>
                  <p:par>
                    <p:cTn id="50" fill="hold">
                      <p:stCondLst>
                        <p:cond delay="0"/>
                      </p:stCondLst>
                      <p:childTnLst>
                        <p:par>
                          <p:cTn id="51" fill="hold">
                            <p:stCondLst>
                              <p:cond delay="0"/>
                            </p:stCondLst>
                            <p:childTnLst>
                              <p:par>
                                <p:cTn id="52" presetID="3" presetClass="mediacall" presetSubtype="0" fill="hold" nodeType="clickEffect">
                                  <p:stCondLst>
                                    <p:cond delay="0"/>
                                  </p:stCondLst>
                                  <p:childTnLst>
                                    <p:cmd type="call" cmd="stop">
                                      <p:cBhvr>
                                        <p:cTn id="53" dur="1" fill="hold"/>
                                        <p:tgtEl>
                                          <p:spTgt spid="7"/>
                                        </p:tgtEl>
                                      </p:cBhvr>
                                    </p:cmd>
                                  </p:childTnLst>
                                  <p:subTnLst>
                                    <p:audio>
                                      <p:cMediaNode>
                                        <p:cTn display="0" masterRel="sameClick">
                                          <p:stCondLst>
                                            <p:cond evt="begin" delay="0">
                                              <p:tn val="52"/>
                                            </p:cond>
                                          </p:stCondLst>
                                          <p:endCondLst>
                                            <p:cond evt="onStopAudio" delay="0">
                                              <p:tgtEl>
                                                <p:sldTgt/>
                                              </p:tgtEl>
                                            </p:cond>
                                          </p:endCondLst>
                                        </p:cTn>
                                        <p:tgtEl>
                                          <p:sndTgt r:embed="rId4" name="click.wav"/>
                                        </p:tgtEl>
                                      </p:cMediaNode>
                                    </p:audio>
                                  </p:subTnLst>
                                </p:cTn>
                              </p:par>
                            </p:childTnLst>
                          </p:cTn>
                        </p:par>
                      </p:childTnLst>
                    </p:cTn>
                  </p:par>
                </p:childTnLst>
              </p:cTn>
              <p:nextCondLst>
                <p:cond evt="onClick" delay="0">
                  <p:tgtEl>
                    <p:spTgt spid="9"/>
                  </p:tgtEl>
                </p:cond>
              </p:nextCondLst>
            </p:seq>
          </p:childTnLst>
        </p:cTn>
      </p:par>
    </p:tnLst>
    <p:bldLst>
      <p:bldP spid="10" grpId="0"/>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75000"/>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935980" y="-48871"/>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5980" y="2885154"/>
            <a:ext cx="4351656" cy="1422439"/>
          </a:xfrm>
          <a:prstGeom prst="rect">
            <a:avLst/>
          </a:prstGeom>
          <a:ln>
            <a:noFill/>
          </a:ln>
        </p:spPr>
      </p:pic>
      <p:pic>
        <p:nvPicPr>
          <p:cNvPr id="13" name="Picture 12">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0274" y="4479379"/>
            <a:ext cx="4351656" cy="1879389"/>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3368882" y="586715"/>
            <a:ext cx="6704031" cy="162057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vi-VN" sz="3200" b="1" i="0" u="none" strike="noStrike" kern="0" cap="none" spc="50" normalizeH="0" baseline="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Câu 1. </a:t>
            </a:r>
            <a:r>
              <a:rPr kumimoji="0" lang="en-US" sz="3200" b="1" i="0" u="none" strike="noStrike" kern="0" cap="none" spc="50" normalizeH="0" baseline="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Những</a:t>
            </a:r>
            <a:r>
              <a:rPr kumimoji="0" lang="en-US" sz="3200" b="1" i="0" u="none" strike="noStrike" kern="0" cap="none" spc="50" normalizeH="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a:t>
            </a:r>
            <a:r>
              <a:rPr kumimoji="0" lang="en-US" sz="3200" b="1" i="0" u="none" strike="noStrike" kern="0" cap="none" spc="50" normalizeH="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triệu</a:t>
            </a:r>
            <a:r>
              <a:rPr kumimoji="0" lang="en-US" sz="3200" b="1" i="0" u="none" strike="noStrike" kern="0" cap="none" spc="50" normalizeH="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a:t>
            </a:r>
            <a:r>
              <a:rPr kumimoji="0" lang="en-US" sz="3200" b="1" i="0" u="none" strike="noStrike" kern="0" cap="none" spc="50" normalizeH="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chứng</a:t>
            </a:r>
            <a:r>
              <a:rPr kumimoji="0" lang="en-US" sz="3200" b="1" i="0" u="none" strike="noStrike" kern="0" cap="none" spc="50" normalizeH="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a:t>
            </a:r>
            <a:r>
              <a:rPr kumimoji="0" lang="en-US" sz="3200" b="1" i="0" u="none" strike="noStrike" kern="0" cap="none" spc="50" normalizeH="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nào</a:t>
            </a:r>
            <a:r>
              <a:rPr kumimoji="0" lang="en-US" sz="3200" b="1" i="0" u="none" strike="noStrike" kern="0" cap="none" spc="50" normalizeH="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a:t>
            </a:r>
            <a:r>
              <a:rPr kumimoji="0" lang="en-US" sz="3200" b="1" i="0" u="none" strike="noStrike" kern="0" cap="none" spc="50" normalizeH="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sau</a:t>
            </a:r>
            <a:r>
              <a:rPr kumimoji="0" lang="en-US" sz="3200" b="1" i="0" u="none" strike="noStrike" kern="0" cap="none" spc="50" normalizeH="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a:t>
            </a:r>
            <a:r>
              <a:rPr kumimoji="0" lang="en-US" sz="3200" b="1" i="0" u="none" strike="noStrike" kern="0" cap="none" spc="50" normalizeH="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đây</a:t>
            </a:r>
            <a:r>
              <a:rPr kumimoji="0" lang="en-US" sz="3200" b="1" i="0" u="none" strike="noStrike" kern="0" cap="none" spc="50" normalizeH="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a:t>
            </a:r>
            <a:r>
              <a:rPr kumimoji="0" lang="en-US" sz="3200" b="1" i="0" u="none" strike="noStrike" kern="0" cap="none" spc="50" normalizeH="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là</a:t>
            </a:r>
            <a:r>
              <a:rPr kumimoji="0" lang="en-US" sz="3200" b="1" i="0" u="none" strike="noStrike" kern="0" cap="none" spc="50" normalizeH="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a:t>
            </a:r>
            <a:r>
              <a:rPr kumimoji="0" lang="en-US" sz="3200" b="1" i="0" u="none" strike="noStrike" kern="0" cap="none" spc="50" normalizeH="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của</a:t>
            </a:r>
            <a:r>
              <a:rPr kumimoji="0" lang="en-US" sz="3200" b="1" i="0" u="none" strike="noStrike" kern="0" cap="none" spc="50" normalizeH="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a:t>
            </a:r>
            <a:r>
              <a:rPr kumimoji="0" lang="en-US" sz="3200" b="1" i="0" u="none" strike="noStrike" kern="0" cap="none" spc="50" normalizeH="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bệnh</a:t>
            </a:r>
            <a:r>
              <a:rPr kumimoji="0" lang="en-US" sz="3200" b="1" i="0" u="none" strike="noStrike" kern="0" cap="none" spc="50" normalizeH="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a:t>
            </a:r>
            <a:r>
              <a:rPr kumimoji="0" lang="en-US" sz="3200" b="1" i="0" u="none" strike="noStrike" kern="0" cap="none" spc="50" normalizeH="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kiết</a:t>
            </a:r>
            <a:r>
              <a:rPr kumimoji="0" lang="en-US" sz="3200" b="1" i="0" u="none" strike="noStrike" kern="0" cap="none" spc="50" normalizeH="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a:t>
            </a:r>
            <a:r>
              <a:rPr kumimoji="0" lang="en-US" sz="3200" b="1" i="0" u="none" strike="noStrike" kern="0" cap="none" spc="50" normalizeH="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lị</a:t>
            </a:r>
            <a:r>
              <a:rPr kumimoji="0" lang="en-US" sz="3200" b="1" i="0" u="none" strike="noStrike" kern="0" cap="none" spc="50" normalizeH="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a:t>
            </a:r>
            <a:endParaRPr kumimoji="0" lang="vi-VN" sz="3200" b="1" i="0" u="none" strike="noStrike" kern="0" cap="none" spc="50" normalizeH="0" baseline="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endParaRPr>
          </a:p>
        </p:txBody>
      </p:sp>
      <p:pic>
        <p:nvPicPr>
          <p:cNvPr id="23" name="Picture 2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75316" y="2885154"/>
            <a:ext cx="4518107" cy="1422439"/>
          </a:xfrm>
          <a:prstGeom prst="rect">
            <a:avLst/>
          </a:prstGeom>
        </p:spPr>
      </p:pic>
      <p:pic>
        <p:nvPicPr>
          <p:cNvPr id="24" name="Picture 23">
            <a:hlinkClick r:id="rId7"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75316" y="4471041"/>
            <a:ext cx="4518107" cy="1879389"/>
          </a:xfrm>
          <a:prstGeom prst="rect">
            <a:avLst/>
          </a:prstGeom>
        </p:spPr>
      </p:pic>
      <p:grpSp>
        <p:nvGrpSpPr>
          <p:cNvPr id="35" name="Group 34"/>
          <p:cNvGrpSpPr/>
          <p:nvPr/>
        </p:nvGrpSpPr>
        <p:grpSpPr>
          <a:xfrm>
            <a:off x="4796668" y="2442869"/>
            <a:ext cx="1001611" cy="1531482"/>
            <a:chOff x="3985437" y="2941753"/>
            <a:chExt cx="1001611" cy="1531482"/>
          </a:xfrm>
        </p:grpSpPr>
        <p:pic>
          <p:nvPicPr>
            <p:cNvPr id="15" name="Picture 14">
              <a:hlinkClick r:id="rId7" action="ppaction://hlinksldjump"/>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7"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A</a:t>
              </a:r>
            </a:p>
          </p:txBody>
        </p:sp>
      </p:grpSp>
      <p:grpSp>
        <p:nvGrpSpPr>
          <p:cNvPr id="36" name="Group 35"/>
          <p:cNvGrpSpPr/>
          <p:nvPr/>
        </p:nvGrpSpPr>
        <p:grpSpPr>
          <a:xfrm>
            <a:off x="4803551" y="4246800"/>
            <a:ext cx="1333064" cy="1859147"/>
            <a:chOff x="3901682" y="4683256"/>
            <a:chExt cx="1333064" cy="1859147"/>
          </a:xfrm>
        </p:grpSpPr>
        <p:pic>
          <p:nvPicPr>
            <p:cNvPr id="25" name="Picture 24">
              <a:hlinkClick r:id="rId9"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9" action="ppaction://hlinksldjump"/>
            </p:cNvPr>
            <p:cNvSpPr txBox="1"/>
            <p:nvPr/>
          </p:nvSpPr>
          <p:spPr>
            <a:xfrm>
              <a:off x="4475871" y="4683256"/>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C</a:t>
              </a:r>
            </a:p>
          </p:txBody>
        </p:sp>
      </p:grpSp>
      <p:grpSp>
        <p:nvGrpSpPr>
          <p:cNvPr id="37" name="Group 36"/>
          <p:cNvGrpSpPr/>
          <p:nvPr/>
        </p:nvGrpSpPr>
        <p:grpSpPr>
          <a:xfrm>
            <a:off x="6376017" y="2465575"/>
            <a:ext cx="1001611" cy="1570159"/>
            <a:chOff x="6897095" y="2964459"/>
            <a:chExt cx="1001611" cy="1570159"/>
          </a:xfrm>
        </p:grpSpPr>
        <p:pic>
          <p:nvPicPr>
            <p:cNvPr id="26" name="Picture 25">
              <a:hlinkClick r:id="rId7"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7" action="ppaction://hlinksldjump"/>
            </p:cNvPr>
            <p:cNvSpPr txBox="1"/>
            <p:nvPr/>
          </p:nvSpPr>
          <p:spPr>
            <a:xfrm>
              <a:off x="6986612" y="2964459"/>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grpSp>
        <p:nvGrpSpPr>
          <p:cNvPr id="38" name="Group 37"/>
          <p:cNvGrpSpPr/>
          <p:nvPr/>
        </p:nvGrpSpPr>
        <p:grpSpPr>
          <a:xfrm>
            <a:off x="6262315" y="4240923"/>
            <a:ext cx="1333064" cy="1866931"/>
            <a:chOff x="6780706" y="4686364"/>
            <a:chExt cx="1333064" cy="1866931"/>
          </a:xfrm>
        </p:grpSpPr>
        <p:pic>
          <p:nvPicPr>
            <p:cNvPr id="27" name="Picture 26">
              <a:hlinkClick r:id="rId7"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7"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31" name="TextBox 30">
            <a:hlinkClick r:id="rId9" action="ppaction://hlinksldjump"/>
          </p:cNvPr>
          <p:cNvSpPr txBox="1"/>
          <p:nvPr/>
        </p:nvSpPr>
        <p:spPr>
          <a:xfrm>
            <a:off x="740088" y="4779747"/>
            <a:ext cx="4224797" cy="1323439"/>
          </a:xfrm>
          <a:prstGeom prst="rect">
            <a:avLst/>
          </a:prstGeom>
          <a:noFill/>
        </p:spPr>
        <p:txBody>
          <a:bodyPr wrap="square" rtlCol="0">
            <a:spAutoFit/>
          </a:bodyPr>
          <a:lstStyle/>
          <a:p>
            <a:pPr marL="0" lvl="0" indent="0" algn="ctr" defTabSz="914400" eaLnBrk="1" fontAlgn="auto" latinLnBrk="0" hangingPunct="1">
              <a:buClrTx/>
              <a:buSzTx/>
              <a:buFont typeface="Arial"/>
              <a:buNone/>
              <a:tabLst/>
              <a:defRPr/>
            </a:pPr>
            <a:r>
              <a:rPr lang="en-US" sz="4000" kern="1200" dirty="0" err="1">
                <a:ln>
                  <a:solidFill>
                    <a:prstClr val="black">
                      <a:lumMod val="95000"/>
                      <a:lumOff val="5000"/>
                    </a:prstClr>
                  </a:solidFill>
                </a:ln>
                <a:solidFill>
                  <a:prstClr val="white"/>
                </a:solidFill>
                <a:latin typeface="iCiel Cadena" panose="02000503000000020004" charset="0"/>
                <a:ea typeface="+mn-ea"/>
              </a:rPr>
              <a:t>Đau</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bụng</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đi</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ngoài</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mất</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nước</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nôn</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ói</a:t>
            </a:r>
            <a:r>
              <a:rPr lang="en-US" sz="4000" kern="1200" dirty="0">
                <a:ln>
                  <a:solidFill>
                    <a:prstClr val="black">
                      <a:lumMod val="95000"/>
                      <a:lumOff val="5000"/>
                    </a:prstClr>
                  </a:solidFill>
                </a:ln>
                <a:solidFill>
                  <a:prstClr val="white"/>
                </a:solidFill>
                <a:latin typeface="iCiel Cadena" panose="02000503000000020004" charset="0"/>
                <a:ea typeface="+mn-ea"/>
              </a:rPr>
              <a:t>.</a:t>
            </a:r>
            <a:endParaRPr lang="vi-VN" sz="4000" kern="1200" dirty="0">
              <a:ln>
                <a:solidFill>
                  <a:prstClr val="black">
                    <a:lumMod val="95000"/>
                    <a:lumOff val="5000"/>
                  </a:prstClr>
                </a:solidFill>
              </a:ln>
              <a:solidFill>
                <a:prstClr val="white"/>
              </a:solidFill>
              <a:latin typeface="iCiel Cadena" panose="02000503000000020004" charset="0"/>
              <a:ea typeface="+mn-ea"/>
            </a:endParaRPr>
          </a:p>
        </p:txBody>
      </p:sp>
      <p:sp>
        <p:nvSpPr>
          <p:cNvPr id="32" name="TextBox 31">
            <a:hlinkClick r:id="rId7" action="ppaction://hlinksldjump"/>
          </p:cNvPr>
          <p:cNvSpPr txBox="1"/>
          <p:nvPr/>
        </p:nvSpPr>
        <p:spPr>
          <a:xfrm>
            <a:off x="7465737" y="4700041"/>
            <a:ext cx="3927686" cy="1323439"/>
          </a:xfrm>
          <a:prstGeom prst="rect">
            <a:avLst/>
          </a:prstGeom>
          <a:noFill/>
        </p:spPr>
        <p:txBody>
          <a:bodyPr wrap="square" rtlCol="0">
            <a:spAutoFit/>
          </a:bodyPr>
          <a:lstStyle/>
          <a:p>
            <a:pPr lvl="0" algn="ctr">
              <a:buClrTx/>
              <a:defRPr/>
            </a:pPr>
            <a:r>
              <a:rPr lang="vi-VN" sz="4000" kern="1200" dirty="0">
                <a:ln>
                  <a:solidFill>
                    <a:prstClr val="black">
                      <a:lumMod val="95000"/>
                      <a:lumOff val="5000"/>
                    </a:prstClr>
                  </a:solidFill>
                </a:ln>
                <a:solidFill>
                  <a:prstClr val="white"/>
                </a:solidFill>
                <a:latin typeface="iCiel Cadena" panose="02000503000000020004" charset="0"/>
                <a:ea typeface="+mn-ea"/>
              </a:rPr>
              <a:t>Đau tức ngực, đau họng, đau cơ.</a:t>
            </a:r>
          </a:p>
        </p:txBody>
      </p:sp>
      <p:sp>
        <p:nvSpPr>
          <p:cNvPr id="33" name="TextBox 32">
            <a:hlinkClick r:id="rId7" action="ppaction://hlinksldjump"/>
          </p:cNvPr>
          <p:cNvSpPr txBox="1"/>
          <p:nvPr/>
        </p:nvSpPr>
        <p:spPr>
          <a:xfrm>
            <a:off x="7276940" y="2966121"/>
            <a:ext cx="4116483" cy="1323439"/>
          </a:xfrm>
          <a:prstGeom prst="rect">
            <a:avLst/>
          </a:prstGeom>
          <a:noFill/>
        </p:spPr>
        <p:txBody>
          <a:bodyPr wrap="square" rtlCol="0">
            <a:spAutoFit/>
          </a:bodyPr>
          <a:lstStyle/>
          <a:p>
            <a:pPr lvl="0" algn="ctr">
              <a:buClrTx/>
              <a:defRPr/>
            </a:pPr>
            <a:r>
              <a:rPr kumimoji="0" lang="vi-VN" sz="2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lang="en-US" sz="4000" kern="1200" dirty="0">
                <a:ln>
                  <a:solidFill>
                    <a:prstClr val="black">
                      <a:lumMod val="95000"/>
                      <a:lumOff val="5000"/>
                    </a:prstClr>
                  </a:solidFill>
                </a:ln>
                <a:solidFill>
                  <a:prstClr val="white"/>
                </a:solidFill>
                <a:latin typeface="iCiel Cadena" panose="02000503000000020004" charset="0"/>
                <a:ea typeface="+mn-ea"/>
              </a:rPr>
              <a:t>Da </a:t>
            </a:r>
            <a:r>
              <a:rPr lang="en-US" sz="4000" kern="1200" dirty="0" err="1">
                <a:ln>
                  <a:solidFill>
                    <a:prstClr val="black">
                      <a:lumMod val="95000"/>
                      <a:lumOff val="5000"/>
                    </a:prstClr>
                  </a:solidFill>
                </a:ln>
                <a:solidFill>
                  <a:prstClr val="white"/>
                </a:solidFill>
                <a:latin typeface="iCiel Cadena" panose="02000503000000020004" charset="0"/>
                <a:ea typeface="+mn-ea"/>
              </a:rPr>
              <a:t>tái</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đau</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họng</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khó</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thở</a:t>
            </a:r>
            <a:r>
              <a:rPr lang="en-US" sz="4000" kern="1200" dirty="0">
                <a:ln>
                  <a:solidFill>
                    <a:prstClr val="black">
                      <a:lumMod val="95000"/>
                      <a:lumOff val="5000"/>
                    </a:prstClr>
                  </a:solidFill>
                </a:ln>
                <a:solidFill>
                  <a:prstClr val="white"/>
                </a:solidFill>
                <a:latin typeface="iCiel Cadena" panose="02000503000000020004" charset="0"/>
                <a:ea typeface="+mn-ea"/>
              </a:rPr>
              <a:t>. </a:t>
            </a:r>
            <a:endParaRPr lang="vi-VN" sz="4000" kern="1200" dirty="0">
              <a:ln>
                <a:solidFill>
                  <a:prstClr val="black">
                    <a:lumMod val="95000"/>
                    <a:lumOff val="5000"/>
                  </a:prstClr>
                </a:solidFill>
              </a:ln>
              <a:solidFill>
                <a:prstClr val="white"/>
              </a:solidFill>
              <a:latin typeface="iCiel Cadena" panose="02000503000000020004" charset="0"/>
              <a:ea typeface="+mn-ea"/>
            </a:endParaRPr>
          </a:p>
        </p:txBody>
      </p:sp>
      <p:sp>
        <p:nvSpPr>
          <p:cNvPr id="34" name="TextBox 33">
            <a:hlinkClick r:id="rId7" action="ppaction://hlinksldjump"/>
          </p:cNvPr>
          <p:cNvSpPr txBox="1"/>
          <p:nvPr/>
        </p:nvSpPr>
        <p:spPr>
          <a:xfrm>
            <a:off x="1306286" y="2999272"/>
            <a:ext cx="3383978" cy="1323439"/>
          </a:xfrm>
          <a:prstGeom prst="rect">
            <a:avLst/>
          </a:prstGeom>
          <a:noFill/>
        </p:spPr>
        <p:txBody>
          <a:bodyPr wrap="square" rtlCol="0">
            <a:spAutoFit/>
          </a:bodyPr>
          <a:lstStyle/>
          <a:p>
            <a:pPr algn="ctr">
              <a:buClrTx/>
              <a:defRPr/>
            </a:pPr>
            <a:r>
              <a:rPr lang="en-US" sz="4000" kern="1200" dirty="0" err="1">
                <a:ln>
                  <a:solidFill>
                    <a:prstClr val="black">
                      <a:lumMod val="95000"/>
                      <a:lumOff val="5000"/>
                    </a:prstClr>
                  </a:solidFill>
                </a:ln>
                <a:solidFill>
                  <a:prstClr val="white"/>
                </a:solidFill>
                <a:latin typeface="iCiel Cadena" panose="02000503000000020004" charset="0"/>
                <a:ea typeface="+mn-ea"/>
              </a:rPr>
              <a:t>Sốt</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rét</a:t>
            </a:r>
            <a:r>
              <a:rPr lang="en-US" sz="4000" kern="1200" dirty="0">
                <a:ln>
                  <a:solidFill>
                    <a:prstClr val="black">
                      <a:lumMod val="95000"/>
                      <a:lumOff val="5000"/>
                    </a:prstClr>
                  </a:solidFill>
                </a:ln>
                <a:solidFill>
                  <a:prstClr val="white"/>
                </a:solidFill>
                <a:latin typeface="iCiel Cadena" panose="02000503000000020004" charset="0"/>
                <a:ea typeface="+mn-ea"/>
              </a:rPr>
              <a:t> run, </a:t>
            </a:r>
            <a:r>
              <a:rPr lang="en-US" sz="4000" kern="1200" dirty="0" err="1">
                <a:ln>
                  <a:solidFill>
                    <a:prstClr val="black">
                      <a:lumMod val="95000"/>
                      <a:lumOff val="5000"/>
                    </a:prstClr>
                  </a:solidFill>
                </a:ln>
                <a:solidFill>
                  <a:prstClr val="white"/>
                </a:solidFill>
                <a:latin typeface="iCiel Cadena" panose="02000503000000020004" charset="0"/>
                <a:ea typeface="+mn-ea"/>
              </a:rPr>
              <a:t>đổ</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mồ</a:t>
            </a:r>
            <a:r>
              <a:rPr lang="en-US" sz="4000" kern="1200" dirty="0">
                <a:ln>
                  <a:solidFill>
                    <a:prstClr val="black">
                      <a:lumMod val="95000"/>
                      <a:lumOff val="5000"/>
                    </a:prstClr>
                  </a:solidFill>
                </a:ln>
                <a:solidFill>
                  <a:prstClr val="white"/>
                </a:solidFill>
                <a:latin typeface="iCiel Cadena" panose="02000503000000020004" charset="0"/>
                <a:ea typeface="+mn-ea"/>
              </a:rPr>
              <a:t> </a:t>
            </a:r>
            <a:r>
              <a:rPr lang="en-US" sz="4000" kern="1200" dirty="0" err="1">
                <a:ln>
                  <a:solidFill>
                    <a:prstClr val="black">
                      <a:lumMod val="95000"/>
                      <a:lumOff val="5000"/>
                    </a:prstClr>
                  </a:solidFill>
                </a:ln>
                <a:solidFill>
                  <a:prstClr val="white"/>
                </a:solidFill>
                <a:latin typeface="iCiel Cadena" panose="02000503000000020004" charset="0"/>
                <a:ea typeface="+mn-ea"/>
              </a:rPr>
              <a:t>hôi</a:t>
            </a:r>
            <a:r>
              <a:rPr lang="en-US" sz="4000" kern="1200" dirty="0">
                <a:ln>
                  <a:solidFill>
                    <a:prstClr val="black">
                      <a:lumMod val="95000"/>
                      <a:lumOff val="5000"/>
                    </a:prstClr>
                  </a:solidFill>
                </a:ln>
                <a:solidFill>
                  <a:prstClr val="white"/>
                </a:solidFill>
                <a:latin typeface="iCiel Cadena" panose="02000503000000020004" charset="0"/>
                <a:ea typeface="+mn-ea"/>
              </a:rPr>
              <a:t>.   </a:t>
            </a:r>
          </a:p>
        </p:txBody>
      </p:sp>
      <p:pic>
        <p:nvPicPr>
          <p:cNvPr id="40" name="Picture 39">
            <a:extLst>
              <a:ext uri="{FF2B5EF4-FFF2-40B4-BE49-F238E27FC236}">
                <a16:creationId xmlns:a16="http://schemas.microsoft.com/office/drawing/2014/main" id="{F602646C-D01D-4F9D-A5F3-0F7F22107B5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41743842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barn(inVertical)">
                                      <p:cBhvr>
                                        <p:cTn id="10" dur="500"/>
                                        <p:tgtEl>
                                          <p:spTgt spid="22">
                                            <p:txEl>
                                              <p:pRg st="0" end="0"/>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5"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500"/>
                                        <p:tgtEl>
                                          <p:spTgt spid="5"/>
                                        </p:tgtEl>
                                      </p:cBhvr>
                                    </p:animEffect>
                                  </p:childTnLst>
                                </p:cTn>
                              </p:par>
                              <p:par>
                                <p:cTn id="20" presetID="5" presetClass="entr" presetSubtype="1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checkerboard(across)">
                                      <p:cBhvr>
                                        <p:cTn id="22" dur="500"/>
                                        <p:tgtEl>
                                          <p:spTgt spid="35"/>
                                        </p:tgtEl>
                                      </p:cBhvr>
                                    </p:animEffect>
                                  </p:childTnLst>
                                  <p:subTnLst>
                                    <p:audio>
                                      <p:cMediaNode>
                                        <p:cTn display="0" masterRel="sameClick">
                                          <p:stCondLst>
                                            <p:cond evt="begin" delay="0">
                                              <p:tn val="20"/>
                                            </p:cond>
                                          </p:stCondLst>
                                          <p:endCondLst>
                                            <p:cond evt="onStopAudio" delay="0">
                                              <p:tgtEl>
                                                <p:sldTgt/>
                                              </p:tgtEl>
                                            </p:cond>
                                          </p:endCondLst>
                                        </p:cTn>
                                        <p:tgtEl>
                                          <p:sndTgt r:embed="rId3" name="click.wav"/>
                                        </p:tgtEl>
                                      </p:cMediaNode>
                                    </p:audio>
                                  </p:subTnLst>
                                </p:cTn>
                              </p:par>
                              <p:par>
                                <p:cTn id="23" presetID="5" presetClass="entr" presetSubtype="1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checkerboard(across)">
                                      <p:cBhvr>
                                        <p:cTn id="25" dur="500"/>
                                        <p:tgtEl>
                                          <p:spTgt spid="34"/>
                                        </p:tgtEl>
                                      </p:cBhvr>
                                    </p:animEffect>
                                  </p:childTnLst>
                                </p:cTn>
                              </p:par>
                              <p:par>
                                <p:cTn id="26" presetID="5" presetClass="entr" presetSubtype="1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checkerboard(across)">
                                      <p:cBhvr>
                                        <p:cTn id="28" dur="500"/>
                                        <p:tgtEl>
                                          <p:spTgt spid="23"/>
                                        </p:tgtEl>
                                      </p:cBhvr>
                                    </p:animEffect>
                                  </p:childTnLst>
                                </p:cTn>
                              </p:par>
                              <p:par>
                                <p:cTn id="29" presetID="5" presetClass="entr" presetSubtype="1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heckerboard(across)">
                                      <p:cBhvr>
                                        <p:cTn id="31" dur="500"/>
                                        <p:tgtEl>
                                          <p:spTgt spid="37"/>
                                        </p:tgtEl>
                                      </p:cBhvr>
                                    </p:animEffect>
                                  </p:childTnLst>
                                  <p:subTnLst>
                                    <p:audio>
                                      <p:cMediaNode>
                                        <p:cTn display="0" masterRel="sameClick">
                                          <p:stCondLst>
                                            <p:cond evt="begin" delay="0">
                                              <p:tn val="29"/>
                                            </p:cond>
                                          </p:stCondLst>
                                          <p:endCondLst>
                                            <p:cond evt="onStopAudio" delay="0">
                                              <p:tgtEl>
                                                <p:sldTgt/>
                                              </p:tgtEl>
                                            </p:cond>
                                          </p:endCondLst>
                                        </p:cTn>
                                        <p:tgtEl>
                                          <p:sndTgt r:embed="rId3" name="click.wav"/>
                                        </p:tgtEl>
                                      </p:cMediaNode>
                                    </p:audio>
                                  </p:subTnLst>
                                </p:cTn>
                              </p:par>
                              <p:par>
                                <p:cTn id="32" presetID="5" presetClass="entr" presetSubtype="1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checkerboard(across)">
                                      <p:cBhvr>
                                        <p:cTn id="34" dur="500"/>
                                        <p:tgtEl>
                                          <p:spTgt spid="33"/>
                                        </p:tgtEl>
                                      </p:cBhvr>
                                    </p:animEffect>
                                  </p:childTnLst>
                                </p:cTn>
                              </p:par>
                              <p:par>
                                <p:cTn id="35" presetID="5" presetClass="entr" presetSubtype="1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checkerboard(across)">
                                      <p:cBhvr>
                                        <p:cTn id="37" dur="500"/>
                                        <p:tgtEl>
                                          <p:spTgt spid="13"/>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checkerboard(across)">
                                      <p:cBhvr>
                                        <p:cTn id="40" dur="500"/>
                                        <p:tgtEl>
                                          <p:spTgt spid="31"/>
                                        </p:tgtEl>
                                      </p:cBhvr>
                                    </p:animEffect>
                                  </p:childTnLst>
                                </p:cTn>
                              </p:par>
                              <p:par>
                                <p:cTn id="41" presetID="5" presetClass="entr" presetSubtype="1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checkerboard(across)">
                                      <p:cBhvr>
                                        <p:cTn id="43" dur="500"/>
                                        <p:tgtEl>
                                          <p:spTgt spid="36"/>
                                        </p:tgtEl>
                                      </p:cBhvr>
                                    </p:animEffect>
                                  </p:childTnLst>
                                  <p:subTnLst>
                                    <p:audio>
                                      <p:cMediaNode>
                                        <p:cTn display="0" masterRel="sameClick">
                                          <p:stCondLst>
                                            <p:cond evt="begin" delay="0">
                                              <p:tn val="41"/>
                                            </p:cond>
                                          </p:stCondLst>
                                          <p:endCondLst>
                                            <p:cond evt="onStopAudio" delay="0">
                                              <p:tgtEl>
                                                <p:sldTgt/>
                                              </p:tgtEl>
                                            </p:cond>
                                          </p:endCondLst>
                                        </p:cTn>
                                        <p:tgtEl>
                                          <p:sndTgt r:embed="rId3" name="click.wav"/>
                                        </p:tgtEl>
                                      </p:cMediaNode>
                                    </p:audio>
                                  </p:subTnLst>
                                </p:cTn>
                              </p:par>
                              <p:par>
                                <p:cTn id="44" presetID="5" presetClass="entr" presetSubtype="1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checkerboard(across)">
                                      <p:cBhvr>
                                        <p:cTn id="46" dur="500"/>
                                        <p:tgtEl>
                                          <p:spTgt spid="24"/>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checkerboard(across)">
                                      <p:cBhvr>
                                        <p:cTn id="49" dur="500"/>
                                        <p:tgtEl>
                                          <p:spTgt spid="32"/>
                                        </p:tgtEl>
                                      </p:cBhvr>
                                    </p:animEffect>
                                  </p:childTnLst>
                                </p:cTn>
                              </p:par>
                              <p:par>
                                <p:cTn id="50" presetID="5" presetClass="entr" presetSubtype="10" fill="hold"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checkerboard(across)">
                                      <p:cBhvr>
                                        <p:cTn id="52" dur="500"/>
                                        <p:tgtEl>
                                          <p:spTgt spid="38"/>
                                        </p:tgtEl>
                                      </p:cBhvr>
                                    </p:animEffect>
                                  </p:childTnLst>
                                  <p:subTnLst>
                                    <p:audio>
                                      <p:cMediaNode>
                                        <p:cTn display="0" masterRel="sameClick">
                                          <p:stCondLst>
                                            <p:cond evt="begin" delay="0">
                                              <p:tn val="50"/>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3" name="Picture 12">
            <a:hlinkClick r:id="" action="ppaction://hlinkshowjump?jump=previousslide"/>
            <a:extLst>
              <a:ext uri="{FF2B5EF4-FFF2-40B4-BE49-F238E27FC236}">
                <a16:creationId xmlns:a16="http://schemas.microsoft.com/office/drawing/2014/main" id="{B1A970CD-A0B1-479D-AE55-79661A38DE64}"/>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15" name="Picture 14">
            <a:extLst>
              <a:ext uri="{FF2B5EF4-FFF2-40B4-BE49-F238E27FC236}">
                <a16:creationId xmlns:a16="http://schemas.microsoft.com/office/drawing/2014/main" id="{85662546-C5A6-40DD-A74A-E1EDA264536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3662252491"/>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3"/>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3"/>
                                        </p:tgtEl>
                                      </p:cBhvr>
                                    </p:animEffect>
                                    <p:animScale>
                                      <p:cBhvr>
                                        <p:cTn id="33" dur="250" autoRev="1" fill="hold"/>
                                        <p:tgtEl>
                                          <p:spTgt spid="13"/>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1" name="Picture 20">
            <a:hlinkClick r:id="" action="ppaction://hlinkshowjump?jump=nextslide"/>
            <a:extLst>
              <a:ext uri="{FF2B5EF4-FFF2-40B4-BE49-F238E27FC236}">
                <a16:creationId xmlns:a16="http://schemas.microsoft.com/office/drawing/2014/main" id="{E0AC65BC-D2F3-4036-AD0C-F8D63631D223}"/>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pic>
        <p:nvPicPr>
          <p:cNvPr id="26" name="Picture 25">
            <a:extLst>
              <a:ext uri="{FF2B5EF4-FFF2-40B4-BE49-F238E27FC236}">
                <a16:creationId xmlns:a16="http://schemas.microsoft.com/office/drawing/2014/main" id="{268BB2F6-7CCB-4981-99CE-BB48FEAD61E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839578354"/>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21"/>
                                        </p:tgtEl>
                                      </p:cBhvr>
                                    </p:animEffect>
                                    <p:animScale>
                                      <p:cBhvr>
                                        <p:cTn id="47" dur="250" autoRev="1" fill="hold"/>
                                        <p:tgtEl>
                                          <p:spTgt spid="2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21"/>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75000"/>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885635" y="-48871"/>
            <a:ext cx="10265420" cy="2461871"/>
            <a:chOff x="885635" y="-48871"/>
            <a:chExt cx="10265420" cy="2461871"/>
          </a:xfrm>
        </p:grpSpPr>
        <p:sp>
          <p:nvSpPr>
            <p:cNvPr id="2" name="Rounded Rectangle 1"/>
            <p:cNvSpPr/>
            <p:nvPr/>
          </p:nvSpPr>
          <p:spPr>
            <a:xfrm>
              <a:off x="991055"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635"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47067" y="3045785"/>
            <a:ext cx="3384258" cy="1422439"/>
          </a:xfrm>
          <a:prstGeom prst="rect">
            <a:avLst/>
          </a:prstGeom>
          <a:ln>
            <a:noFill/>
          </a:ln>
        </p:spPr>
      </p:pic>
      <p:pic>
        <p:nvPicPr>
          <p:cNvPr id="13" name="Picture 12">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24984" y="2865121"/>
            <a:ext cx="3384258" cy="1422439"/>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3234469" y="2861370"/>
            <a:ext cx="6846050" cy="162057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800" b="1" i="0" u="none" strike="noStrike" kern="0" cap="none" spc="50" normalizeH="0" baseline="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iCiel Cadena" panose="02000503000000020004" charset="0"/>
              <a:ea typeface="Tahoma" panose="020B0604030504040204" pitchFamily="34" charset="0"/>
              <a:cs typeface="Tahoma" panose="020B0604030504040204" pitchFamily="34" charset="0"/>
              <a:sym typeface="Arial"/>
            </a:endParaRPr>
          </a:p>
        </p:txBody>
      </p:sp>
      <p:pic>
        <p:nvPicPr>
          <p:cNvPr id="23" name="Picture 2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62776" y="4760283"/>
            <a:ext cx="3384258" cy="1422439"/>
          </a:xfrm>
          <a:prstGeom prst="rect">
            <a:avLst/>
          </a:prstGeom>
        </p:spPr>
      </p:pic>
      <p:pic>
        <p:nvPicPr>
          <p:cNvPr id="24" name="Picture 23">
            <a:hlinkClick r:id="rId7"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01389" y="4760283"/>
            <a:ext cx="3384258" cy="1422439"/>
          </a:xfrm>
          <a:prstGeom prst="rect">
            <a:avLst/>
          </a:prstGeom>
        </p:spPr>
      </p:pic>
      <p:grpSp>
        <p:nvGrpSpPr>
          <p:cNvPr id="35" name="Group 34"/>
          <p:cNvGrpSpPr/>
          <p:nvPr/>
        </p:nvGrpSpPr>
        <p:grpSpPr>
          <a:xfrm>
            <a:off x="4796524" y="2603500"/>
            <a:ext cx="1001611" cy="1531482"/>
            <a:chOff x="3985437" y="2941753"/>
            <a:chExt cx="1001611" cy="1531482"/>
          </a:xfrm>
        </p:grpSpPr>
        <p:pic>
          <p:nvPicPr>
            <p:cNvPr id="15" name="Picture 14">
              <a:hlinkClick r:id="rId7" action="ppaction://hlinksldjump"/>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7"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A</a:t>
              </a:r>
            </a:p>
          </p:txBody>
        </p:sp>
      </p:grpSp>
      <p:grpSp>
        <p:nvGrpSpPr>
          <p:cNvPr id="36" name="Group 35"/>
          <p:cNvGrpSpPr/>
          <p:nvPr/>
        </p:nvGrpSpPr>
        <p:grpSpPr>
          <a:xfrm flipH="1">
            <a:off x="6342641" y="2732854"/>
            <a:ext cx="1019066" cy="1478979"/>
            <a:chOff x="3901682" y="4683256"/>
            <a:chExt cx="1333064" cy="1859147"/>
          </a:xfrm>
        </p:grpSpPr>
        <p:pic>
          <p:nvPicPr>
            <p:cNvPr id="25" name="Picture 24">
              <a:hlinkClick r:id="rId9"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9" action="ppaction://hlinksldjump"/>
            </p:cNvPr>
            <p:cNvSpPr txBox="1"/>
            <p:nvPr/>
          </p:nvSpPr>
          <p:spPr>
            <a:xfrm>
              <a:off x="4256412" y="4683256"/>
              <a:ext cx="734344" cy="1044603"/>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grpSp>
        <p:nvGrpSpPr>
          <p:cNvPr id="37" name="Group 36"/>
          <p:cNvGrpSpPr/>
          <p:nvPr/>
        </p:nvGrpSpPr>
        <p:grpSpPr>
          <a:xfrm flipH="1">
            <a:off x="4777406" y="4394028"/>
            <a:ext cx="1001611" cy="1570159"/>
            <a:chOff x="6897095" y="2964459"/>
            <a:chExt cx="1001611" cy="1570159"/>
          </a:xfrm>
        </p:grpSpPr>
        <p:pic>
          <p:nvPicPr>
            <p:cNvPr id="26" name="Picture 25">
              <a:hlinkClick r:id="rId7"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7" action="ppaction://hlinksldjump"/>
            </p:cNvPr>
            <p:cNvSpPr txBox="1"/>
            <p:nvPr/>
          </p:nvSpPr>
          <p:spPr>
            <a:xfrm>
              <a:off x="7033099" y="2964459"/>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C</a:t>
              </a:r>
            </a:p>
          </p:txBody>
        </p:sp>
      </p:grpSp>
      <p:grpSp>
        <p:nvGrpSpPr>
          <p:cNvPr id="38" name="Group 37"/>
          <p:cNvGrpSpPr/>
          <p:nvPr/>
        </p:nvGrpSpPr>
        <p:grpSpPr>
          <a:xfrm>
            <a:off x="6286716" y="4348111"/>
            <a:ext cx="1333064" cy="1866931"/>
            <a:chOff x="6780706" y="4686364"/>
            <a:chExt cx="1333064" cy="1866931"/>
          </a:xfrm>
        </p:grpSpPr>
        <p:pic>
          <p:nvPicPr>
            <p:cNvPr id="27" name="Picture 26">
              <a:hlinkClick r:id="rId7"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7"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31" name="TextBox 30">
            <a:hlinkClick r:id="rId9" action="ppaction://hlinksldjump"/>
          </p:cNvPr>
          <p:cNvSpPr txBox="1"/>
          <p:nvPr/>
        </p:nvSpPr>
        <p:spPr>
          <a:xfrm>
            <a:off x="7101389" y="3213349"/>
            <a:ext cx="325500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vi-VN" sz="4000" b="0" i="0" u="none" strike="noStrike" kern="1200" cap="none" spc="0" normalizeH="0" baseline="0" noProof="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Tảo</a:t>
            </a:r>
            <a:endParaRPr kumimoji="0" lang="vi-VN"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sp>
        <p:nvSpPr>
          <p:cNvPr id="32" name="TextBox 31">
            <a:hlinkClick r:id="rId7" action="ppaction://hlinksldjump"/>
          </p:cNvPr>
          <p:cNvSpPr txBox="1"/>
          <p:nvPr/>
        </p:nvSpPr>
        <p:spPr>
          <a:xfrm>
            <a:off x="7656230" y="4770242"/>
            <a:ext cx="2274575"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4000" b="0" i="0" u="none" strike="noStrike" kern="1200" cap="none" spc="0" normalizeH="0" baseline="0" noProof="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Trùng biến hình</a:t>
            </a:r>
            <a:endPar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sp>
        <p:nvSpPr>
          <p:cNvPr id="33" name="TextBox 32">
            <a:hlinkClick r:id="rId7" action="ppaction://hlinksldjump"/>
          </p:cNvPr>
          <p:cNvSpPr txBox="1"/>
          <p:nvPr/>
        </p:nvSpPr>
        <p:spPr>
          <a:xfrm>
            <a:off x="1848715" y="5051576"/>
            <a:ext cx="306652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4000" b="0" i="0" u="none" strike="noStrike" kern="1200" cap="none" spc="0" normalizeH="0" baseline="0" noProof="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Trùng giày</a:t>
            </a:r>
            <a:endPar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sp>
        <p:nvSpPr>
          <p:cNvPr id="34" name="TextBox 33">
            <a:hlinkClick r:id="rId7" action="ppaction://hlinksldjump"/>
          </p:cNvPr>
          <p:cNvSpPr txBox="1"/>
          <p:nvPr/>
        </p:nvSpPr>
        <p:spPr>
          <a:xfrm>
            <a:off x="2232012" y="3429000"/>
            <a:ext cx="226694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vi-VN"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Trùng roi</a:t>
            </a:r>
          </a:p>
        </p:txBody>
      </p:sp>
      <p:sp>
        <p:nvSpPr>
          <p:cNvPr id="39" name="Rectangle 38">
            <a:extLst>
              <a:ext uri="{FF2B5EF4-FFF2-40B4-BE49-F238E27FC236}">
                <a16:creationId xmlns:a16="http://schemas.microsoft.com/office/drawing/2014/main" id="{F05C1770-4B7A-4D60-9C31-4725D33D87EE}"/>
              </a:ext>
            </a:extLst>
          </p:cNvPr>
          <p:cNvSpPr/>
          <p:nvPr/>
        </p:nvSpPr>
        <p:spPr>
          <a:xfrm>
            <a:off x="3234469" y="586715"/>
            <a:ext cx="7082724" cy="162057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vi-VN" sz="2800" b="1" i="0" u="none" strike="noStrike" kern="0" cap="none" spc="50" normalizeH="0" baseline="0" noProof="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Câu 2. Loài nguyên sinh vật nào có khả năng cung cấp oxygen cho các động vật dưới nước?</a:t>
            </a:r>
          </a:p>
        </p:txBody>
      </p:sp>
      <p:pic>
        <p:nvPicPr>
          <p:cNvPr id="41" name="Picture 40">
            <a:extLst>
              <a:ext uri="{FF2B5EF4-FFF2-40B4-BE49-F238E27FC236}">
                <a16:creationId xmlns:a16="http://schemas.microsoft.com/office/drawing/2014/main" id="{89991E6D-1293-4608-9E24-2B749209C8D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1347400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barn(inVertical)">
                                      <p:cBhvr>
                                        <p:cTn id="7" dur="500"/>
                                        <p:tgtEl>
                                          <p:spTgt spid="3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8" presetID="5"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par>
                                <p:cTn id="11" presetID="16" presetClass="entr" presetSubtype="21" fill="hold" nodeType="withEffect" nodePh="1">
                                  <p:stCondLst>
                                    <p:cond delay="0"/>
                                  </p:stCondLst>
                                  <p:endCondLst>
                                    <p:cond evt="begin" delay="0">
                                      <p:tn val="11"/>
                                    </p:cond>
                                  </p:endCondLst>
                                  <p:childTnLst>
                                    <p:set>
                                      <p:cBhvr>
                                        <p:cTn id="12" dur="1" fill="hold">
                                          <p:stCondLst>
                                            <p:cond delay="0"/>
                                          </p:stCondLst>
                                        </p:cTn>
                                        <p:tgtEl>
                                          <p:spTgt spid="22">
                                            <p:txEl>
                                              <p:pRg st="0" end="0"/>
                                            </p:txEl>
                                          </p:spTgt>
                                        </p:tgtEl>
                                        <p:attrNameLst>
                                          <p:attrName>style.visibility</p:attrName>
                                        </p:attrNameLst>
                                      </p:cBhvr>
                                      <p:to>
                                        <p:strVal val="visible"/>
                                      </p:to>
                                    </p:set>
                                    <p:animEffect transition="in" filter="barn(inVertical)">
                                      <p:cBhvr>
                                        <p:cTn id="13" dur="500"/>
                                        <p:tgtEl>
                                          <p:spTgt spid="22">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par>
                                <p:cTn id="14" presetID="32" presetClass="emph" presetSubtype="0" repeatCount="indefinite" fill="hold" nodeType="withEffect">
                                  <p:stCondLst>
                                    <p:cond delay="0"/>
                                  </p:stCondLst>
                                  <p:childTnLst>
                                    <p:animRot by="120000">
                                      <p:cBhvr>
                                        <p:cTn id="15" dur="100" fill="hold">
                                          <p:stCondLst>
                                            <p:cond delay="0"/>
                                          </p:stCondLst>
                                        </p:cTn>
                                        <p:tgtEl>
                                          <p:spTgt spid="3"/>
                                        </p:tgtEl>
                                        <p:attrNameLst>
                                          <p:attrName>r</p:attrName>
                                        </p:attrNameLst>
                                      </p:cBhvr>
                                    </p:animRot>
                                    <p:animRot by="-240000">
                                      <p:cBhvr>
                                        <p:cTn id="16" dur="200" fill="hold">
                                          <p:stCondLst>
                                            <p:cond delay="200"/>
                                          </p:stCondLst>
                                        </p:cTn>
                                        <p:tgtEl>
                                          <p:spTgt spid="3"/>
                                        </p:tgtEl>
                                        <p:attrNameLst>
                                          <p:attrName>r</p:attrName>
                                        </p:attrNameLst>
                                      </p:cBhvr>
                                    </p:animRot>
                                    <p:animRot by="240000">
                                      <p:cBhvr>
                                        <p:cTn id="17" dur="200" fill="hold">
                                          <p:stCondLst>
                                            <p:cond delay="400"/>
                                          </p:stCondLst>
                                        </p:cTn>
                                        <p:tgtEl>
                                          <p:spTgt spid="3"/>
                                        </p:tgtEl>
                                        <p:attrNameLst>
                                          <p:attrName>r</p:attrName>
                                        </p:attrNameLst>
                                      </p:cBhvr>
                                    </p:animRot>
                                    <p:animRot by="-240000">
                                      <p:cBhvr>
                                        <p:cTn id="18" dur="200" fill="hold">
                                          <p:stCondLst>
                                            <p:cond delay="600"/>
                                          </p:stCondLst>
                                        </p:cTn>
                                        <p:tgtEl>
                                          <p:spTgt spid="3"/>
                                        </p:tgtEl>
                                        <p:attrNameLst>
                                          <p:attrName>r</p:attrName>
                                        </p:attrNameLst>
                                      </p:cBhvr>
                                    </p:animRot>
                                    <p:animRot by="120000">
                                      <p:cBhvr>
                                        <p:cTn id="19" dur="200" fill="hold">
                                          <p:stCondLst>
                                            <p:cond delay="800"/>
                                          </p:stCondLst>
                                        </p:cTn>
                                        <p:tgtEl>
                                          <p:spTgt spid="3"/>
                                        </p:tgtEl>
                                        <p:attrNameLst>
                                          <p:attrName>r</p:attrName>
                                        </p:attrNameLst>
                                      </p:cBhvr>
                                    </p:animRot>
                                  </p:childTnLst>
                                </p:cTn>
                              </p:par>
                              <p:par>
                                <p:cTn id="20" presetID="5" presetClass="entr" presetSubtype="1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par>
                                <p:cTn id="23" presetID="5" presetClass="entr" presetSubtype="1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checkerboard(across)">
                                      <p:cBhvr>
                                        <p:cTn id="25" dur="500"/>
                                        <p:tgtEl>
                                          <p:spTgt spid="35"/>
                                        </p:tgtEl>
                                      </p:cBhvr>
                                    </p:animEffect>
                                  </p:childTnLst>
                                  <p:subTnLst>
                                    <p:audio>
                                      <p:cMediaNode>
                                        <p:cTn display="0" masterRel="sameClick">
                                          <p:stCondLst>
                                            <p:cond evt="begin" delay="0">
                                              <p:tn val="23"/>
                                            </p:cond>
                                          </p:stCondLst>
                                          <p:endCondLst>
                                            <p:cond evt="onStopAudio" delay="0">
                                              <p:tgtEl>
                                                <p:sldTgt/>
                                              </p:tgtEl>
                                            </p:cond>
                                          </p:endCondLst>
                                        </p:cTn>
                                        <p:tgtEl>
                                          <p:sndTgt r:embed="rId3" name="click.wav"/>
                                        </p:tgtEl>
                                      </p:cMediaNode>
                                    </p:audio>
                                  </p:subTnLst>
                                </p:cTn>
                              </p:par>
                              <p:par>
                                <p:cTn id="26" presetID="5" presetClass="entr" presetSubtype="1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checkerboard(across)">
                                      <p:cBhvr>
                                        <p:cTn id="28" dur="500"/>
                                        <p:tgtEl>
                                          <p:spTgt spid="34"/>
                                        </p:tgtEl>
                                      </p:cBhvr>
                                    </p:animEffect>
                                  </p:childTnLst>
                                </p:cTn>
                              </p:par>
                              <p:par>
                                <p:cTn id="29" presetID="5" presetClass="entr" presetSubtype="1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checkerboard(across)">
                                      <p:cBhvr>
                                        <p:cTn id="31" dur="500"/>
                                        <p:tgtEl>
                                          <p:spTgt spid="23"/>
                                        </p:tgtEl>
                                      </p:cBhvr>
                                    </p:animEffect>
                                  </p:childTnLst>
                                </p:cTn>
                              </p:par>
                              <p:par>
                                <p:cTn id="32" presetID="5" presetClass="entr" presetSubtype="10"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checkerboard(across)">
                                      <p:cBhvr>
                                        <p:cTn id="34" dur="500"/>
                                        <p:tgtEl>
                                          <p:spTgt spid="37"/>
                                        </p:tgtEl>
                                      </p:cBhvr>
                                    </p:animEffect>
                                  </p:childTnLst>
                                  <p:subTnLst>
                                    <p:audio>
                                      <p:cMediaNode>
                                        <p:cTn display="0" masterRel="sameClick">
                                          <p:stCondLst>
                                            <p:cond evt="begin" delay="0">
                                              <p:tn val="32"/>
                                            </p:cond>
                                          </p:stCondLst>
                                          <p:endCondLst>
                                            <p:cond evt="onStopAudio" delay="0">
                                              <p:tgtEl>
                                                <p:sldTgt/>
                                              </p:tgtEl>
                                            </p:cond>
                                          </p:endCondLst>
                                        </p:cTn>
                                        <p:tgtEl>
                                          <p:sndTgt r:embed="rId3" name="click.wav"/>
                                        </p:tgtEl>
                                      </p:cMediaNode>
                                    </p:audio>
                                  </p:subTnLst>
                                </p:cTn>
                              </p:par>
                              <p:par>
                                <p:cTn id="35" presetID="5" presetClass="entr" presetSubtype="1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checkerboard(across)">
                                      <p:cBhvr>
                                        <p:cTn id="37" dur="500"/>
                                        <p:tgtEl>
                                          <p:spTgt spid="33"/>
                                        </p:tgtEl>
                                      </p:cBhvr>
                                    </p:animEffect>
                                  </p:childTnLst>
                                </p:cTn>
                              </p:par>
                              <p:par>
                                <p:cTn id="38" presetID="5" presetClass="entr" presetSubtype="10"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checkerboard(across)">
                                      <p:cBhvr>
                                        <p:cTn id="40" dur="500"/>
                                        <p:tgtEl>
                                          <p:spTgt spid="13"/>
                                        </p:tgtEl>
                                      </p:cBhvr>
                                    </p:animEffect>
                                  </p:childTnLst>
                                </p:cTn>
                              </p:par>
                              <p:par>
                                <p:cTn id="41" presetID="5" presetClass="entr" presetSubtype="1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checkerboard(across)">
                                      <p:cBhvr>
                                        <p:cTn id="43" dur="500"/>
                                        <p:tgtEl>
                                          <p:spTgt spid="31"/>
                                        </p:tgtEl>
                                      </p:cBhvr>
                                    </p:animEffect>
                                  </p:childTnLst>
                                </p:cTn>
                              </p:par>
                              <p:par>
                                <p:cTn id="44" presetID="5" presetClass="entr" presetSubtype="10"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checkerboard(across)">
                                      <p:cBhvr>
                                        <p:cTn id="46" dur="500"/>
                                        <p:tgtEl>
                                          <p:spTgt spid="36"/>
                                        </p:tgtEl>
                                      </p:cBhvr>
                                    </p:animEffect>
                                  </p:childTnLst>
                                  <p:subTnLst>
                                    <p:audio>
                                      <p:cMediaNode>
                                        <p:cTn display="0" masterRel="sameClick">
                                          <p:stCondLst>
                                            <p:cond evt="begin" delay="0">
                                              <p:tn val="44"/>
                                            </p:cond>
                                          </p:stCondLst>
                                          <p:endCondLst>
                                            <p:cond evt="onStopAudio" delay="0">
                                              <p:tgtEl>
                                                <p:sldTgt/>
                                              </p:tgtEl>
                                            </p:cond>
                                          </p:endCondLst>
                                        </p:cTn>
                                        <p:tgtEl>
                                          <p:sndTgt r:embed="rId3" name="click.wav"/>
                                        </p:tgtEl>
                                      </p:cMediaNode>
                                    </p:audio>
                                  </p:subTnLst>
                                </p:cTn>
                              </p:par>
                              <p:par>
                                <p:cTn id="47" presetID="5" presetClass="entr" presetSubtype="1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checkerboard(across)">
                                      <p:cBhvr>
                                        <p:cTn id="49" dur="500"/>
                                        <p:tgtEl>
                                          <p:spTgt spid="32"/>
                                        </p:tgtEl>
                                      </p:cBhvr>
                                    </p:animEffect>
                                  </p:childTnLst>
                                </p:cTn>
                              </p:par>
                              <p:par>
                                <p:cTn id="50" presetID="5" presetClass="entr" presetSubtype="10" fill="hold"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checkerboard(across)">
                                      <p:cBhvr>
                                        <p:cTn id="52" dur="500"/>
                                        <p:tgtEl>
                                          <p:spTgt spid="38"/>
                                        </p:tgtEl>
                                      </p:cBhvr>
                                    </p:animEffect>
                                  </p:childTnLst>
                                  <p:subTnLst>
                                    <p:audio>
                                      <p:cMediaNode>
                                        <p:cTn display="0" masterRel="sameClick">
                                          <p:stCondLst>
                                            <p:cond evt="begin" delay="0">
                                              <p:tn val="50"/>
                                            </p:cond>
                                          </p:stCondLst>
                                          <p:endCondLst>
                                            <p:cond evt="onStopAudio" delay="0">
                                              <p:tgtEl>
                                                <p:sldTgt/>
                                              </p:tgtEl>
                                            </p:cond>
                                          </p:endCondLst>
                                        </p:cTn>
                                        <p:tgtEl>
                                          <p:sndTgt r:embed="rId3" name="click.wav"/>
                                        </p:tgtEl>
                                      </p:cMediaNode>
                                    </p:audio>
                                  </p:subTnLst>
                                </p:cTn>
                              </p:par>
                              <p:par>
                                <p:cTn id="53" presetID="5" presetClass="entr" presetSubtype="1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checkerboard(across)">
                                      <p:cBhvr>
                                        <p:cTn id="5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3" name="Picture 12">
            <a:hlinkClick r:id="" action="ppaction://hlinkshowjump?jump=previousslide"/>
            <a:extLst>
              <a:ext uri="{FF2B5EF4-FFF2-40B4-BE49-F238E27FC236}">
                <a16:creationId xmlns:a16="http://schemas.microsoft.com/office/drawing/2014/main" id="{6DBF5F86-04DF-41AE-8457-CBC22CEDC6B3}"/>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15" name="Picture 14">
            <a:extLst>
              <a:ext uri="{FF2B5EF4-FFF2-40B4-BE49-F238E27FC236}">
                <a16:creationId xmlns:a16="http://schemas.microsoft.com/office/drawing/2014/main" id="{226B431A-3B56-439F-84DB-6538C089F5B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3049034644"/>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3"/>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3"/>
                                        </p:tgtEl>
                                      </p:cBhvr>
                                    </p:animEffect>
                                    <p:animScale>
                                      <p:cBhvr>
                                        <p:cTn id="33" dur="250" autoRev="1" fill="hold"/>
                                        <p:tgtEl>
                                          <p:spTgt spid="13"/>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1" name="Picture 20">
            <a:hlinkClick r:id="" action="ppaction://hlinkshowjump?jump=nextslide"/>
            <a:extLst>
              <a:ext uri="{FF2B5EF4-FFF2-40B4-BE49-F238E27FC236}">
                <a16:creationId xmlns:a16="http://schemas.microsoft.com/office/drawing/2014/main" id="{C64A047D-514F-433F-A84A-30A1E96E8057}"/>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pic>
        <p:nvPicPr>
          <p:cNvPr id="26" name="Picture 25">
            <a:extLst>
              <a:ext uri="{FF2B5EF4-FFF2-40B4-BE49-F238E27FC236}">
                <a16:creationId xmlns:a16="http://schemas.microsoft.com/office/drawing/2014/main" id="{24ED6D4F-D159-4C01-BB76-74D36292E72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2347933797"/>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21"/>
                                        </p:tgtEl>
                                      </p:cBhvr>
                                    </p:animEffect>
                                    <p:animScale>
                                      <p:cBhvr>
                                        <p:cTn id="47" dur="250" autoRev="1" fill="hold"/>
                                        <p:tgtEl>
                                          <p:spTgt spid="2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21"/>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7">
            <a:alphaModFix amt="75000"/>
            <a:lum/>
          </a:blip>
          <a:srcRect/>
          <a:stretch>
            <a:fillRect/>
          </a:stretch>
        </a:blipFill>
        <a:effectLst/>
      </p:bgPr>
    </p:bg>
    <p:spTree>
      <p:nvGrpSpPr>
        <p:cNvPr id="1" name=""/>
        <p:cNvGrpSpPr/>
        <p:nvPr/>
      </p:nvGrpSpPr>
      <p:grpSpPr>
        <a:xfrm>
          <a:off x="0" y="0"/>
          <a:ext cx="0" cy="0"/>
          <a:chOff x="0" y="0"/>
          <a:chExt cx="0" cy="0"/>
        </a:xfrm>
      </p:grpSpPr>
      <p:grpSp>
        <p:nvGrpSpPr>
          <p:cNvPr id="6" name="Group 5"/>
          <p:cNvGrpSpPr/>
          <p:nvPr/>
        </p:nvGrpSpPr>
        <p:grpSpPr>
          <a:xfrm>
            <a:off x="935980" y="-48871"/>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56061" y="2842871"/>
            <a:ext cx="3384258" cy="1422439"/>
          </a:xfrm>
          <a:prstGeom prst="rect">
            <a:avLst/>
          </a:prstGeom>
          <a:ln>
            <a:noFill/>
          </a:ln>
        </p:spPr>
      </p:pic>
      <p:pic>
        <p:nvPicPr>
          <p:cNvPr id="23" name="Picture 22">
            <a:hlinkClick r:id="rId12"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423632" y="2842871"/>
            <a:ext cx="3384258" cy="1422439"/>
          </a:xfrm>
          <a:prstGeom prst="rect">
            <a:avLst/>
          </a:prstGeom>
        </p:spPr>
      </p:pic>
      <p:grpSp>
        <p:nvGrpSpPr>
          <p:cNvPr id="35" name="Group 34"/>
          <p:cNvGrpSpPr/>
          <p:nvPr/>
        </p:nvGrpSpPr>
        <p:grpSpPr>
          <a:xfrm>
            <a:off x="4405518" y="2400586"/>
            <a:ext cx="1001611" cy="1531482"/>
            <a:chOff x="3985437" y="2941753"/>
            <a:chExt cx="1001611" cy="1531482"/>
          </a:xfrm>
        </p:grpSpPr>
        <p:pic>
          <p:nvPicPr>
            <p:cNvPr id="15" name="Picture 14">
              <a:hlinkClick r:id="rId10" action="ppaction://hlinksldjump"/>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10"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A</a:t>
              </a:r>
            </a:p>
          </p:txBody>
        </p:sp>
      </p:grpSp>
      <p:grpSp>
        <p:nvGrpSpPr>
          <p:cNvPr id="37" name="Group 36"/>
          <p:cNvGrpSpPr/>
          <p:nvPr/>
        </p:nvGrpSpPr>
        <p:grpSpPr>
          <a:xfrm>
            <a:off x="6725348" y="2423292"/>
            <a:ext cx="1001611" cy="1570159"/>
            <a:chOff x="6897095" y="2964459"/>
            <a:chExt cx="1001611" cy="1570159"/>
          </a:xfrm>
        </p:grpSpPr>
        <p:pic>
          <p:nvPicPr>
            <p:cNvPr id="26" name="Picture 25">
              <a:hlinkClick r:id="rId12" action="ppaction://hlinksldjump"/>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12" action="ppaction://hlinksldjump"/>
            </p:cNvPr>
            <p:cNvSpPr txBox="1"/>
            <p:nvPr/>
          </p:nvSpPr>
          <p:spPr>
            <a:xfrm>
              <a:off x="6986612" y="2964459"/>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sp>
        <p:nvSpPr>
          <p:cNvPr id="31" name="TextBox 30">
            <a:hlinkClick r:id="rId10" action="ppaction://hlinksldjump"/>
          </p:cNvPr>
          <p:cNvSpPr txBox="1"/>
          <p:nvPr/>
        </p:nvSpPr>
        <p:spPr>
          <a:xfrm>
            <a:off x="1514100" y="3207752"/>
            <a:ext cx="291330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Trùng</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kiết</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lị</a:t>
            </a:r>
            <a:endPar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grpSp>
        <p:nvGrpSpPr>
          <p:cNvPr id="39" name="Group 38"/>
          <p:cNvGrpSpPr/>
          <p:nvPr/>
        </p:nvGrpSpPr>
        <p:grpSpPr>
          <a:xfrm>
            <a:off x="1356061" y="4142089"/>
            <a:ext cx="4298766" cy="1859147"/>
            <a:chOff x="935980" y="4683256"/>
            <a:chExt cx="4298766" cy="1859147"/>
          </a:xfrm>
        </p:grpSpPr>
        <p:pic>
          <p:nvPicPr>
            <p:cNvPr id="13" name="Picture 12">
              <a:hlinkClick r:id="rId12" action="ppaction://hlinksldjump"/>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35980" y="5098536"/>
              <a:ext cx="3384258" cy="1422439"/>
            </a:xfrm>
            <a:prstGeom prst="rect">
              <a:avLst/>
            </a:prstGeom>
          </p:spPr>
        </p:pic>
        <p:grpSp>
          <p:nvGrpSpPr>
            <p:cNvPr id="36" name="Group 35"/>
            <p:cNvGrpSpPr/>
            <p:nvPr/>
          </p:nvGrpSpPr>
          <p:grpSpPr>
            <a:xfrm>
              <a:off x="3901682" y="4683256"/>
              <a:ext cx="1333064" cy="1859147"/>
              <a:chOff x="3901682" y="4683256"/>
              <a:chExt cx="1333064" cy="1859147"/>
            </a:xfrm>
          </p:grpSpPr>
          <p:pic>
            <p:nvPicPr>
              <p:cNvPr id="25" name="Picture 24">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12" action="ppaction://hlinksldjump"/>
              </p:cNvPr>
              <p:cNvSpPr txBox="1"/>
              <p:nvPr/>
            </p:nvSpPr>
            <p:spPr>
              <a:xfrm>
                <a:off x="4475871" y="4683256"/>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C</a:t>
                </a:r>
              </a:p>
            </p:txBody>
          </p:sp>
        </p:grpSp>
        <p:sp>
          <p:nvSpPr>
            <p:cNvPr id="32" name="TextBox 31">
              <a:hlinkClick r:id="rId12" action="ppaction://hlinksldjump"/>
            </p:cNvPr>
            <p:cNvSpPr txBox="1"/>
            <p:nvPr/>
          </p:nvSpPr>
          <p:spPr>
            <a:xfrm>
              <a:off x="1009837" y="5444917"/>
              <a:ext cx="307363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Trùng</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sốt</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rét</a:t>
              </a:r>
              <a:endPar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grpSp>
      <p:sp>
        <p:nvSpPr>
          <p:cNvPr id="33" name="TextBox 32">
            <a:hlinkClick r:id="rId12" action="ppaction://hlinksldjump"/>
          </p:cNvPr>
          <p:cNvSpPr txBox="1"/>
          <p:nvPr/>
        </p:nvSpPr>
        <p:spPr>
          <a:xfrm>
            <a:off x="7806987" y="3143475"/>
            <a:ext cx="2837893"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400" b="0" i="0" u="none" strike="noStrike" kern="1200" cap="none" spc="0" normalizeH="0" baseline="0" noProof="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Trùng giày</a:t>
            </a:r>
            <a:endParaRPr kumimoji="0" lang="en-US" sz="4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grpSp>
        <p:nvGrpSpPr>
          <p:cNvPr id="4" name="Group 3"/>
          <p:cNvGrpSpPr/>
          <p:nvPr/>
        </p:nvGrpSpPr>
        <p:grpSpPr>
          <a:xfrm>
            <a:off x="7423632" y="4557369"/>
            <a:ext cx="3384258" cy="1422439"/>
            <a:chOff x="7595379" y="5098536"/>
            <a:chExt cx="3384258" cy="1422439"/>
          </a:xfrm>
        </p:grpSpPr>
        <p:pic>
          <p:nvPicPr>
            <p:cNvPr id="24" name="Picture 23">
              <a:hlinkClick r:id="rId12" action="ppaction://hlinksldjump"/>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595379" y="5098536"/>
              <a:ext cx="3384258" cy="1422439"/>
            </a:xfrm>
            <a:prstGeom prst="rect">
              <a:avLst/>
            </a:prstGeom>
          </p:spPr>
        </p:pic>
        <p:sp>
          <p:nvSpPr>
            <p:cNvPr id="34" name="TextBox 33">
              <a:hlinkClick r:id="rId12" action="ppaction://hlinksldjump"/>
            </p:cNvPr>
            <p:cNvSpPr txBox="1"/>
            <p:nvPr/>
          </p:nvSpPr>
          <p:spPr>
            <a:xfrm>
              <a:off x="8125943" y="5414140"/>
              <a:ext cx="2483244"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400" b="0" i="0" u="none" strike="noStrike" kern="1200" cap="none" spc="0" normalizeH="0" baseline="0" noProof="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Trùng roi</a:t>
              </a:r>
              <a:endParaRPr kumimoji="0" lang="en-US" sz="4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grpSp>
      <p:pic>
        <p:nvPicPr>
          <p:cNvPr id="40" name="Am-thanh-lam-phep-bang-cay-dua-than-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736600" y="-787986"/>
            <a:ext cx="609600" cy="609600"/>
          </a:xfrm>
          <a:prstGeom prst="rect">
            <a:avLst/>
          </a:prstGeom>
        </p:spPr>
      </p:pic>
      <p:grpSp>
        <p:nvGrpSpPr>
          <p:cNvPr id="38" name="Group 37"/>
          <p:cNvGrpSpPr/>
          <p:nvPr/>
        </p:nvGrpSpPr>
        <p:grpSpPr>
          <a:xfrm>
            <a:off x="6481965" y="4142089"/>
            <a:ext cx="1333064" cy="1866931"/>
            <a:chOff x="6780706" y="4686364"/>
            <a:chExt cx="1333064" cy="1866931"/>
          </a:xfrm>
        </p:grpSpPr>
        <p:pic>
          <p:nvPicPr>
            <p:cNvPr id="27" name="Picture 26">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12"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9" name="Rectangle 8">
            <a:extLst>
              <a:ext uri="{FF2B5EF4-FFF2-40B4-BE49-F238E27FC236}">
                <a16:creationId xmlns:a16="http://schemas.microsoft.com/office/drawing/2014/main" id="{370D21A3-650A-4B05-52CA-AD8EABFD575F}"/>
              </a:ext>
            </a:extLst>
          </p:cNvPr>
          <p:cNvSpPr/>
          <p:nvPr/>
        </p:nvSpPr>
        <p:spPr>
          <a:xfrm>
            <a:off x="3517759" y="586715"/>
            <a:ext cx="6235545" cy="162057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200" b="1" i="0" u="none" strike="noStrike" kern="0" cap="none" spc="50" normalizeH="0" baseline="0" noProof="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Câu hỏi</a:t>
            </a:r>
            <a:r>
              <a:rPr kumimoji="0" lang="vi-VN" sz="3200" b="1" i="0" u="none" strike="noStrike" kern="0" cap="none" spc="50" normalizeH="0" baseline="0" noProof="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3</a:t>
            </a:r>
            <a:r>
              <a:rPr kumimoji="0" lang="en-US" sz="3200" b="1" i="0" u="none" strike="noStrike" kern="0" cap="none" spc="50" normalizeH="0" baseline="0" noProof="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Bệnh kiết lị do tác nhân nào gây nên?</a:t>
            </a:r>
            <a:endParaRPr kumimoji="0" lang="en-US" sz="3200" b="1" i="0" u="none" strike="noStrike" kern="0" cap="none" spc="50" normalizeH="0" baseline="0" noProof="0" dirty="0">
              <a:ln w="28575" cmpd="sng">
                <a:solidFill>
                  <a:sysClr val="windowText" lastClr="000000"/>
                </a:solidFill>
                <a:prstDash val="solid"/>
              </a:ln>
              <a:solidFill>
                <a:srgbClr val="FFC000">
                  <a:lumMod val="60000"/>
                  <a:lumOff val="40000"/>
                </a:srgbClr>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endParaRPr>
          </a:p>
        </p:txBody>
      </p:sp>
      <p:pic>
        <p:nvPicPr>
          <p:cNvPr id="42" name="Picture 41">
            <a:extLst>
              <a:ext uri="{FF2B5EF4-FFF2-40B4-BE49-F238E27FC236}">
                <a16:creationId xmlns:a16="http://schemas.microsoft.com/office/drawing/2014/main" id="{4FC88CD3-4576-4B52-A989-6BC011E0F29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33146908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3"/>
                                        </p:tgtEl>
                                        <p:attrNameLst>
                                          <p:attrName>r</p:attrName>
                                        </p:attrNameLst>
                                      </p:cBhvr>
                                    </p:animRot>
                                    <p:animRot by="-240000">
                                      <p:cBhvr>
                                        <p:cTn id="10" dur="200" fill="hold">
                                          <p:stCondLst>
                                            <p:cond delay="200"/>
                                          </p:stCondLst>
                                        </p:cTn>
                                        <p:tgtEl>
                                          <p:spTgt spid="3"/>
                                        </p:tgtEl>
                                        <p:attrNameLst>
                                          <p:attrName>r</p:attrName>
                                        </p:attrNameLst>
                                      </p:cBhvr>
                                    </p:animRot>
                                    <p:animRot by="240000">
                                      <p:cBhvr>
                                        <p:cTn id="11" dur="200" fill="hold">
                                          <p:stCondLst>
                                            <p:cond delay="400"/>
                                          </p:stCondLst>
                                        </p:cTn>
                                        <p:tgtEl>
                                          <p:spTgt spid="3"/>
                                        </p:tgtEl>
                                        <p:attrNameLst>
                                          <p:attrName>r</p:attrName>
                                        </p:attrNameLst>
                                      </p:cBhvr>
                                    </p:animRot>
                                    <p:animRot by="-240000">
                                      <p:cBhvr>
                                        <p:cTn id="12" dur="200" fill="hold">
                                          <p:stCondLst>
                                            <p:cond delay="600"/>
                                          </p:stCondLst>
                                        </p:cTn>
                                        <p:tgtEl>
                                          <p:spTgt spid="3"/>
                                        </p:tgtEl>
                                        <p:attrNameLst>
                                          <p:attrName>r</p:attrName>
                                        </p:attrNameLst>
                                      </p:cBhvr>
                                    </p:animRot>
                                    <p:animRot by="120000">
                                      <p:cBhvr>
                                        <p:cTn id="13" dur="200" fill="hold">
                                          <p:stCondLst>
                                            <p:cond delay="800"/>
                                          </p:stCondLst>
                                        </p:cTn>
                                        <p:tgtEl>
                                          <p:spTgt spid="3"/>
                                        </p:tgtEl>
                                        <p:attrNameLst>
                                          <p:attrName>r</p:attrName>
                                        </p:attrNameLst>
                                      </p:cBhvr>
                                    </p:animRot>
                                  </p:childTnLst>
                                </p:cTn>
                              </p:par>
                              <p:par>
                                <p:cTn id="14" presetID="16" presetClass="entr" presetSubtype="21" fill="hold" nodeType="with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barn(inVertical)">
                                      <p:cBhvr>
                                        <p:cTn id="16" dur="500"/>
                                        <p:tgtEl>
                                          <p:spTgt spid="9">
                                            <p:txEl>
                                              <p:pRg st="0" end="0"/>
                                            </p:txEl>
                                          </p:spTgt>
                                        </p:tgtEl>
                                      </p:cBhvr>
                                    </p:animEffect>
                                  </p:childTnLst>
                                  <p:subTnLst>
                                    <p:audio>
                                      <p:cMediaNode>
                                        <p:cTn display="0" masterRel="sameClick">
                                          <p:stCondLst>
                                            <p:cond evt="begin" delay="0">
                                              <p:tn val="14"/>
                                            </p:cond>
                                          </p:stCondLst>
                                          <p:endCondLst>
                                            <p:cond evt="onStopAudio" delay="0">
                                              <p:tgtEl>
                                                <p:sldTgt/>
                                              </p:tgtEl>
                                            </p:cond>
                                          </p:endCondLst>
                                        </p:cTn>
                                        <p:tgtEl>
                                          <p:sndTgt r:embed="rId5" name="chimes.wav"/>
                                        </p:tgtEl>
                                      </p:cMediaNode>
                                    </p:audio>
                                  </p:subTnLst>
                                </p:cTn>
                              </p:par>
                              <p:par>
                                <p:cTn id="17" presetID="14"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randombar(horizontal)">
                                      <p:cBhvr>
                                        <p:cTn id="22" dur="500"/>
                                        <p:tgtEl>
                                          <p:spTgt spid="35"/>
                                        </p:tgtEl>
                                      </p:cBhvr>
                                    </p:animEffect>
                                  </p:childTnLst>
                                  <p:subTnLst>
                                    <p:audio>
                                      <p:cMediaNode>
                                        <p:cTn display="0" masterRel="sameClick">
                                          <p:stCondLst>
                                            <p:cond evt="begin" delay="0">
                                              <p:tn val="20"/>
                                            </p:cond>
                                          </p:stCondLst>
                                          <p:endCondLst>
                                            <p:cond evt="onStopAudio" delay="0">
                                              <p:tgtEl>
                                                <p:sldTgt/>
                                              </p:tgtEl>
                                            </p:cond>
                                          </p:endCondLst>
                                        </p:cTn>
                                        <p:tgtEl>
                                          <p:sndTgt r:embed="rId6" name="click.wav"/>
                                        </p:tgtEl>
                                      </p:cMediaNode>
                                    </p:audio>
                                  </p:subTnLst>
                                </p:cTn>
                              </p:par>
                              <p:par>
                                <p:cTn id="23" presetID="14" presetClass="entr" presetSubtype="1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randombar(horizontal)">
                                      <p:cBhvr>
                                        <p:cTn id="25" dur="500"/>
                                        <p:tgtEl>
                                          <p:spTgt spid="31"/>
                                        </p:tgtEl>
                                      </p:cBhvr>
                                    </p:animEffect>
                                  </p:childTnLst>
                                </p:cTn>
                              </p:par>
                              <p:par>
                                <p:cTn id="26" presetID="14" presetClass="entr" presetSubtype="1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randombar(horizontal)">
                                      <p:cBhvr>
                                        <p:cTn id="28" dur="500"/>
                                        <p:tgtEl>
                                          <p:spTgt spid="23"/>
                                        </p:tgtEl>
                                      </p:cBhvr>
                                    </p:animEffect>
                                  </p:childTnLst>
                                  <p:subTnLst>
                                    <p:audio>
                                      <p:cMediaNode>
                                        <p:cTn display="0" masterRel="sameClick">
                                          <p:stCondLst>
                                            <p:cond evt="begin" delay="0">
                                              <p:tn val="26"/>
                                            </p:cond>
                                          </p:stCondLst>
                                          <p:endCondLst>
                                            <p:cond evt="onStopAudio" delay="0">
                                              <p:tgtEl>
                                                <p:sldTgt/>
                                              </p:tgtEl>
                                            </p:cond>
                                          </p:endCondLst>
                                        </p:cTn>
                                        <p:tgtEl>
                                          <p:sndTgt r:embed="rId6" name="click.wav"/>
                                        </p:tgtEl>
                                      </p:cMediaNode>
                                    </p:audio>
                                  </p:subTnLst>
                                </p:cTn>
                              </p:par>
                              <p:par>
                                <p:cTn id="29" presetID="14" presetClass="entr" presetSubtype="1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randombar(horizontal)">
                                      <p:cBhvr>
                                        <p:cTn id="31" dur="500"/>
                                        <p:tgtEl>
                                          <p:spTgt spid="37"/>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randombar(horizontal)">
                                      <p:cBhvr>
                                        <p:cTn id="34" dur="500"/>
                                        <p:tgtEl>
                                          <p:spTgt spid="33"/>
                                        </p:tgtEl>
                                      </p:cBhvr>
                                    </p:animEffect>
                                  </p:childTnLst>
                                </p:cTn>
                              </p:par>
                              <p:par>
                                <p:cTn id="35" presetID="22" presetClass="entr" presetSubtype="4"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500"/>
                                        <p:tgtEl>
                                          <p:spTgt spid="39"/>
                                        </p:tgtEl>
                                      </p:cBhvr>
                                    </p:animEffect>
                                  </p:childTnLst>
                                  <p:subTnLst>
                                    <p:audio>
                                      <p:cMediaNode>
                                        <p:cTn display="0" masterRel="sameClick">
                                          <p:stCondLst>
                                            <p:cond evt="begin" delay="0">
                                              <p:tn val="35"/>
                                            </p:cond>
                                          </p:stCondLst>
                                          <p:endCondLst>
                                            <p:cond evt="onStopAudio" delay="0">
                                              <p:tgtEl>
                                                <p:sldTgt/>
                                              </p:tgtEl>
                                            </p:cond>
                                          </p:endCondLst>
                                        </p:cTn>
                                        <p:tgtEl>
                                          <p:sndTgt r:embed="rId6" name="click.wav"/>
                                        </p:tgtEl>
                                      </p:cMediaNode>
                                    </p:audio>
                                  </p:subTnLst>
                                </p:cTn>
                              </p:par>
                              <p:par>
                                <p:cTn id="38" presetID="22" presetClass="entr" presetSubtype="4"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down)">
                                      <p:cBhvr>
                                        <p:cTn id="40" dur="500"/>
                                        <p:tgtEl>
                                          <p:spTgt spid="38"/>
                                        </p:tgtEl>
                                      </p:cBhvr>
                                    </p:animEffect>
                                  </p:childTnLst>
                                  <p:subTnLst>
                                    <p:audio>
                                      <p:cMediaNode>
                                        <p:cTn display="0" masterRel="sameClick">
                                          <p:stCondLst>
                                            <p:cond evt="begin" delay="0">
                                              <p:tn val="38"/>
                                            </p:cond>
                                          </p:stCondLst>
                                          <p:endCondLst>
                                            <p:cond evt="onStopAudio" delay="0">
                                              <p:tgtEl>
                                                <p:sldTgt/>
                                              </p:tgtEl>
                                            </p:cond>
                                          </p:endCondLst>
                                        </p:cTn>
                                        <p:tgtEl>
                                          <p:sndTgt r:embed="rId6" name="click.wav"/>
                                        </p:tgtEl>
                                      </p:cMediaNode>
                                    </p:audio>
                                  </p:subTnLst>
                                </p:cTn>
                              </p:par>
                              <p:par>
                                <p:cTn id="41" presetID="22" presetClass="entr" presetSubtype="4"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4" fill="hold" display="0">
                  <p:stCondLst>
                    <p:cond delay="indefinite"/>
                  </p:stCondLst>
                  <p:endCondLst>
                    <p:cond evt="onStopAudio" delay="0">
                      <p:tgtEl>
                        <p:sldTgt/>
                      </p:tgtEl>
                    </p:cond>
                  </p:endCondLst>
                </p:cTn>
                <p:tgtEl>
                  <p:spTgt spid="40"/>
                </p:tgtEl>
              </p:cMediaNode>
            </p:audio>
          </p:childTnLst>
        </p:cTn>
      </p:par>
    </p:tnLst>
    <p:bldLst>
      <p:bldP spid="31"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4" name="Picture 13">
            <a:extLst>
              <a:ext uri="{FF2B5EF4-FFF2-40B4-BE49-F238E27FC236}">
                <a16:creationId xmlns:a16="http://schemas.microsoft.com/office/drawing/2014/main" id="{E868CFDC-9D99-4BFB-B561-02A5712F4F8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4073838599"/>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pic>
        <p:nvPicPr>
          <p:cNvPr id="11" name="Picture 10">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4" name="Picture 23">
            <a:extLst>
              <a:ext uri="{FF2B5EF4-FFF2-40B4-BE49-F238E27FC236}">
                <a16:creationId xmlns:a16="http://schemas.microsoft.com/office/drawing/2014/main" id="{D8DBA89E-ECAA-45CB-92F2-C86E4B9D682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896176536"/>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11"/>
                                        </p:tgtEl>
                                      </p:cBhvr>
                                    </p:animEffect>
                                    <p:animScale>
                                      <p:cBhvr>
                                        <p:cTn id="47" dur="250" autoRev="1" fill="hold"/>
                                        <p:tgtEl>
                                          <p:spTgt spid="1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1"/>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75000"/>
            <a:lum/>
          </a:blip>
          <a:srcRect/>
          <a:stretch>
            <a:fillRect/>
          </a:stretch>
        </a:blipFill>
        <a:effectLst/>
      </p:bgPr>
    </p:bg>
    <p:spTree>
      <p:nvGrpSpPr>
        <p:cNvPr id="1" name=""/>
        <p:cNvGrpSpPr/>
        <p:nvPr/>
      </p:nvGrpSpPr>
      <p:grpSpPr>
        <a:xfrm>
          <a:off x="0" y="0"/>
          <a:ext cx="0" cy="0"/>
          <a:chOff x="0" y="0"/>
          <a:chExt cx="0" cy="0"/>
        </a:xfrm>
      </p:grpSpPr>
      <p:grpSp>
        <p:nvGrpSpPr>
          <p:cNvPr id="11" name="Group 10"/>
          <p:cNvGrpSpPr/>
          <p:nvPr/>
        </p:nvGrpSpPr>
        <p:grpSpPr>
          <a:xfrm>
            <a:off x="935980" y="-50147"/>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3441700" y="586715"/>
            <a:ext cx="6342380" cy="162057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vi-VN" sz="3600" b="1" i="0" u="none" strike="noStrike" kern="0" cap="none" spc="50" normalizeH="0" baseline="0" noProof="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Câu 4. Bệnh sốt rét lây truyền theo đường nào?</a:t>
            </a:r>
            <a:endParaRPr kumimoji="0" lang="vi-VN" sz="3600" b="1" i="0" u="none" strike="noStrike" kern="0" cap="none" spc="50" normalizeH="0" baseline="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endParaRPr>
          </a:p>
        </p:txBody>
      </p:sp>
      <p:grpSp>
        <p:nvGrpSpPr>
          <p:cNvPr id="10" name="Group 9"/>
          <p:cNvGrpSpPr/>
          <p:nvPr/>
        </p:nvGrpSpPr>
        <p:grpSpPr>
          <a:xfrm>
            <a:off x="6222569" y="4110719"/>
            <a:ext cx="4978831" cy="2110888"/>
            <a:chOff x="6222569" y="4686364"/>
            <a:chExt cx="4978831" cy="2110888"/>
          </a:xfrm>
        </p:grpSpPr>
        <p:pic>
          <p:nvPicPr>
            <p:cNvPr id="24" name="Picture 2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94370" y="5098536"/>
              <a:ext cx="4207030" cy="1698716"/>
            </a:xfrm>
            <a:prstGeom prst="rect">
              <a:avLst/>
            </a:prstGeom>
          </p:spPr>
        </p:pic>
        <p:grpSp>
          <p:nvGrpSpPr>
            <p:cNvPr id="38" name="Group 37"/>
            <p:cNvGrpSpPr/>
            <p:nvPr/>
          </p:nvGrpSpPr>
          <p:grpSpPr>
            <a:xfrm>
              <a:off x="6222569" y="4686364"/>
              <a:ext cx="1333064" cy="1866931"/>
              <a:chOff x="6222569" y="4686364"/>
              <a:chExt cx="1333064" cy="1866931"/>
            </a:xfrm>
          </p:grpSpPr>
          <p:pic>
            <p:nvPicPr>
              <p:cNvPr id="27" name="Picture 26">
                <a:hlinkClick r:id="rId7"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649333" flipH="1">
                <a:off x="6145560" y="5143222"/>
                <a:ext cx="1487082" cy="1333064"/>
              </a:xfrm>
              <a:prstGeom prst="rect">
                <a:avLst/>
              </a:prstGeom>
            </p:spPr>
          </p:pic>
          <p:sp>
            <p:nvSpPr>
              <p:cNvPr id="30" name="TextBox 29">
                <a:hlinkClick r:id="rId7" action="ppaction://hlinksldjump"/>
              </p:cNvPr>
              <p:cNvSpPr txBox="1"/>
              <p:nvPr/>
            </p:nvSpPr>
            <p:spPr>
              <a:xfrm>
                <a:off x="6413762"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31" name="TextBox 30">
              <a:hlinkClick r:id="rId7" action="ppaction://hlinksldjump"/>
            </p:cNvPr>
            <p:cNvSpPr txBox="1"/>
            <p:nvPr/>
          </p:nvSpPr>
          <p:spPr>
            <a:xfrm>
              <a:off x="7669663" y="5482090"/>
              <a:ext cx="2997937"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4400" b="0" i="0" u="none" strike="noStrike" kern="1200" cap="none" spc="0" normalizeH="0" baseline="0" noProof="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Đường máu</a:t>
              </a:r>
              <a:endParaRPr kumimoji="0" lang="en-US" sz="4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grpSp>
      <p:grpSp>
        <p:nvGrpSpPr>
          <p:cNvPr id="6" name="Group 5"/>
          <p:cNvGrpSpPr/>
          <p:nvPr/>
        </p:nvGrpSpPr>
        <p:grpSpPr>
          <a:xfrm>
            <a:off x="935980" y="4107611"/>
            <a:ext cx="5160020" cy="2124888"/>
            <a:chOff x="935980" y="4683256"/>
            <a:chExt cx="5160020" cy="2124888"/>
          </a:xfrm>
        </p:grpSpPr>
        <p:pic>
          <p:nvPicPr>
            <p:cNvPr id="13" name="Picture 12">
              <a:hlinkClick r:id="rId10"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5980" y="5098536"/>
              <a:ext cx="4178628" cy="1709608"/>
            </a:xfrm>
            <a:prstGeom prst="rect">
              <a:avLst/>
            </a:prstGeom>
          </p:spPr>
        </p:pic>
        <p:grpSp>
          <p:nvGrpSpPr>
            <p:cNvPr id="36" name="Group 35"/>
            <p:cNvGrpSpPr/>
            <p:nvPr/>
          </p:nvGrpSpPr>
          <p:grpSpPr>
            <a:xfrm>
              <a:off x="4674995" y="4683256"/>
              <a:ext cx="1333064" cy="1859147"/>
              <a:chOff x="4674995" y="4683256"/>
              <a:chExt cx="1333064" cy="1859147"/>
            </a:xfrm>
          </p:grpSpPr>
          <p:pic>
            <p:nvPicPr>
              <p:cNvPr id="25" name="Picture 24">
                <a:hlinkClick r:id="rId10"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950667">
                <a:off x="4597986" y="5132330"/>
                <a:ext cx="1487082" cy="1333064"/>
              </a:xfrm>
              <a:prstGeom prst="rect">
                <a:avLst/>
              </a:prstGeom>
            </p:spPr>
          </p:pic>
          <p:sp>
            <p:nvSpPr>
              <p:cNvPr id="28" name="TextBox 27">
                <a:hlinkClick r:id="rId10" action="ppaction://hlinksldjump"/>
              </p:cNvPr>
              <p:cNvSpPr txBox="1"/>
              <p:nvPr/>
            </p:nvSpPr>
            <p:spPr>
              <a:xfrm>
                <a:off x="5249184" y="4683256"/>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C</a:t>
                </a:r>
              </a:p>
            </p:txBody>
          </p:sp>
        </p:grpSp>
        <p:sp>
          <p:nvSpPr>
            <p:cNvPr id="32" name="TextBox 31">
              <a:hlinkClick r:id="rId10" action="ppaction://hlinksldjump"/>
            </p:cNvPr>
            <p:cNvSpPr txBox="1"/>
            <p:nvPr/>
          </p:nvSpPr>
          <p:spPr>
            <a:xfrm>
              <a:off x="1130679" y="5486588"/>
              <a:ext cx="496532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vi-VN" sz="4000" b="0" i="0" u="none" strike="noStrike" kern="1200" cap="none" spc="0" normalizeH="0" baseline="0" noProof="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Đường tiếp xúc</a:t>
              </a:r>
              <a:endPar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grpSp>
      <p:grpSp>
        <p:nvGrpSpPr>
          <p:cNvPr id="9" name="Group 8"/>
          <p:cNvGrpSpPr/>
          <p:nvPr/>
        </p:nvGrpSpPr>
        <p:grpSpPr>
          <a:xfrm>
            <a:off x="6413372" y="2388813"/>
            <a:ext cx="4788028" cy="1842019"/>
            <a:chOff x="6413372" y="2964458"/>
            <a:chExt cx="4788028" cy="1842019"/>
          </a:xfrm>
        </p:grpSpPr>
        <p:pic>
          <p:nvPicPr>
            <p:cNvPr id="23" name="Picture 22">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21972" y="3384038"/>
              <a:ext cx="4279428" cy="1422439"/>
            </a:xfrm>
            <a:prstGeom prst="rect">
              <a:avLst/>
            </a:prstGeom>
          </p:spPr>
        </p:pic>
        <p:grpSp>
          <p:nvGrpSpPr>
            <p:cNvPr id="37" name="Group 36"/>
            <p:cNvGrpSpPr/>
            <p:nvPr/>
          </p:nvGrpSpPr>
          <p:grpSpPr>
            <a:xfrm>
              <a:off x="6413372" y="2964458"/>
              <a:ext cx="1001611" cy="1570159"/>
              <a:chOff x="6413372" y="2964458"/>
              <a:chExt cx="1001611" cy="1570159"/>
            </a:xfrm>
          </p:grpSpPr>
          <p:pic>
            <p:nvPicPr>
              <p:cNvPr id="26" name="Picture 25">
                <a:hlinkClick r:id="rId10" action="ppaction://hlinksldjump"/>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8649333" flipH="1">
                <a:off x="6355511" y="3475144"/>
                <a:ext cx="1117334" cy="1001611"/>
              </a:xfrm>
              <a:prstGeom prst="rect">
                <a:avLst/>
              </a:prstGeom>
            </p:spPr>
          </p:pic>
          <p:sp>
            <p:nvSpPr>
              <p:cNvPr id="29" name="TextBox 28">
                <a:hlinkClick r:id="rId10" action="ppaction://hlinksldjump"/>
              </p:cNvPr>
              <p:cNvSpPr txBox="1"/>
              <p:nvPr/>
            </p:nvSpPr>
            <p:spPr>
              <a:xfrm>
                <a:off x="6502889" y="2964458"/>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sp>
          <p:nvSpPr>
            <p:cNvPr id="33" name="TextBox 32">
              <a:hlinkClick r:id="rId10" action="ppaction://hlinksldjump"/>
            </p:cNvPr>
            <p:cNvSpPr txBox="1"/>
            <p:nvPr/>
          </p:nvSpPr>
          <p:spPr>
            <a:xfrm>
              <a:off x="7277432" y="3685216"/>
              <a:ext cx="378240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vi-VN" sz="4400" b="0" i="0" u="none" strike="noStrike" kern="1200" cap="none" spc="0" normalizeH="0" baseline="0" noProof="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Đường hô hấp</a:t>
              </a:r>
              <a:endParaRPr kumimoji="0" lang="en-US" sz="4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grpSp>
      <p:grpSp>
        <p:nvGrpSpPr>
          <p:cNvPr id="4" name="Group 3"/>
          <p:cNvGrpSpPr/>
          <p:nvPr/>
        </p:nvGrpSpPr>
        <p:grpSpPr>
          <a:xfrm>
            <a:off x="935980" y="2366108"/>
            <a:ext cx="4733536" cy="1864724"/>
            <a:chOff x="935980" y="2941753"/>
            <a:chExt cx="4733536" cy="1864724"/>
          </a:xfrm>
        </p:grpSpPr>
        <p:pic>
          <p:nvPicPr>
            <p:cNvPr id="5" name="Picture 4">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5980" y="3384038"/>
              <a:ext cx="4141738" cy="1422439"/>
            </a:xfrm>
            <a:prstGeom prst="rect">
              <a:avLst/>
            </a:prstGeom>
            <a:ln>
              <a:noFill/>
            </a:ln>
          </p:spPr>
        </p:pic>
        <p:grpSp>
          <p:nvGrpSpPr>
            <p:cNvPr id="35" name="Group 34"/>
            <p:cNvGrpSpPr/>
            <p:nvPr/>
          </p:nvGrpSpPr>
          <p:grpSpPr>
            <a:xfrm>
              <a:off x="4667905" y="2941753"/>
              <a:ext cx="1001611" cy="1531482"/>
              <a:chOff x="4667905" y="2941753"/>
              <a:chExt cx="1001611" cy="1531482"/>
            </a:xfrm>
          </p:grpSpPr>
          <p:pic>
            <p:nvPicPr>
              <p:cNvPr id="15" name="Picture 14">
                <a:hlinkClick r:id="rId10" action="ppaction://hlinksldjump"/>
              </p:cNvPr>
              <p:cNvPicPr>
                <a:picLocks noChangeAspect="1"/>
              </p:cNvPicPr>
              <p:nvPr/>
            </p:nvPicPr>
            <p:blipFill>
              <a:blip r:embed="rId9" cstate="print">
                <a:extLst>
                  <a:ext uri="{BEBA8EAE-BF5A-486C-A8C5-ECC9F3942E4B}">
                    <a14:imgProps xmlns:a14="http://schemas.microsoft.com/office/drawing/2010/main">
                      <a14:imgLayer r:embed="rId13">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4610044" y="3413762"/>
                <a:ext cx="1117334" cy="1001611"/>
              </a:xfrm>
              <a:prstGeom prst="rect">
                <a:avLst/>
              </a:prstGeom>
            </p:spPr>
          </p:pic>
          <p:sp>
            <p:nvSpPr>
              <p:cNvPr id="8" name="TextBox 7">
                <a:hlinkClick r:id="rId10" action="ppaction://hlinksldjump"/>
              </p:cNvPr>
              <p:cNvSpPr txBox="1"/>
              <p:nvPr/>
            </p:nvSpPr>
            <p:spPr>
              <a:xfrm>
                <a:off x="5078880"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A</a:t>
                </a:r>
              </a:p>
            </p:txBody>
          </p:sp>
        </p:grpSp>
        <p:sp>
          <p:nvSpPr>
            <p:cNvPr id="34" name="TextBox 33">
              <a:hlinkClick r:id="rId10" action="ppaction://hlinksldjump"/>
            </p:cNvPr>
            <p:cNvSpPr txBox="1"/>
            <p:nvPr/>
          </p:nvSpPr>
          <p:spPr>
            <a:xfrm>
              <a:off x="960342" y="3701457"/>
              <a:ext cx="390336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vi-VN"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Đường tiêu hóa </a:t>
              </a:r>
              <a:endPar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grpSp>
      <p:pic>
        <p:nvPicPr>
          <p:cNvPr id="40" name="Picture 39">
            <a:extLst>
              <a:ext uri="{FF2B5EF4-FFF2-40B4-BE49-F238E27FC236}">
                <a16:creationId xmlns:a16="http://schemas.microsoft.com/office/drawing/2014/main" id="{C795FD10-B807-407D-B0E4-6C0364060C5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8092470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barn(inVertical)">
                                      <p:cBhvr>
                                        <p:cTn id="10" dur="500"/>
                                        <p:tgtEl>
                                          <p:spTgt spid="22">
                                            <p:txEl>
                                              <p:pRg st="0" end="0"/>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5" presetClass="entr" presetSubtype="1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subTnLst>
                                    <p:audio>
                                      <p:cMediaNode>
                                        <p:cTn display="0" masterRel="sameClick">
                                          <p:stCondLst>
                                            <p:cond evt="begin" delay="0">
                                              <p:tn val="17"/>
                                            </p:cond>
                                          </p:stCondLst>
                                          <p:endCondLst>
                                            <p:cond evt="onStopAudio" delay="0">
                                              <p:tgtEl>
                                                <p:sldTgt/>
                                              </p:tgtEl>
                                            </p:cond>
                                          </p:endCondLst>
                                        </p:cTn>
                                        <p:tgtEl>
                                          <p:sndTgt r:embed="rId3" name="click.wav"/>
                                        </p:tgtEl>
                                      </p:cMediaNode>
                                    </p:audio>
                                  </p:subTnLst>
                                </p:cTn>
                              </p:par>
                              <p:par>
                                <p:cTn id="20" presetID="5" presetClass="entr" presetSubtype="1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heckerboard(across)">
                                      <p:cBhvr>
                                        <p:cTn id="22" dur="500"/>
                                        <p:tgtEl>
                                          <p:spTgt spid="9"/>
                                        </p:tgtEl>
                                      </p:cBhvr>
                                    </p:animEffect>
                                  </p:childTnLst>
                                  <p:subTnLst>
                                    <p:audio>
                                      <p:cMediaNode>
                                        <p:cTn display="0" masterRel="sameClick">
                                          <p:stCondLst>
                                            <p:cond evt="begin" delay="0">
                                              <p:tn val="20"/>
                                            </p:cond>
                                          </p:stCondLst>
                                          <p:endCondLst>
                                            <p:cond evt="onStopAudio" delay="0">
                                              <p:tgtEl>
                                                <p:sldTgt/>
                                              </p:tgtEl>
                                            </p:cond>
                                          </p:endCondLst>
                                        </p:cTn>
                                        <p:tgtEl>
                                          <p:sndTgt r:embed="rId3" name="click.wav"/>
                                        </p:tgtEl>
                                      </p:cMediaNode>
                                    </p:audio>
                                  </p:subTnLst>
                                </p:cTn>
                              </p:par>
                              <p:par>
                                <p:cTn id="23" presetID="5" presetClass="entr" presetSubtype="1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heckerboard(across)">
                                      <p:cBhvr>
                                        <p:cTn id="25" dur="5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3" name="click.wav"/>
                                        </p:tgtEl>
                                      </p:cMediaNode>
                                    </p:audio>
                                  </p:subTnLst>
                                </p:cTn>
                              </p:par>
                              <p:par>
                                <p:cTn id="26" presetID="5" presetClass="entr" presetSubtype="1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checkerboard(across)">
                                      <p:cBhvr>
                                        <p:cTn id="28" dur="500"/>
                                        <p:tgtEl>
                                          <p:spTgt spid="10"/>
                                        </p:tgtEl>
                                      </p:cBhvr>
                                    </p:animEffect>
                                  </p:childTnLst>
                                  <p:subTnLst>
                                    <p:audio>
                                      <p:cMediaNode>
                                        <p:cTn display="0" masterRel="sameClick">
                                          <p:stCondLst>
                                            <p:cond evt="begin" delay="0">
                                              <p:tn val="26"/>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16" name="Picture 15">
            <a:hlinkClick r:id="" action="ppaction://hlinkshowjump?jump=previousslide"/>
          </p:cNvPr>
          <p:cNvPicPr>
            <a:picLocks noChangeAspect="1"/>
          </p:cNvPicPr>
          <p:nvPr/>
        </p:nvPicPr>
        <p:blipFill rotWithShape="1">
          <a:blip r:embed="rId13"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4" name="Picture 13">
            <a:extLst>
              <a:ext uri="{FF2B5EF4-FFF2-40B4-BE49-F238E27FC236}">
                <a16:creationId xmlns:a16="http://schemas.microsoft.com/office/drawing/2014/main" id="{5ECE88E5-A95C-491D-A669-5C0A6817259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3863354905"/>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24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301236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1" name="Picture 20">
            <a:hlinkClick r:id="" action="ppaction://hlinkshowjump?jump=nextslide"/>
            <a:extLst>
              <a:ext uri="{FF2B5EF4-FFF2-40B4-BE49-F238E27FC236}">
                <a16:creationId xmlns:a16="http://schemas.microsoft.com/office/drawing/2014/main" id="{57562B78-AEE4-4445-B216-E8C53B19AD9E}"/>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pic>
        <p:nvPicPr>
          <p:cNvPr id="26" name="Picture 25">
            <a:extLst>
              <a:ext uri="{FF2B5EF4-FFF2-40B4-BE49-F238E27FC236}">
                <a16:creationId xmlns:a16="http://schemas.microsoft.com/office/drawing/2014/main" id="{573FC363-E908-4B04-BB85-9537BBFD7FB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355943396"/>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50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750"/>
                                        <p:tgtEl>
                                          <p:spTgt spid="4"/>
                                        </p:tgtEl>
                                      </p:cBhvr>
                                    </p:animEffect>
                                  </p:childTnLst>
                                </p:cTn>
                              </p:par>
                            </p:childTnLst>
                          </p:cTn>
                        </p:par>
                        <p:par>
                          <p:cTn id="13" fill="hold">
                            <p:stCondLst>
                              <p:cond delay="7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2000" fill="hold"/>
                                        <p:tgtEl>
                                          <p:spTgt spid="7"/>
                                        </p:tgtEl>
                                        <p:attrNameLst>
                                          <p:attrName>ppt_x</p:attrName>
                                          <p:attrName>ppt_y</p:attrName>
                                        </p:attrNameLst>
                                      </p:cBhvr>
                                      <p:rCtr x="8789" y="28310"/>
                                    </p:animMotion>
                                  </p:childTnLst>
                                </p:cTn>
                              </p:par>
                            </p:childTnLst>
                          </p:cTn>
                        </p:par>
                        <p:par>
                          <p:cTn id="16" fill="hold">
                            <p:stCondLst>
                              <p:cond delay="275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275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275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325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21"/>
                                        </p:tgtEl>
                                      </p:cBhvr>
                                    </p:animEffect>
                                    <p:animScale>
                                      <p:cBhvr>
                                        <p:cTn id="47" dur="250" autoRev="1" fill="hold"/>
                                        <p:tgtEl>
                                          <p:spTgt spid="2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21"/>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5000"/>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935980" y="-48871"/>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5980" y="2855285"/>
            <a:ext cx="3384258" cy="1422439"/>
          </a:xfrm>
          <a:prstGeom prst="rect">
            <a:avLst/>
          </a:prstGeom>
          <a:ln>
            <a:noFill/>
          </a:ln>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5980" y="4569783"/>
            <a:ext cx="3384258" cy="1422439"/>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3742054" y="586715"/>
            <a:ext cx="6161967" cy="162057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vi-VN" sz="3200" b="1" i="0" u="none" strike="noStrike" kern="0" cap="none" spc="50" normalizeH="0" baseline="0" noProof="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Câu 5. Biện pháp nào sau đây không giúp chúng ta tránh bị mắc bệnh sốt rét?</a:t>
            </a:r>
            <a:endParaRPr kumimoji="0" lang="vi-VN" sz="3200" b="1" i="0" u="none" strike="noStrike" kern="0" cap="none" spc="50" normalizeH="0" baseline="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endParaRPr>
          </a:p>
        </p:txBody>
      </p:sp>
      <p:pic>
        <p:nvPicPr>
          <p:cNvPr id="23" name="Picture 22">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5379" y="2855285"/>
            <a:ext cx="3384258" cy="1422439"/>
          </a:xfrm>
          <a:prstGeom prst="rect">
            <a:avLst/>
          </a:prstGeom>
        </p:spPr>
      </p:pic>
      <p:pic>
        <p:nvPicPr>
          <p:cNvPr id="24" name="Picture 23">
            <a:hlinkClick r:id="rId9"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95379" y="4569783"/>
            <a:ext cx="3384258" cy="1422439"/>
          </a:xfrm>
          <a:prstGeom prst="rect">
            <a:avLst/>
          </a:prstGeom>
        </p:spPr>
      </p:pic>
      <p:grpSp>
        <p:nvGrpSpPr>
          <p:cNvPr id="35" name="Group 34"/>
          <p:cNvGrpSpPr/>
          <p:nvPr/>
        </p:nvGrpSpPr>
        <p:grpSpPr>
          <a:xfrm>
            <a:off x="3985437" y="2413000"/>
            <a:ext cx="1001611" cy="1531482"/>
            <a:chOff x="3985437" y="2941753"/>
            <a:chExt cx="1001611" cy="1531482"/>
          </a:xfrm>
        </p:grpSpPr>
        <p:pic>
          <p:nvPicPr>
            <p:cNvPr id="15" name="Picture 14">
              <a:hlinkClick r:id="rId6" action="ppaction://hlinksldjump"/>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6"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A</a:t>
              </a:r>
            </a:p>
          </p:txBody>
        </p:sp>
      </p:grpSp>
      <p:grpSp>
        <p:nvGrpSpPr>
          <p:cNvPr id="36" name="Group 35"/>
          <p:cNvGrpSpPr/>
          <p:nvPr/>
        </p:nvGrpSpPr>
        <p:grpSpPr>
          <a:xfrm>
            <a:off x="3901682" y="4154503"/>
            <a:ext cx="1333064" cy="1859147"/>
            <a:chOff x="3901682" y="4683256"/>
            <a:chExt cx="1333064" cy="1859147"/>
          </a:xfrm>
        </p:grpSpPr>
        <p:pic>
          <p:nvPicPr>
            <p:cNvPr id="25" name="Picture 24">
              <a:hlinkClick r:id="rId6"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6" action="ppaction://hlinksldjump"/>
            </p:cNvPr>
            <p:cNvSpPr txBox="1"/>
            <p:nvPr/>
          </p:nvSpPr>
          <p:spPr>
            <a:xfrm>
              <a:off x="4475871" y="4683256"/>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C</a:t>
              </a:r>
            </a:p>
          </p:txBody>
        </p:sp>
      </p:grpSp>
      <p:grpSp>
        <p:nvGrpSpPr>
          <p:cNvPr id="37" name="Group 36"/>
          <p:cNvGrpSpPr/>
          <p:nvPr/>
        </p:nvGrpSpPr>
        <p:grpSpPr>
          <a:xfrm>
            <a:off x="6897095" y="2435706"/>
            <a:ext cx="1001611" cy="1570159"/>
            <a:chOff x="6897095" y="2964459"/>
            <a:chExt cx="1001611" cy="1570159"/>
          </a:xfrm>
        </p:grpSpPr>
        <p:pic>
          <p:nvPicPr>
            <p:cNvPr id="26" name="Picture 25">
              <a:hlinkClick r:id="rId6" action="ppaction://hlinksldjump"/>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6" action="ppaction://hlinksldjump"/>
            </p:cNvPr>
            <p:cNvSpPr txBox="1"/>
            <p:nvPr/>
          </p:nvSpPr>
          <p:spPr>
            <a:xfrm>
              <a:off x="6986612" y="2964459"/>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grpSp>
        <p:nvGrpSpPr>
          <p:cNvPr id="38" name="Group 37"/>
          <p:cNvGrpSpPr/>
          <p:nvPr/>
        </p:nvGrpSpPr>
        <p:grpSpPr>
          <a:xfrm>
            <a:off x="6780706" y="4157611"/>
            <a:ext cx="1333064" cy="1866931"/>
            <a:chOff x="6780706" y="4686364"/>
            <a:chExt cx="1333064" cy="1866931"/>
          </a:xfrm>
        </p:grpSpPr>
        <p:pic>
          <p:nvPicPr>
            <p:cNvPr id="27" name="Picture 26">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9"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31" name="TextBox 30">
            <a:hlinkClick r:id="rId9" action="ppaction://hlinksldjump"/>
          </p:cNvPr>
          <p:cNvSpPr txBox="1"/>
          <p:nvPr/>
        </p:nvSpPr>
        <p:spPr>
          <a:xfrm>
            <a:off x="8067624" y="4668783"/>
            <a:ext cx="271993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Mặc</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đồ</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sáng</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màu</a:t>
            </a:r>
            <a:endPar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sp>
        <p:nvSpPr>
          <p:cNvPr id="32" name="TextBox 31">
            <a:hlinkClick r:id="rId6" action="ppaction://hlinksldjump"/>
          </p:cNvPr>
          <p:cNvSpPr txBox="1"/>
          <p:nvPr/>
        </p:nvSpPr>
        <p:spPr>
          <a:xfrm>
            <a:off x="1291328" y="4720009"/>
            <a:ext cx="2573592"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vi-VN"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Phát quang bụi rậm</a:t>
            </a:r>
            <a:endPar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sp>
        <p:nvSpPr>
          <p:cNvPr id="33" name="TextBox 32">
            <a:hlinkClick r:id="rId6" action="ppaction://hlinksldjump"/>
          </p:cNvPr>
          <p:cNvSpPr txBox="1"/>
          <p:nvPr/>
        </p:nvSpPr>
        <p:spPr>
          <a:xfrm>
            <a:off x="8067624" y="2876352"/>
            <a:ext cx="288018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Diệt</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muỗi</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diệt</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bọ</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gậy</a:t>
            </a:r>
            <a:endPar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sp>
        <p:nvSpPr>
          <p:cNvPr id="34" name="TextBox 33">
            <a:hlinkClick r:id="rId6" action="ppaction://hlinksldjump"/>
          </p:cNvPr>
          <p:cNvSpPr txBox="1"/>
          <p:nvPr/>
        </p:nvSpPr>
        <p:spPr>
          <a:xfrm>
            <a:off x="1536973" y="2851204"/>
            <a:ext cx="2551883"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Mắc</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màn</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khi</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đi</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ngủ</a:t>
            </a:r>
            <a:endPar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pic>
        <p:nvPicPr>
          <p:cNvPr id="40" name="Picture 39">
            <a:extLst>
              <a:ext uri="{FF2B5EF4-FFF2-40B4-BE49-F238E27FC236}">
                <a16:creationId xmlns:a16="http://schemas.microsoft.com/office/drawing/2014/main" id="{A3F31E02-7C9E-47D4-9E4A-86724C16E2C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25873839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barn(inVertical)">
                                      <p:cBhvr>
                                        <p:cTn id="10" dur="500"/>
                                        <p:tgtEl>
                                          <p:spTgt spid="22">
                                            <p:txEl>
                                              <p:pRg st="0" end="0"/>
                                            </p:txEl>
                                          </p:spTgt>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5"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500"/>
                                        <p:tgtEl>
                                          <p:spTgt spid="5"/>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checkerboard(across)">
                                      <p:cBhvr>
                                        <p:cTn id="22" dur="500"/>
                                        <p:tgtEl>
                                          <p:spTgt spid="34"/>
                                        </p:tgtEl>
                                      </p:cBhvr>
                                    </p:animEffect>
                                  </p:childTnLst>
                                </p:cTn>
                              </p:par>
                              <p:par>
                                <p:cTn id="23" presetID="5" presetClass="entr" presetSubtype="1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checkerboard(across)">
                                      <p:cBhvr>
                                        <p:cTn id="25" dur="500"/>
                                        <p:tgtEl>
                                          <p:spTgt spid="35"/>
                                        </p:tgtEl>
                                      </p:cBhvr>
                                    </p:animEffect>
                                  </p:childTnLst>
                                  <p:subTnLst>
                                    <p:audio>
                                      <p:cMediaNode>
                                        <p:cTn display="0" masterRel="sameClick">
                                          <p:stCondLst>
                                            <p:cond evt="begin" delay="0">
                                              <p:tn val="23"/>
                                            </p:cond>
                                          </p:stCondLst>
                                          <p:endCondLst>
                                            <p:cond evt="onStopAudio" delay="0">
                                              <p:tgtEl>
                                                <p:sldTgt/>
                                              </p:tgtEl>
                                            </p:cond>
                                          </p:endCondLst>
                                        </p:cTn>
                                        <p:tgtEl>
                                          <p:sndTgt r:embed="rId2" name="click.wav"/>
                                        </p:tgtEl>
                                      </p:cMediaNode>
                                    </p:audio>
                                  </p:subTnLst>
                                </p:cTn>
                              </p:par>
                              <p:par>
                                <p:cTn id="26" presetID="5" presetClass="entr" presetSubtype="1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checkerboard(across)">
                                      <p:cBhvr>
                                        <p:cTn id="28" dur="500"/>
                                        <p:tgtEl>
                                          <p:spTgt spid="23"/>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checkerboard(across)">
                                      <p:cBhvr>
                                        <p:cTn id="31" dur="500"/>
                                        <p:tgtEl>
                                          <p:spTgt spid="33"/>
                                        </p:tgtEl>
                                      </p:cBhvr>
                                    </p:animEffect>
                                  </p:childTnLst>
                                </p:cTn>
                              </p:par>
                              <p:par>
                                <p:cTn id="32" presetID="5" presetClass="entr" presetSubtype="10"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checkerboard(across)">
                                      <p:cBhvr>
                                        <p:cTn id="34" dur="500"/>
                                        <p:tgtEl>
                                          <p:spTgt spid="37"/>
                                        </p:tgtEl>
                                      </p:cBhvr>
                                    </p:animEffect>
                                  </p:childTnLst>
                                  <p:subTnLst>
                                    <p:audio>
                                      <p:cMediaNode>
                                        <p:cTn display="0" masterRel="sameClick">
                                          <p:stCondLst>
                                            <p:cond evt="begin" delay="0">
                                              <p:tn val="32"/>
                                            </p:cond>
                                          </p:stCondLst>
                                          <p:endCondLst>
                                            <p:cond evt="onStopAudio" delay="0">
                                              <p:tgtEl>
                                                <p:sldTgt/>
                                              </p:tgtEl>
                                            </p:cond>
                                          </p:endCondLst>
                                        </p:cTn>
                                        <p:tgtEl>
                                          <p:sndTgt r:embed="rId2" name="click.wav"/>
                                        </p:tgtEl>
                                      </p:cMediaNode>
                                    </p:audio>
                                  </p:subTnLst>
                                </p:cTn>
                              </p:par>
                              <p:par>
                                <p:cTn id="35" presetID="5" presetClass="entr" presetSubtype="1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checkerboard(across)">
                                      <p:cBhvr>
                                        <p:cTn id="37" dur="500"/>
                                        <p:tgtEl>
                                          <p:spTgt spid="13"/>
                                        </p:tgtEl>
                                      </p:cBhvr>
                                    </p:animEffect>
                                  </p:childTnLst>
                                </p:cTn>
                              </p:par>
                              <p:par>
                                <p:cTn id="38" presetID="5" presetClass="entr" presetSubtype="10" fill="hold"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checkerboard(across)">
                                      <p:cBhvr>
                                        <p:cTn id="40" dur="500"/>
                                        <p:tgtEl>
                                          <p:spTgt spid="36"/>
                                        </p:tgtEl>
                                      </p:cBhvr>
                                    </p:animEffect>
                                  </p:childTnLst>
                                  <p:subTnLst>
                                    <p:audio>
                                      <p:cMediaNode>
                                        <p:cTn display="0" masterRel="sameClick">
                                          <p:stCondLst>
                                            <p:cond evt="begin" delay="0">
                                              <p:tn val="38"/>
                                            </p:cond>
                                          </p:stCondLst>
                                          <p:endCondLst>
                                            <p:cond evt="onStopAudio" delay="0">
                                              <p:tgtEl>
                                                <p:sldTgt/>
                                              </p:tgtEl>
                                            </p:cond>
                                          </p:endCondLst>
                                        </p:cTn>
                                        <p:tgtEl>
                                          <p:sndTgt r:embed="rId2" name="click.wav"/>
                                        </p:tgtEl>
                                      </p:cMediaNode>
                                    </p:audio>
                                  </p:subTnLst>
                                </p:cTn>
                              </p:par>
                              <p:par>
                                <p:cTn id="41" presetID="5" presetClass="entr" presetSubtype="1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checkerboard(across)">
                                      <p:cBhvr>
                                        <p:cTn id="43" dur="500"/>
                                        <p:tgtEl>
                                          <p:spTgt spid="32"/>
                                        </p:tgtEl>
                                      </p:cBhvr>
                                    </p:animEffect>
                                  </p:childTnLst>
                                </p:cTn>
                              </p:par>
                              <p:par>
                                <p:cTn id="44" presetID="5" presetClass="entr" presetSubtype="1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checkerboard(across)">
                                      <p:cBhvr>
                                        <p:cTn id="46" dur="500"/>
                                        <p:tgtEl>
                                          <p:spTgt spid="24"/>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checkerboard(across)">
                                      <p:cBhvr>
                                        <p:cTn id="49" dur="500"/>
                                        <p:tgtEl>
                                          <p:spTgt spid="31"/>
                                        </p:tgtEl>
                                      </p:cBhvr>
                                    </p:animEffect>
                                  </p:childTnLst>
                                </p:cTn>
                              </p:par>
                              <p:par>
                                <p:cTn id="50" presetID="5" presetClass="entr" presetSubtype="10" fill="hold"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checkerboard(across)">
                                      <p:cBhvr>
                                        <p:cTn id="52" dur="500"/>
                                        <p:tgtEl>
                                          <p:spTgt spid="38"/>
                                        </p:tgtEl>
                                      </p:cBhvr>
                                    </p:animEffect>
                                  </p:childTnLst>
                                  <p:subTnLst>
                                    <p:audio>
                                      <p:cMediaNode>
                                        <p:cTn display="0" masterRel="sameClick">
                                          <p:stCondLst>
                                            <p:cond evt="begin" delay="0">
                                              <p:tn val="50"/>
                                            </p:cond>
                                          </p:stCondLst>
                                          <p:endCondLst>
                                            <p:cond evt="onStopAudio" delay="0">
                                              <p:tgtEl>
                                                <p:sldTgt/>
                                              </p:tgtEl>
                                            </p:cond>
                                          </p:endCondLst>
                                        </p:cTn>
                                        <p:tgtEl>
                                          <p:sndTgt r:embed="rId2"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4" name="Picture 13">
            <a:hlinkClick r:id="" action="ppaction://hlinkshowjump?jump=previousslide"/>
            <a:extLst>
              <a:ext uri="{FF2B5EF4-FFF2-40B4-BE49-F238E27FC236}">
                <a16:creationId xmlns:a16="http://schemas.microsoft.com/office/drawing/2014/main" id="{1CD9686D-D9CB-41BD-8D00-CD3798B24284}"/>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13" name="Picture 12">
            <a:extLst>
              <a:ext uri="{FF2B5EF4-FFF2-40B4-BE49-F238E27FC236}">
                <a16:creationId xmlns:a16="http://schemas.microsoft.com/office/drawing/2014/main" id="{32AD2063-472A-45AE-B4E9-15DBFE1DB30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3944591214"/>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4"/>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4"/>
                                        </p:tgtEl>
                                      </p:cBhvr>
                                    </p:animEffect>
                                    <p:animScale>
                                      <p:cBhvr>
                                        <p:cTn id="33" dur="250" autoRev="1" fill="hold"/>
                                        <p:tgtEl>
                                          <p:spTgt spid="14"/>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1" name="Picture 20">
            <a:hlinkClick r:id="" action="ppaction://hlinkshowjump?jump=nextslide"/>
            <a:extLst>
              <a:ext uri="{FF2B5EF4-FFF2-40B4-BE49-F238E27FC236}">
                <a16:creationId xmlns:a16="http://schemas.microsoft.com/office/drawing/2014/main" id="{D338C1A0-041F-410D-AEDB-D53FC0D68052}"/>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pic>
        <p:nvPicPr>
          <p:cNvPr id="26" name="Picture 25">
            <a:extLst>
              <a:ext uri="{FF2B5EF4-FFF2-40B4-BE49-F238E27FC236}">
                <a16:creationId xmlns:a16="http://schemas.microsoft.com/office/drawing/2014/main" id="{F6E5D82F-0F2C-4B8A-9B2B-E7914CFED1F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3131116433"/>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21"/>
                                        </p:tgtEl>
                                      </p:cBhvr>
                                    </p:animEffect>
                                    <p:animScale>
                                      <p:cBhvr>
                                        <p:cTn id="47" dur="250" autoRev="1" fill="hold"/>
                                        <p:tgtEl>
                                          <p:spTgt spid="2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21"/>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75000"/>
            <a:lum/>
          </a:blip>
          <a:srcRect/>
          <a:stretch>
            <a:fillRect/>
          </a:stretch>
        </a:blipFill>
        <a:effectLst/>
      </p:bgPr>
    </p:bg>
    <p:spTree>
      <p:nvGrpSpPr>
        <p:cNvPr id="1" name=""/>
        <p:cNvGrpSpPr/>
        <p:nvPr/>
      </p:nvGrpSpPr>
      <p:grpSpPr>
        <a:xfrm>
          <a:off x="0" y="0"/>
          <a:ext cx="0" cy="0"/>
          <a:chOff x="0" y="0"/>
          <a:chExt cx="0" cy="0"/>
        </a:xfrm>
      </p:grpSpPr>
      <p:grpSp>
        <p:nvGrpSpPr>
          <p:cNvPr id="11" name="Group 10"/>
          <p:cNvGrpSpPr/>
          <p:nvPr/>
        </p:nvGrpSpPr>
        <p:grpSpPr>
          <a:xfrm>
            <a:off x="663718" y="-50147"/>
            <a:ext cx="10537682" cy="2461871"/>
            <a:chOff x="663718" y="-48871"/>
            <a:chExt cx="10537682"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718"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2994160" y="586715"/>
            <a:ext cx="7323032" cy="162057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500" b="1" i="0" u="none" strike="noStrike" kern="0" cap="none" spc="50" normalizeH="0" baseline="0" noProof="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Câu </a:t>
            </a:r>
            <a:r>
              <a:rPr kumimoji="0" lang="vi-VN" sz="3500" b="1" i="0" u="none" strike="noStrike" kern="0" cap="none" spc="50" normalizeH="0" baseline="0" noProof="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6</a:t>
            </a:r>
            <a:r>
              <a:rPr kumimoji="0" lang="en-US" sz="3500" b="1" i="0" u="none" strike="noStrike" kern="0" cap="none" spc="50" normalizeH="0" baseline="0" noProof="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 </a:t>
            </a:r>
            <a:r>
              <a:rPr kumimoji="0" lang="vi-VN" sz="3500" b="1" i="0" u="none" strike="noStrike" kern="0" cap="none" spc="50" normalizeH="0" baseline="0" noProof="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rPr>
              <a:t>Trùng kiết lị kí sinh ở đâu trên cơ thể người?</a:t>
            </a:r>
            <a:endParaRPr kumimoji="0" lang="en-US" sz="3500" b="1" i="0" u="none" strike="noStrike" kern="0" cap="none" spc="50" normalizeH="0" baseline="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endParaRPr>
          </a:p>
        </p:txBody>
      </p:sp>
      <p:grpSp>
        <p:nvGrpSpPr>
          <p:cNvPr id="10" name="Group 9"/>
          <p:cNvGrpSpPr/>
          <p:nvPr/>
        </p:nvGrpSpPr>
        <p:grpSpPr>
          <a:xfrm>
            <a:off x="6780706" y="4254501"/>
            <a:ext cx="4198931" cy="1866931"/>
            <a:chOff x="6780706" y="4686364"/>
            <a:chExt cx="4198931" cy="1866931"/>
          </a:xfrm>
        </p:grpSpPr>
        <p:pic>
          <p:nvPicPr>
            <p:cNvPr id="24" name="Picture 2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95379" y="5098536"/>
              <a:ext cx="3384258" cy="1422439"/>
            </a:xfrm>
            <a:prstGeom prst="rect">
              <a:avLst/>
            </a:prstGeom>
          </p:spPr>
        </p:pic>
        <p:grpSp>
          <p:nvGrpSpPr>
            <p:cNvPr id="38" name="Group 37"/>
            <p:cNvGrpSpPr/>
            <p:nvPr/>
          </p:nvGrpSpPr>
          <p:grpSpPr>
            <a:xfrm>
              <a:off x="6780706" y="4686364"/>
              <a:ext cx="1333064" cy="1866931"/>
              <a:chOff x="6780706" y="4686364"/>
              <a:chExt cx="1333064" cy="1866931"/>
            </a:xfrm>
          </p:grpSpPr>
          <p:pic>
            <p:nvPicPr>
              <p:cNvPr id="27" name="Picture 26">
                <a:hlinkClick r:id="rId7"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7"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31" name="TextBox 30">
              <a:hlinkClick r:id="rId7" action="ppaction://hlinksldjump"/>
            </p:cNvPr>
            <p:cNvSpPr txBox="1"/>
            <p:nvPr/>
          </p:nvSpPr>
          <p:spPr>
            <a:xfrm>
              <a:off x="7933055" y="5369283"/>
              <a:ext cx="280550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Ruột</a:t>
              </a:r>
              <a:endPar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endParaRPr>
            </a:p>
          </p:txBody>
        </p:sp>
      </p:grpSp>
      <p:grpSp>
        <p:nvGrpSpPr>
          <p:cNvPr id="6" name="Group 5"/>
          <p:cNvGrpSpPr/>
          <p:nvPr/>
        </p:nvGrpSpPr>
        <p:grpSpPr>
          <a:xfrm>
            <a:off x="703324" y="4251393"/>
            <a:ext cx="4531422" cy="1859147"/>
            <a:chOff x="703324" y="4683256"/>
            <a:chExt cx="4531422" cy="1859147"/>
          </a:xfrm>
        </p:grpSpPr>
        <p:pic>
          <p:nvPicPr>
            <p:cNvPr id="13" name="Picture 12">
              <a:hlinkClick r:id="rId10"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4941" y="5098536"/>
              <a:ext cx="3384258" cy="1422439"/>
            </a:xfrm>
            <a:prstGeom prst="rect">
              <a:avLst/>
            </a:prstGeom>
          </p:spPr>
        </p:pic>
        <p:grpSp>
          <p:nvGrpSpPr>
            <p:cNvPr id="36" name="Group 35"/>
            <p:cNvGrpSpPr/>
            <p:nvPr/>
          </p:nvGrpSpPr>
          <p:grpSpPr>
            <a:xfrm>
              <a:off x="3901682" y="4683256"/>
              <a:ext cx="1333064" cy="1859147"/>
              <a:chOff x="3901682" y="4683256"/>
              <a:chExt cx="1333064" cy="1859147"/>
            </a:xfrm>
          </p:grpSpPr>
          <p:pic>
            <p:nvPicPr>
              <p:cNvPr id="25" name="Picture 24">
                <a:hlinkClick r:id="rId10"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10" action="ppaction://hlinksldjump"/>
              </p:cNvPr>
              <p:cNvSpPr txBox="1"/>
              <p:nvPr/>
            </p:nvSpPr>
            <p:spPr>
              <a:xfrm>
                <a:off x="4475871" y="4683256"/>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C</a:t>
                </a:r>
              </a:p>
            </p:txBody>
          </p:sp>
        </p:grpSp>
        <p:sp>
          <p:nvSpPr>
            <p:cNvPr id="32" name="TextBox 31">
              <a:hlinkClick r:id="rId10" action="ppaction://hlinksldjump"/>
            </p:cNvPr>
            <p:cNvSpPr txBox="1"/>
            <p:nvPr/>
          </p:nvSpPr>
          <p:spPr>
            <a:xfrm>
              <a:off x="703324" y="5369283"/>
              <a:ext cx="377254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Não</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p>
          </p:txBody>
        </p:sp>
      </p:grpSp>
      <p:grpSp>
        <p:nvGrpSpPr>
          <p:cNvPr id="9" name="Group 8"/>
          <p:cNvGrpSpPr/>
          <p:nvPr/>
        </p:nvGrpSpPr>
        <p:grpSpPr>
          <a:xfrm>
            <a:off x="6897095" y="2532596"/>
            <a:ext cx="4082542" cy="1842018"/>
            <a:chOff x="6897095" y="2964459"/>
            <a:chExt cx="4082542" cy="1842018"/>
          </a:xfrm>
        </p:grpSpPr>
        <p:pic>
          <p:nvPicPr>
            <p:cNvPr id="23" name="Picture 22">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95379" y="3384038"/>
              <a:ext cx="3384258" cy="1422439"/>
            </a:xfrm>
            <a:prstGeom prst="rect">
              <a:avLst/>
            </a:prstGeom>
          </p:spPr>
        </p:pic>
        <p:grpSp>
          <p:nvGrpSpPr>
            <p:cNvPr id="37" name="Group 36"/>
            <p:cNvGrpSpPr/>
            <p:nvPr/>
          </p:nvGrpSpPr>
          <p:grpSpPr>
            <a:xfrm>
              <a:off x="6897095" y="2964459"/>
              <a:ext cx="1001611" cy="1570159"/>
              <a:chOff x="6897095" y="2964459"/>
              <a:chExt cx="1001611" cy="1570159"/>
            </a:xfrm>
          </p:grpSpPr>
          <p:pic>
            <p:nvPicPr>
              <p:cNvPr id="26" name="Picture 25">
                <a:hlinkClick r:id="rId10" action="ppaction://hlinksldjump"/>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10" action="ppaction://hlinksldjump"/>
              </p:cNvPr>
              <p:cNvSpPr txBox="1"/>
              <p:nvPr/>
            </p:nvSpPr>
            <p:spPr>
              <a:xfrm>
                <a:off x="6986612" y="2964459"/>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sp>
          <p:nvSpPr>
            <p:cNvPr id="33" name="TextBox 32">
              <a:hlinkClick r:id="rId10" action="ppaction://hlinksldjump"/>
            </p:cNvPr>
            <p:cNvSpPr txBox="1"/>
            <p:nvPr/>
          </p:nvSpPr>
          <p:spPr>
            <a:xfrm>
              <a:off x="7880884" y="3694177"/>
              <a:ext cx="279388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40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Phổi</a:t>
              </a:r>
              <a:r>
                <a:rPr kumimoji="0" lang="en-US"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p>
          </p:txBody>
        </p:sp>
      </p:grpSp>
      <p:grpSp>
        <p:nvGrpSpPr>
          <p:cNvPr id="4" name="Group 3"/>
          <p:cNvGrpSpPr/>
          <p:nvPr/>
        </p:nvGrpSpPr>
        <p:grpSpPr>
          <a:xfrm>
            <a:off x="935980" y="2509890"/>
            <a:ext cx="4051068" cy="1864724"/>
            <a:chOff x="935980" y="2941753"/>
            <a:chExt cx="4051068" cy="1864724"/>
          </a:xfrm>
        </p:grpSpPr>
        <p:pic>
          <p:nvPicPr>
            <p:cNvPr id="5" name="Picture 4">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5980" y="3384038"/>
              <a:ext cx="3384258" cy="1422439"/>
            </a:xfrm>
            <a:prstGeom prst="rect">
              <a:avLst/>
            </a:prstGeom>
            <a:ln>
              <a:noFill/>
            </a:ln>
          </p:spPr>
        </p:pic>
        <p:grpSp>
          <p:nvGrpSpPr>
            <p:cNvPr id="35" name="Group 34"/>
            <p:cNvGrpSpPr/>
            <p:nvPr/>
          </p:nvGrpSpPr>
          <p:grpSpPr>
            <a:xfrm>
              <a:off x="3985437" y="2941753"/>
              <a:ext cx="1001611" cy="1531482"/>
              <a:chOff x="3985437" y="2941753"/>
              <a:chExt cx="1001611" cy="1531482"/>
            </a:xfrm>
          </p:grpSpPr>
          <p:pic>
            <p:nvPicPr>
              <p:cNvPr id="15" name="Picture 14">
                <a:hlinkClick r:id="rId10" action="ppaction://hlinksldjump"/>
              </p:cNvPr>
              <p:cNvPicPr>
                <a:picLocks noChangeAspect="1"/>
              </p:cNvPicPr>
              <p:nvPr/>
            </p:nvPicPr>
            <p:blipFill>
              <a:blip r:embed="rId9" cstate="print">
                <a:extLst>
                  <a:ext uri="{BEBA8EAE-BF5A-486C-A8C5-ECC9F3942E4B}">
                    <a14:imgProps xmlns:a14="http://schemas.microsoft.com/office/drawing/2010/main">
                      <a14:imgLayer r:embed="rId13">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10"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A</a:t>
                </a:r>
              </a:p>
            </p:txBody>
          </p:sp>
        </p:grpSp>
        <p:sp>
          <p:nvSpPr>
            <p:cNvPr id="34" name="TextBox 33">
              <a:hlinkClick r:id="rId10" action="ppaction://hlinksldjump"/>
            </p:cNvPr>
            <p:cNvSpPr txBox="1"/>
            <p:nvPr/>
          </p:nvSpPr>
          <p:spPr>
            <a:xfrm>
              <a:off x="1436381" y="3738241"/>
              <a:ext cx="250796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vi-VN" sz="40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Dạ dày</a:t>
              </a:r>
            </a:p>
          </p:txBody>
        </p:sp>
      </p:grpSp>
      <p:pic>
        <p:nvPicPr>
          <p:cNvPr id="40" name="Picture 39">
            <a:extLst>
              <a:ext uri="{FF2B5EF4-FFF2-40B4-BE49-F238E27FC236}">
                <a16:creationId xmlns:a16="http://schemas.microsoft.com/office/drawing/2014/main" id="{5C8F89BB-80F7-44ED-BD82-EBFBE75FF3D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8806024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barn(inVertical)">
                                      <p:cBhvr>
                                        <p:cTn id="10" dur="500"/>
                                        <p:tgtEl>
                                          <p:spTgt spid="22">
                                            <p:txEl>
                                              <p:pRg st="0" end="0"/>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5" presetClass="entr" presetSubtype="1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subTnLst>
                                    <p:audio>
                                      <p:cMediaNode>
                                        <p:cTn display="0" masterRel="sameClick">
                                          <p:stCondLst>
                                            <p:cond evt="begin" delay="0">
                                              <p:tn val="17"/>
                                            </p:cond>
                                          </p:stCondLst>
                                          <p:endCondLst>
                                            <p:cond evt="onStopAudio" delay="0">
                                              <p:tgtEl>
                                                <p:sldTgt/>
                                              </p:tgtEl>
                                            </p:cond>
                                          </p:endCondLst>
                                        </p:cTn>
                                        <p:tgtEl>
                                          <p:sndTgt r:embed="rId3" name="click.wav"/>
                                        </p:tgtEl>
                                      </p:cMediaNode>
                                    </p:audio>
                                  </p:subTnLst>
                                </p:cTn>
                              </p:par>
                              <p:par>
                                <p:cTn id="20" presetID="5" presetClass="entr" presetSubtype="1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heckerboard(across)">
                                      <p:cBhvr>
                                        <p:cTn id="22" dur="500"/>
                                        <p:tgtEl>
                                          <p:spTgt spid="9"/>
                                        </p:tgtEl>
                                      </p:cBhvr>
                                    </p:animEffect>
                                  </p:childTnLst>
                                  <p:subTnLst>
                                    <p:audio>
                                      <p:cMediaNode>
                                        <p:cTn display="0" masterRel="sameClick">
                                          <p:stCondLst>
                                            <p:cond evt="begin" delay="0">
                                              <p:tn val="20"/>
                                            </p:cond>
                                          </p:stCondLst>
                                          <p:endCondLst>
                                            <p:cond evt="onStopAudio" delay="0">
                                              <p:tgtEl>
                                                <p:sldTgt/>
                                              </p:tgtEl>
                                            </p:cond>
                                          </p:endCondLst>
                                        </p:cTn>
                                        <p:tgtEl>
                                          <p:sndTgt r:embed="rId3" name="click.wav"/>
                                        </p:tgtEl>
                                      </p:cMediaNode>
                                    </p:audio>
                                  </p:subTnLst>
                                </p:cTn>
                              </p:par>
                              <p:par>
                                <p:cTn id="23" presetID="5" presetClass="entr" presetSubtype="1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heckerboard(across)">
                                      <p:cBhvr>
                                        <p:cTn id="25" dur="5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3" name="click.wav"/>
                                        </p:tgtEl>
                                      </p:cMediaNode>
                                    </p:audio>
                                  </p:subTnLst>
                                </p:cTn>
                              </p:par>
                              <p:par>
                                <p:cTn id="26" presetID="5" presetClass="entr" presetSubtype="1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checkerboard(across)">
                                      <p:cBhvr>
                                        <p:cTn id="28" dur="500"/>
                                        <p:tgtEl>
                                          <p:spTgt spid="10"/>
                                        </p:tgtEl>
                                      </p:cBhvr>
                                    </p:animEffect>
                                  </p:childTnLst>
                                  <p:subTnLst>
                                    <p:audio>
                                      <p:cMediaNode>
                                        <p:cTn display="0" masterRel="sameClick">
                                          <p:stCondLst>
                                            <p:cond evt="begin" delay="0">
                                              <p:tn val="26"/>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3" name="Picture 12">
            <a:hlinkClick r:id="" action="ppaction://hlinkshowjump?jump=previousslide"/>
            <a:extLst>
              <a:ext uri="{FF2B5EF4-FFF2-40B4-BE49-F238E27FC236}">
                <a16:creationId xmlns:a16="http://schemas.microsoft.com/office/drawing/2014/main" id="{B0395165-245A-40D1-9B8E-4F912BE07565}"/>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15" name="Picture 14">
            <a:extLst>
              <a:ext uri="{FF2B5EF4-FFF2-40B4-BE49-F238E27FC236}">
                <a16:creationId xmlns:a16="http://schemas.microsoft.com/office/drawing/2014/main" id="{41F1E9CD-4E93-4FDD-AC7E-B765F5E7096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8658080"/>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24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3"/>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3"/>
                                        </p:tgtEl>
                                      </p:cBhvr>
                                    </p:animEffect>
                                    <p:animScale>
                                      <p:cBhvr>
                                        <p:cTn id="33" dur="250" autoRev="1" fill="hold"/>
                                        <p:tgtEl>
                                          <p:spTgt spid="13"/>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301236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pic>
        <p:nvPicPr>
          <p:cNvPr id="11" name="Picture 10">
            <a:hlinkClick r:id="" action="ppaction://hlinkshowjump?jump=nextslide"/>
          </p:cNvPr>
          <p:cNvPicPr>
            <a:picLocks noChangeAspect="1"/>
          </p:cNvPicPr>
          <p:nvPr/>
        </p:nvPicPr>
        <p:blipFill rotWithShape="1">
          <a:blip r:embed="rId13"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4" name="Picture 23">
            <a:extLst>
              <a:ext uri="{FF2B5EF4-FFF2-40B4-BE49-F238E27FC236}">
                <a16:creationId xmlns:a16="http://schemas.microsoft.com/office/drawing/2014/main" id="{03446F14-5A46-47A2-8A7C-82EBFA140E3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2908241947"/>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50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750"/>
                                        <p:tgtEl>
                                          <p:spTgt spid="4"/>
                                        </p:tgtEl>
                                      </p:cBhvr>
                                    </p:animEffect>
                                  </p:childTnLst>
                                </p:cTn>
                              </p:par>
                            </p:childTnLst>
                          </p:cTn>
                        </p:par>
                        <p:par>
                          <p:cTn id="13" fill="hold">
                            <p:stCondLst>
                              <p:cond delay="7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2000" fill="hold"/>
                                        <p:tgtEl>
                                          <p:spTgt spid="7"/>
                                        </p:tgtEl>
                                        <p:attrNameLst>
                                          <p:attrName>ppt_x</p:attrName>
                                          <p:attrName>ppt_y</p:attrName>
                                        </p:attrNameLst>
                                      </p:cBhvr>
                                      <p:rCtr x="8789" y="28310"/>
                                    </p:animMotion>
                                  </p:childTnLst>
                                </p:cTn>
                              </p:par>
                            </p:childTnLst>
                          </p:cTn>
                        </p:par>
                        <p:par>
                          <p:cTn id="16" fill="hold">
                            <p:stCondLst>
                              <p:cond delay="275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275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275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325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11"/>
                                        </p:tgtEl>
                                      </p:cBhvr>
                                    </p:animEffect>
                                    <p:animScale>
                                      <p:cBhvr>
                                        <p:cTn id="47" dur="250" autoRev="1" fill="hold"/>
                                        <p:tgtEl>
                                          <p:spTgt spid="1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1"/>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17" name="Group 16"/>
          <p:cNvGrpSpPr/>
          <p:nvPr/>
        </p:nvGrpSpPr>
        <p:grpSpPr>
          <a:xfrm>
            <a:off x="7974265" y="3937882"/>
            <a:ext cx="1674275" cy="1936767"/>
            <a:chOff x="7974265" y="3937882"/>
            <a:chExt cx="1674275" cy="1936767"/>
          </a:xfrm>
        </p:grpSpPr>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660046">
              <a:off x="7974265" y="3937882"/>
              <a:ext cx="1674275" cy="1936767"/>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48677" y="4717478"/>
              <a:ext cx="700765" cy="628186"/>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07550" y="4403385"/>
              <a:ext cx="700765" cy="628186"/>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31996" y="4717478"/>
              <a:ext cx="700765" cy="628186"/>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01077" y="4869878"/>
              <a:ext cx="700765" cy="62818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26771" y="4403385"/>
              <a:ext cx="700765" cy="628186"/>
            </a:xfrm>
            <a:prstGeom prst="rect">
              <a:avLst/>
            </a:prstGeom>
          </p:spPr>
        </p:pic>
      </p:grpSp>
      <p:grpSp>
        <p:nvGrpSpPr>
          <p:cNvPr id="22" name="Group 21"/>
          <p:cNvGrpSpPr/>
          <p:nvPr/>
        </p:nvGrpSpPr>
        <p:grpSpPr>
          <a:xfrm>
            <a:off x="3468438" y="3958590"/>
            <a:ext cx="1199082" cy="1387074"/>
            <a:chOff x="3407044" y="3961843"/>
            <a:chExt cx="1199082" cy="1387074"/>
          </a:xfrm>
        </p:grpSpPr>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422721">
              <a:off x="3407044" y="3961843"/>
              <a:ext cx="1199082" cy="1387074"/>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4087029" y="4608301"/>
              <a:ext cx="350382" cy="314093"/>
            </a:xfrm>
            <a:prstGeom prst="rect">
              <a:avLst/>
            </a:prstGeom>
          </p:spPr>
        </p:pic>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3697915" y="4479585"/>
              <a:ext cx="530757" cy="475786"/>
            </a:xfrm>
            <a:prstGeom prst="rect">
              <a:avLst/>
            </a:prstGeom>
          </p:spPr>
        </p:pic>
        <p:pic>
          <p:nvPicPr>
            <p:cNvPr id="20" name="Picture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3559604" y="4343864"/>
              <a:ext cx="530757" cy="475786"/>
            </a:xfrm>
            <a:prstGeom prst="rect">
              <a:avLst/>
            </a:prstGeom>
          </p:spPr>
        </p:pic>
        <p:pic>
          <p:nvPicPr>
            <p:cNvPr id="21" name="Picture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3932161" y="4725817"/>
              <a:ext cx="379355" cy="340065"/>
            </a:xfrm>
            <a:prstGeom prst="rect">
              <a:avLst/>
            </a:prstGeom>
          </p:spPr>
        </p:pic>
      </p:gr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28508" y="1771650"/>
            <a:ext cx="4882895" cy="5086350"/>
          </a:xfrm>
          <a:prstGeom prst="rect">
            <a:avLst/>
          </a:prstGeom>
        </p:spPr>
      </p:pic>
      <p:sp>
        <p:nvSpPr>
          <p:cNvPr id="23" name="Rectangle 22">
            <a:extLst>
              <a:ext uri="{FF2B5EF4-FFF2-40B4-BE49-F238E27FC236}">
                <a16:creationId xmlns:a16="http://schemas.microsoft.com/office/drawing/2014/main" id="{68CCCB1E-5D6D-4B1D-94ED-906BCD4A2D0C}"/>
              </a:ext>
            </a:extLst>
          </p:cNvPr>
          <p:cNvSpPr/>
          <p:nvPr/>
        </p:nvSpPr>
        <p:spPr>
          <a:xfrm>
            <a:off x="979542" y="670846"/>
            <a:ext cx="10780825" cy="1620570"/>
          </a:xfrm>
          <a:prstGeom prst="rect">
            <a:avLst/>
          </a:prstGeom>
          <a:noFill/>
          <a:ln w="12700" cap="flat" cmpd="sng" algn="ctr">
            <a:noFill/>
            <a:prstDash val="solid"/>
            <a:miter lim="800000"/>
          </a:ln>
          <a:effectLst/>
        </p:spPr>
        <p:txBody>
          <a:bodyPr rtlCol="0" anchor="ctr">
            <a:prstTxWarp prst="textChevron">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0" cap="none" spc="50" normalizeH="0" baseline="0" noProof="0" dirty="0">
                <a:ln w="28575" cmpd="sng">
                  <a:solidFill>
                    <a:prstClr val="black">
                      <a:lumMod val="95000"/>
                      <a:lumOff val="5000"/>
                    </a:prstClr>
                  </a:solidFill>
                  <a:prstDash val="solid"/>
                </a:ln>
                <a:solidFill>
                  <a:srgbClr val="EB701D"/>
                </a:solidFill>
                <a:effectLst>
                  <a:glow rad="38100">
                    <a:srgbClr val="5B9BD5">
                      <a:alpha val="40000"/>
                    </a:srgbClr>
                  </a:glow>
                </a:effectLst>
                <a:uLnTx/>
                <a:uFillTx/>
                <a:latin typeface="iCiel Cadena" panose="02000503000000020004" charset="0"/>
                <a:ea typeface="Tahoma" panose="020B0604030504040204" pitchFamily="34" charset="0"/>
                <a:cs typeface="Tahoma" panose="020B0604030504040204" pitchFamily="34" charset="0"/>
                <a:sym typeface="Arial"/>
              </a:rPr>
              <a:t>NO BỤNG RỒI!!!</a:t>
            </a:r>
          </a:p>
        </p:txBody>
      </p:sp>
      <p:pic>
        <p:nvPicPr>
          <p:cNvPr id="24" name="581c6ee138d9f">
            <a:hlinkClick r:id="" action="ppaction://media"/>
            <a:extLst>
              <a:ext uri="{FF2B5EF4-FFF2-40B4-BE49-F238E27FC236}">
                <a16:creationId xmlns:a16="http://schemas.microsoft.com/office/drawing/2014/main" id="{1D6055FF-8C49-406E-A62C-230215AF608B}"/>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38200" y="96415"/>
            <a:ext cx="609600" cy="609600"/>
          </a:xfrm>
          <a:prstGeom prst="rect">
            <a:avLst/>
          </a:prstGeom>
        </p:spPr>
      </p:pic>
      <p:pic>
        <p:nvPicPr>
          <p:cNvPr id="4" name="Picture 3">
            <a:extLst>
              <a:ext uri="{FF2B5EF4-FFF2-40B4-BE49-F238E27FC236}">
                <a16:creationId xmlns:a16="http://schemas.microsoft.com/office/drawing/2014/main" id="{21BAD5F1-9E85-46FE-A323-942C27B59BC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8" y="-17885"/>
            <a:ext cx="686178" cy="765140"/>
          </a:xfrm>
          <a:prstGeom prst="rect">
            <a:avLst/>
          </a:prstGeom>
          <a:solidFill>
            <a:schemeClr val="bg1"/>
          </a:solidFill>
        </p:spPr>
      </p:pic>
    </p:spTree>
    <p:extLst>
      <p:ext uri="{BB962C8B-B14F-4D97-AF65-F5344CB8AC3E}">
        <p14:creationId xmlns:p14="http://schemas.microsoft.com/office/powerpoint/2010/main" val="10759529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4"/>
                                        </p:tgtEl>
                                      </p:cBhvr>
                                    </p:cmd>
                                  </p:childTnLst>
                                </p:cTn>
                              </p:par>
                              <p:par>
                                <p:cTn id="7" presetID="32" presetClass="emph" presetSubtype="0" repeatCount="indefinite" fill="hold" nodeType="withEffect">
                                  <p:stCondLst>
                                    <p:cond delay="0"/>
                                  </p:stCondLst>
                                  <p:childTnLst>
                                    <p:animRot by="120000">
                                      <p:cBhvr>
                                        <p:cTn id="8" dur="100" fill="hold">
                                          <p:stCondLst>
                                            <p:cond delay="0"/>
                                          </p:stCondLst>
                                        </p:cTn>
                                        <p:tgtEl>
                                          <p:spTgt spid="22"/>
                                        </p:tgtEl>
                                        <p:attrNameLst>
                                          <p:attrName>r</p:attrName>
                                        </p:attrNameLst>
                                      </p:cBhvr>
                                    </p:animRot>
                                    <p:animRot by="-240000">
                                      <p:cBhvr>
                                        <p:cTn id="9" dur="200" fill="hold">
                                          <p:stCondLst>
                                            <p:cond delay="200"/>
                                          </p:stCondLst>
                                        </p:cTn>
                                        <p:tgtEl>
                                          <p:spTgt spid="22"/>
                                        </p:tgtEl>
                                        <p:attrNameLst>
                                          <p:attrName>r</p:attrName>
                                        </p:attrNameLst>
                                      </p:cBhvr>
                                    </p:animRot>
                                    <p:animRot by="240000">
                                      <p:cBhvr>
                                        <p:cTn id="10" dur="200" fill="hold">
                                          <p:stCondLst>
                                            <p:cond delay="400"/>
                                          </p:stCondLst>
                                        </p:cTn>
                                        <p:tgtEl>
                                          <p:spTgt spid="22"/>
                                        </p:tgtEl>
                                        <p:attrNameLst>
                                          <p:attrName>r</p:attrName>
                                        </p:attrNameLst>
                                      </p:cBhvr>
                                    </p:animRot>
                                    <p:animRot by="-240000">
                                      <p:cBhvr>
                                        <p:cTn id="11" dur="200" fill="hold">
                                          <p:stCondLst>
                                            <p:cond delay="600"/>
                                          </p:stCondLst>
                                        </p:cTn>
                                        <p:tgtEl>
                                          <p:spTgt spid="22"/>
                                        </p:tgtEl>
                                        <p:attrNameLst>
                                          <p:attrName>r</p:attrName>
                                        </p:attrNameLst>
                                      </p:cBhvr>
                                    </p:animRot>
                                    <p:animRot by="120000">
                                      <p:cBhvr>
                                        <p:cTn id="12" dur="200" fill="hold">
                                          <p:stCondLst>
                                            <p:cond delay="800"/>
                                          </p:stCondLst>
                                        </p:cTn>
                                        <p:tgtEl>
                                          <p:spTgt spid="22"/>
                                        </p:tgtEl>
                                        <p:attrNameLst>
                                          <p:attrName>r</p:attrName>
                                        </p:attrNameLst>
                                      </p:cBhvr>
                                    </p:animRot>
                                  </p:childTnLst>
                                </p:cTn>
                              </p:par>
                              <p:par>
                                <p:cTn id="13" presetID="32" presetClass="emph" presetSubtype="0" repeatCount="indefinite" fill="hold" nodeType="withEffect">
                                  <p:stCondLst>
                                    <p:cond delay="0"/>
                                  </p:stCondLst>
                                  <p:childTnLst>
                                    <p:animRot by="120000">
                                      <p:cBhvr>
                                        <p:cTn id="14" dur="100" fill="hold">
                                          <p:stCondLst>
                                            <p:cond delay="0"/>
                                          </p:stCondLst>
                                        </p:cTn>
                                        <p:tgtEl>
                                          <p:spTgt spid="17"/>
                                        </p:tgtEl>
                                        <p:attrNameLst>
                                          <p:attrName>r</p:attrName>
                                        </p:attrNameLst>
                                      </p:cBhvr>
                                    </p:animRot>
                                    <p:animRot by="-240000">
                                      <p:cBhvr>
                                        <p:cTn id="15" dur="200" fill="hold">
                                          <p:stCondLst>
                                            <p:cond delay="200"/>
                                          </p:stCondLst>
                                        </p:cTn>
                                        <p:tgtEl>
                                          <p:spTgt spid="17"/>
                                        </p:tgtEl>
                                        <p:attrNameLst>
                                          <p:attrName>r</p:attrName>
                                        </p:attrNameLst>
                                      </p:cBhvr>
                                    </p:animRot>
                                    <p:animRot by="240000">
                                      <p:cBhvr>
                                        <p:cTn id="16" dur="200" fill="hold">
                                          <p:stCondLst>
                                            <p:cond delay="400"/>
                                          </p:stCondLst>
                                        </p:cTn>
                                        <p:tgtEl>
                                          <p:spTgt spid="17"/>
                                        </p:tgtEl>
                                        <p:attrNameLst>
                                          <p:attrName>r</p:attrName>
                                        </p:attrNameLst>
                                      </p:cBhvr>
                                    </p:animRot>
                                    <p:animRot by="-240000">
                                      <p:cBhvr>
                                        <p:cTn id="17" dur="200" fill="hold">
                                          <p:stCondLst>
                                            <p:cond delay="600"/>
                                          </p:stCondLst>
                                        </p:cTn>
                                        <p:tgtEl>
                                          <p:spTgt spid="17"/>
                                        </p:tgtEl>
                                        <p:attrNameLst>
                                          <p:attrName>r</p:attrName>
                                        </p:attrNameLst>
                                      </p:cBhvr>
                                    </p:animRot>
                                    <p:animRot by="120000">
                                      <p:cBhvr>
                                        <p:cTn id="18" dur="200" fill="hold">
                                          <p:stCondLst>
                                            <p:cond delay="800"/>
                                          </p:stCondLst>
                                        </p:cTn>
                                        <p:tgtEl>
                                          <p:spTgt spid="17"/>
                                        </p:tgtEl>
                                        <p:attrNameLst>
                                          <p:attrName>r</p:attrName>
                                        </p:attrNameLst>
                                      </p:cBhvr>
                                    </p:animRo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23"/>
                                        </p:tgtEl>
                                        <p:attrNameLst>
                                          <p:attrName>style.visibility</p:attrName>
                                        </p:attrNameLst>
                                      </p:cBhvr>
                                      <p:to>
                                        <p:strVal val="visible"/>
                                      </p:to>
                                    </p:set>
                                    <p:anim by="(-#ppt_w*2)" calcmode="lin" valueType="num">
                                      <p:cBhvr rctx="PPT">
                                        <p:cTn id="21" dur="250" autoRev="1" fill="hold">
                                          <p:stCondLst>
                                            <p:cond delay="0"/>
                                          </p:stCondLst>
                                        </p:cTn>
                                        <p:tgtEl>
                                          <p:spTgt spid="23"/>
                                        </p:tgtEl>
                                        <p:attrNameLst>
                                          <p:attrName>ppt_w</p:attrName>
                                        </p:attrNameLst>
                                      </p:cBhvr>
                                    </p:anim>
                                    <p:anim by="(#ppt_w*0.50)" calcmode="lin" valueType="num">
                                      <p:cBhvr>
                                        <p:cTn id="22" dur="250" decel="50000" autoRev="1" fill="hold">
                                          <p:stCondLst>
                                            <p:cond delay="0"/>
                                          </p:stCondLst>
                                        </p:cTn>
                                        <p:tgtEl>
                                          <p:spTgt spid="23"/>
                                        </p:tgtEl>
                                        <p:attrNameLst>
                                          <p:attrName>ppt_x</p:attrName>
                                        </p:attrNameLst>
                                      </p:cBhvr>
                                    </p:anim>
                                    <p:anim from="(-#ppt_h/2)" to="(#ppt_y)" calcmode="lin" valueType="num">
                                      <p:cBhvr>
                                        <p:cTn id="23" dur="500" fill="hold">
                                          <p:stCondLst>
                                            <p:cond delay="0"/>
                                          </p:stCondLst>
                                        </p:cTn>
                                        <p:tgtEl>
                                          <p:spTgt spid="23"/>
                                        </p:tgtEl>
                                        <p:attrNameLst>
                                          <p:attrName>ppt_y</p:attrName>
                                        </p:attrNameLst>
                                      </p:cBhvr>
                                    </p:anim>
                                    <p:animRot by="21600000">
                                      <p:cBhvr>
                                        <p:cTn id="24" dur="500" fill="hold">
                                          <p:stCondLst>
                                            <p:cond delay="0"/>
                                          </p:stCondLst>
                                        </p:cTn>
                                        <p:tgtEl>
                                          <p:spTgt spid="23"/>
                                        </p:tgtEl>
                                        <p:attrNameLst>
                                          <p:attrName>r</p:attrName>
                                        </p:attrNameLst>
                                      </p:cBhvr>
                                    </p:animRot>
                                  </p:childTnLst>
                                </p:cTn>
                              </p:par>
                            </p:childTnLst>
                          </p:cTn>
                        </p:par>
                        <p:par>
                          <p:cTn id="25" fill="hold">
                            <p:stCondLst>
                              <p:cond delay="1050"/>
                            </p:stCondLst>
                            <p:childTnLst>
                              <p:par>
                                <p:cTn id="26" presetID="32" presetClass="emph" presetSubtype="0" repeatCount="indefinite" fill="hold" grpId="1" nodeType="afterEffect">
                                  <p:stCondLst>
                                    <p:cond delay="0"/>
                                  </p:stCondLst>
                                  <p:iterate type="lt">
                                    <p:tmPct val="0"/>
                                  </p:iterate>
                                  <p:childTnLst>
                                    <p:animRot by="120000">
                                      <p:cBhvr>
                                        <p:cTn id="27" dur="75" fill="hold">
                                          <p:stCondLst>
                                            <p:cond delay="0"/>
                                          </p:stCondLst>
                                        </p:cTn>
                                        <p:tgtEl>
                                          <p:spTgt spid="23"/>
                                        </p:tgtEl>
                                        <p:attrNameLst>
                                          <p:attrName>r</p:attrName>
                                        </p:attrNameLst>
                                      </p:cBhvr>
                                    </p:animRot>
                                    <p:animRot by="-240000">
                                      <p:cBhvr>
                                        <p:cTn id="28" dur="150" fill="hold">
                                          <p:stCondLst>
                                            <p:cond delay="150"/>
                                          </p:stCondLst>
                                        </p:cTn>
                                        <p:tgtEl>
                                          <p:spTgt spid="23"/>
                                        </p:tgtEl>
                                        <p:attrNameLst>
                                          <p:attrName>r</p:attrName>
                                        </p:attrNameLst>
                                      </p:cBhvr>
                                    </p:animRot>
                                    <p:animRot by="240000">
                                      <p:cBhvr>
                                        <p:cTn id="29" dur="150" fill="hold">
                                          <p:stCondLst>
                                            <p:cond delay="300"/>
                                          </p:stCondLst>
                                        </p:cTn>
                                        <p:tgtEl>
                                          <p:spTgt spid="23"/>
                                        </p:tgtEl>
                                        <p:attrNameLst>
                                          <p:attrName>r</p:attrName>
                                        </p:attrNameLst>
                                      </p:cBhvr>
                                    </p:animRot>
                                    <p:animRot by="-240000">
                                      <p:cBhvr>
                                        <p:cTn id="30" dur="150" fill="hold">
                                          <p:stCondLst>
                                            <p:cond delay="450"/>
                                          </p:stCondLst>
                                        </p:cTn>
                                        <p:tgtEl>
                                          <p:spTgt spid="23"/>
                                        </p:tgtEl>
                                        <p:attrNameLst>
                                          <p:attrName>r</p:attrName>
                                        </p:attrNameLst>
                                      </p:cBhvr>
                                    </p:animRot>
                                    <p:animRot by="120000">
                                      <p:cBhvr>
                                        <p:cTn id="31" dur="150" fill="hold">
                                          <p:stCondLst>
                                            <p:cond delay="600"/>
                                          </p:stCondLst>
                                        </p:cTn>
                                        <p:tgtEl>
                                          <p:spTgt spid="23"/>
                                        </p:tgtEl>
                                        <p:attrNameLst>
                                          <p:attrName>r</p:attrName>
                                        </p:attrNameLst>
                                      </p:cBhvr>
                                    </p:animRot>
                                  </p:childTnLst>
                                </p:cTn>
                              </p:par>
                              <p:par>
                                <p:cTn id="32" presetID="56" presetClass="entr" presetSubtype="0" fill="hold" nodeType="withEffect">
                                  <p:stCondLst>
                                    <p:cond delay="0"/>
                                  </p:stCondLst>
                                  <p:iterate type="lt">
                                    <p:tmPct val="10000"/>
                                  </p:iterate>
                                  <p:childTnLst>
                                    <p:set>
                                      <p:cBhvr>
                                        <p:cTn id="33" dur="1" fill="hold">
                                          <p:stCondLst>
                                            <p:cond delay="0"/>
                                          </p:stCondLst>
                                        </p:cTn>
                                        <p:tgtEl>
                                          <p:spTgt spid="23">
                                            <p:txEl>
                                              <p:pRg st="0" end="0"/>
                                            </p:txEl>
                                          </p:spTgt>
                                        </p:tgtEl>
                                        <p:attrNameLst>
                                          <p:attrName>style.visibility</p:attrName>
                                        </p:attrNameLst>
                                      </p:cBhvr>
                                      <p:to>
                                        <p:strVal val="visible"/>
                                      </p:to>
                                    </p:set>
                                    <p:anim by="(-#ppt_w*2)" calcmode="lin" valueType="num">
                                      <p:cBhvr rctx="PPT">
                                        <p:cTn id="34" dur="125" autoRev="1" fill="hold">
                                          <p:stCondLst>
                                            <p:cond delay="0"/>
                                          </p:stCondLst>
                                        </p:cTn>
                                        <p:tgtEl>
                                          <p:spTgt spid="23">
                                            <p:txEl>
                                              <p:pRg st="0" end="0"/>
                                            </p:txEl>
                                          </p:spTgt>
                                        </p:tgtEl>
                                        <p:attrNameLst>
                                          <p:attrName>ppt_w</p:attrName>
                                        </p:attrNameLst>
                                      </p:cBhvr>
                                    </p:anim>
                                    <p:anim by="(#ppt_w*0.50)" calcmode="lin" valueType="num">
                                      <p:cBhvr>
                                        <p:cTn id="35" dur="125" decel="50000" autoRev="1" fill="hold">
                                          <p:stCondLst>
                                            <p:cond delay="0"/>
                                          </p:stCondLst>
                                        </p:cTn>
                                        <p:tgtEl>
                                          <p:spTgt spid="23">
                                            <p:txEl>
                                              <p:pRg st="0" end="0"/>
                                            </p:txEl>
                                          </p:spTgt>
                                        </p:tgtEl>
                                        <p:attrNameLst>
                                          <p:attrName>ppt_x</p:attrName>
                                        </p:attrNameLst>
                                      </p:cBhvr>
                                    </p:anim>
                                    <p:anim from="(-#ppt_h/2)" to="(#ppt_y)" calcmode="lin" valueType="num">
                                      <p:cBhvr>
                                        <p:cTn id="36" dur="250" fill="hold">
                                          <p:stCondLst>
                                            <p:cond delay="0"/>
                                          </p:stCondLst>
                                        </p:cTn>
                                        <p:tgtEl>
                                          <p:spTgt spid="23">
                                            <p:txEl>
                                              <p:pRg st="0" end="0"/>
                                            </p:txEl>
                                          </p:spTgt>
                                        </p:tgtEl>
                                        <p:attrNameLst>
                                          <p:attrName>ppt_y</p:attrName>
                                        </p:attrNameLst>
                                      </p:cBhvr>
                                    </p:anim>
                                    <p:animRot by="21600000">
                                      <p:cBhvr>
                                        <p:cTn id="37" dur="250" fill="hold">
                                          <p:stCondLst>
                                            <p:cond delay="0"/>
                                          </p:stCondLst>
                                        </p:cTn>
                                        <p:tgtEl>
                                          <p:spTgt spid="23">
                                            <p:txEl>
                                              <p:pRg st="0" end="0"/>
                                            </p:txEl>
                                          </p:spTgt>
                                        </p:tgtEl>
                                        <p:attrNameLst>
                                          <p:attrName>r</p:attrName>
                                        </p:attrNameLst>
                                      </p:cBhvr>
                                    </p:animRot>
                                  </p:childTnLst>
                                </p:cTn>
                              </p:par>
                              <p:par>
                                <p:cTn id="38" presetID="32" presetClass="emph" presetSubtype="0" repeatCount="indefinite" fill="hold" nodeType="withEffect">
                                  <p:stCondLst>
                                    <p:cond delay="0"/>
                                  </p:stCondLst>
                                  <p:iterate type="lt">
                                    <p:tmPct val="0"/>
                                  </p:iterate>
                                  <p:childTnLst>
                                    <p:animRot by="120000">
                                      <p:cBhvr>
                                        <p:cTn id="39" dur="100" fill="hold">
                                          <p:stCondLst>
                                            <p:cond delay="0"/>
                                          </p:stCondLst>
                                        </p:cTn>
                                        <p:tgtEl>
                                          <p:spTgt spid="23">
                                            <p:txEl>
                                              <p:pRg st="0" end="0"/>
                                            </p:txEl>
                                          </p:spTgt>
                                        </p:tgtEl>
                                        <p:attrNameLst>
                                          <p:attrName>r</p:attrName>
                                        </p:attrNameLst>
                                      </p:cBhvr>
                                    </p:animRot>
                                    <p:animRot by="-240000">
                                      <p:cBhvr>
                                        <p:cTn id="40" dur="200" fill="hold">
                                          <p:stCondLst>
                                            <p:cond delay="200"/>
                                          </p:stCondLst>
                                        </p:cTn>
                                        <p:tgtEl>
                                          <p:spTgt spid="23">
                                            <p:txEl>
                                              <p:pRg st="0" end="0"/>
                                            </p:txEl>
                                          </p:spTgt>
                                        </p:tgtEl>
                                        <p:attrNameLst>
                                          <p:attrName>r</p:attrName>
                                        </p:attrNameLst>
                                      </p:cBhvr>
                                    </p:animRot>
                                    <p:animRot by="240000">
                                      <p:cBhvr>
                                        <p:cTn id="41" dur="200" fill="hold">
                                          <p:stCondLst>
                                            <p:cond delay="400"/>
                                          </p:stCondLst>
                                        </p:cTn>
                                        <p:tgtEl>
                                          <p:spTgt spid="23">
                                            <p:txEl>
                                              <p:pRg st="0" end="0"/>
                                            </p:txEl>
                                          </p:spTgt>
                                        </p:tgtEl>
                                        <p:attrNameLst>
                                          <p:attrName>r</p:attrName>
                                        </p:attrNameLst>
                                      </p:cBhvr>
                                    </p:animRot>
                                    <p:animRot by="-240000">
                                      <p:cBhvr>
                                        <p:cTn id="42" dur="200" fill="hold">
                                          <p:stCondLst>
                                            <p:cond delay="600"/>
                                          </p:stCondLst>
                                        </p:cTn>
                                        <p:tgtEl>
                                          <p:spTgt spid="23">
                                            <p:txEl>
                                              <p:pRg st="0" end="0"/>
                                            </p:txEl>
                                          </p:spTgt>
                                        </p:tgtEl>
                                        <p:attrNameLst>
                                          <p:attrName>r</p:attrName>
                                        </p:attrNameLst>
                                      </p:cBhvr>
                                    </p:animRot>
                                    <p:animRot by="120000">
                                      <p:cBhvr>
                                        <p:cTn id="43" dur="200" fill="hold">
                                          <p:stCondLst>
                                            <p:cond delay="800"/>
                                          </p:stCondLst>
                                        </p:cTn>
                                        <p:tgtEl>
                                          <p:spTgt spid="23">
                                            <p:txEl>
                                              <p:pRg st="0" end="0"/>
                                            </p:txEl>
                                          </p:spTgt>
                                        </p:tgtEl>
                                        <p:attrNameLst>
                                          <p:attrName>r</p:attrName>
                                        </p:attrNameLst>
                                      </p:cBhvr>
                                    </p:animRot>
                                  </p:childTnLst>
                                </p:cTn>
                              </p:par>
                            </p:childTnLst>
                          </p:cTn>
                        </p:par>
                        <p:par>
                          <p:cTn id="44" fill="hold">
                            <p:stCondLst>
                              <p:cond delay="2050"/>
                            </p:stCondLst>
                            <p:childTnLst>
                              <p:par>
                                <p:cTn id="45" presetID="3" presetClass="mediacall" presetSubtype="0" fill="hold" nodeType="afterEffect">
                                  <p:stCondLst>
                                    <p:cond delay="10000"/>
                                  </p:stCondLst>
                                  <p:childTnLst>
                                    <p:cmd type="call" cmd="stop">
                                      <p:cBhvr>
                                        <p:cTn id="4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fill="hold" display="0">
                  <p:stCondLst>
                    <p:cond delay="indefinite"/>
                  </p:stCondLst>
                  <p:endCondLst>
                    <p:cond evt="onStopAudio" delay="0">
                      <p:tgtEl>
                        <p:sldTgt/>
                      </p:tgtEl>
                    </p:cond>
                  </p:endCondLst>
                </p:cTn>
                <p:tgtEl>
                  <p:spTgt spid="24"/>
                </p:tgtEl>
              </p:cMediaNode>
            </p:audio>
          </p:childTnLst>
        </p:cTn>
      </p:par>
    </p:tnLst>
    <p:bldLst>
      <p:bldP spid="23" grpId="0"/>
      <p:bldP spid="23" grpId="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34F70D71-52E0-43E6-98AE-DAF32A1E7A61}"/>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7"/>
        <p:cNvGrpSpPr/>
        <p:nvPr/>
      </p:nvGrpSpPr>
      <p:grpSpPr>
        <a:xfrm>
          <a:off x="0" y="0"/>
          <a:ext cx="0" cy="0"/>
          <a:chOff x="0" y="0"/>
          <a:chExt cx="0" cy="0"/>
        </a:xfrm>
      </p:grpSpPr>
      <p:pic>
        <p:nvPicPr>
          <p:cNvPr id="12" name="Picture 11" descr="A stack of books with open pages&#10;&#10;Description automatically generated">
            <a:extLst>
              <a:ext uri="{FF2B5EF4-FFF2-40B4-BE49-F238E27FC236}">
                <a16:creationId xmlns:a16="http://schemas.microsoft.com/office/drawing/2014/main" id="{ECF111D4-D7C5-42E0-AE86-BCEB95663D64}"/>
              </a:ext>
            </a:extLst>
          </p:cNvPr>
          <p:cNvPicPr>
            <a:picLocks noChangeAspect="1"/>
          </p:cNvPicPr>
          <p:nvPr/>
        </p:nvPicPr>
        <p:blipFill>
          <a:blip r:embed="rId4"/>
          <a:stretch>
            <a:fillRect/>
          </a:stretch>
        </p:blipFill>
        <p:spPr>
          <a:xfrm>
            <a:off x="5058332" y="4705350"/>
            <a:ext cx="2075335" cy="1273751"/>
          </a:xfrm>
          <a:prstGeom prst="rect">
            <a:avLst/>
          </a:prstGeom>
        </p:spPr>
      </p:pic>
      <p:sp>
        <p:nvSpPr>
          <p:cNvPr id="13" name="Text Placeholder 1">
            <a:extLst>
              <a:ext uri="{FF2B5EF4-FFF2-40B4-BE49-F238E27FC236}">
                <a16:creationId xmlns:a16="http://schemas.microsoft.com/office/drawing/2014/main" id="{1B006F5F-E8A7-47D3-9F3F-9B6B8F32F30A}"/>
              </a:ext>
            </a:extLst>
          </p:cNvPr>
          <p:cNvSpPr>
            <a:spLocks noGrp="1"/>
          </p:cNvSpPr>
          <p:nvPr>
            <p:ph type="body" idx="1"/>
          </p:nvPr>
        </p:nvSpPr>
        <p:spPr>
          <a:xfrm>
            <a:off x="2463000" y="1631649"/>
            <a:ext cx="7266000" cy="812713"/>
          </a:xfrm>
        </p:spPr>
        <p:txBody>
          <a:bodyPr>
            <a:noAutofit/>
          </a:bodyPr>
          <a:lstStyle/>
          <a:p>
            <a:pPr marL="101598" indent="0" algn="ctr">
              <a:buNone/>
            </a:pPr>
            <a:r>
              <a:rPr lang="en-US" sz="4000" b="1" i="0" dirty="0">
                <a:solidFill>
                  <a:schemeClr val="accent2">
                    <a:lumMod val="75000"/>
                  </a:schemeClr>
                </a:solidFill>
                <a:latin typeface="UTM Avo" panose="02040603050506020204" pitchFamily="18" charset="0"/>
              </a:rPr>
              <a:t>Hướng dẫn về nhà</a:t>
            </a:r>
          </a:p>
        </p:txBody>
      </p:sp>
      <p:grpSp>
        <p:nvGrpSpPr>
          <p:cNvPr id="14" name="Google Shape;340;p31">
            <a:extLst>
              <a:ext uri="{FF2B5EF4-FFF2-40B4-BE49-F238E27FC236}">
                <a16:creationId xmlns:a16="http://schemas.microsoft.com/office/drawing/2014/main" id="{411769F4-4BB8-49C0-9AAD-2EF550398DDE}"/>
              </a:ext>
            </a:extLst>
          </p:cNvPr>
          <p:cNvGrpSpPr/>
          <p:nvPr/>
        </p:nvGrpSpPr>
        <p:grpSpPr>
          <a:xfrm>
            <a:off x="6337264" y="2627432"/>
            <a:ext cx="4443793" cy="2027359"/>
            <a:chOff x="5554842" y="1189775"/>
            <a:chExt cx="3874500" cy="1767634"/>
          </a:xfrm>
        </p:grpSpPr>
        <p:sp>
          <p:nvSpPr>
            <p:cNvPr id="15" name="Google Shape;341;p31">
              <a:extLst>
                <a:ext uri="{FF2B5EF4-FFF2-40B4-BE49-F238E27FC236}">
                  <a16:creationId xmlns:a16="http://schemas.microsoft.com/office/drawing/2014/main" id="{9A01A9FB-0FC4-4A36-940D-235CB439095B}"/>
                </a:ext>
              </a:extLst>
            </p:cNvPr>
            <p:cNvSpPr/>
            <p:nvPr/>
          </p:nvSpPr>
          <p:spPr>
            <a:xfrm>
              <a:off x="5632317" y="1189775"/>
              <a:ext cx="3305700" cy="669000"/>
            </a:xfrm>
            <a:prstGeom prst="chevron">
              <a:avLst>
                <a:gd name="adj" fmla="val 50000"/>
              </a:avLst>
            </a:prstGeom>
            <a:solidFill>
              <a:schemeClr val="lt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algn="ctr"/>
              <a:r>
                <a:rPr lang="en-US" sz="2667" b="1" dirty="0">
                  <a:solidFill>
                    <a:schemeClr val="dk1"/>
                  </a:solidFill>
                  <a:latin typeface="UTM Avo" panose="02040603050506020204" pitchFamily="18" charset="0"/>
                  <a:ea typeface="Amatic SC"/>
                  <a:cs typeface="Amatic SC"/>
                  <a:sym typeface="Amatic SC"/>
                </a:rPr>
                <a:t>Tìm</a:t>
              </a:r>
              <a:r>
                <a:rPr lang="en" sz="2667" b="1" dirty="0">
                  <a:solidFill>
                    <a:schemeClr val="dk1"/>
                  </a:solidFill>
                  <a:latin typeface="UTM Avo" panose="02040603050506020204" pitchFamily="18" charset="0"/>
                  <a:ea typeface="Amatic SC"/>
                  <a:cs typeface="Amatic SC"/>
                  <a:sym typeface="Amatic SC"/>
                </a:rPr>
                <a:t> hiểu bài</a:t>
              </a:r>
              <a:endParaRPr sz="2667" b="1" dirty="0">
                <a:solidFill>
                  <a:schemeClr val="dk1"/>
                </a:solidFill>
                <a:latin typeface="UTM Avo" panose="02040603050506020204" pitchFamily="18" charset="0"/>
                <a:ea typeface="Amatic SC"/>
                <a:cs typeface="Amatic SC"/>
                <a:sym typeface="Amatic SC"/>
              </a:endParaRPr>
            </a:p>
          </p:txBody>
        </p:sp>
        <p:sp>
          <p:nvSpPr>
            <p:cNvPr id="16" name="Google Shape;342;p31">
              <a:extLst>
                <a:ext uri="{FF2B5EF4-FFF2-40B4-BE49-F238E27FC236}">
                  <a16:creationId xmlns:a16="http://schemas.microsoft.com/office/drawing/2014/main" id="{AB932B03-BDF7-4CBD-BAE8-D2E374BDE0C1}"/>
                </a:ext>
              </a:extLst>
            </p:cNvPr>
            <p:cNvSpPr txBox="1"/>
            <p:nvPr/>
          </p:nvSpPr>
          <p:spPr>
            <a:xfrm>
              <a:off x="5554842" y="2013042"/>
              <a:ext cx="3874500" cy="944367"/>
            </a:xfrm>
            <a:prstGeom prst="rect">
              <a:avLst/>
            </a:prstGeom>
            <a:noFill/>
            <a:ln>
              <a:noFill/>
            </a:ln>
          </p:spPr>
          <p:txBody>
            <a:bodyPr spcFirstLastPara="1" wrap="square" lIns="121900" tIns="121900" rIns="121900" bIns="121900" anchor="t" anchorCtr="0">
              <a:noAutofit/>
            </a:bodyPr>
            <a:lstStyle/>
            <a:p>
              <a:pPr>
                <a:spcBef>
                  <a:spcPts val="267"/>
                </a:spcBef>
                <a:spcAft>
                  <a:spcPts val="267"/>
                </a:spcAft>
              </a:pPr>
              <a:r>
                <a:rPr lang="vi-VN" sz="3200">
                  <a:solidFill>
                    <a:schemeClr val="dk1"/>
                  </a:solidFill>
                  <a:latin typeface="UTM Avo" panose="02040603050506020204" pitchFamily="18" charset="0"/>
                  <a:ea typeface="Nunito"/>
                  <a:cs typeface="Nunito"/>
                  <a:sym typeface="Nunito"/>
                </a:rPr>
                <a:t>Đọc trước </a:t>
              </a:r>
              <a:r>
                <a:rPr lang="vi-VN" sz="3200" b="1">
                  <a:solidFill>
                    <a:schemeClr val="dk1"/>
                  </a:solidFill>
                  <a:latin typeface="UTM Avo" panose="02040603050506020204" pitchFamily="18" charset="0"/>
                  <a:ea typeface="Nunito"/>
                  <a:cs typeface="Nunito"/>
                  <a:sym typeface="Nunito"/>
                </a:rPr>
                <a:t>Bài 18. Đa dạng nấm.</a:t>
              </a:r>
              <a:endParaRPr lang="vi-VN" sz="3200" b="1" dirty="0">
                <a:solidFill>
                  <a:schemeClr val="dk1"/>
                </a:solidFill>
                <a:latin typeface="UTM Avo" panose="02040603050506020204" pitchFamily="18" charset="0"/>
                <a:ea typeface="Nunito"/>
                <a:cs typeface="Nunito"/>
                <a:sym typeface="Nunito"/>
              </a:endParaRPr>
            </a:p>
          </p:txBody>
        </p:sp>
      </p:grpSp>
      <p:grpSp>
        <p:nvGrpSpPr>
          <p:cNvPr id="17" name="Google Shape;343;p31">
            <a:extLst>
              <a:ext uri="{FF2B5EF4-FFF2-40B4-BE49-F238E27FC236}">
                <a16:creationId xmlns:a16="http://schemas.microsoft.com/office/drawing/2014/main" id="{2769DA7E-6106-4D08-AF10-007CAA9CE886}"/>
              </a:ext>
            </a:extLst>
          </p:cNvPr>
          <p:cNvGrpSpPr/>
          <p:nvPr/>
        </p:nvGrpSpPr>
        <p:grpSpPr>
          <a:xfrm>
            <a:off x="1893471" y="2627690"/>
            <a:ext cx="4443793" cy="1982921"/>
            <a:chOff x="-327452" y="1189999"/>
            <a:chExt cx="3874500" cy="1728890"/>
          </a:xfrm>
        </p:grpSpPr>
        <p:sp>
          <p:nvSpPr>
            <p:cNvPr id="18" name="Google Shape;344;p31">
              <a:extLst>
                <a:ext uri="{FF2B5EF4-FFF2-40B4-BE49-F238E27FC236}">
                  <a16:creationId xmlns:a16="http://schemas.microsoft.com/office/drawing/2014/main" id="{BACA0158-CBEB-4508-B7B5-8FDF746E2143}"/>
                </a:ext>
              </a:extLst>
            </p:cNvPr>
            <p:cNvSpPr/>
            <p:nvPr/>
          </p:nvSpPr>
          <p:spPr>
            <a:xfrm>
              <a:off x="-327452" y="1189999"/>
              <a:ext cx="3874500" cy="669000"/>
            </a:xfrm>
            <a:prstGeom prst="homePlate">
              <a:avLst>
                <a:gd name="adj" fmla="val 50000"/>
              </a:avLst>
            </a:prstGeom>
            <a:solidFill>
              <a:schemeClr val="lt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algn="ctr"/>
              <a:r>
                <a:rPr lang="en" sz="2667" b="1" dirty="0">
                  <a:solidFill>
                    <a:schemeClr val="dk1"/>
                  </a:solidFill>
                  <a:latin typeface="UTM Avo" panose="02040603050506020204" pitchFamily="18" charset="0"/>
                  <a:ea typeface="Amatic SC"/>
                  <a:cs typeface="Amatic SC"/>
                  <a:sym typeface="Amatic SC"/>
                </a:rPr>
                <a:t>Làm bài tập</a:t>
              </a:r>
              <a:endParaRPr sz="2667" b="1" dirty="0">
                <a:solidFill>
                  <a:schemeClr val="dk1"/>
                </a:solidFill>
                <a:latin typeface="UTM Avo" panose="02040603050506020204" pitchFamily="18" charset="0"/>
                <a:ea typeface="Amatic SC"/>
                <a:cs typeface="Amatic SC"/>
                <a:sym typeface="Amatic SC"/>
              </a:endParaRPr>
            </a:p>
          </p:txBody>
        </p:sp>
        <p:sp>
          <p:nvSpPr>
            <p:cNvPr id="19" name="Google Shape;345;p31">
              <a:extLst>
                <a:ext uri="{FF2B5EF4-FFF2-40B4-BE49-F238E27FC236}">
                  <a16:creationId xmlns:a16="http://schemas.microsoft.com/office/drawing/2014/main" id="{3DFFBB3A-B4C3-4B16-9E1C-40BEC4B68834}"/>
                </a:ext>
              </a:extLst>
            </p:cNvPr>
            <p:cNvSpPr txBox="1"/>
            <p:nvPr/>
          </p:nvSpPr>
          <p:spPr>
            <a:xfrm>
              <a:off x="-248215" y="1974524"/>
              <a:ext cx="3584907" cy="944365"/>
            </a:xfrm>
            <a:prstGeom prst="rect">
              <a:avLst/>
            </a:prstGeom>
            <a:noFill/>
            <a:ln>
              <a:noFill/>
            </a:ln>
          </p:spPr>
          <p:txBody>
            <a:bodyPr spcFirstLastPara="1" wrap="square" lIns="121900" tIns="121900" rIns="121900" bIns="121900" anchor="t" anchorCtr="0">
              <a:noAutofit/>
            </a:bodyPr>
            <a:lstStyle/>
            <a:p>
              <a:pPr>
                <a:spcBef>
                  <a:spcPts val="267"/>
                </a:spcBef>
                <a:spcAft>
                  <a:spcPts val="267"/>
                </a:spcAft>
              </a:pPr>
              <a:r>
                <a:rPr lang="en-US" sz="3200">
                  <a:solidFill>
                    <a:schemeClr val="dk1"/>
                  </a:solidFill>
                  <a:latin typeface="UTM Avo" panose="02040603050506020204" pitchFamily="18" charset="0"/>
                  <a:ea typeface="Nunito"/>
                  <a:cs typeface="Nunito"/>
                  <a:sym typeface="Nunito"/>
                </a:rPr>
                <a:t>Làm bài tập trong Sách bài tập</a:t>
              </a:r>
              <a:r>
                <a:rPr lang="vi-VN" sz="3200">
                  <a:solidFill>
                    <a:schemeClr val="dk1"/>
                  </a:solidFill>
                  <a:latin typeface="UTM Avo" panose="02040603050506020204" pitchFamily="18" charset="0"/>
                  <a:ea typeface="Nunito"/>
                  <a:cs typeface="Nunito"/>
                  <a:sym typeface="Nunito"/>
                </a:rPr>
                <a:t>.</a:t>
              </a:r>
              <a:endParaRPr lang="en-US" sz="3200" dirty="0">
                <a:solidFill>
                  <a:schemeClr val="dk1"/>
                </a:solidFill>
                <a:latin typeface="UTM Avo" panose="02040603050506020204" pitchFamily="18" charset="0"/>
                <a:ea typeface="Nunito"/>
                <a:cs typeface="Nunito"/>
                <a:sym typeface="Nunito"/>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894087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356</TotalTime>
  <Words>1117</Words>
  <Application>Microsoft Office PowerPoint</Application>
  <PresentationFormat>Widescreen</PresentationFormat>
  <Paragraphs>145</Paragraphs>
  <Slides>39</Slides>
  <Notes>31</Notes>
  <HiddenSlides>0</HiddenSlides>
  <MMClips>27</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39</vt:i4>
      </vt:variant>
    </vt:vector>
  </HeadingPairs>
  <TitlesOfParts>
    <vt:vector size="48" baseType="lpstr">
      <vt:lpstr>Arial</vt:lpstr>
      <vt:lpstr>Calibri</vt:lpstr>
      <vt:lpstr>Calibri Light</vt:lpstr>
      <vt:lpstr>iCiel Cadena</vt:lpstr>
      <vt:lpstr>UTM Avo</vt:lpstr>
      <vt:lpstr>Wingdings</vt:lpstr>
      <vt:lpstr>Office Theme</vt:lpstr>
      <vt:lpstr>3_Office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Huy Nguyễn</cp:lastModifiedBy>
  <cp:revision>55</cp:revision>
  <dcterms:created xsi:type="dcterms:W3CDTF">2023-10-18T06:55:26Z</dcterms:created>
  <dcterms:modified xsi:type="dcterms:W3CDTF">2023-11-15T02:02:32Z</dcterms:modified>
  <cp:category>9Slide.vn</cp:category>
</cp:coreProperties>
</file>