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ags/tag2.xml" ContentType="application/vnd.openxmlformats-officedocument.presentationml.tags+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notesSlides/notesSlide2.xml" ContentType="application/vnd.openxmlformats-officedocument.presentationml.notesSlide+xml"/>
  <Override PartName="/ppt/tags/tag5.xml" ContentType="application/vnd.openxmlformats-officedocument.presentationml.tags+xml"/>
  <Override PartName="/ppt/notesSlides/notesSlide3.xml" ContentType="application/vnd.openxmlformats-officedocument.presentationml.notesSlide+xml"/>
  <Override PartName="/ppt/tags/tag6.xml" ContentType="application/vnd.openxmlformats-officedocument.presentationml.tags+xml"/>
  <Override PartName="/ppt/notesSlides/notesSlide4.xml" ContentType="application/vnd.openxmlformats-officedocument.presentationml.notesSlide+xml"/>
  <Override PartName="/ppt/tags/tag7.xml" ContentType="application/vnd.openxmlformats-officedocument.presentationml.tags+xml"/>
  <Override PartName="/ppt/notesSlides/notesSlide5.xml" ContentType="application/vnd.openxmlformats-officedocument.presentationml.notesSlide+xml"/>
  <Override PartName="/ppt/tags/tag8.xml" ContentType="application/vnd.openxmlformats-officedocument.presentationml.tags+xml"/>
  <Override PartName="/ppt/notesSlides/notesSlide6.xml" ContentType="application/vnd.openxmlformats-officedocument.presentationml.notesSlide+xml"/>
  <Override PartName="/ppt/tags/tag9.xml" ContentType="application/vnd.openxmlformats-officedocument.presentationml.tags+xml"/>
  <Override PartName="/ppt/notesSlides/notesSlide7.xml" ContentType="application/vnd.openxmlformats-officedocument.presentationml.notesSlide+xml"/>
  <Override PartName="/ppt/tags/tag10.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15.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16.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17.xml" ContentType="application/vnd.openxmlformats-officedocument.presentationml.tags+xml"/>
  <Override PartName="/ppt/notesSlides/notesSlide20.xml" ContentType="application/vnd.openxmlformats-officedocument.presentationml.notesSlide+xml"/>
  <Override PartName="/ppt/tags/tag18.xml" ContentType="application/vnd.openxmlformats-officedocument.presentationml.tags+xml"/>
  <Override PartName="/ppt/notesSlides/notesSlide21.xml" ContentType="application/vnd.openxmlformats-officedocument.presentationml.notesSlide+xml"/>
  <Override PartName="/ppt/tags/tag19.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tags/tag20.xml" ContentType="application/vnd.openxmlformats-officedocument.presentationml.tags+xml"/>
  <Override PartName="/ppt/notesSlides/notesSlide24.xml" ContentType="application/vnd.openxmlformats-officedocument.presentationml.notesSlide+xml"/>
  <Override PartName="/ppt/tags/tag21.xml" ContentType="application/vnd.openxmlformats-officedocument.presentationml.tags+xml"/>
  <Override PartName="/ppt/notesSlides/notesSlide25.xml" ContentType="application/vnd.openxmlformats-officedocument.presentationml.notesSlide+xml"/>
  <Override PartName="/ppt/tags/tag22.xml" ContentType="application/vnd.openxmlformats-officedocument.presentationml.tags+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tags/tag23.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92" r:id="rId2"/>
  </p:sldMasterIdLst>
  <p:notesMasterIdLst>
    <p:notesMasterId r:id="rId34"/>
  </p:notesMasterIdLst>
  <p:sldIdLst>
    <p:sldId id="256" r:id="rId3"/>
    <p:sldId id="257" r:id="rId4"/>
    <p:sldId id="277" r:id="rId5"/>
    <p:sldId id="259" r:id="rId6"/>
    <p:sldId id="278" r:id="rId7"/>
    <p:sldId id="296" r:id="rId8"/>
    <p:sldId id="297" r:id="rId9"/>
    <p:sldId id="258" r:id="rId10"/>
    <p:sldId id="295" r:id="rId11"/>
    <p:sldId id="282" r:id="rId12"/>
    <p:sldId id="298" r:id="rId13"/>
    <p:sldId id="299" r:id="rId14"/>
    <p:sldId id="300" r:id="rId15"/>
    <p:sldId id="301" r:id="rId16"/>
    <p:sldId id="302" r:id="rId17"/>
    <p:sldId id="303" r:id="rId18"/>
    <p:sldId id="304" r:id="rId19"/>
    <p:sldId id="305" r:id="rId20"/>
    <p:sldId id="306" r:id="rId21"/>
    <p:sldId id="307" r:id="rId22"/>
    <p:sldId id="266" r:id="rId23"/>
    <p:sldId id="308" r:id="rId24"/>
    <p:sldId id="309" r:id="rId25"/>
    <p:sldId id="270" r:id="rId26"/>
    <p:sldId id="310" r:id="rId27"/>
    <p:sldId id="311" r:id="rId28"/>
    <p:sldId id="272" r:id="rId29"/>
    <p:sldId id="273" r:id="rId30"/>
    <p:sldId id="274" r:id="rId31"/>
    <p:sldId id="275" r:id="rId32"/>
    <p:sldId id="312" r:id="rId33"/>
  </p:sldIdLst>
  <p:sldSz cx="12192000" cy="6858000"/>
  <p:notesSz cx="6858000" cy="9144000"/>
  <p:custDataLst>
    <p:tags r:id="rId35"/>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36" roundtripDataSignature="AMtx7mhjl4D9lmNk7EKyMMYylIl7rR9Zm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snapToGrid="0">
      <p:cViewPr varScale="1">
        <p:scale>
          <a:sx n="106" d="100"/>
          <a:sy n="106" d="100"/>
        </p:scale>
        <p:origin x="756" y="15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heme" Target="theme/theme1.xml"/><Relationship Id="rId21" Type="http://schemas.openxmlformats.org/officeDocument/2006/relationships/slide" Target="slides/slide19.xml"/><Relationship Id="rId34"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customschemas.google.com/relationships/presentationmetadata" Target="meta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ags" Target="tags/tag1.xml"/><Relationship Id="rId8" Type="http://schemas.openxmlformats.org/officeDocument/2006/relationships/slide" Target="slides/slide6.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dirty="0"/>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9Slide03 SFU Futura_03" panose="00000400000000000000" pitchFamily="2" charset="0"/>
        <a:ea typeface="#9Slide03 SFU Futura_03" panose="00000400000000000000" pitchFamily="2"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latin typeface="UTM Avo" panose="02040603050506020204" pitchFamily="18" charset="0"/>
            </a:endParaRPr>
          </a:p>
        </p:txBody>
      </p:sp>
      <p:sp>
        <p:nvSpPr>
          <p:cNvPr id="83" name="Google Shape;83;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latin typeface="UTM Avo" panose="02040603050506020204" pitchFamily="18" charset="0"/>
            </a:endParaRPr>
          </a:p>
        </p:txBody>
      </p:sp>
      <p:sp>
        <p:nvSpPr>
          <p:cNvPr id="90" name="Google Shape;90;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2"/>
        <p:cNvGrpSpPr/>
        <p:nvPr/>
      </p:nvGrpSpPr>
      <p:grpSpPr>
        <a:xfrm>
          <a:off x="0" y="0"/>
          <a:ext cx="0" cy="0"/>
          <a:chOff x="0" y="0"/>
          <a:chExt cx="0" cy="0"/>
        </a:xfrm>
      </p:grpSpPr>
      <p:sp>
        <p:nvSpPr>
          <p:cNvPr id="1573" name="Google Shape;1573;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74" name="Google Shape;1574;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Tree>
    <p:extLst>
      <p:ext uri="{BB962C8B-B14F-4D97-AF65-F5344CB8AC3E}">
        <p14:creationId xmlns:p14="http://schemas.microsoft.com/office/powerpoint/2010/main" val="19019959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latin typeface="UTM Avo" panose="02040603050506020204" pitchFamily="18" charset="0"/>
            </a:endParaRPr>
          </a:p>
        </p:txBody>
      </p:sp>
      <p:sp>
        <p:nvSpPr>
          <p:cNvPr id="100" name="Google Shape;100;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9"/>
        <p:cNvGrpSpPr/>
        <p:nvPr/>
      </p:nvGrpSpPr>
      <p:grpSpPr>
        <a:xfrm>
          <a:off x="0" y="0"/>
          <a:ext cx="0" cy="0"/>
          <a:chOff x="0" y="0"/>
          <a:chExt cx="0" cy="0"/>
        </a:xfrm>
      </p:grpSpPr>
      <p:sp>
        <p:nvSpPr>
          <p:cNvPr id="1590" name="Google Shape;1590;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91" name="Google Shape;1591;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Tree>
    <p:extLst>
      <p:ext uri="{BB962C8B-B14F-4D97-AF65-F5344CB8AC3E}">
        <p14:creationId xmlns:p14="http://schemas.microsoft.com/office/powerpoint/2010/main" val="40280623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9"/>
        <p:cNvGrpSpPr/>
        <p:nvPr/>
      </p:nvGrpSpPr>
      <p:grpSpPr>
        <a:xfrm>
          <a:off x="0" y="0"/>
          <a:ext cx="0" cy="0"/>
          <a:chOff x="0" y="0"/>
          <a:chExt cx="0" cy="0"/>
        </a:xfrm>
      </p:grpSpPr>
      <p:sp>
        <p:nvSpPr>
          <p:cNvPr id="1590" name="Google Shape;1590;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91" name="Google Shape;1591;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Tree>
    <p:extLst>
      <p:ext uri="{BB962C8B-B14F-4D97-AF65-F5344CB8AC3E}">
        <p14:creationId xmlns:p14="http://schemas.microsoft.com/office/powerpoint/2010/main" val="4520900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8"/>
        <p:cNvGrpSpPr/>
        <p:nvPr/>
      </p:nvGrpSpPr>
      <p:grpSpPr>
        <a:xfrm>
          <a:off x="0" y="0"/>
          <a:ext cx="0" cy="0"/>
          <a:chOff x="0" y="0"/>
          <a:chExt cx="0" cy="0"/>
        </a:xfrm>
      </p:grpSpPr>
      <p:sp>
        <p:nvSpPr>
          <p:cNvPr id="1629" name="Google Shape;1629;g35f391192_0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30" name="Google Shape;1630;g35f391192_0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Tree>
    <p:extLst>
      <p:ext uri="{BB962C8B-B14F-4D97-AF65-F5344CB8AC3E}">
        <p14:creationId xmlns:p14="http://schemas.microsoft.com/office/powerpoint/2010/main" val="11843030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1"/>
        <p:cNvGrpSpPr/>
        <p:nvPr/>
      </p:nvGrpSpPr>
      <p:grpSpPr>
        <a:xfrm>
          <a:off x="0" y="0"/>
          <a:ext cx="0" cy="0"/>
          <a:chOff x="0" y="0"/>
          <a:chExt cx="0" cy="0"/>
        </a:xfrm>
      </p:grpSpPr>
      <p:sp>
        <p:nvSpPr>
          <p:cNvPr id="1582" name="Google Shape;1582;g35f391192_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83" name="Google Shape;1583;g35f391192_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Tree>
    <p:extLst>
      <p:ext uri="{BB962C8B-B14F-4D97-AF65-F5344CB8AC3E}">
        <p14:creationId xmlns:p14="http://schemas.microsoft.com/office/powerpoint/2010/main" val="26541166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1"/>
        <p:cNvGrpSpPr/>
        <p:nvPr/>
      </p:nvGrpSpPr>
      <p:grpSpPr>
        <a:xfrm>
          <a:off x="0" y="0"/>
          <a:ext cx="0" cy="0"/>
          <a:chOff x="0" y="0"/>
          <a:chExt cx="0" cy="0"/>
        </a:xfrm>
      </p:grpSpPr>
      <p:sp>
        <p:nvSpPr>
          <p:cNvPr id="1582" name="Google Shape;1582;g35f391192_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83" name="Google Shape;1583;g35f391192_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Tree>
    <p:extLst>
      <p:ext uri="{BB962C8B-B14F-4D97-AF65-F5344CB8AC3E}">
        <p14:creationId xmlns:p14="http://schemas.microsoft.com/office/powerpoint/2010/main" val="41430438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2"/>
        <p:cNvGrpSpPr/>
        <p:nvPr/>
      </p:nvGrpSpPr>
      <p:grpSpPr>
        <a:xfrm>
          <a:off x="0" y="0"/>
          <a:ext cx="0" cy="0"/>
          <a:chOff x="0" y="0"/>
          <a:chExt cx="0" cy="0"/>
        </a:xfrm>
      </p:grpSpPr>
      <p:sp>
        <p:nvSpPr>
          <p:cNvPr id="1883" name="Google Shape;1883;gb2f7c811ed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4" name="Google Shape;1884;gb2f7c811ed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Tree>
    <p:extLst>
      <p:ext uri="{BB962C8B-B14F-4D97-AF65-F5344CB8AC3E}">
        <p14:creationId xmlns:p14="http://schemas.microsoft.com/office/powerpoint/2010/main" val="254036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6"/>
        <p:cNvGrpSpPr/>
        <p:nvPr/>
      </p:nvGrpSpPr>
      <p:grpSpPr>
        <a:xfrm>
          <a:off x="0" y="0"/>
          <a:ext cx="0" cy="0"/>
          <a:chOff x="0" y="0"/>
          <a:chExt cx="0" cy="0"/>
        </a:xfrm>
      </p:grpSpPr>
      <p:sp>
        <p:nvSpPr>
          <p:cNvPr id="1597" name="Google Shape;1597;g35f391192_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98" name="Google Shape;1598;g35f391192_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Tree>
    <p:extLst>
      <p:ext uri="{BB962C8B-B14F-4D97-AF65-F5344CB8AC3E}">
        <p14:creationId xmlns:p14="http://schemas.microsoft.com/office/powerpoint/2010/main" val="2002997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6"/>
        <p:cNvGrpSpPr/>
        <p:nvPr/>
      </p:nvGrpSpPr>
      <p:grpSpPr>
        <a:xfrm>
          <a:off x="0" y="0"/>
          <a:ext cx="0" cy="0"/>
          <a:chOff x="0" y="0"/>
          <a:chExt cx="0" cy="0"/>
        </a:xfrm>
      </p:grpSpPr>
      <p:sp>
        <p:nvSpPr>
          <p:cNvPr id="1597" name="Google Shape;1597;g35f391192_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98" name="Google Shape;1598;g35f391192_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Tree>
    <p:extLst>
      <p:ext uri="{BB962C8B-B14F-4D97-AF65-F5344CB8AC3E}">
        <p14:creationId xmlns:p14="http://schemas.microsoft.com/office/powerpoint/2010/main" val="23790918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1"/>
        <p:cNvGrpSpPr/>
        <p:nvPr/>
      </p:nvGrpSpPr>
      <p:grpSpPr>
        <a:xfrm>
          <a:off x="0" y="0"/>
          <a:ext cx="0" cy="0"/>
          <a:chOff x="0" y="0"/>
          <a:chExt cx="0" cy="0"/>
        </a:xfrm>
      </p:grpSpPr>
      <p:sp>
        <p:nvSpPr>
          <p:cNvPr id="1652" name="Google Shape;1652;g35f391192_0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53" name="Google Shape;1653;g35f391192_0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Tree>
    <p:extLst>
      <p:ext uri="{BB962C8B-B14F-4D97-AF65-F5344CB8AC3E}">
        <p14:creationId xmlns:p14="http://schemas.microsoft.com/office/powerpoint/2010/main" val="22949434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2"/>
        <p:cNvGrpSpPr/>
        <p:nvPr/>
      </p:nvGrpSpPr>
      <p:grpSpPr>
        <a:xfrm>
          <a:off x="0" y="0"/>
          <a:ext cx="0" cy="0"/>
          <a:chOff x="0" y="0"/>
          <a:chExt cx="0" cy="0"/>
        </a:xfrm>
      </p:grpSpPr>
      <p:sp>
        <p:nvSpPr>
          <p:cNvPr id="1603" name="Google Shape;1603;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04" name="Google Shape;160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Tree>
    <p:extLst>
      <p:ext uri="{BB962C8B-B14F-4D97-AF65-F5344CB8AC3E}">
        <p14:creationId xmlns:p14="http://schemas.microsoft.com/office/powerpoint/2010/main" val="64924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7"/>
        <p:cNvGrpSpPr/>
        <p:nvPr/>
      </p:nvGrpSpPr>
      <p:grpSpPr>
        <a:xfrm>
          <a:off x="0" y="0"/>
          <a:ext cx="0" cy="0"/>
          <a:chOff x="0" y="0"/>
          <a:chExt cx="0" cy="0"/>
        </a:xfrm>
      </p:grpSpPr>
      <p:sp>
        <p:nvSpPr>
          <p:cNvPr id="1638" name="Google Shape;1638;g35f391192_0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39" name="Google Shape;1639;g35f391192_0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Tree>
    <p:extLst>
      <p:ext uri="{BB962C8B-B14F-4D97-AF65-F5344CB8AC3E}">
        <p14:creationId xmlns:p14="http://schemas.microsoft.com/office/powerpoint/2010/main" val="36778217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0"/>
        <p:cNvGrpSpPr/>
        <p:nvPr/>
      </p:nvGrpSpPr>
      <p:grpSpPr>
        <a:xfrm>
          <a:off x="0" y="0"/>
          <a:ext cx="0" cy="0"/>
          <a:chOff x="0" y="0"/>
          <a:chExt cx="0" cy="0"/>
        </a:xfrm>
      </p:grpSpPr>
      <p:sp>
        <p:nvSpPr>
          <p:cNvPr id="1621" name="Google Shape;1621;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22" name="Google Shape;1622;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Tree>
    <p:extLst>
      <p:ext uri="{BB962C8B-B14F-4D97-AF65-F5344CB8AC3E}">
        <p14:creationId xmlns:p14="http://schemas.microsoft.com/office/powerpoint/2010/main" val="3581994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1"/>
        <p:cNvGrpSpPr/>
        <p:nvPr/>
      </p:nvGrpSpPr>
      <p:grpSpPr>
        <a:xfrm>
          <a:off x="0" y="0"/>
          <a:ext cx="0" cy="0"/>
          <a:chOff x="0" y="0"/>
          <a:chExt cx="0" cy="0"/>
        </a:xfrm>
      </p:grpSpPr>
      <p:sp>
        <p:nvSpPr>
          <p:cNvPr id="1692" name="Google Shape;1692;g35ed75ccf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93" name="Google Shape;1693;g35ed75ccf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Tree>
    <p:extLst>
      <p:ext uri="{BB962C8B-B14F-4D97-AF65-F5344CB8AC3E}">
        <p14:creationId xmlns:p14="http://schemas.microsoft.com/office/powerpoint/2010/main" val="39336884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9"/>
        <p:cNvGrpSpPr/>
        <p:nvPr/>
      </p:nvGrpSpPr>
      <p:grpSpPr>
        <a:xfrm>
          <a:off x="0" y="0"/>
          <a:ext cx="0" cy="0"/>
          <a:chOff x="0" y="0"/>
          <a:chExt cx="0" cy="0"/>
        </a:xfrm>
      </p:grpSpPr>
      <p:sp>
        <p:nvSpPr>
          <p:cNvPr id="1750" name="Google Shape;1750;g35ed75ccf_0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51" name="Google Shape;1751;g35ed75ccf_0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Tree>
    <p:extLst>
      <p:ext uri="{BB962C8B-B14F-4D97-AF65-F5344CB8AC3E}">
        <p14:creationId xmlns:p14="http://schemas.microsoft.com/office/powerpoint/2010/main" val="3228517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4"/>
        <p:cNvGrpSpPr/>
        <p:nvPr/>
      </p:nvGrpSpPr>
      <p:grpSpPr>
        <a:xfrm>
          <a:off x="0" y="0"/>
          <a:ext cx="0" cy="0"/>
          <a:chOff x="0" y="0"/>
          <a:chExt cx="0" cy="0"/>
        </a:xfrm>
      </p:grpSpPr>
      <p:sp>
        <p:nvSpPr>
          <p:cNvPr id="1685" name="Google Shape;1685;g35f391192_0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86" name="Google Shape;1686;g35f391192_0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Tree>
    <p:extLst>
      <p:ext uri="{BB962C8B-B14F-4D97-AF65-F5344CB8AC3E}">
        <p14:creationId xmlns:p14="http://schemas.microsoft.com/office/powerpoint/2010/main" val="1707018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latin typeface="UTM Avo" panose="02040603050506020204" pitchFamily="18" charset="0"/>
            </a:endParaRPr>
          </a:p>
        </p:txBody>
      </p:sp>
      <p:sp>
        <p:nvSpPr>
          <p:cNvPr id="135" name="Google Shape;135;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2"/>
        <p:cNvGrpSpPr/>
        <p:nvPr/>
      </p:nvGrpSpPr>
      <p:grpSpPr>
        <a:xfrm>
          <a:off x="0" y="0"/>
          <a:ext cx="0" cy="0"/>
          <a:chOff x="0" y="0"/>
          <a:chExt cx="0" cy="0"/>
        </a:xfrm>
      </p:grpSpPr>
      <p:sp>
        <p:nvSpPr>
          <p:cNvPr id="1743" name="Google Shape;1743;g35ed75ccf_0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44" name="Google Shape;1744;g35ed75ccf_0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Tree>
    <p:extLst>
      <p:ext uri="{BB962C8B-B14F-4D97-AF65-F5344CB8AC3E}">
        <p14:creationId xmlns:p14="http://schemas.microsoft.com/office/powerpoint/2010/main" val="124529390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1"/>
        <p:cNvGrpSpPr/>
        <p:nvPr/>
      </p:nvGrpSpPr>
      <p:grpSpPr>
        <a:xfrm>
          <a:off x="0" y="0"/>
          <a:ext cx="0" cy="0"/>
          <a:chOff x="0" y="0"/>
          <a:chExt cx="0" cy="0"/>
        </a:xfrm>
      </p:grpSpPr>
      <p:sp>
        <p:nvSpPr>
          <p:cNvPr id="1782" name="Google Shape;1782;g35ed75ccf_0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3" name="Google Shape;1783;g35ed75ccf_0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Tree>
    <p:extLst>
      <p:ext uri="{BB962C8B-B14F-4D97-AF65-F5344CB8AC3E}">
        <p14:creationId xmlns:p14="http://schemas.microsoft.com/office/powerpoint/2010/main" val="1615252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latin typeface="UTM Avo" panose="02040603050506020204" pitchFamily="18" charset="0"/>
            </a:endParaRPr>
          </a:p>
        </p:txBody>
      </p:sp>
      <p:sp>
        <p:nvSpPr>
          <p:cNvPr id="155" name="Google Shape;155;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3"/>
        <p:cNvGrpSpPr/>
        <p:nvPr/>
      </p:nvGrpSpPr>
      <p:grpSpPr>
        <a:xfrm>
          <a:off x="0" y="0"/>
          <a:ext cx="0" cy="0"/>
          <a:chOff x="0" y="0"/>
          <a:chExt cx="0" cy="0"/>
        </a:xfrm>
      </p:grpSpPr>
      <p:sp>
        <p:nvSpPr>
          <p:cNvPr id="1794" name="Google Shape;1794;g35ed75ccf_0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95" name="Google Shape;1795;g35ed75ccf_0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Tree>
    <p:extLst>
      <p:ext uri="{BB962C8B-B14F-4D97-AF65-F5344CB8AC3E}">
        <p14:creationId xmlns:p14="http://schemas.microsoft.com/office/powerpoint/2010/main" val="65362618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3"/>
        <p:cNvGrpSpPr/>
        <p:nvPr/>
      </p:nvGrpSpPr>
      <p:grpSpPr>
        <a:xfrm>
          <a:off x="0" y="0"/>
          <a:ext cx="0" cy="0"/>
          <a:chOff x="0" y="0"/>
          <a:chExt cx="0" cy="0"/>
        </a:xfrm>
      </p:grpSpPr>
      <p:sp>
        <p:nvSpPr>
          <p:cNvPr id="1794" name="Google Shape;1794;g35ed75ccf_0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95" name="Google Shape;1795;g35ed75ccf_0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Tree>
    <p:extLst>
      <p:ext uri="{BB962C8B-B14F-4D97-AF65-F5344CB8AC3E}">
        <p14:creationId xmlns:p14="http://schemas.microsoft.com/office/powerpoint/2010/main" val="119500100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p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latin typeface="UTM Avo" panose="02040603050506020204" pitchFamily="18" charset="0"/>
            </a:endParaRPr>
          </a:p>
        </p:txBody>
      </p:sp>
      <p:sp>
        <p:nvSpPr>
          <p:cNvPr id="165" name="Google Shape;165;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p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latin typeface="UTM Avo" panose="02040603050506020204" pitchFamily="18" charset="0"/>
            </a:endParaRPr>
          </a:p>
        </p:txBody>
      </p:sp>
      <p:sp>
        <p:nvSpPr>
          <p:cNvPr id="170" name="Google Shape;170;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p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75" name="Google Shape;175;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p2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latin typeface="UTM Avo" panose="02040603050506020204" pitchFamily="18" charset="0"/>
            </a:endParaRPr>
          </a:p>
        </p:txBody>
      </p:sp>
      <p:sp>
        <p:nvSpPr>
          <p:cNvPr id="182" name="Google Shape;182;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2"/>
        <p:cNvGrpSpPr/>
        <p:nvPr/>
      </p:nvGrpSpPr>
      <p:grpSpPr>
        <a:xfrm>
          <a:off x="0" y="0"/>
          <a:ext cx="0" cy="0"/>
          <a:chOff x="0" y="0"/>
          <a:chExt cx="0" cy="0"/>
        </a:xfrm>
      </p:grpSpPr>
      <p:sp>
        <p:nvSpPr>
          <p:cNvPr id="13" name="Google Shape;13;p2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 name="Google Shape;14;p2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5" name="Google Shape;15;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 name="Google Shape;16;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8"/>
        <p:cNvGrpSpPr/>
        <p:nvPr/>
      </p:nvGrpSpPr>
      <p:grpSpPr>
        <a:xfrm>
          <a:off x="0" y="0"/>
          <a:ext cx="0" cy="0"/>
          <a:chOff x="0" y="0"/>
          <a:chExt cx="0" cy="0"/>
        </a:xfrm>
      </p:grpSpPr>
      <p:sp>
        <p:nvSpPr>
          <p:cNvPr id="19" name="Google Shape;19;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2"/>
        <p:cNvGrpSpPr/>
        <p:nvPr/>
      </p:nvGrpSpPr>
      <p:grpSpPr>
        <a:xfrm>
          <a:off x="0" y="0"/>
          <a:ext cx="0" cy="0"/>
          <a:chOff x="0" y="0"/>
          <a:chExt cx="0" cy="0"/>
        </a:xfrm>
      </p:grpSpPr>
      <p:sp>
        <p:nvSpPr>
          <p:cNvPr id="23" name="Google Shape;23;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 name="Google Shape;24;p2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5" name="Google Shape;25;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8"/>
        <p:cNvGrpSpPr/>
        <p:nvPr/>
      </p:nvGrpSpPr>
      <p:grpSpPr>
        <a:xfrm>
          <a:off x="0" y="0"/>
          <a:ext cx="0" cy="0"/>
          <a:chOff x="0" y="0"/>
          <a:chExt cx="0" cy="0"/>
        </a:xfrm>
      </p:grpSpPr>
      <p:sp>
        <p:nvSpPr>
          <p:cNvPr id="29" name="Google Shape;29;p2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2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1" name="Google Shape;31;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4"/>
        <p:cNvGrpSpPr/>
        <p:nvPr/>
      </p:nvGrpSpPr>
      <p:grpSpPr>
        <a:xfrm>
          <a:off x="0" y="0"/>
          <a:ext cx="0" cy="0"/>
          <a:chOff x="0" y="0"/>
          <a:chExt cx="0" cy="0"/>
        </a:xfrm>
      </p:grpSpPr>
      <p:sp>
        <p:nvSpPr>
          <p:cNvPr id="35" name="Google Shape;35;p2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2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2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8" name="Google Shape;38;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1"/>
        <p:cNvGrpSpPr/>
        <p:nvPr/>
      </p:nvGrpSpPr>
      <p:grpSpPr>
        <a:xfrm>
          <a:off x="0" y="0"/>
          <a:ext cx="0" cy="0"/>
          <a:chOff x="0" y="0"/>
          <a:chExt cx="0" cy="0"/>
        </a:xfrm>
      </p:grpSpPr>
      <p:sp>
        <p:nvSpPr>
          <p:cNvPr id="42" name="Google Shape;42;p2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2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4" name="Google Shape;44;p2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5" name="Google Shape;45;p2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6" name="Google Shape;46;p2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7" name="Google Shape;47;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0"/>
        <p:cNvGrpSpPr/>
        <p:nvPr/>
      </p:nvGrpSpPr>
      <p:grpSpPr>
        <a:xfrm>
          <a:off x="0" y="0"/>
          <a:ext cx="0" cy="0"/>
          <a:chOff x="0" y="0"/>
          <a:chExt cx="0" cy="0"/>
        </a:xfrm>
      </p:grpSpPr>
      <p:sp>
        <p:nvSpPr>
          <p:cNvPr id="51" name="Google Shape;51;p2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5"/>
        <p:cNvGrpSpPr/>
        <p:nvPr/>
      </p:nvGrpSpPr>
      <p:grpSpPr>
        <a:xfrm>
          <a:off x="0" y="0"/>
          <a:ext cx="0" cy="0"/>
          <a:chOff x="0" y="0"/>
          <a:chExt cx="0" cy="0"/>
        </a:xfrm>
      </p:grpSpPr>
      <p:sp>
        <p:nvSpPr>
          <p:cNvPr id="56" name="Google Shape;56;p3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3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8" name="Google Shape;58;p3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9" name="Google Shape;59;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 name="Google Shape;61;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2"/>
        <p:cNvGrpSpPr/>
        <p:nvPr/>
      </p:nvGrpSpPr>
      <p:grpSpPr>
        <a:xfrm>
          <a:off x="0" y="0"/>
          <a:ext cx="0" cy="0"/>
          <a:chOff x="0" y="0"/>
          <a:chExt cx="0" cy="0"/>
        </a:xfrm>
      </p:grpSpPr>
      <p:sp>
        <p:nvSpPr>
          <p:cNvPr id="63" name="Google Shape;63;p3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31"/>
          <p:cNvSpPr>
            <a:spLocks noGrp="1"/>
          </p:cNvSpPr>
          <p:nvPr>
            <p:ph type="pic" idx="2"/>
          </p:nvPr>
        </p:nvSpPr>
        <p:spPr>
          <a:xfrm>
            <a:off x="5183188" y="987425"/>
            <a:ext cx="6172200" cy="4873625"/>
          </a:xfrm>
          <a:prstGeom prst="rect">
            <a:avLst/>
          </a:prstGeom>
          <a:noFill/>
          <a:ln>
            <a:noFill/>
          </a:ln>
        </p:spPr>
      </p:sp>
      <p:sp>
        <p:nvSpPr>
          <p:cNvPr id="65" name="Google Shape;65;p3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6" name="Google Shape;66;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8" name="Google Shape;68;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9"/>
        <p:cNvGrpSpPr/>
        <p:nvPr/>
      </p:nvGrpSpPr>
      <p:grpSpPr>
        <a:xfrm>
          <a:off x="0" y="0"/>
          <a:ext cx="0" cy="0"/>
          <a:chOff x="0" y="0"/>
          <a:chExt cx="0" cy="0"/>
        </a:xfrm>
      </p:grpSpPr>
      <p:sp>
        <p:nvSpPr>
          <p:cNvPr id="70" name="Google Shape;70;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3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2" name="Google Shape;72;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5"/>
        <p:cNvGrpSpPr/>
        <p:nvPr/>
      </p:nvGrpSpPr>
      <p:grpSpPr>
        <a:xfrm>
          <a:off x="0" y="0"/>
          <a:ext cx="0" cy="0"/>
          <a:chOff x="0" y="0"/>
          <a:chExt cx="0" cy="0"/>
        </a:xfrm>
      </p:grpSpPr>
      <p:sp>
        <p:nvSpPr>
          <p:cNvPr id="76" name="Google Shape;76;p3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3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8" name="Google Shape;78;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 2 columns" type="twoColTx">
  <p:cSld name="Title + 2 columns">
    <p:spTree>
      <p:nvGrpSpPr>
        <p:cNvPr id="1" name="Shape 561"/>
        <p:cNvGrpSpPr/>
        <p:nvPr/>
      </p:nvGrpSpPr>
      <p:grpSpPr>
        <a:xfrm>
          <a:off x="0" y="0"/>
          <a:ext cx="0" cy="0"/>
          <a:chOff x="0" y="0"/>
          <a:chExt cx="0" cy="0"/>
        </a:xfrm>
      </p:grpSpPr>
      <p:sp>
        <p:nvSpPr>
          <p:cNvPr id="562" name="Google Shape;562;p6"/>
          <p:cNvSpPr txBox="1">
            <a:spLocks noGrp="1"/>
          </p:cNvSpPr>
          <p:nvPr>
            <p:ph type="title"/>
          </p:nvPr>
        </p:nvSpPr>
        <p:spPr>
          <a:xfrm>
            <a:off x="937200" y="1014567"/>
            <a:ext cx="7546800" cy="628400"/>
          </a:xfrm>
          <a:prstGeom prst="rect">
            <a:avLst/>
          </a:prstGeom>
        </p:spPr>
        <p:txBody>
          <a:bodyPr spcFirstLastPara="1" wrap="square" lIns="0" tIns="0" rIns="0" bIns="0" anchor="b" anchorCtr="0">
            <a:noAutofit/>
          </a:bodyPr>
          <a:lstStyle>
            <a:lvl1pPr lvl="0" rtl="0">
              <a:spcBef>
                <a:spcPts val="0"/>
              </a:spcBef>
              <a:spcAft>
                <a:spcPts val="0"/>
              </a:spcAft>
              <a:buSzPts val="3400"/>
              <a:buNone/>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a:endParaRPr/>
          </a:p>
        </p:txBody>
      </p:sp>
      <p:sp>
        <p:nvSpPr>
          <p:cNvPr id="563" name="Google Shape;563;p6"/>
          <p:cNvSpPr txBox="1">
            <a:spLocks noGrp="1"/>
          </p:cNvSpPr>
          <p:nvPr>
            <p:ph type="body" idx="1"/>
          </p:nvPr>
        </p:nvSpPr>
        <p:spPr>
          <a:xfrm>
            <a:off x="937200" y="1906867"/>
            <a:ext cx="3526000" cy="4034800"/>
          </a:xfrm>
          <a:prstGeom prst="rect">
            <a:avLst/>
          </a:prstGeom>
        </p:spPr>
        <p:txBody>
          <a:bodyPr spcFirstLastPara="1" wrap="square" lIns="0" tIns="0" rIns="0" bIns="0" anchor="t" anchorCtr="0">
            <a:noAutofit/>
          </a:bodyPr>
          <a:lstStyle>
            <a:lvl1pPr marL="609585" lvl="0" indent="-474121" rtl="0">
              <a:spcBef>
                <a:spcPts val="0"/>
              </a:spcBef>
              <a:spcAft>
                <a:spcPts val="0"/>
              </a:spcAft>
              <a:buSzPts val="2000"/>
              <a:buChar char="⊹"/>
              <a:defRPr sz="2667"/>
            </a:lvl1pPr>
            <a:lvl2pPr marL="1219170" lvl="1" indent="-474121" rtl="0">
              <a:spcBef>
                <a:spcPts val="1067"/>
              </a:spcBef>
              <a:spcAft>
                <a:spcPts val="0"/>
              </a:spcAft>
              <a:buSzPts val="2000"/>
              <a:buChar char="×"/>
              <a:defRPr sz="2667"/>
            </a:lvl2pPr>
            <a:lvl3pPr marL="1828754" lvl="2" indent="-474121" rtl="0">
              <a:spcBef>
                <a:spcPts val="1067"/>
              </a:spcBef>
              <a:spcAft>
                <a:spcPts val="0"/>
              </a:spcAft>
              <a:buSzPts val="2000"/>
              <a:buChar char="⬩"/>
              <a:defRPr sz="2667"/>
            </a:lvl3pPr>
            <a:lvl4pPr marL="2438339" lvl="3" indent="-474121" rtl="0">
              <a:spcBef>
                <a:spcPts val="1067"/>
              </a:spcBef>
              <a:spcAft>
                <a:spcPts val="0"/>
              </a:spcAft>
              <a:buSzPts val="2000"/>
              <a:buChar char="●"/>
              <a:defRPr sz="2667"/>
            </a:lvl4pPr>
            <a:lvl5pPr marL="3047924" lvl="4" indent="-474121" rtl="0">
              <a:spcBef>
                <a:spcPts val="1067"/>
              </a:spcBef>
              <a:spcAft>
                <a:spcPts val="0"/>
              </a:spcAft>
              <a:buSzPts val="2000"/>
              <a:buChar char="○"/>
              <a:defRPr sz="2667"/>
            </a:lvl5pPr>
            <a:lvl6pPr marL="3657509" lvl="5" indent="-474121" rtl="0">
              <a:spcBef>
                <a:spcPts val="1067"/>
              </a:spcBef>
              <a:spcAft>
                <a:spcPts val="0"/>
              </a:spcAft>
              <a:buSzPts val="2000"/>
              <a:buChar char="■"/>
              <a:defRPr sz="2667"/>
            </a:lvl6pPr>
            <a:lvl7pPr marL="4267093" lvl="6" indent="-474121" rtl="0">
              <a:spcBef>
                <a:spcPts val="1067"/>
              </a:spcBef>
              <a:spcAft>
                <a:spcPts val="0"/>
              </a:spcAft>
              <a:buSzPts val="2000"/>
              <a:buChar char="●"/>
              <a:defRPr sz="2667"/>
            </a:lvl7pPr>
            <a:lvl8pPr marL="4876678" lvl="7" indent="-474121" rtl="0">
              <a:spcBef>
                <a:spcPts val="1067"/>
              </a:spcBef>
              <a:spcAft>
                <a:spcPts val="0"/>
              </a:spcAft>
              <a:buSzPts val="2000"/>
              <a:buChar char="○"/>
              <a:defRPr sz="2667"/>
            </a:lvl8pPr>
            <a:lvl9pPr marL="5486263" lvl="8" indent="-474121" rtl="0">
              <a:spcBef>
                <a:spcPts val="1067"/>
              </a:spcBef>
              <a:spcAft>
                <a:spcPts val="1067"/>
              </a:spcAft>
              <a:buSzPts val="2000"/>
              <a:buChar char="■"/>
              <a:defRPr sz="2667"/>
            </a:lvl9pPr>
          </a:lstStyle>
          <a:p>
            <a:endParaRPr/>
          </a:p>
        </p:txBody>
      </p:sp>
      <p:sp>
        <p:nvSpPr>
          <p:cNvPr id="564" name="Google Shape;564;p6"/>
          <p:cNvSpPr txBox="1">
            <a:spLocks noGrp="1"/>
          </p:cNvSpPr>
          <p:nvPr>
            <p:ph type="body" idx="2"/>
          </p:nvPr>
        </p:nvSpPr>
        <p:spPr>
          <a:xfrm>
            <a:off x="4957931" y="1906867"/>
            <a:ext cx="3526000" cy="4034800"/>
          </a:xfrm>
          <a:prstGeom prst="rect">
            <a:avLst/>
          </a:prstGeom>
        </p:spPr>
        <p:txBody>
          <a:bodyPr spcFirstLastPara="1" wrap="square" lIns="0" tIns="0" rIns="0" bIns="0" anchor="t" anchorCtr="0">
            <a:noAutofit/>
          </a:bodyPr>
          <a:lstStyle>
            <a:lvl1pPr marL="609585" lvl="0" indent="-474121" rtl="0">
              <a:spcBef>
                <a:spcPts val="0"/>
              </a:spcBef>
              <a:spcAft>
                <a:spcPts val="0"/>
              </a:spcAft>
              <a:buSzPts val="2000"/>
              <a:buChar char="⊹"/>
              <a:defRPr sz="2667"/>
            </a:lvl1pPr>
            <a:lvl2pPr marL="1219170" lvl="1" indent="-474121" rtl="0">
              <a:spcBef>
                <a:spcPts val="1067"/>
              </a:spcBef>
              <a:spcAft>
                <a:spcPts val="0"/>
              </a:spcAft>
              <a:buSzPts val="2000"/>
              <a:buChar char="×"/>
              <a:defRPr sz="2667"/>
            </a:lvl2pPr>
            <a:lvl3pPr marL="1828754" lvl="2" indent="-474121" rtl="0">
              <a:spcBef>
                <a:spcPts val="1067"/>
              </a:spcBef>
              <a:spcAft>
                <a:spcPts val="0"/>
              </a:spcAft>
              <a:buSzPts val="2000"/>
              <a:buChar char="⬩"/>
              <a:defRPr sz="2667"/>
            </a:lvl3pPr>
            <a:lvl4pPr marL="2438339" lvl="3" indent="-474121" rtl="0">
              <a:spcBef>
                <a:spcPts val="1067"/>
              </a:spcBef>
              <a:spcAft>
                <a:spcPts val="0"/>
              </a:spcAft>
              <a:buSzPts val="2000"/>
              <a:buChar char="●"/>
              <a:defRPr sz="2667"/>
            </a:lvl4pPr>
            <a:lvl5pPr marL="3047924" lvl="4" indent="-474121" rtl="0">
              <a:spcBef>
                <a:spcPts val="1067"/>
              </a:spcBef>
              <a:spcAft>
                <a:spcPts val="0"/>
              </a:spcAft>
              <a:buSzPts val="2000"/>
              <a:buChar char="○"/>
              <a:defRPr sz="2667"/>
            </a:lvl5pPr>
            <a:lvl6pPr marL="3657509" lvl="5" indent="-474121" rtl="0">
              <a:spcBef>
                <a:spcPts val="1067"/>
              </a:spcBef>
              <a:spcAft>
                <a:spcPts val="0"/>
              </a:spcAft>
              <a:buSzPts val="2000"/>
              <a:buChar char="■"/>
              <a:defRPr sz="2667"/>
            </a:lvl6pPr>
            <a:lvl7pPr marL="4267093" lvl="6" indent="-474121" rtl="0">
              <a:spcBef>
                <a:spcPts val="1067"/>
              </a:spcBef>
              <a:spcAft>
                <a:spcPts val="0"/>
              </a:spcAft>
              <a:buSzPts val="2000"/>
              <a:buChar char="●"/>
              <a:defRPr sz="2667"/>
            </a:lvl7pPr>
            <a:lvl8pPr marL="4876678" lvl="7" indent="-474121" rtl="0">
              <a:spcBef>
                <a:spcPts val="1067"/>
              </a:spcBef>
              <a:spcAft>
                <a:spcPts val="0"/>
              </a:spcAft>
              <a:buSzPts val="2000"/>
              <a:buChar char="○"/>
              <a:defRPr sz="2667"/>
            </a:lvl8pPr>
            <a:lvl9pPr marL="5486263" lvl="8" indent="-474121" rtl="0">
              <a:spcBef>
                <a:spcPts val="1067"/>
              </a:spcBef>
              <a:spcAft>
                <a:spcPts val="1067"/>
              </a:spcAft>
              <a:buSzPts val="2000"/>
              <a:buChar char="■"/>
              <a:defRPr sz="2667"/>
            </a:lvl9pPr>
          </a:lstStyle>
          <a:p>
            <a:endParaRPr/>
          </a:p>
        </p:txBody>
      </p:sp>
      <p:sp>
        <p:nvSpPr>
          <p:cNvPr id="565" name="Google Shape;565;p6"/>
          <p:cNvSpPr txBox="1">
            <a:spLocks noGrp="1"/>
          </p:cNvSpPr>
          <p:nvPr>
            <p:ph type="sldNum" idx="12"/>
          </p:nvPr>
        </p:nvSpPr>
        <p:spPr>
          <a:xfrm>
            <a:off x="11595204" y="6231533"/>
            <a:ext cx="444000" cy="5248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525512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ubtitle">
  <p:cSld name="Subtitle">
    <p:bg>
      <p:bgPr>
        <a:solidFill>
          <a:schemeClr val="accent1"/>
        </a:solidFill>
        <a:effectLst/>
      </p:bgPr>
    </p:bg>
    <p:spTree>
      <p:nvGrpSpPr>
        <p:cNvPr id="1" name="Shape 162"/>
        <p:cNvGrpSpPr/>
        <p:nvPr/>
      </p:nvGrpSpPr>
      <p:grpSpPr>
        <a:xfrm>
          <a:off x="0" y="0"/>
          <a:ext cx="0" cy="0"/>
          <a:chOff x="0" y="0"/>
          <a:chExt cx="0" cy="0"/>
        </a:xfrm>
      </p:grpSpPr>
      <p:sp>
        <p:nvSpPr>
          <p:cNvPr id="178" name="Google Shape;178;p3"/>
          <p:cNvSpPr txBox="1">
            <a:spLocks noGrp="1"/>
          </p:cNvSpPr>
          <p:nvPr>
            <p:ph type="ctrTitle"/>
          </p:nvPr>
        </p:nvSpPr>
        <p:spPr>
          <a:xfrm>
            <a:off x="2114433" y="2738000"/>
            <a:ext cx="6194800" cy="841200"/>
          </a:xfrm>
          <a:prstGeom prst="rect">
            <a:avLst/>
          </a:prstGeom>
          <a:effectLst>
            <a:outerShdw dist="19050" dir="5400000" algn="bl" rotWithShape="0">
              <a:schemeClr val="dk1">
                <a:alpha val="20000"/>
              </a:schemeClr>
            </a:outerShdw>
          </a:effectLst>
        </p:spPr>
        <p:txBody>
          <a:bodyPr spcFirstLastPara="1" wrap="square" lIns="0" tIns="0" rIns="0" bIns="0" anchor="b" anchorCtr="0">
            <a:noAutofit/>
          </a:bodyPr>
          <a:lstStyle>
            <a:lvl1pPr lvl="0" rtl="0">
              <a:spcBef>
                <a:spcPts val="0"/>
              </a:spcBef>
              <a:spcAft>
                <a:spcPts val="0"/>
              </a:spcAft>
              <a:buClr>
                <a:schemeClr val="lt1"/>
              </a:buClr>
              <a:buSzPts val="4800"/>
              <a:buFont typeface="Amatic SC"/>
              <a:buNone/>
              <a:defRPr sz="6400">
                <a:solidFill>
                  <a:schemeClr val="lt1"/>
                </a:solidFill>
                <a:latin typeface="Amatic SC"/>
                <a:ea typeface="Amatic SC"/>
                <a:cs typeface="Amatic SC"/>
                <a:sym typeface="Amatic SC"/>
              </a:defRPr>
            </a:lvl1pPr>
            <a:lvl2pPr lvl="1" rtl="0">
              <a:spcBef>
                <a:spcPts val="0"/>
              </a:spcBef>
              <a:spcAft>
                <a:spcPts val="0"/>
              </a:spcAft>
              <a:buClr>
                <a:schemeClr val="lt1"/>
              </a:buClr>
              <a:buSzPts val="4800"/>
              <a:buFont typeface="Amatic SC"/>
              <a:buNone/>
              <a:defRPr sz="6400">
                <a:solidFill>
                  <a:schemeClr val="lt1"/>
                </a:solidFill>
                <a:latin typeface="Amatic SC"/>
                <a:ea typeface="Amatic SC"/>
                <a:cs typeface="Amatic SC"/>
                <a:sym typeface="Amatic SC"/>
              </a:defRPr>
            </a:lvl2pPr>
            <a:lvl3pPr lvl="2" rtl="0">
              <a:spcBef>
                <a:spcPts val="0"/>
              </a:spcBef>
              <a:spcAft>
                <a:spcPts val="0"/>
              </a:spcAft>
              <a:buClr>
                <a:schemeClr val="lt1"/>
              </a:buClr>
              <a:buSzPts val="4800"/>
              <a:buFont typeface="Amatic SC"/>
              <a:buNone/>
              <a:defRPr sz="6400">
                <a:solidFill>
                  <a:schemeClr val="lt1"/>
                </a:solidFill>
                <a:latin typeface="Amatic SC"/>
                <a:ea typeface="Amatic SC"/>
                <a:cs typeface="Amatic SC"/>
                <a:sym typeface="Amatic SC"/>
              </a:defRPr>
            </a:lvl3pPr>
            <a:lvl4pPr lvl="3" rtl="0">
              <a:spcBef>
                <a:spcPts val="0"/>
              </a:spcBef>
              <a:spcAft>
                <a:spcPts val="0"/>
              </a:spcAft>
              <a:buClr>
                <a:schemeClr val="lt1"/>
              </a:buClr>
              <a:buSzPts val="4800"/>
              <a:buFont typeface="Amatic SC"/>
              <a:buNone/>
              <a:defRPr sz="6400">
                <a:solidFill>
                  <a:schemeClr val="lt1"/>
                </a:solidFill>
                <a:latin typeface="Amatic SC"/>
                <a:ea typeface="Amatic SC"/>
                <a:cs typeface="Amatic SC"/>
                <a:sym typeface="Amatic SC"/>
              </a:defRPr>
            </a:lvl4pPr>
            <a:lvl5pPr lvl="4" rtl="0">
              <a:spcBef>
                <a:spcPts val="0"/>
              </a:spcBef>
              <a:spcAft>
                <a:spcPts val="0"/>
              </a:spcAft>
              <a:buClr>
                <a:schemeClr val="lt1"/>
              </a:buClr>
              <a:buSzPts val="4800"/>
              <a:buFont typeface="Amatic SC"/>
              <a:buNone/>
              <a:defRPr sz="6400">
                <a:solidFill>
                  <a:schemeClr val="lt1"/>
                </a:solidFill>
                <a:latin typeface="Amatic SC"/>
                <a:ea typeface="Amatic SC"/>
                <a:cs typeface="Amatic SC"/>
                <a:sym typeface="Amatic SC"/>
              </a:defRPr>
            </a:lvl5pPr>
            <a:lvl6pPr lvl="5" rtl="0">
              <a:spcBef>
                <a:spcPts val="0"/>
              </a:spcBef>
              <a:spcAft>
                <a:spcPts val="0"/>
              </a:spcAft>
              <a:buClr>
                <a:schemeClr val="lt1"/>
              </a:buClr>
              <a:buSzPts val="4800"/>
              <a:buFont typeface="Amatic SC"/>
              <a:buNone/>
              <a:defRPr sz="6400">
                <a:solidFill>
                  <a:schemeClr val="lt1"/>
                </a:solidFill>
                <a:latin typeface="Amatic SC"/>
                <a:ea typeface="Amatic SC"/>
                <a:cs typeface="Amatic SC"/>
                <a:sym typeface="Amatic SC"/>
              </a:defRPr>
            </a:lvl6pPr>
            <a:lvl7pPr lvl="6" rtl="0">
              <a:spcBef>
                <a:spcPts val="0"/>
              </a:spcBef>
              <a:spcAft>
                <a:spcPts val="0"/>
              </a:spcAft>
              <a:buClr>
                <a:schemeClr val="lt1"/>
              </a:buClr>
              <a:buSzPts val="4800"/>
              <a:buFont typeface="Amatic SC"/>
              <a:buNone/>
              <a:defRPr sz="6400">
                <a:solidFill>
                  <a:schemeClr val="lt1"/>
                </a:solidFill>
                <a:latin typeface="Amatic SC"/>
                <a:ea typeface="Amatic SC"/>
                <a:cs typeface="Amatic SC"/>
                <a:sym typeface="Amatic SC"/>
              </a:defRPr>
            </a:lvl7pPr>
            <a:lvl8pPr lvl="7" rtl="0">
              <a:spcBef>
                <a:spcPts val="0"/>
              </a:spcBef>
              <a:spcAft>
                <a:spcPts val="0"/>
              </a:spcAft>
              <a:buClr>
                <a:schemeClr val="lt1"/>
              </a:buClr>
              <a:buSzPts val="4800"/>
              <a:buFont typeface="Amatic SC"/>
              <a:buNone/>
              <a:defRPr sz="6400">
                <a:solidFill>
                  <a:schemeClr val="lt1"/>
                </a:solidFill>
                <a:latin typeface="Amatic SC"/>
                <a:ea typeface="Amatic SC"/>
                <a:cs typeface="Amatic SC"/>
                <a:sym typeface="Amatic SC"/>
              </a:defRPr>
            </a:lvl8pPr>
            <a:lvl9pPr lvl="8" rtl="0">
              <a:spcBef>
                <a:spcPts val="0"/>
              </a:spcBef>
              <a:spcAft>
                <a:spcPts val="0"/>
              </a:spcAft>
              <a:buClr>
                <a:schemeClr val="lt1"/>
              </a:buClr>
              <a:buSzPts val="4800"/>
              <a:buFont typeface="Amatic SC"/>
              <a:buNone/>
              <a:defRPr sz="6400">
                <a:solidFill>
                  <a:schemeClr val="lt1"/>
                </a:solidFill>
                <a:latin typeface="Amatic SC"/>
                <a:ea typeface="Amatic SC"/>
                <a:cs typeface="Amatic SC"/>
                <a:sym typeface="Amatic SC"/>
              </a:defRPr>
            </a:lvl9pPr>
          </a:lstStyle>
          <a:p>
            <a:endParaRPr/>
          </a:p>
        </p:txBody>
      </p:sp>
      <p:sp>
        <p:nvSpPr>
          <p:cNvPr id="179" name="Google Shape;179;p3"/>
          <p:cNvSpPr txBox="1">
            <a:spLocks noGrp="1"/>
          </p:cNvSpPr>
          <p:nvPr>
            <p:ph type="subTitle" idx="1"/>
          </p:nvPr>
        </p:nvSpPr>
        <p:spPr>
          <a:xfrm>
            <a:off x="2114433" y="3606800"/>
            <a:ext cx="6194800" cy="513200"/>
          </a:xfrm>
          <a:prstGeom prst="rect">
            <a:avLst/>
          </a:prstGeom>
        </p:spPr>
        <p:txBody>
          <a:bodyPr spcFirstLastPara="1" wrap="square" lIns="0" tIns="0" rIns="0" bIns="0" anchor="t" anchorCtr="0">
            <a:noAutofit/>
          </a:bodyPr>
          <a:lstStyle>
            <a:lvl1pPr lvl="0" rtl="0">
              <a:spcBef>
                <a:spcPts val="0"/>
              </a:spcBef>
              <a:spcAft>
                <a:spcPts val="0"/>
              </a:spcAft>
              <a:buClr>
                <a:schemeClr val="accent4"/>
              </a:buClr>
              <a:buSzPts val="2400"/>
              <a:buNone/>
              <a:defRPr>
                <a:solidFill>
                  <a:schemeClr val="accent4"/>
                </a:solidFill>
              </a:defRPr>
            </a:lvl1pPr>
            <a:lvl2pPr lvl="1" rtl="0">
              <a:spcBef>
                <a:spcPts val="1067"/>
              </a:spcBef>
              <a:spcAft>
                <a:spcPts val="0"/>
              </a:spcAft>
              <a:buClr>
                <a:schemeClr val="accent4"/>
              </a:buClr>
              <a:buSzPts val="3000"/>
              <a:buNone/>
              <a:defRPr sz="4000">
                <a:solidFill>
                  <a:schemeClr val="accent4"/>
                </a:solidFill>
              </a:defRPr>
            </a:lvl2pPr>
            <a:lvl3pPr lvl="2" rtl="0">
              <a:spcBef>
                <a:spcPts val="1067"/>
              </a:spcBef>
              <a:spcAft>
                <a:spcPts val="0"/>
              </a:spcAft>
              <a:buClr>
                <a:schemeClr val="accent4"/>
              </a:buClr>
              <a:buSzPts val="3000"/>
              <a:buNone/>
              <a:defRPr sz="4000">
                <a:solidFill>
                  <a:schemeClr val="accent4"/>
                </a:solidFill>
              </a:defRPr>
            </a:lvl3pPr>
            <a:lvl4pPr lvl="3" rtl="0">
              <a:spcBef>
                <a:spcPts val="1067"/>
              </a:spcBef>
              <a:spcAft>
                <a:spcPts val="0"/>
              </a:spcAft>
              <a:buClr>
                <a:schemeClr val="accent4"/>
              </a:buClr>
              <a:buSzPts val="3000"/>
              <a:buNone/>
              <a:defRPr sz="4000">
                <a:solidFill>
                  <a:schemeClr val="accent4"/>
                </a:solidFill>
              </a:defRPr>
            </a:lvl4pPr>
            <a:lvl5pPr lvl="4" rtl="0">
              <a:spcBef>
                <a:spcPts val="1067"/>
              </a:spcBef>
              <a:spcAft>
                <a:spcPts val="0"/>
              </a:spcAft>
              <a:buClr>
                <a:schemeClr val="accent4"/>
              </a:buClr>
              <a:buSzPts val="3000"/>
              <a:buNone/>
              <a:defRPr sz="4000">
                <a:solidFill>
                  <a:schemeClr val="accent4"/>
                </a:solidFill>
              </a:defRPr>
            </a:lvl5pPr>
            <a:lvl6pPr lvl="5" rtl="0">
              <a:spcBef>
                <a:spcPts val="1067"/>
              </a:spcBef>
              <a:spcAft>
                <a:spcPts val="0"/>
              </a:spcAft>
              <a:buClr>
                <a:schemeClr val="accent4"/>
              </a:buClr>
              <a:buSzPts val="3000"/>
              <a:buNone/>
              <a:defRPr sz="4000">
                <a:solidFill>
                  <a:schemeClr val="accent4"/>
                </a:solidFill>
              </a:defRPr>
            </a:lvl6pPr>
            <a:lvl7pPr lvl="6" rtl="0">
              <a:spcBef>
                <a:spcPts val="1067"/>
              </a:spcBef>
              <a:spcAft>
                <a:spcPts val="0"/>
              </a:spcAft>
              <a:buClr>
                <a:schemeClr val="accent4"/>
              </a:buClr>
              <a:buSzPts val="3000"/>
              <a:buNone/>
              <a:defRPr sz="4000">
                <a:solidFill>
                  <a:schemeClr val="accent4"/>
                </a:solidFill>
              </a:defRPr>
            </a:lvl7pPr>
            <a:lvl8pPr lvl="7" rtl="0">
              <a:spcBef>
                <a:spcPts val="1067"/>
              </a:spcBef>
              <a:spcAft>
                <a:spcPts val="0"/>
              </a:spcAft>
              <a:buClr>
                <a:schemeClr val="accent4"/>
              </a:buClr>
              <a:buSzPts val="3000"/>
              <a:buNone/>
              <a:defRPr sz="4000">
                <a:solidFill>
                  <a:schemeClr val="accent4"/>
                </a:solidFill>
              </a:defRPr>
            </a:lvl8pPr>
            <a:lvl9pPr lvl="8" rtl="0">
              <a:spcBef>
                <a:spcPts val="1067"/>
              </a:spcBef>
              <a:spcAft>
                <a:spcPts val="1067"/>
              </a:spcAft>
              <a:buClr>
                <a:schemeClr val="accent4"/>
              </a:buClr>
              <a:buSzPts val="3000"/>
              <a:buNone/>
              <a:defRPr sz="4000">
                <a:solidFill>
                  <a:schemeClr val="accent4"/>
                </a:solidFill>
              </a:defRPr>
            </a:lvl9pPr>
          </a:lstStyle>
          <a:p>
            <a:endParaRPr/>
          </a:p>
        </p:txBody>
      </p:sp>
    </p:spTree>
    <p:extLst>
      <p:ext uri="{BB962C8B-B14F-4D97-AF65-F5344CB8AC3E}">
        <p14:creationId xmlns:p14="http://schemas.microsoft.com/office/powerpoint/2010/main" val="1587088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 3 columns">
  <p:cSld name="Title + 3 columns">
    <p:spTree>
      <p:nvGrpSpPr>
        <p:cNvPr id="1" name="Shape 695"/>
        <p:cNvGrpSpPr/>
        <p:nvPr/>
      </p:nvGrpSpPr>
      <p:grpSpPr>
        <a:xfrm>
          <a:off x="0" y="0"/>
          <a:ext cx="0" cy="0"/>
          <a:chOff x="0" y="0"/>
          <a:chExt cx="0" cy="0"/>
        </a:xfrm>
      </p:grpSpPr>
      <p:sp>
        <p:nvSpPr>
          <p:cNvPr id="696" name="Google Shape;696;p7"/>
          <p:cNvSpPr txBox="1">
            <a:spLocks noGrp="1"/>
          </p:cNvSpPr>
          <p:nvPr>
            <p:ph type="title"/>
          </p:nvPr>
        </p:nvSpPr>
        <p:spPr>
          <a:xfrm>
            <a:off x="937200" y="1014567"/>
            <a:ext cx="7546800" cy="628400"/>
          </a:xfrm>
          <a:prstGeom prst="rect">
            <a:avLst/>
          </a:prstGeom>
        </p:spPr>
        <p:txBody>
          <a:bodyPr spcFirstLastPara="1" wrap="square" lIns="0" tIns="0" rIns="0" bIns="0" anchor="b" anchorCtr="0">
            <a:noAutofit/>
          </a:bodyPr>
          <a:lstStyle>
            <a:lvl1pPr lvl="0" rtl="0">
              <a:spcBef>
                <a:spcPts val="0"/>
              </a:spcBef>
              <a:spcAft>
                <a:spcPts val="0"/>
              </a:spcAft>
              <a:buSzPts val="3400"/>
              <a:buNone/>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a:endParaRPr/>
          </a:p>
        </p:txBody>
      </p:sp>
      <p:sp>
        <p:nvSpPr>
          <p:cNvPr id="697" name="Google Shape;697;p7"/>
          <p:cNvSpPr txBox="1">
            <a:spLocks noGrp="1"/>
          </p:cNvSpPr>
          <p:nvPr>
            <p:ph type="body" idx="1"/>
          </p:nvPr>
        </p:nvSpPr>
        <p:spPr>
          <a:xfrm>
            <a:off x="937200" y="1906867"/>
            <a:ext cx="2619200" cy="4342000"/>
          </a:xfrm>
          <a:prstGeom prst="rect">
            <a:avLst/>
          </a:prstGeom>
        </p:spPr>
        <p:txBody>
          <a:bodyPr spcFirstLastPara="1" wrap="square" lIns="0" tIns="0" rIns="0" bIns="0" anchor="t" anchorCtr="0">
            <a:noAutofit/>
          </a:bodyPr>
          <a:lstStyle>
            <a:lvl1pPr marL="609585" lvl="0" indent="-457189" rtl="0">
              <a:spcBef>
                <a:spcPts val="0"/>
              </a:spcBef>
              <a:spcAft>
                <a:spcPts val="0"/>
              </a:spcAft>
              <a:buSzPts val="1800"/>
              <a:buChar char="⊹"/>
              <a:defRPr sz="2400"/>
            </a:lvl1pPr>
            <a:lvl2pPr marL="1219170" lvl="1" indent="-457189" rtl="0">
              <a:spcBef>
                <a:spcPts val="1067"/>
              </a:spcBef>
              <a:spcAft>
                <a:spcPts val="0"/>
              </a:spcAft>
              <a:buSzPts val="1800"/>
              <a:buChar char="×"/>
              <a:defRPr sz="2400"/>
            </a:lvl2pPr>
            <a:lvl3pPr marL="1828754" lvl="2" indent="-457189" rtl="0">
              <a:spcBef>
                <a:spcPts val="1067"/>
              </a:spcBef>
              <a:spcAft>
                <a:spcPts val="0"/>
              </a:spcAft>
              <a:buSzPts val="1800"/>
              <a:buChar char="⬩"/>
              <a:defRPr sz="2400"/>
            </a:lvl3pPr>
            <a:lvl4pPr marL="2438339" lvl="3" indent="-457189" rtl="0">
              <a:spcBef>
                <a:spcPts val="1067"/>
              </a:spcBef>
              <a:spcAft>
                <a:spcPts val="0"/>
              </a:spcAft>
              <a:buSzPts val="1800"/>
              <a:buChar char="●"/>
              <a:defRPr sz="2400"/>
            </a:lvl4pPr>
            <a:lvl5pPr marL="3047924" lvl="4" indent="-457189" rtl="0">
              <a:spcBef>
                <a:spcPts val="1067"/>
              </a:spcBef>
              <a:spcAft>
                <a:spcPts val="0"/>
              </a:spcAft>
              <a:buSzPts val="1800"/>
              <a:buChar char="○"/>
              <a:defRPr sz="2400"/>
            </a:lvl5pPr>
            <a:lvl6pPr marL="3657509" lvl="5" indent="-457189" rtl="0">
              <a:spcBef>
                <a:spcPts val="1067"/>
              </a:spcBef>
              <a:spcAft>
                <a:spcPts val="0"/>
              </a:spcAft>
              <a:buSzPts val="1800"/>
              <a:buChar char="■"/>
              <a:defRPr sz="2400"/>
            </a:lvl6pPr>
            <a:lvl7pPr marL="4267093" lvl="6" indent="-457189" rtl="0">
              <a:spcBef>
                <a:spcPts val="1067"/>
              </a:spcBef>
              <a:spcAft>
                <a:spcPts val="0"/>
              </a:spcAft>
              <a:buSzPts val="1800"/>
              <a:buChar char="●"/>
              <a:defRPr sz="2400"/>
            </a:lvl7pPr>
            <a:lvl8pPr marL="4876678" lvl="7" indent="-457189" rtl="0">
              <a:spcBef>
                <a:spcPts val="1067"/>
              </a:spcBef>
              <a:spcAft>
                <a:spcPts val="0"/>
              </a:spcAft>
              <a:buSzPts val="1800"/>
              <a:buChar char="○"/>
              <a:defRPr sz="2400"/>
            </a:lvl8pPr>
            <a:lvl9pPr marL="5486263" lvl="8" indent="-457189" rtl="0">
              <a:spcBef>
                <a:spcPts val="1067"/>
              </a:spcBef>
              <a:spcAft>
                <a:spcPts val="1067"/>
              </a:spcAft>
              <a:buSzPts val="1800"/>
              <a:buChar char="■"/>
              <a:defRPr sz="2400"/>
            </a:lvl9pPr>
          </a:lstStyle>
          <a:p>
            <a:endParaRPr/>
          </a:p>
        </p:txBody>
      </p:sp>
      <p:sp>
        <p:nvSpPr>
          <p:cNvPr id="698" name="Google Shape;698;p7"/>
          <p:cNvSpPr txBox="1">
            <a:spLocks noGrp="1"/>
          </p:cNvSpPr>
          <p:nvPr>
            <p:ph type="body" idx="2"/>
          </p:nvPr>
        </p:nvSpPr>
        <p:spPr>
          <a:xfrm>
            <a:off x="3831268" y="1906867"/>
            <a:ext cx="2619200" cy="4342000"/>
          </a:xfrm>
          <a:prstGeom prst="rect">
            <a:avLst/>
          </a:prstGeom>
        </p:spPr>
        <p:txBody>
          <a:bodyPr spcFirstLastPara="1" wrap="square" lIns="0" tIns="0" rIns="0" bIns="0" anchor="t" anchorCtr="0">
            <a:noAutofit/>
          </a:bodyPr>
          <a:lstStyle>
            <a:lvl1pPr marL="609585" lvl="0" indent="-457189" rtl="0">
              <a:spcBef>
                <a:spcPts val="0"/>
              </a:spcBef>
              <a:spcAft>
                <a:spcPts val="0"/>
              </a:spcAft>
              <a:buSzPts val="1800"/>
              <a:buChar char="⊹"/>
              <a:defRPr sz="2400"/>
            </a:lvl1pPr>
            <a:lvl2pPr marL="1219170" lvl="1" indent="-457189" rtl="0">
              <a:spcBef>
                <a:spcPts val="1067"/>
              </a:spcBef>
              <a:spcAft>
                <a:spcPts val="0"/>
              </a:spcAft>
              <a:buSzPts val="1800"/>
              <a:buChar char="×"/>
              <a:defRPr sz="2400"/>
            </a:lvl2pPr>
            <a:lvl3pPr marL="1828754" lvl="2" indent="-457189" rtl="0">
              <a:spcBef>
                <a:spcPts val="1067"/>
              </a:spcBef>
              <a:spcAft>
                <a:spcPts val="0"/>
              </a:spcAft>
              <a:buSzPts val="1800"/>
              <a:buChar char="⬩"/>
              <a:defRPr sz="2400"/>
            </a:lvl3pPr>
            <a:lvl4pPr marL="2438339" lvl="3" indent="-457189" rtl="0">
              <a:spcBef>
                <a:spcPts val="1067"/>
              </a:spcBef>
              <a:spcAft>
                <a:spcPts val="0"/>
              </a:spcAft>
              <a:buSzPts val="1800"/>
              <a:buChar char="●"/>
              <a:defRPr sz="2400"/>
            </a:lvl4pPr>
            <a:lvl5pPr marL="3047924" lvl="4" indent="-457189" rtl="0">
              <a:spcBef>
                <a:spcPts val="1067"/>
              </a:spcBef>
              <a:spcAft>
                <a:spcPts val="0"/>
              </a:spcAft>
              <a:buSzPts val="1800"/>
              <a:buChar char="○"/>
              <a:defRPr sz="2400"/>
            </a:lvl5pPr>
            <a:lvl6pPr marL="3657509" lvl="5" indent="-457189" rtl="0">
              <a:spcBef>
                <a:spcPts val="1067"/>
              </a:spcBef>
              <a:spcAft>
                <a:spcPts val="0"/>
              </a:spcAft>
              <a:buSzPts val="1800"/>
              <a:buChar char="■"/>
              <a:defRPr sz="2400"/>
            </a:lvl6pPr>
            <a:lvl7pPr marL="4267093" lvl="6" indent="-457189" rtl="0">
              <a:spcBef>
                <a:spcPts val="1067"/>
              </a:spcBef>
              <a:spcAft>
                <a:spcPts val="0"/>
              </a:spcAft>
              <a:buSzPts val="1800"/>
              <a:buChar char="●"/>
              <a:defRPr sz="2400"/>
            </a:lvl7pPr>
            <a:lvl8pPr marL="4876678" lvl="7" indent="-457189" rtl="0">
              <a:spcBef>
                <a:spcPts val="1067"/>
              </a:spcBef>
              <a:spcAft>
                <a:spcPts val="0"/>
              </a:spcAft>
              <a:buSzPts val="1800"/>
              <a:buChar char="○"/>
              <a:defRPr sz="2400"/>
            </a:lvl8pPr>
            <a:lvl9pPr marL="5486263" lvl="8" indent="-457189" rtl="0">
              <a:spcBef>
                <a:spcPts val="1067"/>
              </a:spcBef>
              <a:spcAft>
                <a:spcPts val="1067"/>
              </a:spcAft>
              <a:buSzPts val="1800"/>
              <a:buChar char="■"/>
              <a:defRPr sz="2400"/>
            </a:lvl9pPr>
          </a:lstStyle>
          <a:p>
            <a:endParaRPr/>
          </a:p>
        </p:txBody>
      </p:sp>
      <p:sp>
        <p:nvSpPr>
          <p:cNvPr id="699" name="Google Shape;699;p7"/>
          <p:cNvSpPr txBox="1">
            <a:spLocks noGrp="1"/>
          </p:cNvSpPr>
          <p:nvPr>
            <p:ph type="body" idx="3"/>
          </p:nvPr>
        </p:nvSpPr>
        <p:spPr>
          <a:xfrm>
            <a:off x="6725337" y="1906867"/>
            <a:ext cx="2619200" cy="4342000"/>
          </a:xfrm>
          <a:prstGeom prst="rect">
            <a:avLst/>
          </a:prstGeom>
        </p:spPr>
        <p:txBody>
          <a:bodyPr spcFirstLastPara="1" wrap="square" lIns="0" tIns="0" rIns="0" bIns="0" anchor="t" anchorCtr="0">
            <a:noAutofit/>
          </a:bodyPr>
          <a:lstStyle>
            <a:lvl1pPr marL="609585" lvl="0" indent="-457189" rtl="0">
              <a:spcBef>
                <a:spcPts val="0"/>
              </a:spcBef>
              <a:spcAft>
                <a:spcPts val="0"/>
              </a:spcAft>
              <a:buSzPts val="1800"/>
              <a:buChar char="⊹"/>
              <a:defRPr sz="2400"/>
            </a:lvl1pPr>
            <a:lvl2pPr marL="1219170" lvl="1" indent="-457189" rtl="0">
              <a:spcBef>
                <a:spcPts val="1067"/>
              </a:spcBef>
              <a:spcAft>
                <a:spcPts val="0"/>
              </a:spcAft>
              <a:buSzPts val="1800"/>
              <a:buChar char="×"/>
              <a:defRPr sz="2400"/>
            </a:lvl2pPr>
            <a:lvl3pPr marL="1828754" lvl="2" indent="-457189" rtl="0">
              <a:spcBef>
                <a:spcPts val="1067"/>
              </a:spcBef>
              <a:spcAft>
                <a:spcPts val="0"/>
              </a:spcAft>
              <a:buSzPts val="1800"/>
              <a:buChar char="⬩"/>
              <a:defRPr sz="2400"/>
            </a:lvl3pPr>
            <a:lvl4pPr marL="2438339" lvl="3" indent="-457189" rtl="0">
              <a:spcBef>
                <a:spcPts val="1067"/>
              </a:spcBef>
              <a:spcAft>
                <a:spcPts val="0"/>
              </a:spcAft>
              <a:buSzPts val="1800"/>
              <a:buChar char="●"/>
              <a:defRPr sz="2400"/>
            </a:lvl4pPr>
            <a:lvl5pPr marL="3047924" lvl="4" indent="-457189" rtl="0">
              <a:spcBef>
                <a:spcPts val="1067"/>
              </a:spcBef>
              <a:spcAft>
                <a:spcPts val="0"/>
              </a:spcAft>
              <a:buSzPts val="1800"/>
              <a:buChar char="○"/>
              <a:defRPr sz="2400"/>
            </a:lvl5pPr>
            <a:lvl6pPr marL="3657509" lvl="5" indent="-457189" rtl="0">
              <a:spcBef>
                <a:spcPts val="1067"/>
              </a:spcBef>
              <a:spcAft>
                <a:spcPts val="0"/>
              </a:spcAft>
              <a:buSzPts val="1800"/>
              <a:buChar char="■"/>
              <a:defRPr sz="2400"/>
            </a:lvl6pPr>
            <a:lvl7pPr marL="4267093" lvl="6" indent="-457189" rtl="0">
              <a:spcBef>
                <a:spcPts val="1067"/>
              </a:spcBef>
              <a:spcAft>
                <a:spcPts val="0"/>
              </a:spcAft>
              <a:buSzPts val="1800"/>
              <a:buChar char="●"/>
              <a:defRPr sz="2400"/>
            </a:lvl7pPr>
            <a:lvl8pPr marL="4876678" lvl="7" indent="-457189" rtl="0">
              <a:spcBef>
                <a:spcPts val="1067"/>
              </a:spcBef>
              <a:spcAft>
                <a:spcPts val="0"/>
              </a:spcAft>
              <a:buSzPts val="1800"/>
              <a:buChar char="○"/>
              <a:defRPr sz="2400"/>
            </a:lvl8pPr>
            <a:lvl9pPr marL="5486263" lvl="8" indent="-457189" rtl="0">
              <a:spcBef>
                <a:spcPts val="1067"/>
              </a:spcBef>
              <a:spcAft>
                <a:spcPts val="1067"/>
              </a:spcAft>
              <a:buSzPts val="1800"/>
              <a:buChar char="■"/>
              <a:defRPr sz="2400"/>
            </a:lvl9pPr>
          </a:lstStyle>
          <a:p>
            <a:endParaRPr/>
          </a:p>
        </p:txBody>
      </p:sp>
      <p:sp>
        <p:nvSpPr>
          <p:cNvPr id="700" name="Google Shape;700;p7"/>
          <p:cNvSpPr txBox="1">
            <a:spLocks noGrp="1"/>
          </p:cNvSpPr>
          <p:nvPr>
            <p:ph type="sldNum" idx="12"/>
          </p:nvPr>
        </p:nvSpPr>
        <p:spPr>
          <a:xfrm>
            <a:off x="11595204" y="6231533"/>
            <a:ext cx="444000" cy="5248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5355837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Blank - Color background">
  <p:cSld name="Blank - Color background">
    <p:bg>
      <p:bgPr>
        <a:solidFill>
          <a:schemeClr val="accent2"/>
        </a:solidFill>
        <a:effectLst/>
      </p:bgPr>
    </p:bg>
    <p:spTree>
      <p:nvGrpSpPr>
        <p:cNvPr id="1" name="Shape 1475"/>
        <p:cNvGrpSpPr/>
        <p:nvPr/>
      </p:nvGrpSpPr>
      <p:grpSpPr>
        <a:xfrm>
          <a:off x="0" y="0"/>
          <a:ext cx="0" cy="0"/>
          <a:chOff x="0" y="0"/>
          <a:chExt cx="0" cy="0"/>
        </a:xfrm>
      </p:grpSpPr>
      <p:sp>
        <p:nvSpPr>
          <p:cNvPr id="1476" name="Google Shape;1476;p12"/>
          <p:cNvSpPr txBox="1">
            <a:spLocks noGrp="1"/>
          </p:cNvSpPr>
          <p:nvPr>
            <p:ph type="sldNum" idx="12"/>
          </p:nvPr>
        </p:nvSpPr>
        <p:spPr>
          <a:xfrm>
            <a:off x="11595204" y="6231533"/>
            <a:ext cx="444000" cy="524800"/>
          </a:xfrm>
          <a:prstGeom prst="rect">
            <a:avLst/>
          </a:prstGeom>
        </p:spPr>
        <p:txBody>
          <a:bodyPr spcFirstLastPara="1" wrap="square" lIns="0" tIns="0" rIns="0" bIns="0"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fld id="{00000000-1234-1234-1234-123412341234}" type="slidenum">
              <a:rPr lang="en" smtClean="0"/>
              <a:pPr/>
              <a:t>‹#›</a:t>
            </a:fld>
            <a:endParaRPr lang="en"/>
          </a:p>
        </p:txBody>
      </p:sp>
    </p:spTree>
    <p:custDataLst>
      <p:tags r:id="rId1"/>
    </p:custDataLst>
    <p:extLst>
      <p:ext uri="{BB962C8B-B14F-4D97-AF65-F5344CB8AC3E}">
        <p14:creationId xmlns:p14="http://schemas.microsoft.com/office/powerpoint/2010/main" val="2090508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Quote">
  <p:cSld name="Quote">
    <p:bg>
      <p:bgPr>
        <a:solidFill>
          <a:schemeClr val="accent4"/>
        </a:solidFill>
        <a:effectLst/>
      </p:bgPr>
    </p:bg>
    <p:spTree>
      <p:nvGrpSpPr>
        <p:cNvPr id="1" name="Shape 300"/>
        <p:cNvGrpSpPr/>
        <p:nvPr/>
      </p:nvGrpSpPr>
      <p:grpSpPr>
        <a:xfrm>
          <a:off x="0" y="0"/>
          <a:ext cx="0" cy="0"/>
          <a:chOff x="0" y="0"/>
          <a:chExt cx="0" cy="0"/>
        </a:xfrm>
      </p:grpSpPr>
      <p:sp>
        <p:nvSpPr>
          <p:cNvPr id="303" name="Google Shape;303;p4"/>
          <p:cNvSpPr txBox="1">
            <a:spLocks noGrp="1"/>
          </p:cNvSpPr>
          <p:nvPr>
            <p:ph type="body" idx="1"/>
          </p:nvPr>
        </p:nvSpPr>
        <p:spPr>
          <a:xfrm>
            <a:off x="1038800" y="1261767"/>
            <a:ext cx="6846400" cy="4680000"/>
          </a:xfrm>
          <a:prstGeom prst="rect">
            <a:avLst/>
          </a:prstGeom>
        </p:spPr>
        <p:txBody>
          <a:bodyPr spcFirstLastPara="1" wrap="square" lIns="0" tIns="0" rIns="0" bIns="0" anchor="t" anchorCtr="0">
            <a:noAutofit/>
          </a:bodyPr>
          <a:lstStyle>
            <a:lvl1pPr marL="609585" lvl="0" indent="-609585" rtl="0">
              <a:spcBef>
                <a:spcPts val="0"/>
              </a:spcBef>
              <a:spcAft>
                <a:spcPts val="0"/>
              </a:spcAft>
              <a:buClr>
                <a:schemeClr val="dk1"/>
              </a:buClr>
              <a:buSzPts val="3600"/>
              <a:buChar char="⊹"/>
              <a:defRPr sz="4800"/>
            </a:lvl1pPr>
            <a:lvl2pPr marL="1219170" lvl="1" indent="-609585" rtl="0">
              <a:spcBef>
                <a:spcPts val="1067"/>
              </a:spcBef>
              <a:spcAft>
                <a:spcPts val="0"/>
              </a:spcAft>
              <a:buClr>
                <a:schemeClr val="dk1"/>
              </a:buClr>
              <a:buSzPts val="3600"/>
              <a:buChar char="×"/>
              <a:defRPr sz="4800"/>
            </a:lvl2pPr>
            <a:lvl3pPr marL="1828754" lvl="2" indent="-609585" rtl="0">
              <a:spcBef>
                <a:spcPts val="1067"/>
              </a:spcBef>
              <a:spcAft>
                <a:spcPts val="0"/>
              </a:spcAft>
              <a:buClr>
                <a:schemeClr val="dk1"/>
              </a:buClr>
              <a:buSzPts val="3600"/>
              <a:buChar char="⬩"/>
              <a:defRPr sz="4800"/>
            </a:lvl3pPr>
            <a:lvl4pPr marL="2438339" lvl="3" indent="-609585" rtl="0">
              <a:spcBef>
                <a:spcPts val="1067"/>
              </a:spcBef>
              <a:spcAft>
                <a:spcPts val="0"/>
              </a:spcAft>
              <a:buSzPts val="3600"/>
              <a:buChar char="●"/>
              <a:defRPr sz="4800"/>
            </a:lvl4pPr>
            <a:lvl5pPr marL="3047924" lvl="4" indent="-609585" rtl="0">
              <a:spcBef>
                <a:spcPts val="1067"/>
              </a:spcBef>
              <a:spcAft>
                <a:spcPts val="0"/>
              </a:spcAft>
              <a:buSzPts val="3600"/>
              <a:buChar char="○"/>
              <a:defRPr sz="4800"/>
            </a:lvl5pPr>
            <a:lvl6pPr marL="3657509" lvl="5" indent="-609585" rtl="0">
              <a:spcBef>
                <a:spcPts val="1067"/>
              </a:spcBef>
              <a:spcAft>
                <a:spcPts val="0"/>
              </a:spcAft>
              <a:buSzPts val="3600"/>
              <a:buChar char="■"/>
              <a:defRPr sz="4800"/>
            </a:lvl6pPr>
            <a:lvl7pPr marL="4267093" lvl="6" indent="-609585" rtl="0">
              <a:spcBef>
                <a:spcPts val="1067"/>
              </a:spcBef>
              <a:spcAft>
                <a:spcPts val="0"/>
              </a:spcAft>
              <a:buSzPts val="3600"/>
              <a:buChar char="●"/>
              <a:defRPr sz="4800"/>
            </a:lvl7pPr>
            <a:lvl8pPr marL="4876678" lvl="7" indent="-609585" rtl="0">
              <a:spcBef>
                <a:spcPts val="1067"/>
              </a:spcBef>
              <a:spcAft>
                <a:spcPts val="0"/>
              </a:spcAft>
              <a:buSzPts val="3600"/>
              <a:buChar char="○"/>
              <a:defRPr sz="4800"/>
            </a:lvl8pPr>
            <a:lvl9pPr marL="5486263" lvl="8" indent="-609585" rtl="0">
              <a:spcBef>
                <a:spcPts val="1067"/>
              </a:spcBef>
              <a:spcAft>
                <a:spcPts val="1067"/>
              </a:spcAft>
              <a:buSzPts val="3600"/>
              <a:buChar char="■"/>
              <a:defRPr sz="4800"/>
            </a:lvl9pPr>
          </a:lstStyle>
          <a:p>
            <a:endParaRPr/>
          </a:p>
        </p:txBody>
      </p:sp>
      <p:sp>
        <p:nvSpPr>
          <p:cNvPr id="305" name="Google Shape;305;p4"/>
          <p:cNvSpPr txBox="1">
            <a:spLocks noGrp="1"/>
          </p:cNvSpPr>
          <p:nvPr>
            <p:ph type="sldNum" idx="12"/>
          </p:nvPr>
        </p:nvSpPr>
        <p:spPr>
          <a:xfrm>
            <a:off x="11595204" y="6231533"/>
            <a:ext cx="444000" cy="5248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0537299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 1 column" type="tx">
  <p:cSld name="Title + 1 column">
    <p:spTree>
      <p:nvGrpSpPr>
        <p:cNvPr id="1" name="Shape 428"/>
        <p:cNvGrpSpPr/>
        <p:nvPr/>
      </p:nvGrpSpPr>
      <p:grpSpPr>
        <a:xfrm>
          <a:off x="0" y="0"/>
          <a:ext cx="0" cy="0"/>
          <a:chOff x="0" y="0"/>
          <a:chExt cx="0" cy="0"/>
        </a:xfrm>
      </p:grpSpPr>
      <p:sp>
        <p:nvSpPr>
          <p:cNvPr id="429" name="Google Shape;429;p5"/>
          <p:cNvSpPr txBox="1">
            <a:spLocks noGrp="1"/>
          </p:cNvSpPr>
          <p:nvPr>
            <p:ph type="title"/>
          </p:nvPr>
        </p:nvSpPr>
        <p:spPr>
          <a:xfrm>
            <a:off x="937200" y="1014567"/>
            <a:ext cx="7546800" cy="628400"/>
          </a:xfrm>
          <a:prstGeom prst="rect">
            <a:avLst/>
          </a:prstGeom>
        </p:spPr>
        <p:txBody>
          <a:bodyPr spcFirstLastPara="1" wrap="square" lIns="0" tIns="0" rIns="0" bIns="0" anchor="b" anchorCtr="0">
            <a:noAutofit/>
          </a:bodyPr>
          <a:lstStyle>
            <a:lvl1pPr lvl="0" rtl="0">
              <a:spcBef>
                <a:spcPts val="0"/>
              </a:spcBef>
              <a:spcAft>
                <a:spcPts val="0"/>
              </a:spcAft>
              <a:buSzPts val="3400"/>
              <a:buNone/>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a:endParaRPr/>
          </a:p>
        </p:txBody>
      </p:sp>
      <p:sp>
        <p:nvSpPr>
          <p:cNvPr id="430" name="Google Shape;430;p5"/>
          <p:cNvSpPr txBox="1">
            <a:spLocks noGrp="1"/>
          </p:cNvSpPr>
          <p:nvPr>
            <p:ph type="body" idx="1"/>
          </p:nvPr>
        </p:nvSpPr>
        <p:spPr>
          <a:xfrm>
            <a:off x="937200" y="1906864"/>
            <a:ext cx="7546800" cy="4045200"/>
          </a:xfrm>
          <a:prstGeom prst="rect">
            <a:avLst/>
          </a:prstGeom>
        </p:spPr>
        <p:txBody>
          <a:bodyPr spcFirstLastPara="1" wrap="square" lIns="0" tIns="0" rIns="0" bIns="0" anchor="t" anchorCtr="0">
            <a:noAutofit/>
          </a:bodyPr>
          <a:lstStyle>
            <a:lvl1pPr marL="609585" lvl="0" indent="-507987" rtl="0">
              <a:spcBef>
                <a:spcPts val="0"/>
              </a:spcBef>
              <a:spcAft>
                <a:spcPts val="0"/>
              </a:spcAft>
              <a:buSzPts val="2400"/>
              <a:buChar char="⊹"/>
              <a:defRPr/>
            </a:lvl1pPr>
            <a:lvl2pPr marL="1219170" lvl="1" indent="-507987" rtl="0">
              <a:spcBef>
                <a:spcPts val="1067"/>
              </a:spcBef>
              <a:spcAft>
                <a:spcPts val="0"/>
              </a:spcAft>
              <a:buSzPts val="2400"/>
              <a:buChar char="×"/>
              <a:defRPr/>
            </a:lvl2pPr>
            <a:lvl3pPr marL="1828754" lvl="2" indent="-507987" rtl="0">
              <a:spcBef>
                <a:spcPts val="1067"/>
              </a:spcBef>
              <a:spcAft>
                <a:spcPts val="0"/>
              </a:spcAft>
              <a:buSzPts val="2400"/>
              <a:buChar char="⬩"/>
              <a:defRPr/>
            </a:lvl3pPr>
            <a:lvl4pPr marL="2438339" lvl="3" indent="-507987" rtl="0">
              <a:spcBef>
                <a:spcPts val="1067"/>
              </a:spcBef>
              <a:spcAft>
                <a:spcPts val="0"/>
              </a:spcAft>
              <a:buSzPts val="2400"/>
              <a:buChar char="●"/>
              <a:defRPr/>
            </a:lvl4pPr>
            <a:lvl5pPr marL="3047924" lvl="4" indent="-507987" rtl="0">
              <a:spcBef>
                <a:spcPts val="1067"/>
              </a:spcBef>
              <a:spcAft>
                <a:spcPts val="0"/>
              </a:spcAft>
              <a:buSzPts val="2400"/>
              <a:buChar char="○"/>
              <a:defRPr/>
            </a:lvl5pPr>
            <a:lvl6pPr marL="3657509" lvl="5" indent="-507987" rtl="0">
              <a:spcBef>
                <a:spcPts val="1067"/>
              </a:spcBef>
              <a:spcAft>
                <a:spcPts val="0"/>
              </a:spcAft>
              <a:buSzPts val="2400"/>
              <a:buChar char="■"/>
              <a:defRPr/>
            </a:lvl6pPr>
            <a:lvl7pPr marL="4267093" lvl="6" indent="-507987" rtl="0">
              <a:spcBef>
                <a:spcPts val="1067"/>
              </a:spcBef>
              <a:spcAft>
                <a:spcPts val="0"/>
              </a:spcAft>
              <a:buSzPts val="2400"/>
              <a:buChar char="●"/>
              <a:defRPr/>
            </a:lvl7pPr>
            <a:lvl8pPr marL="4876678" lvl="7" indent="-507987" rtl="0">
              <a:spcBef>
                <a:spcPts val="1067"/>
              </a:spcBef>
              <a:spcAft>
                <a:spcPts val="0"/>
              </a:spcAft>
              <a:buSzPts val="2400"/>
              <a:buChar char="○"/>
              <a:defRPr/>
            </a:lvl8pPr>
            <a:lvl9pPr marL="5486263" lvl="8" indent="-507987" rtl="0">
              <a:spcBef>
                <a:spcPts val="1067"/>
              </a:spcBef>
              <a:spcAft>
                <a:spcPts val="1067"/>
              </a:spcAft>
              <a:buSzPts val="2400"/>
              <a:buChar char="■"/>
              <a:defRPr/>
            </a:lvl9pPr>
          </a:lstStyle>
          <a:p>
            <a:endParaRPr/>
          </a:p>
        </p:txBody>
      </p:sp>
      <p:sp>
        <p:nvSpPr>
          <p:cNvPr id="431" name="Google Shape;431;p5"/>
          <p:cNvSpPr txBox="1">
            <a:spLocks noGrp="1"/>
          </p:cNvSpPr>
          <p:nvPr>
            <p:ph type="sldNum" idx="12"/>
          </p:nvPr>
        </p:nvSpPr>
        <p:spPr>
          <a:xfrm>
            <a:off x="11595204" y="6231533"/>
            <a:ext cx="444000" cy="5248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769496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lank - Top drawing">
  <p:cSld name="Blank - Top drawing">
    <p:spTree>
      <p:nvGrpSpPr>
        <p:cNvPr id="1" name="Shape 1202"/>
        <p:cNvGrpSpPr/>
        <p:nvPr/>
      </p:nvGrpSpPr>
      <p:grpSpPr>
        <a:xfrm>
          <a:off x="0" y="0"/>
          <a:ext cx="0" cy="0"/>
          <a:chOff x="0" y="0"/>
          <a:chExt cx="0" cy="0"/>
        </a:xfrm>
      </p:grpSpPr>
      <p:sp>
        <p:nvSpPr>
          <p:cNvPr id="1203" name="Google Shape;1203;p11"/>
          <p:cNvSpPr txBox="1">
            <a:spLocks noGrp="1"/>
          </p:cNvSpPr>
          <p:nvPr>
            <p:ph type="sldNum" idx="12"/>
          </p:nvPr>
        </p:nvSpPr>
        <p:spPr>
          <a:xfrm>
            <a:off x="11595204" y="6231533"/>
            <a:ext cx="444000" cy="5248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7367409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943"/>
        <p:cNvGrpSpPr/>
        <p:nvPr/>
      </p:nvGrpSpPr>
      <p:grpSpPr>
        <a:xfrm>
          <a:off x="0" y="0"/>
          <a:ext cx="0" cy="0"/>
          <a:chOff x="0" y="0"/>
          <a:chExt cx="0" cy="0"/>
        </a:xfrm>
      </p:grpSpPr>
      <p:sp>
        <p:nvSpPr>
          <p:cNvPr id="944" name="Google Shape;944;p9"/>
          <p:cNvSpPr txBox="1">
            <a:spLocks noGrp="1"/>
          </p:cNvSpPr>
          <p:nvPr>
            <p:ph type="body" idx="1"/>
          </p:nvPr>
        </p:nvSpPr>
        <p:spPr>
          <a:xfrm>
            <a:off x="1140400" y="6121567"/>
            <a:ext cx="9911200" cy="446400"/>
          </a:xfrm>
          <a:prstGeom prst="rect">
            <a:avLst/>
          </a:prstGeom>
        </p:spPr>
        <p:txBody>
          <a:bodyPr spcFirstLastPara="1" wrap="square" lIns="0" tIns="0" rIns="0" bIns="0" anchor="t" anchorCtr="0">
            <a:noAutofit/>
          </a:bodyPr>
          <a:lstStyle>
            <a:lvl1pPr marL="609585" lvl="0" indent="-304792" algn="ctr" rtl="0">
              <a:spcBef>
                <a:spcPts val="0"/>
              </a:spcBef>
              <a:spcAft>
                <a:spcPts val="1067"/>
              </a:spcAft>
              <a:buClr>
                <a:schemeClr val="accent1"/>
              </a:buClr>
              <a:buSzPts val="1800"/>
              <a:buNone/>
              <a:defRPr sz="2400">
                <a:solidFill>
                  <a:schemeClr val="accent1"/>
                </a:solidFill>
              </a:defRPr>
            </a:lvl1pPr>
          </a:lstStyle>
          <a:p>
            <a:endParaRPr/>
          </a:p>
        </p:txBody>
      </p:sp>
      <p:sp>
        <p:nvSpPr>
          <p:cNvPr id="945" name="Google Shape;945;p9"/>
          <p:cNvSpPr txBox="1">
            <a:spLocks noGrp="1"/>
          </p:cNvSpPr>
          <p:nvPr>
            <p:ph type="sldNum" idx="12"/>
          </p:nvPr>
        </p:nvSpPr>
        <p:spPr>
          <a:xfrm>
            <a:off x="11595204" y="6231533"/>
            <a:ext cx="444000" cy="5248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6030185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15/11/2023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5286562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15/11/2023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24091506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15/11/2023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81391204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15/11/2023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86563792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15/11/2023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08547386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15/11/2023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04556647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15/11/2023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24759246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15/11/2023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01405132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15/11/2023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7684649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15/11/2023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35189111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15/11/2023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0081553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theme" Target="../theme/theme2.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3" name="9Slide.vn - 2019">
            <a:extLst>
              <a:ext uri="{FF2B5EF4-FFF2-40B4-BE49-F238E27FC236}">
                <a16:creationId xmlns:a16="http://schemas.microsoft.com/office/drawing/2014/main" id="{1129E68D-DA32-CC9C-40EC-CAD264C09DBE}"/>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6" name="Google Shape;6;p22"/>
          <p:cNvSpPr txBox="1"/>
          <p:nvPr/>
        </p:nvSpPr>
        <p:spPr>
          <a:xfrm>
            <a:off x="0" y="-2734965"/>
            <a:ext cx="12192000"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400" b="0" i="0" u="none" strike="noStrike" cap="none" dirty="0">
                <a:solidFill>
                  <a:srgbClr val="CFCFCF"/>
                </a:solidFill>
                <a:latin typeface="UTM Avo" panose="02040603050506020204" pitchFamily="18" charset="0"/>
                <a:ea typeface="Arial"/>
                <a:cs typeface="Arial"/>
                <a:sym typeface="Arial"/>
              </a:rPr>
              <a:t>www.9slide.vn</a:t>
            </a:r>
            <a:endParaRPr dirty="0">
              <a:latin typeface="UTM Avo" panose="02040603050506020204" pitchFamily="18" charset="0"/>
            </a:endParaRPr>
          </a:p>
        </p:txBody>
      </p:sp>
      <p:sp>
        <p:nvSpPr>
          <p:cNvPr id="7" name="Google Shape;7;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8" name="Google Shape;8;p2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 name="Google Shape;9;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1" name="Google Shape;11;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72" r:id="rId12"/>
    <p:sldLayoutId id="2147483685" r:id="rId13"/>
    <p:sldLayoutId id="2147483686" r:id="rId14"/>
    <p:sldLayoutId id="2147483687" r:id="rId15"/>
    <p:sldLayoutId id="2147483688" r:id="rId16"/>
    <p:sldLayoutId id="2147483689" r:id="rId17"/>
    <p:sldLayoutId id="2147483690" r:id="rId18"/>
    <p:sldLayoutId id="2147483691" r:id="rId1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9Slide.vn - 2019">
            <a:extLst>
              <a:ext uri="{FF2B5EF4-FFF2-40B4-BE49-F238E27FC236}">
                <a16:creationId xmlns:a16="http://schemas.microsoft.com/office/drawing/2014/main" id="{6F60623C-CC52-83D0-8B2F-72CE1EB02CEC}"/>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15/11/2023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4107175240"/>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3.xml"/><Relationship Id="rId4" Type="http://schemas.openxmlformats.org/officeDocument/2006/relationships/image" Target="../media/image1.jp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4.xml"/><Relationship Id="rId6" Type="http://schemas.openxmlformats.org/officeDocument/2006/relationships/image" Target="../media/image3.png"/><Relationship Id="rId5" Type="http://schemas.openxmlformats.org/officeDocument/2006/relationships/hyperlink" Target="https://hoc10.vn/doc-sach/cong-nghe-6/1/29/63/" TargetMode="Externa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2.xml"/><Relationship Id="rId1" Type="http://schemas.openxmlformats.org/officeDocument/2006/relationships/tags" Target="../tags/tag5.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6.xml"/><Relationship Id="rId6" Type="http://schemas.openxmlformats.org/officeDocument/2006/relationships/image" Target="../media/image3.png"/><Relationship Id="rId5" Type="http://schemas.openxmlformats.org/officeDocument/2006/relationships/hyperlink" Target="https://hoc10.vn/doc-sach/cong-nghe-6/1/29/63/" TargetMode="Externa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3.xml"/><Relationship Id="rId1" Type="http://schemas.openxmlformats.org/officeDocument/2006/relationships/tags" Target="../tags/tag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7" Type="http://schemas.openxmlformats.org/officeDocument/2006/relationships/image" Target="../media/image10.png"/><Relationship Id="rId2" Type="http://schemas.openxmlformats.org/officeDocument/2006/relationships/slideLayout" Target="../slideLayouts/slideLayout13.xml"/><Relationship Id="rId1" Type="http://schemas.openxmlformats.org/officeDocument/2006/relationships/tags" Target="../tags/tag8.xml"/><Relationship Id="rId6" Type="http://schemas.openxmlformats.org/officeDocument/2006/relationships/image" Target="../media/image9.png"/><Relationship Id="rId5" Type="http://schemas.openxmlformats.org/officeDocument/2006/relationships/image" Target="../media/image11.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4.xml"/><Relationship Id="rId1" Type="http://schemas.openxmlformats.org/officeDocument/2006/relationships/tags" Target="../tags/tag9.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5.xml"/><Relationship Id="rId1" Type="http://schemas.openxmlformats.org/officeDocument/2006/relationships/tags" Target="../tags/tag10.xml"/><Relationship Id="rId5" Type="http://schemas.openxmlformats.org/officeDocument/2006/relationships/image" Target="../media/image12.jp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tags" Target="../tags/tag11.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6.xml"/><Relationship Id="rId1" Type="http://schemas.openxmlformats.org/officeDocument/2006/relationships/tags" Target="../tags/tag12.xml"/><Relationship Id="rId6" Type="http://schemas.openxmlformats.org/officeDocument/2006/relationships/image" Target="../media/image10.png"/><Relationship Id="rId5" Type="http://schemas.openxmlformats.org/officeDocument/2006/relationships/image" Target="../media/image13.png"/><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7" Type="http://schemas.openxmlformats.org/officeDocument/2006/relationships/image" Target="../media/image10.png"/><Relationship Id="rId2" Type="http://schemas.openxmlformats.org/officeDocument/2006/relationships/slideLayout" Target="../slideLayouts/slideLayout16.xml"/><Relationship Id="rId1" Type="http://schemas.openxmlformats.org/officeDocument/2006/relationships/tags" Target="../tags/tag13.xml"/><Relationship Id="rId6" Type="http://schemas.openxmlformats.org/officeDocument/2006/relationships/image" Target="../media/image13.png"/><Relationship Id="rId5" Type="http://schemas.openxmlformats.org/officeDocument/2006/relationships/image" Target="../media/image14.png"/><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tags" Target="../tags/tag14.xml"/><Relationship Id="rId5" Type="http://schemas.openxmlformats.org/officeDocument/2006/relationships/image" Target="../media/image15.jpg"/><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15.xml"/><Relationship Id="rId1" Type="http://schemas.openxmlformats.org/officeDocument/2006/relationships/tags" Target="../tags/tag15.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12.xml"/><Relationship Id="rId5" Type="http://schemas.openxmlformats.org/officeDocument/2006/relationships/image" Target="../media/image17.png"/><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8.xml"/><Relationship Id="rId1" Type="http://schemas.openxmlformats.org/officeDocument/2006/relationships/tags" Target="../tags/tag16.xml"/><Relationship Id="rId5" Type="http://schemas.openxmlformats.org/officeDocument/2006/relationships/image" Target="../media/image18.png"/><Relationship Id="rId4" Type="http://schemas.openxmlformats.org/officeDocument/2006/relationships/image" Target="../media/image8.png"/></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19.xml"/><Relationship Id="rId5" Type="http://schemas.openxmlformats.org/officeDocument/2006/relationships/image" Target="../media/image20.png"/><Relationship Id="rId4" Type="http://schemas.openxmlformats.org/officeDocument/2006/relationships/image" Target="../media/image19.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17.xml"/><Relationship Id="rId6" Type="http://schemas.openxmlformats.org/officeDocument/2006/relationships/image" Target="../media/image3.png"/><Relationship Id="rId5" Type="http://schemas.openxmlformats.org/officeDocument/2006/relationships/hyperlink" Target="https://hoc10.vn/doc-sach/cong-nghe-6/1/29/67/" TargetMode="External"/><Relationship Id="rId4" Type="http://schemas.openxmlformats.org/officeDocument/2006/relationships/image" Target="../media/image21.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18.xml"/><Relationship Id="rId4" Type="http://schemas.openxmlformats.org/officeDocument/2006/relationships/image" Target="../media/image22.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4.xml"/><Relationship Id="rId1" Type="http://schemas.openxmlformats.org/officeDocument/2006/relationships/tags" Target="../tags/tag19.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hoc10.vn/doc-sach/cong-nghe-6/1/29/67/" TargetMode="Externa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9.xml"/><Relationship Id="rId1" Type="http://schemas.openxmlformats.org/officeDocument/2006/relationships/tags" Target="../tags/tag20.xml"/><Relationship Id="rId4" Type="http://schemas.openxmlformats.org/officeDocument/2006/relationships/image" Target="../media/image26.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9.xml"/><Relationship Id="rId1" Type="http://schemas.openxmlformats.org/officeDocument/2006/relationships/tags" Target="../tags/tag21.xml"/><Relationship Id="rId4" Type="http://schemas.openxmlformats.org/officeDocument/2006/relationships/image" Target="../media/image26.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ags" Target="../tags/tag22.xml"/><Relationship Id="rId6" Type="http://schemas.openxmlformats.org/officeDocument/2006/relationships/image" Target="../media/image3.png"/><Relationship Id="rId5" Type="http://schemas.openxmlformats.org/officeDocument/2006/relationships/hyperlink" Target="https://hoc10.vn/doc-sach/cong-nghe-6/1/29/67/" TargetMode="External"/><Relationship Id="rId4" Type="http://schemas.openxmlformats.org/officeDocument/2006/relationships/image" Target="../media/image27.png"/></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30.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2.jpg"/><Relationship Id="rId7" Type="http://schemas.openxmlformats.org/officeDocument/2006/relationships/image" Target="../media/image34.png"/><Relationship Id="rId2" Type="http://schemas.openxmlformats.org/officeDocument/2006/relationships/slideLayout" Target="../slideLayouts/slideLayout20.xml"/><Relationship Id="rId1" Type="http://schemas.openxmlformats.org/officeDocument/2006/relationships/tags" Target="../tags/tag23.xml"/><Relationship Id="rId6" Type="http://schemas.microsoft.com/office/2007/relationships/hdphoto" Target="../media/hdphoto1.wdp"/><Relationship Id="rId5" Type="http://schemas.openxmlformats.org/officeDocument/2006/relationships/image" Target="../media/image33.png"/><Relationship Id="rId4" Type="http://schemas.openxmlformats.org/officeDocument/2006/relationships/hyperlink" Target="https://www.facebook.com/hoc10fb/"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Shape 84"/>
        <p:cNvGrpSpPr/>
        <p:nvPr/>
      </p:nvGrpSpPr>
      <p:grpSpPr>
        <a:xfrm>
          <a:off x="0" y="0"/>
          <a:ext cx="0" cy="0"/>
          <a:chOff x="0" y="0"/>
          <a:chExt cx="0" cy="0"/>
        </a:xfrm>
      </p:grpSpPr>
      <p:sp>
        <p:nvSpPr>
          <p:cNvPr id="85" name="Google Shape;85;p1"/>
          <p:cNvSpPr txBox="1"/>
          <p:nvPr/>
        </p:nvSpPr>
        <p:spPr>
          <a:xfrm>
            <a:off x="8853714" y="195308"/>
            <a:ext cx="3222171"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3600" b="0" i="0" u="none" strike="noStrike" cap="none" dirty="0" err="1">
                <a:solidFill>
                  <a:schemeClr val="lt1"/>
                </a:solidFill>
                <a:latin typeface="UTM Avo" panose="02040603050506020204" pitchFamily="18" charset="0"/>
                <a:sym typeface="Arial"/>
              </a:rPr>
              <a:t>Công</a:t>
            </a:r>
            <a:r>
              <a:rPr lang="en-US" sz="3600" b="0" i="0" u="none" strike="noStrike" cap="none" dirty="0">
                <a:solidFill>
                  <a:schemeClr val="lt1"/>
                </a:solidFill>
                <a:latin typeface="UTM Avo" panose="02040603050506020204" pitchFamily="18" charset="0"/>
                <a:sym typeface="Arial"/>
              </a:rPr>
              <a:t> </a:t>
            </a:r>
            <a:r>
              <a:rPr lang="en-US" sz="3600" b="0" i="0" u="none" strike="noStrike" cap="none" dirty="0" err="1">
                <a:solidFill>
                  <a:schemeClr val="lt1"/>
                </a:solidFill>
                <a:latin typeface="UTM Avo" panose="02040603050506020204" pitchFamily="18" charset="0"/>
                <a:sym typeface="Arial"/>
              </a:rPr>
              <a:t>nghệ</a:t>
            </a:r>
            <a:r>
              <a:rPr lang="en-US" sz="3600" b="0" i="0" u="none" strike="noStrike" cap="none" dirty="0">
                <a:solidFill>
                  <a:schemeClr val="lt1"/>
                </a:solidFill>
                <a:latin typeface="UTM Avo" panose="02040603050506020204" pitchFamily="18" charset="0"/>
                <a:sym typeface="Arial"/>
              </a:rPr>
              <a:t> 6</a:t>
            </a:r>
            <a:endParaRPr dirty="0">
              <a:latin typeface="UTM Avo" panose="02040603050506020204" pitchFamily="18" charset="0"/>
            </a:endParaRPr>
          </a:p>
        </p:txBody>
      </p:sp>
      <p:sp>
        <p:nvSpPr>
          <p:cNvPr id="86" name="Google Shape;86;p1"/>
          <p:cNvSpPr txBox="1"/>
          <p:nvPr/>
        </p:nvSpPr>
        <p:spPr>
          <a:xfrm>
            <a:off x="0" y="1353731"/>
            <a:ext cx="12192000" cy="2467154"/>
          </a:xfrm>
          <a:prstGeom prst="rect">
            <a:avLst/>
          </a:prstGeom>
          <a:noFill/>
          <a:ln>
            <a:noFill/>
          </a:ln>
        </p:spPr>
        <p:txBody>
          <a:bodyPr spcFirstLastPara="1" wrap="square" lIns="91425" tIns="45700" rIns="91425" bIns="45700" anchor="ctr" anchorCtr="0">
            <a:noAutofit/>
          </a:bodyPr>
          <a:lstStyle/>
          <a:p>
            <a:pPr marL="0" marR="0" lvl="0" indent="0" algn="ctr" rtl="0">
              <a:lnSpc>
                <a:spcPct val="150000"/>
              </a:lnSpc>
              <a:spcBef>
                <a:spcPts val="0"/>
              </a:spcBef>
              <a:spcAft>
                <a:spcPts val="0"/>
              </a:spcAft>
              <a:buClr>
                <a:schemeClr val="dk1"/>
              </a:buClr>
              <a:buSzPts val="990"/>
              <a:buFont typeface="Arial"/>
              <a:buNone/>
            </a:pPr>
            <a:r>
              <a:rPr lang="en-US" sz="5200" b="1" i="0" u="none" strike="noStrike" cap="none" dirty="0" err="1">
                <a:solidFill>
                  <a:srgbClr val="002060"/>
                </a:solidFill>
                <a:latin typeface="UTM Avo" panose="02040603050506020204" pitchFamily="18" charset="0"/>
                <a:sym typeface="Arial"/>
              </a:rPr>
              <a:t>Chủ</a:t>
            </a:r>
            <a:r>
              <a:rPr lang="en-US" sz="5200" b="1" i="0" u="none" strike="noStrike" cap="none" dirty="0">
                <a:solidFill>
                  <a:srgbClr val="002060"/>
                </a:solidFill>
                <a:latin typeface="UTM Avo" panose="02040603050506020204" pitchFamily="18" charset="0"/>
                <a:sym typeface="Arial"/>
              </a:rPr>
              <a:t> </a:t>
            </a:r>
            <a:r>
              <a:rPr lang="en-US" sz="5200" b="1" i="0" u="none" strike="noStrike" cap="none" dirty="0" err="1">
                <a:solidFill>
                  <a:srgbClr val="002060"/>
                </a:solidFill>
                <a:latin typeface="UTM Avo" panose="02040603050506020204" pitchFamily="18" charset="0"/>
                <a:sym typeface="Arial"/>
              </a:rPr>
              <a:t>đề</a:t>
            </a:r>
            <a:r>
              <a:rPr lang="en-US" sz="5200" b="1" i="0" u="none" strike="noStrike" cap="none" dirty="0">
                <a:solidFill>
                  <a:srgbClr val="002060"/>
                </a:solidFill>
                <a:latin typeface="UTM Avo" panose="02040603050506020204" pitchFamily="18" charset="0"/>
                <a:sym typeface="Arial"/>
              </a:rPr>
              <a:t> 4 </a:t>
            </a:r>
          </a:p>
          <a:p>
            <a:pPr marL="0" marR="0" lvl="0" indent="0" algn="ctr" rtl="0">
              <a:lnSpc>
                <a:spcPct val="150000"/>
              </a:lnSpc>
              <a:spcBef>
                <a:spcPts val="0"/>
              </a:spcBef>
              <a:spcAft>
                <a:spcPts val="0"/>
              </a:spcAft>
              <a:buClr>
                <a:schemeClr val="dk1"/>
              </a:buClr>
              <a:buSzPts val="990"/>
              <a:buFont typeface="Arial"/>
              <a:buNone/>
            </a:pPr>
            <a:r>
              <a:rPr lang="en-US" sz="5200" b="1" dirty="0" err="1">
                <a:solidFill>
                  <a:srgbClr val="002060"/>
                </a:solidFill>
                <a:latin typeface="UTM Avo" panose="02040603050506020204" pitchFamily="18" charset="0"/>
              </a:rPr>
              <a:t>Đồ</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dùng</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điện</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trong</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gia</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đình</a:t>
            </a:r>
            <a:endParaRPr lang="en-US" sz="5200" b="1" i="0" u="none" strike="noStrike" cap="none" dirty="0">
              <a:solidFill>
                <a:srgbClr val="002060"/>
              </a:solidFill>
              <a:latin typeface="UTM Avo" panose="02040603050506020204" pitchFamily="18" charset="0"/>
              <a:sym typeface="Arial"/>
            </a:endParaRPr>
          </a:p>
        </p:txBody>
      </p:sp>
      <p:sp>
        <p:nvSpPr>
          <p:cNvPr id="87" name="Google Shape;87;p1"/>
          <p:cNvSpPr txBox="1"/>
          <p:nvPr/>
        </p:nvSpPr>
        <p:spPr>
          <a:xfrm>
            <a:off x="0" y="3820885"/>
            <a:ext cx="12192000" cy="1358960"/>
          </a:xfrm>
          <a:prstGeom prst="rect">
            <a:avLst/>
          </a:prstGeom>
          <a:noFill/>
          <a:ln>
            <a:noFill/>
          </a:ln>
        </p:spPr>
        <p:txBody>
          <a:bodyPr spcFirstLastPara="1" wrap="square" lIns="91425" tIns="45700" rIns="91425" bIns="45700" anchor="ctr" anchorCtr="0">
            <a:noAutofit/>
          </a:bodyPr>
          <a:lstStyle/>
          <a:p>
            <a:pPr marL="0" marR="0" lvl="0" indent="0" algn="ctr" rtl="0">
              <a:lnSpc>
                <a:spcPct val="150000"/>
              </a:lnSpc>
              <a:spcBef>
                <a:spcPts val="0"/>
              </a:spcBef>
              <a:spcAft>
                <a:spcPts val="0"/>
              </a:spcAft>
              <a:buClr>
                <a:schemeClr val="dk1"/>
              </a:buClr>
              <a:buSzPts val="4400"/>
              <a:buFont typeface="Calibri"/>
              <a:buNone/>
            </a:pPr>
            <a:r>
              <a:rPr lang="en-US" sz="4800" b="1" i="0" u="none" strike="noStrike" cap="none" dirty="0" err="1">
                <a:solidFill>
                  <a:srgbClr val="FF0000"/>
                </a:solidFill>
                <a:latin typeface="UTM Avo" panose="02040603050506020204" pitchFamily="18" charset="0"/>
                <a:sym typeface="Arial"/>
              </a:rPr>
              <a:t>Bài</a:t>
            </a:r>
            <a:r>
              <a:rPr lang="en-US" sz="4800" b="1" i="0" u="none" strike="noStrike" cap="none" dirty="0">
                <a:solidFill>
                  <a:srgbClr val="FF0000"/>
                </a:solidFill>
                <a:latin typeface="UTM Avo" panose="02040603050506020204" pitchFamily="18" charset="0"/>
                <a:sym typeface="Arial"/>
              </a:rPr>
              <a:t> 12: </a:t>
            </a:r>
            <a:r>
              <a:rPr lang="en-US" sz="4800" b="1" dirty="0" err="1">
                <a:solidFill>
                  <a:srgbClr val="FF0000"/>
                </a:solidFill>
                <a:latin typeface="UTM Avo" panose="02040603050506020204" pitchFamily="18" charset="0"/>
              </a:rPr>
              <a:t>Đèn</a:t>
            </a:r>
            <a:r>
              <a:rPr lang="en-US" sz="4800" b="1" dirty="0">
                <a:solidFill>
                  <a:srgbClr val="FF0000"/>
                </a:solidFill>
                <a:latin typeface="UTM Avo" panose="02040603050506020204" pitchFamily="18" charset="0"/>
              </a:rPr>
              <a:t> </a:t>
            </a:r>
            <a:r>
              <a:rPr lang="en-US" sz="4800" b="1" dirty="0" err="1">
                <a:solidFill>
                  <a:srgbClr val="FF0000"/>
                </a:solidFill>
                <a:latin typeface="UTM Avo" panose="02040603050506020204" pitchFamily="18" charset="0"/>
              </a:rPr>
              <a:t>điện</a:t>
            </a:r>
            <a:endParaRPr sz="4800" b="1" i="0" u="none" strike="noStrike" cap="none" dirty="0">
              <a:solidFill>
                <a:srgbClr val="FF0000"/>
              </a:solidFill>
              <a:latin typeface="UTM Avo" panose="02040603050506020204" pitchFamily="18" charset="0"/>
              <a:sym typeface="Arial"/>
            </a:endParaRPr>
          </a:p>
        </p:txBody>
      </p:sp>
    </p:spTree>
    <p:custDataLst>
      <p:tags r:id="rId1"/>
    </p:custData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Shape 91"/>
        <p:cNvGrpSpPr/>
        <p:nvPr/>
      </p:nvGrpSpPr>
      <p:grpSpPr>
        <a:xfrm>
          <a:off x="0" y="0"/>
          <a:ext cx="0" cy="0"/>
          <a:chOff x="0" y="0"/>
          <a:chExt cx="0" cy="0"/>
        </a:xfrm>
      </p:grpSpPr>
      <p:pic>
        <p:nvPicPr>
          <p:cNvPr id="92" name="Google Shape;92;p2">
            <a:hlinkClick r:id="rId5"/>
          </p:cNvPr>
          <p:cNvPicPr preferRelativeResize="0"/>
          <p:nvPr/>
        </p:nvPicPr>
        <p:blipFill rotWithShape="1">
          <a:blip r:embed="rId6">
            <a:alphaModFix/>
          </a:blip>
          <a:srcRect/>
          <a:stretch/>
        </p:blipFill>
        <p:spPr>
          <a:xfrm>
            <a:off x="4501083" y="3015453"/>
            <a:ext cx="3189835" cy="1764777"/>
          </a:xfrm>
          <a:prstGeom prst="rect">
            <a:avLst/>
          </a:prstGeom>
          <a:noFill/>
          <a:ln>
            <a:noFill/>
          </a:ln>
        </p:spPr>
      </p:pic>
    </p:spTree>
    <p:custDataLst>
      <p:tags r:id="rId1"/>
    </p:custData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575"/>
        <p:cNvGrpSpPr/>
        <p:nvPr/>
      </p:nvGrpSpPr>
      <p:grpSpPr>
        <a:xfrm>
          <a:off x="0" y="0"/>
          <a:ext cx="0" cy="0"/>
          <a:chOff x="0" y="0"/>
          <a:chExt cx="0" cy="0"/>
        </a:xfrm>
      </p:grpSpPr>
      <p:sp>
        <p:nvSpPr>
          <p:cNvPr id="6" name="Rounded Rectangular Callout 5"/>
          <p:cNvSpPr/>
          <p:nvPr/>
        </p:nvSpPr>
        <p:spPr>
          <a:xfrm>
            <a:off x="5210833" y="1472016"/>
            <a:ext cx="6273596" cy="2232919"/>
          </a:xfrm>
          <a:prstGeom prst="wedgeRoundRectCallout">
            <a:avLst>
              <a:gd name="adj1" fmla="val -56607"/>
              <a:gd name="adj2" fmla="val 47115"/>
              <a:gd name="adj3" fmla="val 16667"/>
            </a:avLst>
          </a:prstGeom>
          <a:solidFill>
            <a:schemeClr val="accent2">
              <a:lumMod val="20000"/>
              <a:lumOff val="8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a:lnSpc>
                <a:spcPct val="150000"/>
              </a:lnSpc>
            </a:pPr>
            <a:r>
              <a:rPr lang="en-US" sz="2667" dirty="0" err="1">
                <a:solidFill>
                  <a:srgbClr val="E3EAEB">
                    <a:lumMod val="10000"/>
                  </a:srgbClr>
                </a:solidFill>
                <a:latin typeface="UTM Avo" panose="02040603050506020204" pitchFamily="18" charset="0"/>
              </a:rPr>
              <a:t>Em</a:t>
            </a:r>
            <a:r>
              <a:rPr lang="en-US" sz="2667" dirty="0">
                <a:solidFill>
                  <a:srgbClr val="E3EAEB">
                    <a:lumMod val="10000"/>
                  </a:srgbClr>
                </a:solidFill>
                <a:latin typeface="UTM Avo" panose="02040603050506020204" pitchFamily="18" charset="0"/>
              </a:rPr>
              <a:t> </a:t>
            </a:r>
            <a:r>
              <a:rPr lang="en-US" sz="2667" dirty="0" err="1">
                <a:solidFill>
                  <a:srgbClr val="E3EAEB">
                    <a:lumMod val="10000"/>
                  </a:srgbClr>
                </a:solidFill>
                <a:latin typeface="UTM Avo" panose="02040603050506020204" pitchFamily="18" charset="0"/>
              </a:rPr>
              <a:t>hãy</a:t>
            </a:r>
            <a:r>
              <a:rPr lang="en-US" sz="2667" dirty="0">
                <a:solidFill>
                  <a:srgbClr val="E3EAEB">
                    <a:lumMod val="10000"/>
                  </a:srgbClr>
                </a:solidFill>
                <a:latin typeface="UTM Avo" panose="02040603050506020204" pitchFamily="18" charset="0"/>
              </a:rPr>
              <a:t> </a:t>
            </a:r>
            <a:r>
              <a:rPr lang="en-US" sz="2667" dirty="0" err="1">
                <a:solidFill>
                  <a:srgbClr val="E3EAEB">
                    <a:lumMod val="10000"/>
                  </a:srgbClr>
                </a:solidFill>
                <a:latin typeface="UTM Avo" panose="02040603050506020204" pitchFamily="18" charset="0"/>
              </a:rPr>
              <a:t>cho</a:t>
            </a:r>
            <a:r>
              <a:rPr lang="en-US" sz="2667" dirty="0">
                <a:solidFill>
                  <a:srgbClr val="E3EAEB">
                    <a:lumMod val="10000"/>
                  </a:srgbClr>
                </a:solidFill>
                <a:latin typeface="UTM Avo" panose="02040603050506020204" pitchFamily="18" charset="0"/>
              </a:rPr>
              <a:t> </a:t>
            </a:r>
            <a:r>
              <a:rPr lang="en-US" sz="2667" dirty="0" err="1">
                <a:solidFill>
                  <a:srgbClr val="E3EAEB">
                    <a:lumMod val="10000"/>
                  </a:srgbClr>
                </a:solidFill>
                <a:latin typeface="UTM Avo" panose="02040603050506020204" pitchFamily="18" charset="0"/>
              </a:rPr>
              <a:t>biết</a:t>
            </a:r>
            <a:r>
              <a:rPr lang="en-US" sz="2667" dirty="0">
                <a:solidFill>
                  <a:srgbClr val="E3EAEB">
                    <a:lumMod val="10000"/>
                  </a:srgbClr>
                </a:solidFill>
                <a:latin typeface="UTM Avo" panose="02040603050506020204" pitchFamily="18" charset="0"/>
              </a:rPr>
              <a:t> </a:t>
            </a:r>
            <a:r>
              <a:rPr lang="en-US" sz="2667" dirty="0" err="1">
                <a:solidFill>
                  <a:srgbClr val="E3EAEB">
                    <a:lumMod val="10000"/>
                  </a:srgbClr>
                </a:solidFill>
                <a:latin typeface="UTM Avo" panose="02040603050506020204" pitchFamily="18" charset="0"/>
              </a:rPr>
              <a:t>gia</a:t>
            </a:r>
            <a:r>
              <a:rPr lang="en-US" sz="2667" dirty="0">
                <a:solidFill>
                  <a:srgbClr val="E3EAEB">
                    <a:lumMod val="10000"/>
                  </a:srgbClr>
                </a:solidFill>
                <a:latin typeface="UTM Avo" panose="02040603050506020204" pitchFamily="18" charset="0"/>
              </a:rPr>
              <a:t> </a:t>
            </a:r>
            <a:r>
              <a:rPr lang="en-US" sz="2667" dirty="0" err="1">
                <a:solidFill>
                  <a:srgbClr val="E3EAEB">
                    <a:lumMod val="10000"/>
                  </a:srgbClr>
                </a:solidFill>
                <a:latin typeface="UTM Avo" panose="02040603050506020204" pitchFamily="18" charset="0"/>
              </a:rPr>
              <a:t>đình</a:t>
            </a:r>
            <a:r>
              <a:rPr lang="en-US" sz="2667" dirty="0">
                <a:solidFill>
                  <a:srgbClr val="E3EAEB">
                    <a:lumMod val="10000"/>
                  </a:srgbClr>
                </a:solidFill>
                <a:latin typeface="UTM Avo" panose="02040603050506020204" pitchFamily="18" charset="0"/>
              </a:rPr>
              <a:t> </a:t>
            </a:r>
            <a:r>
              <a:rPr lang="en-US" sz="2667" dirty="0" err="1">
                <a:solidFill>
                  <a:srgbClr val="E3EAEB">
                    <a:lumMod val="10000"/>
                  </a:srgbClr>
                </a:solidFill>
                <a:latin typeface="UTM Avo" panose="02040603050506020204" pitchFamily="18" charset="0"/>
              </a:rPr>
              <a:t>em</a:t>
            </a:r>
            <a:r>
              <a:rPr lang="en-US" sz="2667" dirty="0">
                <a:solidFill>
                  <a:srgbClr val="E3EAEB">
                    <a:lumMod val="10000"/>
                  </a:srgbClr>
                </a:solidFill>
                <a:latin typeface="UTM Avo" panose="02040603050506020204" pitchFamily="18" charset="0"/>
              </a:rPr>
              <a:t> </a:t>
            </a:r>
            <a:r>
              <a:rPr lang="en-US" sz="2667" dirty="0" err="1">
                <a:solidFill>
                  <a:srgbClr val="E3EAEB">
                    <a:lumMod val="10000"/>
                  </a:srgbClr>
                </a:solidFill>
                <a:latin typeface="UTM Avo" panose="02040603050506020204" pitchFamily="18" charset="0"/>
              </a:rPr>
              <a:t>đang</a:t>
            </a:r>
            <a:r>
              <a:rPr lang="en-US" sz="2667" dirty="0">
                <a:solidFill>
                  <a:srgbClr val="E3EAEB">
                    <a:lumMod val="10000"/>
                  </a:srgbClr>
                </a:solidFill>
                <a:latin typeface="UTM Avo" panose="02040603050506020204" pitchFamily="18" charset="0"/>
              </a:rPr>
              <a:t> </a:t>
            </a:r>
            <a:r>
              <a:rPr lang="en-US" sz="2667" dirty="0" err="1">
                <a:solidFill>
                  <a:srgbClr val="E3EAEB">
                    <a:lumMod val="10000"/>
                  </a:srgbClr>
                </a:solidFill>
                <a:latin typeface="UTM Avo" panose="02040603050506020204" pitchFamily="18" charset="0"/>
              </a:rPr>
              <a:t>sử</a:t>
            </a:r>
            <a:r>
              <a:rPr lang="en-US" sz="2667" dirty="0">
                <a:solidFill>
                  <a:srgbClr val="E3EAEB">
                    <a:lumMod val="10000"/>
                  </a:srgbClr>
                </a:solidFill>
                <a:latin typeface="UTM Avo" panose="02040603050506020204" pitchFamily="18" charset="0"/>
              </a:rPr>
              <a:t> </a:t>
            </a:r>
            <a:r>
              <a:rPr lang="en-US" sz="2667" dirty="0" err="1">
                <a:solidFill>
                  <a:srgbClr val="E3EAEB">
                    <a:lumMod val="10000"/>
                  </a:srgbClr>
                </a:solidFill>
                <a:latin typeface="UTM Avo" panose="02040603050506020204" pitchFamily="18" charset="0"/>
              </a:rPr>
              <a:t>dụng</a:t>
            </a:r>
            <a:r>
              <a:rPr lang="en-US" sz="2667" dirty="0">
                <a:solidFill>
                  <a:srgbClr val="E3EAEB">
                    <a:lumMod val="10000"/>
                  </a:srgbClr>
                </a:solidFill>
                <a:latin typeface="UTM Avo" panose="02040603050506020204" pitchFamily="18" charset="0"/>
              </a:rPr>
              <a:t> </a:t>
            </a:r>
            <a:r>
              <a:rPr lang="en-US" sz="2667" dirty="0" err="1">
                <a:solidFill>
                  <a:srgbClr val="E3EAEB">
                    <a:lumMod val="10000"/>
                  </a:srgbClr>
                </a:solidFill>
                <a:latin typeface="UTM Avo" panose="02040603050506020204" pitchFamily="18" charset="0"/>
              </a:rPr>
              <a:t>những</a:t>
            </a:r>
            <a:r>
              <a:rPr lang="en-US" sz="2667" dirty="0">
                <a:solidFill>
                  <a:srgbClr val="E3EAEB">
                    <a:lumMod val="10000"/>
                  </a:srgbClr>
                </a:solidFill>
                <a:latin typeface="UTM Avo" panose="02040603050506020204" pitchFamily="18" charset="0"/>
              </a:rPr>
              <a:t> </a:t>
            </a:r>
            <a:r>
              <a:rPr lang="en-US" sz="2667" dirty="0" err="1">
                <a:solidFill>
                  <a:srgbClr val="E3EAEB">
                    <a:lumMod val="10000"/>
                  </a:srgbClr>
                </a:solidFill>
                <a:latin typeface="UTM Avo" panose="02040603050506020204" pitchFamily="18" charset="0"/>
              </a:rPr>
              <a:t>loại</a:t>
            </a:r>
            <a:r>
              <a:rPr lang="en-US" sz="2667" dirty="0">
                <a:solidFill>
                  <a:srgbClr val="E3EAEB">
                    <a:lumMod val="10000"/>
                  </a:srgbClr>
                </a:solidFill>
                <a:latin typeface="UTM Avo" panose="02040603050506020204" pitchFamily="18" charset="0"/>
              </a:rPr>
              <a:t> </a:t>
            </a:r>
            <a:r>
              <a:rPr lang="en-US" sz="2667" dirty="0" err="1">
                <a:solidFill>
                  <a:srgbClr val="E3EAEB">
                    <a:lumMod val="10000"/>
                  </a:srgbClr>
                </a:solidFill>
                <a:latin typeface="UTM Avo" panose="02040603050506020204" pitchFamily="18" charset="0"/>
              </a:rPr>
              <a:t>đèn</a:t>
            </a:r>
            <a:r>
              <a:rPr lang="en-US" sz="2667" dirty="0">
                <a:solidFill>
                  <a:srgbClr val="E3EAEB">
                    <a:lumMod val="10000"/>
                  </a:srgbClr>
                </a:solidFill>
                <a:latin typeface="UTM Avo" panose="02040603050506020204" pitchFamily="18" charset="0"/>
              </a:rPr>
              <a:t> </a:t>
            </a:r>
            <a:r>
              <a:rPr lang="en-US" sz="2667" dirty="0" err="1">
                <a:solidFill>
                  <a:srgbClr val="E3EAEB">
                    <a:lumMod val="10000"/>
                  </a:srgbClr>
                </a:solidFill>
                <a:latin typeface="UTM Avo" panose="02040603050506020204" pitchFamily="18" charset="0"/>
              </a:rPr>
              <a:t>điện</a:t>
            </a:r>
            <a:r>
              <a:rPr lang="en-US" sz="2667" dirty="0">
                <a:solidFill>
                  <a:srgbClr val="E3EAEB">
                    <a:lumMod val="10000"/>
                  </a:srgbClr>
                </a:solidFill>
                <a:latin typeface="UTM Avo" panose="02040603050506020204" pitchFamily="18" charset="0"/>
              </a:rPr>
              <a:t> </a:t>
            </a:r>
            <a:r>
              <a:rPr lang="en-US" sz="2667" dirty="0" err="1">
                <a:solidFill>
                  <a:srgbClr val="E3EAEB">
                    <a:lumMod val="10000"/>
                  </a:srgbClr>
                </a:solidFill>
                <a:latin typeface="UTM Avo" panose="02040603050506020204" pitchFamily="18" charset="0"/>
              </a:rPr>
              <a:t>nào</a:t>
            </a:r>
            <a:r>
              <a:rPr lang="en-US" sz="2667" dirty="0">
                <a:solidFill>
                  <a:srgbClr val="E3EAEB">
                    <a:lumMod val="10000"/>
                  </a:srgbClr>
                </a:solidFill>
                <a:latin typeface="UTM Avo" panose="02040603050506020204" pitchFamily="18" charset="0"/>
              </a:rPr>
              <a:t>?</a:t>
            </a:r>
          </a:p>
        </p:txBody>
      </p:sp>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554" y="2577590"/>
            <a:ext cx="5579723" cy="5579723"/>
          </a:xfrm>
          <a:prstGeom prst="rect">
            <a:avLst/>
          </a:prstGeom>
          <a:ln>
            <a:noFill/>
          </a:ln>
          <a:effectLst>
            <a:outerShdw blurRad="292100" dist="139700" dir="2700000" algn="tl" rotWithShape="0">
              <a:srgbClr val="333333">
                <a:alpha val="65000"/>
              </a:srgbClr>
            </a:outerShdw>
          </a:effectLst>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571893" y="763131"/>
            <a:ext cx="1113597" cy="1145263"/>
          </a:xfrm>
          <a:prstGeom prst="rect">
            <a:avLst/>
          </a:prstGeom>
        </p:spPr>
      </p:pic>
    </p:spTree>
    <p:custDataLst>
      <p:tags r:id="rId1"/>
    </p:custData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ppt_x</p:attrName>
                                        </p:attrNameLst>
                                      </p:cBhvr>
                                      <p:tavLst>
                                        <p:tav tm="0">
                                          <p:val>
                                            <p:strVal val="#ppt_x"/>
                                          </p:val>
                                        </p:tav>
                                        <p:tav tm="100000">
                                          <p:val>
                                            <p:strVal val="#ppt_x"/>
                                          </p:val>
                                        </p:tav>
                                      </p:tavLst>
                                    </p:anim>
                                    <p:anim calcmode="lin" valueType="num">
                                      <p:cBhvr>
                                        <p:cTn id="8" dur="500" fill="hold"/>
                                        <p:tgtEl>
                                          <p:spTgt spid="8"/>
                                        </p:tgtEl>
                                        <p:attrNameLst>
                                          <p:attrName>ppt_y</p:attrName>
                                        </p:attrNameLst>
                                      </p:cBhvr>
                                      <p:tavLst>
                                        <p:tav tm="0">
                                          <p:val>
                                            <p:strVal val="#ppt_y+#ppt_h/2"/>
                                          </p:val>
                                        </p:tav>
                                        <p:tav tm="100000">
                                          <p:val>
                                            <p:strVal val="#ppt_y"/>
                                          </p:val>
                                        </p:tav>
                                      </p:tavLst>
                                    </p:anim>
                                    <p:anim calcmode="lin" valueType="num">
                                      <p:cBhvr>
                                        <p:cTn id="9" dur="500" fill="hold"/>
                                        <p:tgtEl>
                                          <p:spTgt spid="8"/>
                                        </p:tgtEl>
                                        <p:attrNameLst>
                                          <p:attrName>ppt_w</p:attrName>
                                        </p:attrNameLst>
                                      </p:cBhvr>
                                      <p:tavLst>
                                        <p:tav tm="0">
                                          <p:val>
                                            <p:strVal val="#ppt_w"/>
                                          </p:val>
                                        </p:tav>
                                        <p:tav tm="100000">
                                          <p:val>
                                            <p:strVal val="#ppt_w"/>
                                          </p:val>
                                        </p:tav>
                                      </p:tavLst>
                                    </p:anim>
                                    <p:anim calcmode="lin" valueType="num">
                                      <p:cBhvr>
                                        <p:cTn id="10" dur="500" fill="hold"/>
                                        <p:tgtEl>
                                          <p:spTgt spid="8"/>
                                        </p:tgtEl>
                                        <p:attrNameLst>
                                          <p:attrName>ppt_h</p:attrName>
                                        </p:attrNameLst>
                                      </p:cBhvr>
                                      <p:tavLst>
                                        <p:tav tm="0">
                                          <p:val>
                                            <p:fltVal val="0"/>
                                          </p:val>
                                        </p:tav>
                                        <p:tav tm="100000">
                                          <p:val>
                                            <p:strVal val="#ppt_h"/>
                                          </p:val>
                                        </p:tav>
                                      </p:tavLst>
                                    </p:anim>
                                  </p:childTnLst>
                                </p:cTn>
                              </p:par>
                              <p:par>
                                <p:cTn id="11" presetID="17" presetClass="entr" presetSubtype="4"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ppt_x</p:attrName>
                                        </p:attrNameLst>
                                      </p:cBhvr>
                                      <p:tavLst>
                                        <p:tav tm="0">
                                          <p:val>
                                            <p:strVal val="#ppt_x"/>
                                          </p:val>
                                        </p:tav>
                                        <p:tav tm="100000">
                                          <p:val>
                                            <p:strVal val="#ppt_x"/>
                                          </p:val>
                                        </p:tav>
                                      </p:tavLst>
                                    </p:anim>
                                    <p:anim calcmode="lin" valueType="num">
                                      <p:cBhvr>
                                        <p:cTn id="14" dur="500" fill="hold"/>
                                        <p:tgtEl>
                                          <p:spTgt spid="6"/>
                                        </p:tgtEl>
                                        <p:attrNameLst>
                                          <p:attrName>ppt_y</p:attrName>
                                        </p:attrNameLst>
                                      </p:cBhvr>
                                      <p:tavLst>
                                        <p:tav tm="0">
                                          <p:val>
                                            <p:strVal val="#ppt_y+#ppt_h/2"/>
                                          </p:val>
                                        </p:tav>
                                        <p:tav tm="100000">
                                          <p:val>
                                            <p:strVal val="#ppt_y"/>
                                          </p:val>
                                        </p:tav>
                                      </p:tavLst>
                                    </p:anim>
                                    <p:anim calcmode="lin" valueType="num">
                                      <p:cBhvr>
                                        <p:cTn id="15" dur="500" fill="hold"/>
                                        <p:tgtEl>
                                          <p:spTgt spid="6"/>
                                        </p:tgtEl>
                                        <p:attrNameLst>
                                          <p:attrName>ppt_w</p:attrName>
                                        </p:attrNameLst>
                                      </p:cBhvr>
                                      <p:tavLst>
                                        <p:tav tm="0">
                                          <p:val>
                                            <p:strVal val="#ppt_w"/>
                                          </p:val>
                                        </p:tav>
                                        <p:tav tm="100000">
                                          <p:val>
                                            <p:strVal val="#ppt_w"/>
                                          </p:val>
                                        </p:tav>
                                      </p:tavLst>
                                    </p:anim>
                                    <p:anim calcmode="lin" valueType="num">
                                      <p:cBhvr>
                                        <p:cTn id="16" dur="500" fill="hold"/>
                                        <p:tgtEl>
                                          <p:spTgt spid="6"/>
                                        </p:tgtEl>
                                        <p:attrNameLst>
                                          <p:attrName>ppt_h</p:attrName>
                                        </p:attrNameLst>
                                      </p:cBhvr>
                                      <p:tavLst>
                                        <p:tav tm="0">
                                          <p:val>
                                            <p:fltVal val="0"/>
                                          </p:val>
                                        </p:tav>
                                        <p:tav tm="100000">
                                          <p:val>
                                            <p:strVal val="#ppt_h"/>
                                          </p:val>
                                        </p:tav>
                                      </p:tavLst>
                                    </p:anim>
                                  </p:childTnLst>
                                </p:cTn>
                              </p:par>
                              <p:par>
                                <p:cTn id="17" presetID="10"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Shape 101"/>
        <p:cNvGrpSpPr/>
        <p:nvPr/>
      </p:nvGrpSpPr>
      <p:grpSpPr>
        <a:xfrm>
          <a:off x="0" y="0"/>
          <a:ext cx="0" cy="0"/>
          <a:chOff x="0" y="0"/>
          <a:chExt cx="0" cy="0"/>
        </a:xfrm>
      </p:grpSpPr>
      <p:pic>
        <p:nvPicPr>
          <p:cNvPr id="102" name="Google Shape;102;p4">
            <a:hlinkClick r:id="rId5"/>
          </p:cNvPr>
          <p:cNvPicPr preferRelativeResize="0"/>
          <p:nvPr/>
        </p:nvPicPr>
        <p:blipFill rotWithShape="1">
          <a:blip r:embed="rId6">
            <a:alphaModFix/>
          </a:blip>
          <a:srcRect/>
          <a:stretch/>
        </p:blipFill>
        <p:spPr>
          <a:xfrm>
            <a:off x="4501083" y="3015453"/>
            <a:ext cx="3189835" cy="1764777"/>
          </a:xfrm>
          <a:prstGeom prst="rect">
            <a:avLst/>
          </a:prstGeom>
          <a:noFill/>
          <a:ln>
            <a:noFill/>
          </a:ln>
        </p:spPr>
      </p:pic>
    </p:spTree>
    <p:custDataLst>
      <p:tags r:id="rId1"/>
    </p:custData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592"/>
        <p:cNvGrpSpPr/>
        <p:nvPr/>
      </p:nvGrpSpPr>
      <p:grpSpPr>
        <a:xfrm>
          <a:off x="0" y="0"/>
          <a:ext cx="0" cy="0"/>
          <a:chOff x="0" y="0"/>
          <a:chExt cx="0" cy="0"/>
        </a:xfrm>
      </p:grpSpPr>
      <p:pic>
        <p:nvPicPr>
          <p:cNvPr id="3" name="Picture 2">
            <a:extLst>
              <a:ext uri="{FF2B5EF4-FFF2-40B4-BE49-F238E27FC236}">
                <a16:creationId xmlns:a16="http://schemas.microsoft.com/office/drawing/2014/main" id="{47E40656-C0EF-302D-3566-70B5AC775433}"/>
              </a:ext>
            </a:extLst>
          </p:cNvPr>
          <p:cNvPicPr>
            <a:picLocks noChangeAspect="1"/>
          </p:cNvPicPr>
          <p:nvPr/>
        </p:nvPicPr>
        <p:blipFill rotWithShape="1">
          <a:blip r:embed="rId5"/>
          <a:srcRect r="18596"/>
          <a:stretch/>
        </p:blipFill>
        <p:spPr>
          <a:xfrm>
            <a:off x="5818673" y="2351315"/>
            <a:ext cx="5865890" cy="3229699"/>
          </a:xfrm>
          <a:prstGeom prst="rect">
            <a:avLst/>
          </a:prstGeom>
        </p:spPr>
      </p:pic>
      <p:sp>
        <p:nvSpPr>
          <p:cNvPr id="4" name="Rectangle 3"/>
          <p:cNvSpPr/>
          <p:nvPr/>
        </p:nvSpPr>
        <p:spPr>
          <a:xfrm>
            <a:off x="572361" y="1539284"/>
            <a:ext cx="2618024" cy="523220"/>
          </a:xfrm>
          <a:prstGeom prst="rect">
            <a:avLst/>
          </a:prstGeom>
        </p:spPr>
        <p:txBody>
          <a:bodyPr wrap="none">
            <a:spAutoFit/>
          </a:bodyPr>
          <a:lstStyle/>
          <a:p>
            <a:pPr defTabSz="1219170"/>
            <a:r>
              <a:rPr lang="en-US" sz="2800" b="1" dirty="0">
                <a:solidFill>
                  <a:schemeClr val="tx1"/>
                </a:solidFill>
                <a:latin typeface="+mn-lt"/>
              </a:rPr>
              <a:t>I. </a:t>
            </a:r>
            <a:r>
              <a:rPr lang="en-US" sz="2800" b="1" dirty="0" err="1">
                <a:solidFill>
                  <a:schemeClr val="tx1"/>
                </a:solidFill>
                <a:latin typeface="+mn-lt"/>
              </a:rPr>
              <a:t>Đèn</a:t>
            </a:r>
            <a:r>
              <a:rPr lang="en-US" sz="2800" b="1" dirty="0">
                <a:solidFill>
                  <a:schemeClr val="tx1"/>
                </a:solidFill>
                <a:latin typeface="+mn-lt"/>
              </a:rPr>
              <a:t> </a:t>
            </a:r>
            <a:r>
              <a:rPr lang="en-US" sz="2800" b="1" dirty="0" err="1">
                <a:solidFill>
                  <a:schemeClr val="tx1"/>
                </a:solidFill>
                <a:latin typeface="+mn-lt"/>
              </a:rPr>
              <a:t>sợi</a:t>
            </a:r>
            <a:r>
              <a:rPr lang="en-US" sz="2800" b="1" dirty="0">
                <a:solidFill>
                  <a:schemeClr val="tx1"/>
                </a:solidFill>
                <a:latin typeface="+mn-lt"/>
              </a:rPr>
              <a:t> </a:t>
            </a:r>
            <a:r>
              <a:rPr lang="en-US" sz="2800" b="1" dirty="0" err="1">
                <a:solidFill>
                  <a:schemeClr val="tx1"/>
                </a:solidFill>
                <a:latin typeface="+mn-lt"/>
              </a:rPr>
              <a:t>đốt</a:t>
            </a:r>
            <a:endParaRPr lang="en-US" sz="2800" b="1" dirty="0">
              <a:solidFill>
                <a:schemeClr val="tx1"/>
              </a:solidFill>
              <a:latin typeface="+mn-lt"/>
            </a:endParaRPr>
          </a:p>
        </p:txBody>
      </p:sp>
      <p:sp>
        <p:nvSpPr>
          <p:cNvPr id="11" name="Rectangle 10"/>
          <p:cNvSpPr/>
          <p:nvPr/>
        </p:nvSpPr>
        <p:spPr>
          <a:xfrm>
            <a:off x="437008" y="2708816"/>
            <a:ext cx="5757400" cy="3891835"/>
          </a:xfrm>
          <a:prstGeom prst="rect">
            <a:avLst/>
          </a:prstGeom>
        </p:spPr>
        <p:txBody>
          <a:bodyPr wrap="square">
            <a:spAutoFit/>
          </a:bodyPr>
          <a:lstStyle/>
          <a:p>
            <a:pPr defTabSz="1219170">
              <a:lnSpc>
                <a:spcPct val="150000"/>
              </a:lnSpc>
            </a:pPr>
            <a:r>
              <a:rPr lang="en-US" sz="2400" i="1" dirty="0" err="1">
                <a:solidFill>
                  <a:schemeClr val="tx1"/>
                </a:solidFill>
                <a:latin typeface="+mn-lt"/>
              </a:rPr>
              <a:t>Dựa</a:t>
            </a:r>
            <a:r>
              <a:rPr lang="en-US" sz="2400" i="1" dirty="0">
                <a:solidFill>
                  <a:schemeClr val="tx1"/>
                </a:solidFill>
                <a:latin typeface="+mn-lt"/>
              </a:rPr>
              <a:t> </a:t>
            </a:r>
            <a:r>
              <a:rPr lang="en-US" sz="2400" i="1" dirty="0" err="1">
                <a:solidFill>
                  <a:schemeClr val="tx1"/>
                </a:solidFill>
                <a:latin typeface="+mn-lt"/>
              </a:rPr>
              <a:t>vào</a:t>
            </a:r>
            <a:r>
              <a:rPr lang="vi-VN" sz="2400" i="1" dirty="0">
                <a:solidFill>
                  <a:schemeClr val="tx1"/>
                </a:solidFill>
                <a:latin typeface="+mn-lt"/>
              </a:rPr>
              <a:t> nội dung phần I</a:t>
            </a:r>
            <a:r>
              <a:rPr lang="en-US" sz="2400" i="1" dirty="0">
                <a:solidFill>
                  <a:schemeClr val="tx1"/>
                </a:solidFill>
                <a:latin typeface="+mn-lt"/>
              </a:rPr>
              <a:t>, </a:t>
            </a:r>
            <a:r>
              <a:rPr lang="en-US" sz="2400" i="1" dirty="0" err="1">
                <a:solidFill>
                  <a:schemeClr val="tx1"/>
                </a:solidFill>
                <a:latin typeface="+mn-lt"/>
              </a:rPr>
              <a:t>quan</a:t>
            </a:r>
            <a:r>
              <a:rPr lang="en-US" sz="2400" i="1" dirty="0">
                <a:solidFill>
                  <a:schemeClr val="tx1"/>
                </a:solidFill>
                <a:latin typeface="+mn-lt"/>
              </a:rPr>
              <a:t> </a:t>
            </a:r>
            <a:r>
              <a:rPr lang="en-US" sz="2400" i="1" dirty="0" err="1">
                <a:solidFill>
                  <a:schemeClr val="tx1"/>
                </a:solidFill>
                <a:latin typeface="+mn-lt"/>
              </a:rPr>
              <a:t>sát</a:t>
            </a:r>
            <a:r>
              <a:rPr lang="en-US" sz="2400" i="1" dirty="0">
                <a:solidFill>
                  <a:schemeClr val="tx1"/>
                </a:solidFill>
                <a:latin typeface="+mn-lt"/>
              </a:rPr>
              <a:t> H12.1, 12.2 </a:t>
            </a:r>
            <a:r>
              <a:rPr lang="vi-VN" sz="2400" i="1" dirty="0">
                <a:solidFill>
                  <a:schemeClr val="tx1"/>
                </a:solidFill>
                <a:latin typeface="+mn-lt"/>
              </a:rPr>
              <a:t>trang 63, 64 SGK</a:t>
            </a:r>
            <a:r>
              <a:rPr lang="en-US" sz="2400" i="1" dirty="0">
                <a:solidFill>
                  <a:schemeClr val="tx1"/>
                </a:solidFill>
                <a:latin typeface="+mn-lt"/>
              </a:rPr>
              <a:t>, </a:t>
            </a:r>
            <a:r>
              <a:rPr lang="en-US" sz="2400" i="1" dirty="0" err="1">
                <a:solidFill>
                  <a:schemeClr val="tx1"/>
                </a:solidFill>
                <a:latin typeface="+mn-lt"/>
              </a:rPr>
              <a:t>thảo</a:t>
            </a:r>
            <a:r>
              <a:rPr lang="en-US" sz="2400" i="1" dirty="0">
                <a:solidFill>
                  <a:schemeClr val="tx1"/>
                </a:solidFill>
                <a:latin typeface="+mn-lt"/>
              </a:rPr>
              <a:t> </a:t>
            </a:r>
            <a:r>
              <a:rPr lang="en-US" sz="2400" i="1" dirty="0" err="1">
                <a:solidFill>
                  <a:schemeClr val="tx1"/>
                </a:solidFill>
                <a:latin typeface="+mn-lt"/>
              </a:rPr>
              <a:t>luận</a:t>
            </a:r>
            <a:r>
              <a:rPr lang="en-US" sz="2400" i="1" dirty="0">
                <a:solidFill>
                  <a:schemeClr val="tx1"/>
                </a:solidFill>
                <a:latin typeface="+mn-lt"/>
              </a:rPr>
              <a:t> </a:t>
            </a:r>
            <a:r>
              <a:rPr lang="en-US" sz="2400" i="1" dirty="0" err="1">
                <a:solidFill>
                  <a:schemeClr val="tx1"/>
                </a:solidFill>
                <a:latin typeface="+mn-lt"/>
              </a:rPr>
              <a:t>nhóm</a:t>
            </a:r>
            <a:r>
              <a:rPr lang="vi-VN" sz="2400" i="1" dirty="0">
                <a:solidFill>
                  <a:schemeClr val="tx1"/>
                </a:solidFill>
                <a:latin typeface="+mn-lt"/>
              </a:rPr>
              <a:t> và trả lời các câu hỏi</a:t>
            </a:r>
            <a:r>
              <a:rPr lang="en-US" sz="2400" i="1" dirty="0">
                <a:solidFill>
                  <a:schemeClr val="tx1"/>
                </a:solidFill>
                <a:latin typeface="+mn-lt"/>
              </a:rPr>
              <a:t>:</a:t>
            </a:r>
            <a:endParaRPr lang="vi-VN" sz="2400" i="1" dirty="0">
              <a:solidFill>
                <a:schemeClr val="tx1"/>
              </a:solidFill>
              <a:latin typeface="+mn-lt"/>
            </a:endParaRPr>
          </a:p>
          <a:p>
            <a:pPr defTabSz="1219170">
              <a:lnSpc>
                <a:spcPct val="150000"/>
              </a:lnSpc>
            </a:pPr>
            <a:r>
              <a:rPr lang="vi-VN" sz="2400" dirty="0">
                <a:solidFill>
                  <a:schemeClr val="tx1"/>
                </a:solidFill>
                <a:latin typeface="+mn-lt"/>
              </a:rPr>
              <a:t>1. Cấu tạo đèn sợi đốt gồm mấy bộ phận chính?</a:t>
            </a:r>
          </a:p>
          <a:p>
            <a:pPr defTabSz="1219170">
              <a:lnSpc>
                <a:spcPct val="150000"/>
              </a:lnSpc>
            </a:pPr>
            <a:r>
              <a:rPr lang="vi-VN" sz="2400" dirty="0">
                <a:solidFill>
                  <a:schemeClr val="tx1"/>
                </a:solidFill>
                <a:latin typeface="+mn-lt"/>
              </a:rPr>
              <a:t>2. Hãy nêu cấu tạo và chức năng các bộ phận chính của đèn sợi đốt.</a:t>
            </a:r>
          </a:p>
        </p:txBody>
      </p:sp>
      <p:sp>
        <p:nvSpPr>
          <p:cNvPr id="8" name="Rounded Rectangle 7"/>
          <p:cNvSpPr/>
          <p:nvPr/>
        </p:nvSpPr>
        <p:spPr>
          <a:xfrm>
            <a:off x="507437" y="2245502"/>
            <a:ext cx="2808271" cy="463314"/>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en-US" sz="2400" dirty="0" err="1">
                <a:solidFill>
                  <a:schemeClr val="tx1"/>
                </a:solidFill>
                <a:latin typeface="UTM Avo" panose="02040603050506020204" pitchFamily="18" charset="0"/>
              </a:rPr>
              <a:t>Hoạt</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động</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nhóm</a:t>
            </a:r>
            <a:endParaRPr lang="en-US" sz="2400" dirty="0">
              <a:solidFill>
                <a:schemeClr val="tx1"/>
              </a:solidFill>
              <a:latin typeface="UTM Avo" panose="02040603050506020204" pitchFamily="18" charset="0"/>
            </a:endParaRPr>
          </a:p>
        </p:txBody>
      </p:sp>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56316" y="611555"/>
            <a:ext cx="1000017" cy="1000017"/>
          </a:xfrm>
          <a:prstGeom prst="rect">
            <a:avLst/>
          </a:prstGeom>
        </p:spPr>
      </p:pic>
      <p:sp>
        <p:nvSpPr>
          <p:cNvPr id="10" name="TextBox 9"/>
          <p:cNvSpPr txBox="1"/>
          <p:nvPr/>
        </p:nvSpPr>
        <p:spPr>
          <a:xfrm>
            <a:off x="6002921" y="936171"/>
            <a:ext cx="1301393" cy="461665"/>
          </a:xfrm>
          <a:prstGeom prst="rect">
            <a:avLst/>
          </a:prstGeom>
          <a:noFill/>
        </p:spPr>
        <p:txBody>
          <a:bodyPr wrap="square" rtlCol="0">
            <a:spAutoFit/>
          </a:bodyPr>
          <a:lstStyle/>
          <a:p>
            <a:pPr defTabSz="1219170"/>
            <a:r>
              <a:rPr lang="en-US" sz="2400" dirty="0">
                <a:solidFill>
                  <a:srgbClr val="C00000"/>
                </a:solidFill>
                <a:latin typeface="UTM Avo" panose="02040603050506020204" pitchFamily="18" charset="0"/>
              </a:rPr>
              <a:t>: 3 </a:t>
            </a:r>
            <a:r>
              <a:rPr lang="en-US" sz="2400" dirty="0" err="1">
                <a:solidFill>
                  <a:srgbClr val="C00000"/>
                </a:solidFill>
                <a:latin typeface="UTM Avo" panose="02040603050506020204" pitchFamily="18" charset="0"/>
              </a:rPr>
              <a:t>phút</a:t>
            </a:r>
            <a:endParaRPr lang="en-US" sz="2400" dirty="0">
              <a:solidFill>
                <a:srgbClr val="C00000"/>
              </a:solidFill>
              <a:latin typeface="UTM Avo" panose="02040603050506020204" pitchFamily="18" charset="0"/>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prism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p:tgtEl>
                                          <p:spTgt spid="8"/>
                                        </p:tgtEl>
                                        <p:attrNameLst>
                                          <p:attrName>ppt_y</p:attrName>
                                        </p:attrNameLst>
                                      </p:cBhvr>
                                      <p:tavLst>
                                        <p:tav tm="0">
                                          <p:val>
                                            <p:strVal val="#ppt_y-#ppt_h*1.125000"/>
                                          </p:val>
                                        </p:tav>
                                        <p:tav tm="100000">
                                          <p:val>
                                            <p:strVal val="#ppt_y"/>
                                          </p:val>
                                        </p:tav>
                                      </p:tavLst>
                                    </p:anim>
                                    <p:animEffect transition="in" filter="wipe(down)">
                                      <p:cBhvr>
                                        <p:cTn id="8" dur="500"/>
                                        <p:tgtEl>
                                          <p:spTgt spid="8"/>
                                        </p:tgtEl>
                                      </p:cBhvr>
                                    </p:animEffect>
                                  </p:childTnLst>
                                </p:cTn>
                              </p:par>
                              <p:par>
                                <p:cTn id="9" presetID="12" presetClass="entr" presetSubtype="1"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p:tgtEl>
                                          <p:spTgt spid="9"/>
                                        </p:tgtEl>
                                        <p:attrNameLst>
                                          <p:attrName>ppt_y</p:attrName>
                                        </p:attrNameLst>
                                      </p:cBhvr>
                                      <p:tavLst>
                                        <p:tav tm="0">
                                          <p:val>
                                            <p:strVal val="#ppt_y-#ppt_h*1.125000"/>
                                          </p:val>
                                        </p:tav>
                                        <p:tav tm="100000">
                                          <p:val>
                                            <p:strVal val="#ppt_y"/>
                                          </p:val>
                                        </p:tav>
                                      </p:tavLst>
                                    </p:anim>
                                    <p:animEffect transition="in" filter="wipe(down)">
                                      <p:cBhvr>
                                        <p:cTn id="12" dur="500"/>
                                        <p:tgtEl>
                                          <p:spTgt spid="9"/>
                                        </p:tgtEl>
                                      </p:cBhvr>
                                    </p:animEffect>
                                  </p:childTnLst>
                                </p:cTn>
                              </p:par>
                              <p:par>
                                <p:cTn id="13" presetID="12" presetClass="entr" presetSubtype="1"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p:tgtEl>
                                          <p:spTgt spid="10"/>
                                        </p:tgtEl>
                                        <p:attrNameLst>
                                          <p:attrName>ppt_y</p:attrName>
                                        </p:attrNameLst>
                                      </p:cBhvr>
                                      <p:tavLst>
                                        <p:tav tm="0">
                                          <p:val>
                                            <p:strVal val="#ppt_y-#ppt_h*1.125000"/>
                                          </p:val>
                                        </p:tav>
                                        <p:tav tm="100000">
                                          <p:val>
                                            <p:strVal val="#ppt_y"/>
                                          </p:val>
                                        </p:tav>
                                      </p:tavLst>
                                    </p:anim>
                                    <p:animEffect transition="in" filter="wipe(down)">
                                      <p:cBhvr>
                                        <p:cTn id="16" dur="500"/>
                                        <p:tgtEl>
                                          <p:spTgt spid="10"/>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nodeType="clickEffect">
                                  <p:stCondLst>
                                    <p:cond delay="0"/>
                                  </p:stCondLst>
                                  <p:childTnLst>
                                    <p:set>
                                      <p:cBhvr>
                                        <p:cTn id="20" dur="1" fill="hold">
                                          <p:stCondLst>
                                            <p:cond delay="0"/>
                                          </p:stCondLst>
                                        </p:cTn>
                                        <p:tgtEl>
                                          <p:spTgt spid="11">
                                            <p:txEl>
                                              <p:pRg st="0" end="0"/>
                                            </p:txEl>
                                          </p:spTgt>
                                        </p:tgtEl>
                                        <p:attrNameLst>
                                          <p:attrName>style.visibility</p:attrName>
                                        </p:attrNameLst>
                                      </p:cBhvr>
                                      <p:to>
                                        <p:strVal val="visible"/>
                                      </p:to>
                                    </p:set>
                                    <p:animEffect transition="in" filter="barn(inVertical)">
                                      <p:cBhvr>
                                        <p:cTn id="21" dur="500"/>
                                        <p:tgtEl>
                                          <p:spTgt spid="11">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cBhvr additive="base">
                                        <p:cTn id="26" dur="500" fill="hold"/>
                                        <p:tgtEl>
                                          <p:spTgt spid="3"/>
                                        </p:tgtEl>
                                        <p:attrNameLst>
                                          <p:attrName>ppt_x</p:attrName>
                                        </p:attrNameLst>
                                      </p:cBhvr>
                                      <p:tavLst>
                                        <p:tav tm="0">
                                          <p:val>
                                            <p:strVal val="#ppt_x"/>
                                          </p:val>
                                        </p:tav>
                                        <p:tav tm="100000">
                                          <p:val>
                                            <p:strVal val="#ppt_x"/>
                                          </p:val>
                                        </p:tav>
                                      </p:tavLst>
                                    </p:anim>
                                    <p:anim calcmode="lin" valueType="num">
                                      <p:cBhvr additive="base">
                                        <p:cTn id="27"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nodeType="clickEffect">
                                  <p:stCondLst>
                                    <p:cond delay="0"/>
                                  </p:stCondLst>
                                  <p:childTnLst>
                                    <p:set>
                                      <p:cBhvr>
                                        <p:cTn id="31" dur="1" fill="hold">
                                          <p:stCondLst>
                                            <p:cond delay="0"/>
                                          </p:stCondLst>
                                        </p:cTn>
                                        <p:tgtEl>
                                          <p:spTgt spid="11">
                                            <p:txEl>
                                              <p:pRg st="1" end="1"/>
                                            </p:txEl>
                                          </p:spTgt>
                                        </p:tgtEl>
                                        <p:attrNameLst>
                                          <p:attrName>style.visibility</p:attrName>
                                        </p:attrNameLst>
                                      </p:cBhvr>
                                      <p:to>
                                        <p:strVal val="visible"/>
                                      </p:to>
                                    </p:set>
                                    <p:anim calcmode="lin" valueType="num">
                                      <p:cBhvr>
                                        <p:cTn id="32" dur="500" fill="hold"/>
                                        <p:tgtEl>
                                          <p:spTgt spid="11">
                                            <p:txEl>
                                              <p:pRg st="1" end="1"/>
                                            </p:txEl>
                                          </p:spTgt>
                                        </p:tgtEl>
                                        <p:attrNameLst>
                                          <p:attrName>ppt_w</p:attrName>
                                        </p:attrNameLst>
                                      </p:cBhvr>
                                      <p:tavLst>
                                        <p:tav tm="0">
                                          <p:val>
                                            <p:fltVal val="0"/>
                                          </p:val>
                                        </p:tav>
                                        <p:tav tm="100000">
                                          <p:val>
                                            <p:strVal val="#ppt_w"/>
                                          </p:val>
                                        </p:tav>
                                      </p:tavLst>
                                    </p:anim>
                                    <p:anim calcmode="lin" valueType="num">
                                      <p:cBhvr>
                                        <p:cTn id="33" dur="500" fill="hold"/>
                                        <p:tgtEl>
                                          <p:spTgt spid="11">
                                            <p:txEl>
                                              <p:pRg st="1" end="1"/>
                                            </p:txEl>
                                          </p:spTgt>
                                        </p:tgtEl>
                                        <p:attrNameLst>
                                          <p:attrName>ppt_h</p:attrName>
                                        </p:attrNameLst>
                                      </p:cBhvr>
                                      <p:tavLst>
                                        <p:tav tm="0">
                                          <p:val>
                                            <p:fltVal val="0"/>
                                          </p:val>
                                        </p:tav>
                                        <p:tav tm="100000">
                                          <p:val>
                                            <p:strVal val="#ppt_h"/>
                                          </p:val>
                                        </p:tav>
                                      </p:tavLst>
                                    </p:anim>
                                    <p:animEffect transition="in" filter="fade">
                                      <p:cBhvr>
                                        <p:cTn id="34" dur="500"/>
                                        <p:tgtEl>
                                          <p:spTgt spid="11">
                                            <p:txEl>
                                              <p:pRg st="1" end="1"/>
                                            </p:txEl>
                                          </p:spTgt>
                                        </p:tgtEl>
                                      </p:cBhvr>
                                    </p:animEffect>
                                  </p:childTnLst>
                                </p:cTn>
                              </p:par>
                              <p:par>
                                <p:cTn id="35" presetID="53" presetClass="entr" presetSubtype="16" fill="hold" nodeType="withEffect">
                                  <p:stCondLst>
                                    <p:cond delay="0"/>
                                  </p:stCondLst>
                                  <p:childTnLst>
                                    <p:set>
                                      <p:cBhvr>
                                        <p:cTn id="36" dur="1" fill="hold">
                                          <p:stCondLst>
                                            <p:cond delay="0"/>
                                          </p:stCondLst>
                                        </p:cTn>
                                        <p:tgtEl>
                                          <p:spTgt spid="11">
                                            <p:txEl>
                                              <p:pRg st="2" end="2"/>
                                            </p:txEl>
                                          </p:spTgt>
                                        </p:tgtEl>
                                        <p:attrNameLst>
                                          <p:attrName>style.visibility</p:attrName>
                                        </p:attrNameLst>
                                      </p:cBhvr>
                                      <p:to>
                                        <p:strVal val="visible"/>
                                      </p:to>
                                    </p:set>
                                    <p:anim calcmode="lin" valueType="num">
                                      <p:cBhvr>
                                        <p:cTn id="37" dur="500" fill="hold"/>
                                        <p:tgtEl>
                                          <p:spTgt spid="11">
                                            <p:txEl>
                                              <p:pRg st="2" end="2"/>
                                            </p:txEl>
                                          </p:spTgt>
                                        </p:tgtEl>
                                        <p:attrNameLst>
                                          <p:attrName>ppt_w</p:attrName>
                                        </p:attrNameLst>
                                      </p:cBhvr>
                                      <p:tavLst>
                                        <p:tav tm="0">
                                          <p:val>
                                            <p:fltVal val="0"/>
                                          </p:val>
                                        </p:tav>
                                        <p:tav tm="100000">
                                          <p:val>
                                            <p:strVal val="#ppt_w"/>
                                          </p:val>
                                        </p:tav>
                                      </p:tavLst>
                                    </p:anim>
                                    <p:anim calcmode="lin" valueType="num">
                                      <p:cBhvr>
                                        <p:cTn id="38" dur="500" fill="hold"/>
                                        <p:tgtEl>
                                          <p:spTgt spid="11">
                                            <p:txEl>
                                              <p:pRg st="2" end="2"/>
                                            </p:txEl>
                                          </p:spTgt>
                                        </p:tgtEl>
                                        <p:attrNameLst>
                                          <p:attrName>ppt_h</p:attrName>
                                        </p:attrNameLst>
                                      </p:cBhvr>
                                      <p:tavLst>
                                        <p:tav tm="0">
                                          <p:val>
                                            <p:fltVal val="0"/>
                                          </p:val>
                                        </p:tav>
                                        <p:tav tm="100000">
                                          <p:val>
                                            <p:strVal val="#ppt_h"/>
                                          </p:val>
                                        </p:tav>
                                      </p:tavLst>
                                    </p:anim>
                                    <p:animEffect transition="in" filter="fade">
                                      <p:cBhvr>
                                        <p:cTn id="39" dur="500"/>
                                        <p:tgtEl>
                                          <p:spTgt spid="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592"/>
        <p:cNvGrpSpPr/>
        <p:nvPr/>
      </p:nvGrpSpPr>
      <p:grpSpPr>
        <a:xfrm>
          <a:off x="0" y="0"/>
          <a:ext cx="0" cy="0"/>
          <a:chOff x="0" y="0"/>
          <a:chExt cx="0" cy="0"/>
        </a:xfrm>
      </p:grpSpPr>
      <p:pic>
        <p:nvPicPr>
          <p:cNvPr id="3" name="Picture 2">
            <a:extLst>
              <a:ext uri="{FF2B5EF4-FFF2-40B4-BE49-F238E27FC236}">
                <a16:creationId xmlns:a16="http://schemas.microsoft.com/office/drawing/2014/main" id="{C8A2C3BB-37D5-D088-4E41-2EA1D38E0FC7}"/>
              </a:ext>
            </a:extLst>
          </p:cNvPr>
          <p:cNvPicPr>
            <a:picLocks noChangeAspect="1"/>
          </p:cNvPicPr>
          <p:nvPr/>
        </p:nvPicPr>
        <p:blipFill rotWithShape="1">
          <a:blip r:embed="rId5"/>
          <a:srcRect r="5615"/>
          <a:stretch/>
        </p:blipFill>
        <p:spPr>
          <a:xfrm>
            <a:off x="6203834" y="5042036"/>
            <a:ext cx="5737795" cy="1376409"/>
          </a:xfrm>
          <a:prstGeom prst="rect">
            <a:avLst/>
          </a:prstGeom>
        </p:spPr>
      </p:pic>
      <p:pic>
        <p:nvPicPr>
          <p:cNvPr id="2" name="Picture 1">
            <a:extLst>
              <a:ext uri="{FF2B5EF4-FFF2-40B4-BE49-F238E27FC236}">
                <a16:creationId xmlns:a16="http://schemas.microsoft.com/office/drawing/2014/main" id="{B07A5DC9-9B8B-33CE-ED88-FF985CDB2CDB}"/>
              </a:ext>
            </a:extLst>
          </p:cNvPr>
          <p:cNvPicPr>
            <a:picLocks noChangeAspect="1"/>
          </p:cNvPicPr>
          <p:nvPr/>
        </p:nvPicPr>
        <p:blipFill rotWithShape="1">
          <a:blip r:embed="rId6"/>
          <a:srcRect r="18596"/>
          <a:stretch/>
        </p:blipFill>
        <p:spPr>
          <a:xfrm>
            <a:off x="5923220" y="1453893"/>
            <a:ext cx="5865890" cy="3229699"/>
          </a:xfrm>
          <a:prstGeom prst="rect">
            <a:avLst/>
          </a:prstGeom>
        </p:spPr>
      </p:pic>
      <p:sp>
        <p:nvSpPr>
          <p:cNvPr id="4" name="Rectangle 3"/>
          <p:cNvSpPr/>
          <p:nvPr/>
        </p:nvSpPr>
        <p:spPr>
          <a:xfrm>
            <a:off x="708999" y="1557879"/>
            <a:ext cx="2618024" cy="523220"/>
          </a:xfrm>
          <a:prstGeom prst="rect">
            <a:avLst/>
          </a:prstGeom>
        </p:spPr>
        <p:txBody>
          <a:bodyPr wrap="none">
            <a:spAutoFit/>
          </a:bodyPr>
          <a:lstStyle/>
          <a:p>
            <a:pPr defTabSz="1219170"/>
            <a:r>
              <a:rPr lang="en-US" sz="2800" b="1" dirty="0">
                <a:solidFill>
                  <a:schemeClr val="tx1"/>
                </a:solidFill>
                <a:latin typeface="+mn-lt"/>
              </a:rPr>
              <a:t>I. </a:t>
            </a:r>
            <a:r>
              <a:rPr lang="en-US" sz="2800" b="1" dirty="0" err="1">
                <a:solidFill>
                  <a:schemeClr val="tx1"/>
                </a:solidFill>
                <a:latin typeface="+mn-lt"/>
              </a:rPr>
              <a:t>Đèn</a:t>
            </a:r>
            <a:r>
              <a:rPr lang="en-US" sz="2800" b="1" dirty="0">
                <a:solidFill>
                  <a:schemeClr val="tx1"/>
                </a:solidFill>
                <a:latin typeface="+mn-lt"/>
              </a:rPr>
              <a:t> </a:t>
            </a:r>
            <a:r>
              <a:rPr lang="en-US" sz="2800" b="1" dirty="0" err="1">
                <a:solidFill>
                  <a:schemeClr val="tx1"/>
                </a:solidFill>
                <a:latin typeface="+mn-lt"/>
              </a:rPr>
              <a:t>sợi</a:t>
            </a:r>
            <a:r>
              <a:rPr lang="en-US" sz="2800" b="1" dirty="0">
                <a:solidFill>
                  <a:schemeClr val="tx1"/>
                </a:solidFill>
                <a:latin typeface="+mn-lt"/>
              </a:rPr>
              <a:t> </a:t>
            </a:r>
            <a:r>
              <a:rPr lang="en-US" sz="2800" b="1" dirty="0" err="1">
                <a:solidFill>
                  <a:schemeClr val="tx1"/>
                </a:solidFill>
                <a:latin typeface="+mn-lt"/>
              </a:rPr>
              <a:t>đốt</a:t>
            </a:r>
            <a:endParaRPr lang="en-US" sz="2800" b="1" dirty="0">
              <a:solidFill>
                <a:schemeClr val="tx1"/>
              </a:solidFill>
              <a:latin typeface="+mn-lt"/>
            </a:endParaRPr>
          </a:p>
        </p:txBody>
      </p:sp>
      <p:sp>
        <p:nvSpPr>
          <p:cNvPr id="8" name="Rounded Rectangle 7"/>
          <p:cNvSpPr/>
          <p:nvPr/>
        </p:nvSpPr>
        <p:spPr>
          <a:xfrm>
            <a:off x="5269937" y="864812"/>
            <a:ext cx="2808271" cy="712341"/>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en-US" sz="2400" dirty="0" err="1">
                <a:solidFill>
                  <a:schemeClr val="tx1"/>
                </a:solidFill>
              </a:rPr>
              <a:t>Hoạt</a:t>
            </a:r>
            <a:r>
              <a:rPr lang="en-US" sz="2400" dirty="0">
                <a:solidFill>
                  <a:schemeClr val="tx1"/>
                </a:solidFill>
              </a:rPr>
              <a:t> </a:t>
            </a:r>
            <a:r>
              <a:rPr lang="en-US" sz="2400" dirty="0" err="1">
                <a:solidFill>
                  <a:schemeClr val="tx1"/>
                </a:solidFill>
              </a:rPr>
              <a:t>động</a:t>
            </a:r>
            <a:r>
              <a:rPr lang="en-US" sz="2400" dirty="0">
                <a:solidFill>
                  <a:schemeClr val="tx1"/>
                </a:solidFill>
              </a:rPr>
              <a:t> </a:t>
            </a:r>
            <a:r>
              <a:rPr lang="en-US" sz="2400" dirty="0" err="1">
                <a:solidFill>
                  <a:schemeClr val="tx1"/>
                </a:solidFill>
              </a:rPr>
              <a:t>nhóm</a:t>
            </a:r>
            <a:endParaRPr lang="en-US" sz="2400" dirty="0">
              <a:solidFill>
                <a:schemeClr val="tx1"/>
              </a:solidFill>
            </a:endParaRPr>
          </a:p>
        </p:txBody>
      </p:sp>
      <p:pic>
        <p:nvPicPr>
          <p:cNvPr id="9" name="Picture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253921" y="706543"/>
            <a:ext cx="1000017" cy="1000017"/>
          </a:xfrm>
          <a:prstGeom prst="rect">
            <a:avLst/>
          </a:prstGeom>
        </p:spPr>
      </p:pic>
      <p:sp>
        <p:nvSpPr>
          <p:cNvPr id="10" name="TextBox 9"/>
          <p:cNvSpPr txBox="1"/>
          <p:nvPr/>
        </p:nvSpPr>
        <p:spPr>
          <a:xfrm>
            <a:off x="8983510" y="1096214"/>
            <a:ext cx="1301393" cy="461665"/>
          </a:xfrm>
          <a:prstGeom prst="rect">
            <a:avLst/>
          </a:prstGeom>
          <a:noFill/>
        </p:spPr>
        <p:txBody>
          <a:bodyPr wrap="square" rtlCol="0">
            <a:spAutoFit/>
          </a:bodyPr>
          <a:lstStyle/>
          <a:p>
            <a:pPr defTabSz="1219170"/>
            <a:r>
              <a:rPr lang="en-US" sz="2400" u="sng" dirty="0">
                <a:solidFill>
                  <a:schemeClr val="tx1"/>
                </a:solidFill>
                <a:latin typeface="+mn-lt"/>
              </a:rPr>
              <a:t>: 3 </a:t>
            </a:r>
            <a:r>
              <a:rPr lang="en-US" sz="2400" u="sng" dirty="0" err="1">
                <a:solidFill>
                  <a:schemeClr val="tx1"/>
                </a:solidFill>
                <a:latin typeface="+mn-lt"/>
              </a:rPr>
              <a:t>phút</a:t>
            </a:r>
            <a:endParaRPr lang="en-US" sz="2400" u="sng" dirty="0">
              <a:solidFill>
                <a:schemeClr val="tx1"/>
              </a:solidFill>
              <a:latin typeface="+mn-lt"/>
            </a:endParaRPr>
          </a:p>
        </p:txBody>
      </p:sp>
      <p:sp>
        <p:nvSpPr>
          <p:cNvPr id="12" name="Rectangle 11"/>
          <p:cNvSpPr/>
          <p:nvPr/>
        </p:nvSpPr>
        <p:spPr>
          <a:xfrm>
            <a:off x="708999" y="2166234"/>
            <a:ext cx="5737795" cy="4445832"/>
          </a:xfrm>
          <a:prstGeom prst="rect">
            <a:avLst/>
          </a:prstGeom>
        </p:spPr>
        <p:txBody>
          <a:bodyPr wrap="square">
            <a:spAutoFit/>
          </a:bodyPr>
          <a:lstStyle/>
          <a:p>
            <a:pPr defTabSz="1219170">
              <a:lnSpc>
                <a:spcPct val="150000"/>
              </a:lnSpc>
            </a:pPr>
            <a:r>
              <a:rPr lang="vi-VN" sz="2400" dirty="0">
                <a:solidFill>
                  <a:schemeClr val="tx1"/>
                </a:solidFill>
                <a:latin typeface="+mn-lt"/>
              </a:rPr>
              <a:t>3. Hãy nêu nguyên lí làm việc và sơ đồ khối của đèn sợi đốt. </a:t>
            </a:r>
          </a:p>
          <a:p>
            <a:pPr defTabSz="1219170">
              <a:lnSpc>
                <a:spcPct val="150000"/>
              </a:lnSpc>
            </a:pPr>
            <a:r>
              <a:rPr lang="vi-VN" sz="2400" dirty="0">
                <a:solidFill>
                  <a:schemeClr val="tx1"/>
                </a:solidFill>
                <a:latin typeface="+mn-lt"/>
              </a:rPr>
              <a:t>4. Các thông số kĩ thuật của đồ dùng điện trong gia đình là gì?</a:t>
            </a:r>
          </a:p>
          <a:p>
            <a:pPr defTabSz="1219170">
              <a:lnSpc>
                <a:spcPct val="150000"/>
              </a:lnSpc>
            </a:pPr>
            <a:r>
              <a:rPr lang="vi-VN" sz="2400" dirty="0">
                <a:solidFill>
                  <a:schemeClr val="tx1"/>
                </a:solidFill>
                <a:latin typeface="+mn-lt"/>
              </a:rPr>
              <a:t>5. Các đặc điểm chính của đèn sợi đốt là gì?</a:t>
            </a:r>
          </a:p>
          <a:p>
            <a:pPr defTabSz="1219170">
              <a:lnSpc>
                <a:spcPct val="150000"/>
              </a:lnSpc>
            </a:pPr>
            <a:r>
              <a:rPr lang="vi-VN" sz="2400" dirty="0">
                <a:solidFill>
                  <a:schemeClr val="tx1"/>
                </a:solidFill>
                <a:latin typeface="+mn-lt"/>
              </a:rPr>
              <a:t>6. Khi bóng đèn đang sáng có nên chạm tay vào không? Vì sao?</a:t>
            </a:r>
          </a:p>
        </p:txBody>
      </p:sp>
    </p:spTree>
    <p:custDataLst>
      <p:tags r:id="rId1"/>
    </p:custDataLst>
    <p:extLst>
      <p:ext uri="{BB962C8B-B14F-4D97-AF65-F5344CB8AC3E}">
        <p14:creationId xmlns:p14="http://schemas.microsoft.com/office/powerpoint/2010/main" val="94038237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631"/>
        <p:cNvGrpSpPr/>
        <p:nvPr/>
      </p:nvGrpSpPr>
      <p:grpSpPr>
        <a:xfrm>
          <a:off x="0" y="0"/>
          <a:ext cx="0" cy="0"/>
          <a:chOff x="0" y="0"/>
          <a:chExt cx="0" cy="0"/>
        </a:xfrm>
      </p:grpSpPr>
      <p:sp>
        <p:nvSpPr>
          <p:cNvPr id="1632" name="Google Shape;1632;p21"/>
          <p:cNvSpPr txBox="1">
            <a:spLocks noGrp="1"/>
          </p:cNvSpPr>
          <p:nvPr>
            <p:ph type="title"/>
          </p:nvPr>
        </p:nvSpPr>
        <p:spPr>
          <a:xfrm>
            <a:off x="806571" y="1445765"/>
            <a:ext cx="7546800" cy="628400"/>
          </a:xfrm>
          <a:prstGeom prst="rect">
            <a:avLst/>
          </a:prstGeom>
        </p:spPr>
        <p:txBody>
          <a:bodyPr spcFirstLastPara="1" wrap="square" lIns="0" tIns="0" rIns="0" bIns="0" anchor="b" anchorCtr="0">
            <a:noAutofit/>
          </a:bodyPr>
          <a:lstStyle/>
          <a:p>
            <a:r>
              <a:rPr lang="en-US" sz="2800" b="1" dirty="0">
                <a:latin typeface="UTM Avo" panose="02040603050506020204" pitchFamily="18" charset="0"/>
              </a:rPr>
              <a:t>1. </a:t>
            </a:r>
            <a:r>
              <a:rPr lang="en-US" sz="2800" b="1" dirty="0" err="1">
                <a:latin typeface="UTM Avo" panose="02040603050506020204" pitchFamily="18" charset="0"/>
              </a:rPr>
              <a:t>Cấu</a:t>
            </a:r>
            <a:r>
              <a:rPr lang="en-US" sz="2800" b="1" dirty="0">
                <a:latin typeface="UTM Avo" panose="02040603050506020204" pitchFamily="18" charset="0"/>
              </a:rPr>
              <a:t> </a:t>
            </a:r>
            <a:r>
              <a:rPr lang="en-US" sz="2800" b="1" dirty="0" err="1">
                <a:latin typeface="UTM Avo" panose="02040603050506020204" pitchFamily="18" charset="0"/>
              </a:rPr>
              <a:t>tạo</a:t>
            </a:r>
            <a:endParaRPr sz="2800" b="1" dirty="0">
              <a:latin typeface="UTM Avo" panose="02040603050506020204" pitchFamily="18" charset="0"/>
            </a:endParaRPr>
          </a:p>
        </p:txBody>
      </p:sp>
      <p:sp>
        <p:nvSpPr>
          <p:cNvPr id="1635" name="Google Shape;1635;p21"/>
          <p:cNvSpPr txBox="1">
            <a:spLocks noGrp="1"/>
          </p:cNvSpPr>
          <p:nvPr>
            <p:ph type="body" idx="1"/>
          </p:nvPr>
        </p:nvSpPr>
        <p:spPr>
          <a:xfrm>
            <a:off x="7748184" y="3026626"/>
            <a:ext cx="4291020" cy="4342000"/>
          </a:xfrm>
          <a:prstGeom prst="rect">
            <a:avLst/>
          </a:prstGeom>
        </p:spPr>
        <p:txBody>
          <a:bodyPr spcFirstLastPara="1" wrap="square" lIns="0" tIns="0" rIns="0" bIns="0" anchor="t" anchorCtr="0">
            <a:noAutofit/>
          </a:bodyPr>
          <a:lstStyle/>
          <a:p>
            <a:pPr marL="0" indent="0">
              <a:lnSpc>
                <a:spcPts val="4000"/>
              </a:lnSpc>
              <a:buNone/>
            </a:pPr>
            <a:r>
              <a:rPr lang="en" b="1" dirty="0">
                <a:solidFill>
                  <a:schemeClr val="accent3">
                    <a:lumMod val="50000"/>
                  </a:schemeClr>
                </a:solidFill>
                <a:latin typeface="UTM Avo" panose="02040603050506020204" pitchFamily="18" charset="0"/>
              </a:rPr>
              <a:t>Đuôi đèn</a:t>
            </a:r>
            <a:endParaRPr b="1" dirty="0">
              <a:solidFill>
                <a:schemeClr val="accent3">
                  <a:lumMod val="50000"/>
                </a:schemeClr>
              </a:solidFill>
              <a:latin typeface="UTM Avo" panose="02040603050506020204" pitchFamily="18" charset="0"/>
            </a:endParaRPr>
          </a:p>
          <a:p>
            <a:pPr marL="0" indent="0">
              <a:lnSpc>
                <a:spcPts val="4000"/>
              </a:lnSpc>
              <a:spcBef>
                <a:spcPts val="1067"/>
              </a:spcBef>
              <a:buNone/>
            </a:pPr>
            <a:r>
              <a:rPr lang="en-US" dirty="0" err="1">
                <a:solidFill>
                  <a:schemeClr val="accent3">
                    <a:lumMod val="50000"/>
                  </a:schemeClr>
                </a:solidFill>
                <a:latin typeface="UTM Avo" panose="02040603050506020204" pitchFamily="18" charset="0"/>
              </a:rPr>
              <a:t>Làm</a:t>
            </a:r>
            <a:r>
              <a:rPr lang="en-US" dirty="0">
                <a:solidFill>
                  <a:schemeClr val="accent3">
                    <a:lumMod val="50000"/>
                  </a:schemeClr>
                </a:solidFill>
                <a:latin typeface="UTM Avo" panose="02040603050506020204" pitchFamily="18" charset="0"/>
              </a:rPr>
              <a:t> </a:t>
            </a:r>
            <a:r>
              <a:rPr lang="en-US" dirty="0" err="1">
                <a:solidFill>
                  <a:schemeClr val="accent3">
                    <a:lumMod val="50000"/>
                  </a:schemeClr>
                </a:solidFill>
                <a:latin typeface="UTM Avo" panose="02040603050506020204" pitchFamily="18" charset="0"/>
              </a:rPr>
              <a:t>bằng</a:t>
            </a:r>
            <a:r>
              <a:rPr lang="en-US" dirty="0">
                <a:solidFill>
                  <a:schemeClr val="accent3">
                    <a:lumMod val="50000"/>
                  </a:schemeClr>
                </a:solidFill>
                <a:latin typeface="UTM Avo" panose="02040603050506020204" pitchFamily="18" charset="0"/>
              </a:rPr>
              <a:t> </a:t>
            </a:r>
            <a:r>
              <a:rPr lang="en-US" dirty="0" err="1">
                <a:solidFill>
                  <a:schemeClr val="accent3">
                    <a:lumMod val="50000"/>
                  </a:schemeClr>
                </a:solidFill>
                <a:latin typeface="UTM Avo" panose="02040603050506020204" pitchFamily="18" charset="0"/>
              </a:rPr>
              <a:t>đồng</a:t>
            </a:r>
            <a:r>
              <a:rPr lang="en-US" dirty="0">
                <a:solidFill>
                  <a:schemeClr val="accent3">
                    <a:lumMod val="50000"/>
                  </a:schemeClr>
                </a:solidFill>
                <a:latin typeface="UTM Avo" panose="02040603050506020204" pitchFamily="18" charset="0"/>
              </a:rPr>
              <a:t> </a:t>
            </a:r>
            <a:r>
              <a:rPr lang="en-US" dirty="0" err="1">
                <a:solidFill>
                  <a:schemeClr val="accent3">
                    <a:lumMod val="50000"/>
                  </a:schemeClr>
                </a:solidFill>
                <a:latin typeface="UTM Avo" panose="02040603050506020204" pitchFamily="18" charset="0"/>
              </a:rPr>
              <a:t>hoặc</a:t>
            </a:r>
            <a:r>
              <a:rPr lang="en-US" dirty="0">
                <a:solidFill>
                  <a:schemeClr val="accent3">
                    <a:lumMod val="50000"/>
                  </a:schemeClr>
                </a:solidFill>
                <a:latin typeface="UTM Avo" panose="02040603050506020204" pitchFamily="18" charset="0"/>
              </a:rPr>
              <a:t> </a:t>
            </a:r>
            <a:r>
              <a:rPr lang="en-US" dirty="0" err="1">
                <a:solidFill>
                  <a:schemeClr val="accent3">
                    <a:lumMod val="50000"/>
                  </a:schemeClr>
                </a:solidFill>
                <a:latin typeface="UTM Avo" panose="02040603050506020204" pitchFamily="18" charset="0"/>
              </a:rPr>
              <a:t>sắt</a:t>
            </a:r>
            <a:r>
              <a:rPr lang="en-US" dirty="0">
                <a:solidFill>
                  <a:schemeClr val="accent3">
                    <a:lumMod val="50000"/>
                  </a:schemeClr>
                </a:solidFill>
                <a:latin typeface="UTM Avo" panose="02040603050506020204" pitchFamily="18" charset="0"/>
              </a:rPr>
              <a:t> </a:t>
            </a:r>
            <a:r>
              <a:rPr lang="en-US" dirty="0" err="1">
                <a:solidFill>
                  <a:schemeClr val="accent3">
                    <a:lumMod val="50000"/>
                  </a:schemeClr>
                </a:solidFill>
                <a:latin typeface="UTM Avo" panose="02040603050506020204" pitchFamily="18" charset="0"/>
              </a:rPr>
              <a:t>tráng</a:t>
            </a:r>
            <a:r>
              <a:rPr lang="en-US" dirty="0">
                <a:solidFill>
                  <a:schemeClr val="accent3">
                    <a:lumMod val="50000"/>
                  </a:schemeClr>
                </a:solidFill>
                <a:latin typeface="UTM Avo" panose="02040603050506020204" pitchFamily="18" charset="0"/>
              </a:rPr>
              <a:t> </a:t>
            </a:r>
            <a:r>
              <a:rPr lang="en-US" dirty="0" err="1">
                <a:solidFill>
                  <a:schemeClr val="accent3">
                    <a:lumMod val="50000"/>
                  </a:schemeClr>
                </a:solidFill>
                <a:latin typeface="UTM Avo" panose="02040603050506020204" pitchFamily="18" charset="0"/>
              </a:rPr>
              <a:t>kẽm</a:t>
            </a:r>
            <a:r>
              <a:rPr lang="en-US" dirty="0">
                <a:solidFill>
                  <a:schemeClr val="accent3">
                    <a:lumMod val="50000"/>
                  </a:schemeClr>
                </a:solidFill>
                <a:latin typeface="UTM Avo" panose="02040603050506020204" pitchFamily="18" charset="0"/>
              </a:rPr>
              <a:t> </a:t>
            </a:r>
            <a:r>
              <a:rPr lang="en-US" dirty="0" err="1">
                <a:solidFill>
                  <a:schemeClr val="accent3">
                    <a:lumMod val="50000"/>
                  </a:schemeClr>
                </a:solidFill>
                <a:latin typeface="UTM Avo" panose="02040603050506020204" pitchFamily="18" charset="0"/>
              </a:rPr>
              <a:t>và</a:t>
            </a:r>
            <a:r>
              <a:rPr lang="en-US" dirty="0">
                <a:solidFill>
                  <a:schemeClr val="accent3">
                    <a:lumMod val="50000"/>
                  </a:schemeClr>
                </a:solidFill>
                <a:latin typeface="UTM Avo" panose="02040603050506020204" pitchFamily="18" charset="0"/>
              </a:rPr>
              <a:t> </a:t>
            </a:r>
            <a:r>
              <a:rPr lang="en-US" dirty="0" err="1">
                <a:solidFill>
                  <a:schemeClr val="accent3">
                    <a:lumMod val="50000"/>
                  </a:schemeClr>
                </a:solidFill>
                <a:latin typeface="UTM Avo" panose="02040603050506020204" pitchFamily="18" charset="0"/>
              </a:rPr>
              <a:t>được</a:t>
            </a:r>
            <a:r>
              <a:rPr lang="en-US" dirty="0">
                <a:solidFill>
                  <a:schemeClr val="accent3">
                    <a:lumMod val="50000"/>
                  </a:schemeClr>
                </a:solidFill>
                <a:latin typeface="UTM Avo" panose="02040603050506020204" pitchFamily="18" charset="0"/>
              </a:rPr>
              <a:t> </a:t>
            </a:r>
            <a:r>
              <a:rPr lang="en-US" dirty="0" err="1">
                <a:solidFill>
                  <a:schemeClr val="accent3">
                    <a:lumMod val="50000"/>
                  </a:schemeClr>
                </a:solidFill>
                <a:latin typeface="UTM Avo" panose="02040603050506020204" pitchFamily="18" charset="0"/>
              </a:rPr>
              <a:t>gắn</a:t>
            </a:r>
            <a:r>
              <a:rPr lang="en-US" dirty="0">
                <a:solidFill>
                  <a:schemeClr val="accent3">
                    <a:lumMod val="50000"/>
                  </a:schemeClr>
                </a:solidFill>
                <a:latin typeface="UTM Avo" panose="02040603050506020204" pitchFamily="18" charset="0"/>
              </a:rPr>
              <a:t> </a:t>
            </a:r>
            <a:r>
              <a:rPr lang="en-US" dirty="0" err="1">
                <a:solidFill>
                  <a:schemeClr val="accent3">
                    <a:lumMod val="50000"/>
                  </a:schemeClr>
                </a:solidFill>
                <a:latin typeface="UTM Avo" panose="02040603050506020204" pitchFamily="18" charset="0"/>
              </a:rPr>
              <a:t>chặt</a:t>
            </a:r>
            <a:r>
              <a:rPr lang="en-US" dirty="0">
                <a:solidFill>
                  <a:schemeClr val="accent3">
                    <a:lumMod val="50000"/>
                  </a:schemeClr>
                </a:solidFill>
                <a:latin typeface="UTM Avo" panose="02040603050506020204" pitchFamily="18" charset="0"/>
              </a:rPr>
              <a:t> </a:t>
            </a:r>
            <a:r>
              <a:rPr lang="en-US" dirty="0" err="1">
                <a:solidFill>
                  <a:schemeClr val="accent3">
                    <a:lumMod val="50000"/>
                  </a:schemeClr>
                </a:solidFill>
                <a:latin typeface="UTM Avo" panose="02040603050506020204" pitchFamily="18" charset="0"/>
              </a:rPr>
              <a:t>với</a:t>
            </a:r>
            <a:r>
              <a:rPr lang="en-US" dirty="0">
                <a:solidFill>
                  <a:schemeClr val="accent3">
                    <a:lumMod val="50000"/>
                  </a:schemeClr>
                </a:solidFill>
                <a:latin typeface="UTM Avo" panose="02040603050506020204" pitchFamily="18" charset="0"/>
              </a:rPr>
              <a:t> </a:t>
            </a:r>
            <a:r>
              <a:rPr lang="en-US" dirty="0" err="1">
                <a:solidFill>
                  <a:schemeClr val="accent3">
                    <a:lumMod val="50000"/>
                  </a:schemeClr>
                </a:solidFill>
                <a:latin typeface="UTM Avo" panose="02040603050506020204" pitchFamily="18" charset="0"/>
              </a:rPr>
              <a:t>bóng</a:t>
            </a:r>
            <a:r>
              <a:rPr lang="en-US" dirty="0">
                <a:solidFill>
                  <a:schemeClr val="accent3">
                    <a:lumMod val="50000"/>
                  </a:schemeClr>
                </a:solidFill>
                <a:latin typeface="UTM Avo" panose="02040603050506020204" pitchFamily="18" charset="0"/>
              </a:rPr>
              <a:t> </a:t>
            </a:r>
            <a:r>
              <a:rPr lang="en-US" dirty="0" err="1">
                <a:solidFill>
                  <a:schemeClr val="accent3">
                    <a:lumMod val="50000"/>
                  </a:schemeClr>
                </a:solidFill>
                <a:latin typeface="UTM Avo" panose="02040603050506020204" pitchFamily="18" charset="0"/>
              </a:rPr>
              <a:t>thuỷ</a:t>
            </a:r>
            <a:r>
              <a:rPr lang="en-US" dirty="0">
                <a:solidFill>
                  <a:schemeClr val="accent3">
                    <a:lumMod val="50000"/>
                  </a:schemeClr>
                </a:solidFill>
                <a:latin typeface="UTM Avo" panose="02040603050506020204" pitchFamily="18" charset="0"/>
              </a:rPr>
              <a:t> </a:t>
            </a:r>
            <a:r>
              <a:rPr lang="en-US" dirty="0" err="1">
                <a:solidFill>
                  <a:schemeClr val="accent3">
                    <a:lumMod val="50000"/>
                  </a:schemeClr>
                </a:solidFill>
                <a:latin typeface="UTM Avo" panose="02040603050506020204" pitchFamily="18" charset="0"/>
              </a:rPr>
              <a:t>tinh</a:t>
            </a:r>
            <a:r>
              <a:rPr lang="en-US" dirty="0">
                <a:solidFill>
                  <a:schemeClr val="accent3">
                    <a:lumMod val="50000"/>
                  </a:schemeClr>
                </a:solidFill>
                <a:latin typeface="UTM Avo" panose="02040603050506020204" pitchFamily="18" charset="0"/>
              </a:rPr>
              <a:t>, </a:t>
            </a:r>
            <a:r>
              <a:rPr lang="en-US" dirty="0" err="1">
                <a:solidFill>
                  <a:schemeClr val="accent3">
                    <a:lumMod val="50000"/>
                  </a:schemeClr>
                </a:solidFill>
                <a:latin typeface="UTM Avo" panose="02040603050506020204" pitchFamily="18" charset="0"/>
              </a:rPr>
              <a:t>trên</a:t>
            </a:r>
            <a:r>
              <a:rPr lang="en-US" dirty="0">
                <a:solidFill>
                  <a:schemeClr val="accent3">
                    <a:lumMod val="50000"/>
                  </a:schemeClr>
                </a:solidFill>
                <a:latin typeface="UTM Avo" panose="02040603050506020204" pitchFamily="18" charset="0"/>
              </a:rPr>
              <a:t> </a:t>
            </a:r>
            <a:r>
              <a:rPr lang="en-US" dirty="0" err="1">
                <a:solidFill>
                  <a:schemeClr val="accent3">
                    <a:lumMod val="50000"/>
                  </a:schemeClr>
                </a:solidFill>
                <a:latin typeface="UTM Avo" panose="02040603050506020204" pitchFamily="18" charset="0"/>
              </a:rPr>
              <a:t>đuôi</a:t>
            </a:r>
            <a:r>
              <a:rPr lang="en-US" dirty="0">
                <a:solidFill>
                  <a:schemeClr val="accent3">
                    <a:lumMod val="50000"/>
                  </a:schemeClr>
                </a:solidFill>
                <a:latin typeface="UTM Avo" panose="02040603050506020204" pitchFamily="18" charset="0"/>
              </a:rPr>
              <a:t> </a:t>
            </a:r>
            <a:r>
              <a:rPr lang="en-US" dirty="0" err="1">
                <a:solidFill>
                  <a:schemeClr val="accent3">
                    <a:lumMod val="50000"/>
                  </a:schemeClr>
                </a:solidFill>
                <a:latin typeface="UTM Avo" panose="02040603050506020204" pitchFamily="18" charset="0"/>
              </a:rPr>
              <a:t>có</a:t>
            </a:r>
            <a:r>
              <a:rPr lang="en-US" dirty="0">
                <a:solidFill>
                  <a:schemeClr val="accent3">
                    <a:lumMod val="50000"/>
                  </a:schemeClr>
                </a:solidFill>
                <a:latin typeface="UTM Avo" panose="02040603050506020204" pitchFamily="18" charset="0"/>
              </a:rPr>
              <a:t> </a:t>
            </a:r>
            <a:r>
              <a:rPr lang="en-US" dirty="0" err="1">
                <a:solidFill>
                  <a:schemeClr val="accent3">
                    <a:lumMod val="50000"/>
                  </a:schemeClr>
                </a:solidFill>
                <a:latin typeface="UTM Avo" panose="02040603050506020204" pitchFamily="18" charset="0"/>
              </a:rPr>
              <a:t>hai</a:t>
            </a:r>
            <a:r>
              <a:rPr lang="en-US" dirty="0">
                <a:solidFill>
                  <a:schemeClr val="accent3">
                    <a:lumMod val="50000"/>
                  </a:schemeClr>
                </a:solidFill>
                <a:latin typeface="UTM Avo" panose="02040603050506020204" pitchFamily="18" charset="0"/>
              </a:rPr>
              <a:t> </a:t>
            </a:r>
            <a:r>
              <a:rPr lang="en-US" dirty="0" err="1">
                <a:solidFill>
                  <a:schemeClr val="accent3">
                    <a:lumMod val="50000"/>
                  </a:schemeClr>
                </a:solidFill>
                <a:latin typeface="UTM Avo" panose="02040603050506020204" pitchFamily="18" charset="0"/>
              </a:rPr>
              <a:t>cực</a:t>
            </a:r>
            <a:r>
              <a:rPr lang="en-US" dirty="0">
                <a:solidFill>
                  <a:schemeClr val="accent3">
                    <a:lumMod val="50000"/>
                  </a:schemeClr>
                </a:solidFill>
                <a:latin typeface="UTM Avo" panose="02040603050506020204" pitchFamily="18" charset="0"/>
              </a:rPr>
              <a:t> </a:t>
            </a:r>
            <a:r>
              <a:rPr lang="en-US" dirty="0" err="1">
                <a:solidFill>
                  <a:schemeClr val="accent3">
                    <a:lumMod val="50000"/>
                  </a:schemeClr>
                </a:solidFill>
                <a:latin typeface="UTM Avo" panose="02040603050506020204" pitchFamily="18" charset="0"/>
              </a:rPr>
              <a:t>tiếp</a:t>
            </a:r>
            <a:r>
              <a:rPr lang="en-US" dirty="0">
                <a:solidFill>
                  <a:schemeClr val="accent3">
                    <a:lumMod val="50000"/>
                  </a:schemeClr>
                </a:solidFill>
                <a:latin typeface="UTM Avo" panose="02040603050506020204" pitchFamily="18" charset="0"/>
              </a:rPr>
              <a:t> </a:t>
            </a:r>
            <a:r>
              <a:rPr lang="en-US" dirty="0" err="1">
                <a:solidFill>
                  <a:schemeClr val="accent3">
                    <a:lumMod val="50000"/>
                  </a:schemeClr>
                </a:solidFill>
                <a:latin typeface="UTM Avo" panose="02040603050506020204" pitchFamily="18" charset="0"/>
              </a:rPr>
              <a:t>xúc</a:t>
            </a:r>
            <a:r>
              <a:rPr lang="en-US" dirty="0">
                <a:solidFill>
                  <a:schemeClr val="accent3">
                    <a:lumMod val="50000"/>
                  </a:schemeClr>
                </a:solidFill>
                <a:latin typeface="UTM Avo" panose="02040603050506020204" pitchFamily="18" charset="0"/>
              </a:rPr>
              <a:t>. </a:t>
            </a:r>
            <a:r>
              <a:rPr lang="en-US" dirty="0" err="1">
                <a:solidFill>
                  <a:schemeClr val="accent3">
                    <a:lumMod val="50000"/>
                  </a:schemeClr>
                </a:solidFill>
                <a:latin typeface="UTM Avo" panose="02040603050506020204" pitchFamily="18" charset="0"/>
              </a:rPr>
              <a:t>Có</a:t>
            </a:r>
            <a:r>
              <a:rPr lang="en-US" dirty="0">
                <a:solidFill>
                  <a:schemeClr val="accent3">
                    <a:lumMod val="50000"/>
                  </a:schemeClr>
                </a:solidFill>
                <a:latin typeface="UTM Avo" panose="02040603050506020204" pitchFamily="18" charset="0"/>
              </a:rPr>
              <a:t> </a:t>
            </a:r>
            <a:r>
              <a:rPr lang="en-US" dirty="0" err="1">
                <a:solidFill>
                  <a:schemeClr val="accent3">
                    <a:lumMod val="50000"/>
                  </a:schemeClr>
                </a:solidFill>
                <a:latin typeface="UTM Avo" panose="02040603050506020204" pitchFamily="18" charset="0"/>
              </a:rPr>
              <a:t>hai</a:t>
            </a:r>
            <a:r>
              <a:rPr lang="en-US" dirty="0">
                <a:solidFill>
                  <a:schemeClr val="accent3">
                    <a:lumMod val="50000"/>
                  </a:schemeClr>
                </a:solidFill>
                <a:latin typeface="UTM Avo" panose="02040603050506020204" pitchFamily="18" charset="0"/>
              </a:rPr>
              <a:t> </a:t>
            </a:r>
            <a:r>
              <a:rPr lang="en-US" dirty="0" err="1">
                <a:solidFill>
                  <a:schemeClr val="accent3">
                    <a:lumMod val="50000"/>
                  </a:schemeClr>
                </a:solidFill>
                <a:latin typeface="UTM Avo" panose="02040603050506020204" pitchFamily="18" charset="0"/>
              </a:rPr>
              <a:t>kiểu</a:t>
            </a:r>
            <a:r>
              <a:rPr lang="en-US" dirty="0">
                <a:solidFill>
                  <a:schemeClr val="accent3">
                    <a:lumMod val="50000"/>
                  </a:schemeClr>
                </a:solidFill>
                <a:latin typeface="UTM Avo" panose="02040603050506020204" pitchFamily="18" charset="0"/>
              </a:rPr>
              <a:t> </a:t>
            </a:r>
            <a:r>
              <a:rPr lang="en-US" dirty="0" err="1">
                <a:solidFill>
                  <a:schemeClr val="accent3">
                    <a:lumMod val="50000"/>
                  </a:schemeClr>
                </a:solidFill>
                <a:latin typeface="UTM Avo" panose="02040603050506020204" pitchFamily="18" charset="0"/>
              </a:rPr>
              <a:t>đuôi</a:t>
            </a:r>
            <a:r>
              <a:rPr lang="en-US" dirty="0">
                <a:solidFill>
                  <a:schemeClr val="accent3">
                    <a:lumMod val="50000"/>
                  </a:schemeClr>
                </a:solidFill>
                <a:latin typeface="UTM Avo" panose="02040603050506020204" pitchFamily="18" charset="0"/>
              </a:rPr>
              <a:t> </a:t>
            </a:r>
            <a:r>
              <a:rPr lang="en-US" dirty="0" err="1">
                <a:solidFill>
                  <a:schemeClr val="accent3">
                    <a:lumMod val="50000"/>
                  </a:schemeClr>
                </a:solidFill>
                <a:latin typeface="UTM Avo" panose="02040603050506020204" pitchFamily="18" charset="0"/>
              </a:rPr>
              <a:t>đèn</a:t>
            </a:r>
            <a:r>
              <a:rPr lang="en-US" dirty="0">
                <a:solidFill>
                  <a:schemeClr val="accent3">
                    <a:lumMod val="50000"/>
                  </a:schemeClr>
                </a:solidFill>
                <a:latin typeface="UTM Avo" panose="02040603050506020204" pitchFamily="18" charset="0"/>
              </a:rPr>
              <a:t>: </a:t>
            </a:r>
            <a:r>
              <a:rPr lang="en-US" dirty="0" err="1">
                <a:solidFill>
                  <a:schemeClr val="accent3">
                    <a:lumMod val="50000"/>
                  </a:schemeClr>
                </a:solidFill>
                <a:latin typeface="UTM Avo" panose="02040603050506020204" pitchFamily="18" charset="0"/>
              </a:rPr>
              <a:t>đuôi</a:t>
            </a:r>
            <a:r>
              <a:rPr lang="en-US" dirty="0">
                <a:solidFill>
                  <a:schemeClr val="accent3">
                    <a:lumMod val="50000"/>
                  </a:schemeClr>
                </a:solidFill>
                <a:latin typeface="UTM Avo" panose="02040603050506020204" pitchFamily="18" charset="0"/>
              </a:rPr>
              <a:t> </a:t>
            </a:r>
            <a:r>
              <a:rPr lang="en-US" dirty="0" err="1">
                <a:solidFill>
                  <a:schemeClr val="accent3">
                    <a:lumMod val="50000"/>
                  </a:schemeClr>
                </a:solidFill>
                <a:latin typeface="UTM Avo" panose="02040603050506020204" pitchFamily="18" charset="0"/>
              </a:rPr>
              <a:t>xoáy</a:t>
            </a:r>
            <a:r>
              <a:rPr lang="en-US" dirty="0">
                <a:solidFill>
                  <a:schemeClr val="accent3">
                    <a:lumMod val="50000"/>
                  </a:schemeClr>
                </a:solidFill>
                <a:latin typeface="UTM Avo" panose="02040603050506020204" pitchFamily="18" charset="0"/>
              </a:rPr>
              <a:t> </a:t>
            </a:r>
            <a:r>
              <a:rPr lang="en-US" dirty="0" err="1">
                <a:solidFill>
                  <a:schemeClr val="accent3">
                    <a:lumMod val="50000"/>
                  </a:schemeClr>
                </a:solidFill>
                <a:latin typeface="UTM Avo" panose="02040603050506020204" pitchFamily="18" charset="0"/>
              </a:rPr>
              <a:t>và</a:t>
            </a:r>
            <a:r>
              <a:rPr lang="en-US" dirty="0">
                <a:solidFill>
                  <a:schemeClr val="accent3">
                    <a:lumMod val="50000"/>
                  </a:schemeClr>
                </a:solidFill>
                <a:latin typeface="UTM Avo" panose="02040603050506020204" pitchFamily="18" charset="0"/>
              </a:rPr>
              <a:t> </a:t>
            </a:r>
            <a:r>
              <a:rPr lang="en-US" dirty="0" err="1">
                <a:solidFill>
                  <a:schemeClr val="accent3">
                    <a:lumMod val="50000"/>
                  </a:schemeClr>
                </a:solidFill>
                <a:latin typeface="UTM Avo" panose="02040603050506020204" pitchFamily="18" charset="0"/>
              </a:rPr>
              <a:t>đuôi</a:t>
            </a:r>
            <a:r>
              <a:rPr lang="en-US" dirty="0">
                <a:solidFill>
                  <a:schemeClr val="accent3">
                    <a:lumMod val="50000"/>
                  </a:schemeClr>
                </a:solidFill>
                <a:latin typeface="UTM Avo" panose="02040603050506020204" pitchFamily="18" charset="0"/>
              </a:rPr>
              <a:t> </a:t>
            </a:r>
            <a:r>
              <a:rPr lang="en-US" dirty="0" err="1">
                <a:solidFill>
                  <a:schemeClr val="accent3">
                    <a:lumMod val="50000"/>
                  </a:schemeClr>
                </a:solidFill>
                <a:latin typeface="UTM Avo" panose="02040603050506020204" pitchFamily="18" charset="0"/>
              </a:rPr>
              <a:t>cài</a:t>
            </a:r>
            <a:r>
              <a:rPr lang="en-US" dirty="0">
                <a:solidFill>
                  <a:schemeClr val="accent3">
                    <a:lumMod val="50000"/>
                  </a:schemeClr>
                </a:solidFill>
                <a:latin typeface="UTM Avo" panose="02040603050506020204" pitchFamily="18" charset="0"/>
              </a:rPr>
              <a:t>.</a:t>
            </a:r>
          </a:p>
          <a:p>
            <a:pPr marL="0" indent="0">
              <a:lnSpc>
                <a:spcPts val="4000"/>
              </a:lnSpc>
              <a:spcBef>
                <a:spcPts val="1067"/>
              </a:spcBef>
              <a:buNone/>
            </a:pPr>
            <a:endParaRPr dirty="0">
              <a:solidFill>
                <a:schemeClr val="accent3">
                  <a:lumMod val="50000"/>
                </a:schemeClr>
              </a:solidFill>
            </a:endParaRPr>
          </a:p>
        </p:txBody>
      </p:sp>
      <p:sp>
        <p:nvSpPr>
          <p:cNvPr id="9" name="Google Shape;1635;p21"/>
          <p:cNvSpPr txBox="1">
            <a:spLocks noGrp="1"/>
          </p:cNvSpPr>
          <p:nvPr>
            <p:ph type="body" idx="2"/>
          </p:nvPr>
        </p:nvSpPr>
        <p:spPr>
          <a:xfrm>
            <a:off x="316647" y="3026626"/>
            <a:ext cx="3613096" cy="4342000"/>
          </a:xfrm>
          <a:prstGeom prst="rect">
            <a:avLst/>
          </a:prstGeom>
        </p:spPr>
        <p:txBody>
          <a:bodyPr spcFirstLastPara="1" wrap="square" lIns="0" tIns="0" rIns="0" bIns="0" anchor="t" anchorCtr="0">
            <a:noAutofit/>
          </a:bodyPr>
          <a:lstStyle/>
          <a:p>
            <a:pPr marL="0" indent="0">
              <a:lnSpc>
                <a:spcPts val="4000"/>
              </a:lnSpc>
              <a:buNone/>
            </a:pPr>
            <a:r>
              <a:rPr lang="en" b="1" dirty="0">
                <a:solidFill>
                  <a:srgbClr val="C00000"/>
                </a:solidFill>
                <a:latin typeface="UTM Avo" panose="02040603050506020204" pitchFamily="18" charset="0"/>
              </a:rPr>
              <a:t>Sợi đốt</a:t>
            </a:r>
            <a:endParaRPr b="1" dirty="0">
              <a:solidFill>
                <a:srgbClr val="C00000"/>
              </a:solidFill>
              <a:latin typeface="UTM Avo" panose="02040603050506020204" pitchFamily="18" charset="0"/>
            </a:endParaRPr>
          </a:p>
          <a:p>
            <a:pPr marL="0" indent="0">
              <a:lnSpc>
                <a:spcPts val="4000"/>
              </a:lnSpc>
              <a:spcBef>
                <a:spcPts val="1067"/>
              </a:spcBef>
              <a:buNone/>
            </a:pPr>
            <a:r>
              <a:rPr lang="en-US" dirty="0" err="1">
                <a:solidFill>
                  <a:srgbClr val="C00000"/>
                </a:solidFill>
                <a:latin typeface="UTM Avo" panose="02040603050506020204" pitchFamily="18" charset="0"/>
              </a:rPr>
              <a:t>Dây</a:t>
            </a:r>
            <a:r>
              <a:rPr lang="en-US" dirty="0">
                <a:solidFill>
                  <a:srgbClr val="C00000"/>
                </a:solidFill>
                <a:latin typeface="UTM Avo" panose="02040603050506020204" pitchFamily="18" charset="0"/>
              </a:rPr>
              <a:t> </a:t>
            </a:r>
            <a:r>
              <a:rPr lang="en-US" dirty="0" err="1">
                <a:solidFill>
                  <a:srgbClr val="C00000"/>
                </a:solidFill>
                <a:latin typeface="UTM Avo" panose="02040603050506020204" pitchFamily="18" charset="0"/>
              </a:rPr>
              <a:t>kim</a:t>
            </a:r>
            <a:r>
              <a:rPr lang="en-US" dirty="0">
                <a:solidFill>
                  <a:srgbClr val="C00000"/>
                </a:solidFill>
                <a:latin typeface="UTM Avo" panose="02040603050506020204" pitchFamily="18" charset="0"/>
              </a:rPr>
              <a:t> </a:t>
            </a:r>
            <a:r>
              <a:rPr lang="en-US" dirty="0" err="1">
                <a:solidFill>
                  <a:srgbClr val="C00000"/>
                </a:solidFill>
                <a:latin typeface="UTM Avo" panose="02040603050506020204" pitchFamily="18" charset="0"/>
              </a:rPr>
              <a:t>loại</a:t>
            </a:r>
            <a:r>
              <a:rPr lang="en-US" dirty="0">
                <a:solidFill>
                  <a:srgbClr val="C00000"/>
                </a:solidFill>
                <a:latin typeface="UTM Avo" panose="02040603050506020204" pitchFamily="18" charset="0"/>
              </a:rPr>
              <a:t> </a:t>
            </a:r>
            <a:r>
              <a:rPr lang="en-US" dirty="0" err="1">
                <a:solidFill>
                  <a:srgbClr val="C00000"/>
                </a:solidFill>
                <a:latin typeface="UTM Avo" panose="02040603050506020204" pitchFamily="18" charset="0"/>
              </a:rPr>
              <a:t>có</a:t>
            </a:r>
            <a:r>
              <a:rPr lang="en-US" dirty="0">
                <a:solidFill>
                  <a:srgbClr val="C00000"/>
                </a:solidFill>
                <a:latin typeface="UTM Avo" panose="02040603050506020204" pitchFamily="18" charset="0"/>
              </a:rPr>
              <a:t> </a:t>
            </a:r>
            <a:r>
              <a:rPr lang="en-US" dirty="0" err="1">
                <a:solidFill>
                  <a:srgbClr val="C00000"/>
                </a:solidFill>
                <a:latin typeface="UTM Avo" panose="02040603050506020204" pitchFamily="18" charset="0"/>
              </a:rPr>
              <a:t>dạng</a:t>
            </a:r>
            <a:r>
              <a:rPr lang="en-US" dirty="0">
                <a:solidFill>
                  <a:srgbClr val="C00000"/>
                </a:solidFill>
                <a:latin typeface="UTM Avo" panose="02040603050506020204" pitchFamily="18" charset="0"/>
              </a:rPr>
              <a:t> </a:t>
            </a:r>
            <a:r>
              <a:rPr lang="en-US" dirty="0" err="1">
                <a:solidFill>
                  <a:srgbClr val="C00000"/>
                </a:solidFill>
                <a:latin typeface="UTM Avo" panose="02040603050506020204" pitchFamily="18" charset="0"/>
              </a:rPr>
              <a:t>lò</a:t>
            </a:r>
            <a:r>
              <a:rPr lang="en-US" dirty="0">
                <a:solidFill>
                  <a:srgbClr val="C00000"/>
                </a:solidFill>
                <a:latin typeface="UTM Avo" panose="02040603050506020204" pitchFamily="18" charset="0"/>
              </a:rPr>
              <a:t> xo </a:t>
            </a:r>
            <a:r>
              <a:rPr lang="en-US" dirty="0" err="1">
                <a:solidFill>
                  <a:srgbClr val="C00000"/>
                </a:solidFill>
                <a:latin typeface="UTM Avo" panose="02040603050506020204" pitchFamily="18" charset="0"/>
              </a:rPr>
              <a:t>xoắn</a:t>
            </a:r>
            <a:r>
              <a:rPr lang="en-US" dirty="0">
                <a:solidFill>
                  <a:srgbClr val="C00000"/>
                </a:solidFill>
                <a:latin typeface="UTM Avo" panose="02040603050506020204" pitchFamily="18" charset="0"/>
              </a:rPr>
              <a:t>, </a:t>
            </a:r>
            <a:r>
              <a:rPr lang="en-US" dirty="0" err="1">
                <a:solidFill>
                  <a:srgbClr val="C00000"/>
                </a:solidFill>
                <a:latin typeface="UTM Avo" panose="02040603050506020204" pitchFamily="18" charset="0"/>
              </a:rPr>
              <a:t>thường</a:t>
            </a:r>
            <a:r>
              <a:rPr lang="en-US" dirty="0">
                <a:solidFill>
                  <a:srgbClr val="C00000"/>
                </a:solidFill>
                <a:latin typeface="UTM Avo" panose="02040603050506020204" pitchFamily="18" charset="0"/>
              </a:rPr>
              <a:t> </a:t>
            </a:r>
            <a:r>
              <a:rPr lang="en-US" dirty="0" err="1">
                <a:solidFill>
                  <a:srgbClr val="C00000"/>
                </a:solidFill>
                <a:latin typeface="UTM Avo" panose="02040603050506020204" pitchFamily="18" charset="0"/>
              </a:rPr>
              <a:t>làm</a:t>
            </a:r>
            <a:r>
              <a:rPr lang="en-US" dirty="0">
                <a:solidFill>
                  <a:srgbClr val="C00000"/>
                </a:solidFill>
                <a:latin typeface="UTM Avo" panose="02040603050506020204" pitchFamily="18" charset="0"/>
              </a:rPr>
              <a:t> </a:t>
            </a:r>
            <a:r>
              <a:rPr lang="en-US" dirty="0" err="1">
                <a:solidFill>
                  <a:srgbClr val="C00000"/>
                </a:solidFill>
                <a:latin typeface="UTM Avo" panose="02040603050506020204" pitchFamily="18" charset="0"/>
              </a:rPr>
              <a:t>bằng</a:t>
            </a:r>
            <a:r>
              <a:rPr lang="en-US" dirty="0">
                <a:solidFill>
                  <a:srgbClr val="C00000"/>
                </a:solidFill>
                <a:latin typeface="UTM Avo" panose="02040603050506020204" pitchFamily="18" charset="0"/>
              </a:rPr>
              <a:t> wolfram </a:t>
            </a:r>
            <a:r>
              <a:rPr lang="en-US" dirty="0" err="1">
                <a:solidFill>
                  <a:srgbClr val="C00000"/>
                </a:solidFill>
                <a:latin typeface="UTM Avo" panose="02040603050506020204" pitchFamily="18" charset="0"/>
              </a:rPr>
              <a:t>chịu</a:t>
            </a:r>
            <a:r>
              <a:rPr lang="en-US" dirty="0">
                <a:solidFill>
                  <a:srgbClr val="C00000"/>
                </a:solidFill>
                <a:latin typeface="UTM Avo" panose="02040603050506020204" pitchFamily="18" charset="0"/>
              </a:rPr>
              <a:t> </a:t>
            </a:r>
            <a:r>
              <a:rPr lang="en-US" dirty="0" err="1">
                <a:solidFill>
                  <a:srgbClr val="C00000"/>
                </a:solidFill>
                <a:latin typeface="UTM Avo" panose="02040603050506020204" pitchFamily="18" charset="0"/>
              </a:rPr>
              <a:t>được</a:t>
            </a:r>
            <a:r>
              <a:rPr lang="en-US" dirty="0">
                <a:solidFill>
                  <a:srgbClr val="C00000"/>
                </a:solidFill>
                <a:latin typeface="UTM Avo" panose="02040603050506020204" pitchFamily="18" charset="0"/>
              </a:rPr>
              <a:t> </a:t>
            </a:r>
            <a:r>
              <a:rPr lang="en-US" dirty="0" err="1">
                <a:solidFill>
                  <a:srgbClr val="C00000"/>
                </a:solidFill>
                <a:latin typeface="UTM Avo" panose="02040603050506020204" pitchFamily="18" charset="0"/>
              </a:rPr>
              <a:t>nhiệt</a:t>
            </a:r>
            <a:r>
              <a:rPr lang="en-US" dirty="0">
                <a:solidFill>
                  <a:srgbClr val="C00000"/>
                </a:solidFill>
                <a:latin typeface="UTM Avo" panose="02040603050506020204" pitchFamily="18" charset="0"/>
              </a:rPr>
              <a:t> </a:t>
            </a:r>
            <a:r>
              <a:rPr lang="en-US" dirty="0" err="1">
                <a:solidFill>
                  <a:srgbClr val="C00000"/>
                </a:solidFill>
                <a:latin typeface="UTM Avo" panose="02040603050506020204" pitchFamily="18" charset="0"/>
              </a:rPr>
              <a:t>độ</a:t>
            </a:r>
            <a:r>
              <a:rPr lang="en-US" dirty="0">
                <a:solidFill>
                  <a:srgbClr val="C00000"/>
                </a:solidFill>
                <a:latin typeface="UTM Avo" panose="02040603050506020204" pitchFamily="18" charset="0"/>
              </a:rPr>
              <a:t> </a:t>
            </a:r>
            <a:r>
              <a:rPr lang="en-US" dirty="0" err="1">
                <a:solidFill>
                  <a:srgbClr val="C00000"/>
                </a:solidFill>
                <a:latin typeface="UTM Avo" panose="02040603050506020204" pitchFamily="18" charset="0"/>
              </a:rPr>
              <a:t>cao</a:t>
            </a:r>
            <a:r>
              <a:rPr lang="en-US" dirty="0">
                <a:solidFill>
                  <a:srgbClr val="C00000"/>
                </a:solidFill>
                <a:latin typeface="UTM Avo" panose="02040603050506020204" pitchFamily="18" charset="0"/>
              </a:rPr>
              <a:t>, </a:t>
            </a:r>
            <a:r>
              <a:rPr lang="en-US" dirty="0" err="1">
                <a:solidFill>
                  <a:srgbClr val="C00000"/>
                </a:solidFill>
                <a:latin typeface="UTM Avo" panose="02040603050506020204" pitchFamily="18" charset="0"/>
              </a:rPr>
              <a:t>là</a:t>
            </a:r>
            <a:r>
              <a:rPr lang="en-US" dirty="0">
                <a:solidFill>
                  <a:srgbClr val="C00000"/>
                </a:solidFill>
                <a:latin typeface="UTM Avo" panose="02040603050506020204" pitchFamily="18" charset="0"/>
              </a:rPr>
              <a:t> </a:t>
            </a:r>
            <a:r>
              <a:rPr lang="en-US" dirty="0" err="1">
                <a:solidFill>
                  <a:srgbClr val="C00000"/>
                </a:solidFill>
                <a:latin typeface="UTM Avo" panose="02040603050506020204" pitchFamily="18" charset="0"/>
              </a:rPr>
              <a:t>bộ</a:t>
            </a:r>
            <a:r>
              <a:rPr lang="en-US" dirty="0">
                <a:solidFill>
                  <a:srgbClr val="C00000"/>
                </a:solidFill>
                <a:latin typeface="UTM Avo" panose="02040603050506020204" pitchFamily="18" charset="0"/>
              </a:rPr>
              <a:t> </a:t>
            </a:r>
            <a:r>
              <a:rPr lang="en-US" dirty="0" err="1">
                <a:solidFill>
                  <a:srgbClr val="C00000"/>
                </a:solidFill>
                <a:latin typeface="UTM Avo" panose="02040603050506020204" pitchFamily="18" charset="0"/>
              </a:rPr>
              <a:t>phận</a:t>
            </a:r>
            <a:r>
              <a:rPr lang="en-US" dirty="0">
                <a:solidFill>
                  <a:srgbClr val="C00000"/>
                </a:solidFill>
                <a:latin typeface="UTM Avo" panose="02040603050506020204" pitchFamily="18" charset="0"/>
              </a:rPr>
              <a:t> </a:t>
            </a:r>
            <a:r>
              <a:rPr lang="en-US" dirty="0" err="1">
                <a:solidFill>
                  <a:srgbClr val="C00000"/>
                </a:solidFill>
                <a:latin typeface="UTM Avo" panose="02040603050506020204" pitchFamily="18" charset="0"/>
              </a:rPr>
              <a:t>để</a:t>
            </a:r>
            <a:r>
              <a:rPr lang="en-US" dirty="0">
                <a:solidFill>
                  <a:srgbClr val="C00000"/>
                </a:solidFill>
                <a:latin typeface="UTM Avo" panose="02040603050506020204" pitchFamily="18" charset="0"/>
              </a:rPr>
              <a:t> </a:t>
            </a:r>
            <a:r>
              <a:rPr lang="en-US" dirty="0" err="1">
                <a:solidFill>
                  <a:srgbClr val="C00000"/>
                </a:solidFill>
                <a:latin typeface="UTM Avo" panose="02040603050506020204" pitchFamily="18" charset="0"/>
              </a:rPr>
              <a:t>phát</a:t>
            </a:r>
            <a:r>
              <a:rPr lang="en-US" dirty="0">
                <a:solidFill>
                  <a:srgbClr val="C00000"/>
                </a:solidFill>
                <a:latin typeface="UTM Avo" panose="02040603050506020204" pitchFamily="18" charset="0"/>
              </a:rPr>
              <a:t> </a:t>
            </a:r>
            <a:r>
              <a:rPr lang="en-US" dirty="0" err="1">
                <a:solidFill>
                  <a:srgbClr val="C00000"/>
                </a:solidFill>
                <a:latin typeface="UTM Avo" panose="02040603050506020204" pitchFamily="18" charset="0"/>
              </a:rPr>
              <a:t>sáng</a:t>
            </a:r>
            <a:r>
              <a:rPr lang="en-US" dirty="0">
                <a:solidFill>
                  <a:srgbClr val="C00000"/>
                </a:solidFill>
                <a:latin typeface="UTM Avo" panose="02040603050506020204" pitchFamily="18" charset="0"/>
              </a:rPr>
              <a:t>.</a:t>
            </a:r>
            <a:endParaRPr dirty="0">
              <a:solidFill>
                <a:srgbClr val="C00000"/>
              </a:solidFill>
              <a:latin typeface="UTM Avo" panose="02040603050506020204" pitchFamily="18" charset="0"/>
            </a:endParaRPr>
          </a:p>
        </p:txBody>
      </p:sp>
      <p:sp>
        <p:nvSpPr>
          <p:cNvPr id="12" name="Google Shape;1635;p21"/>
          <p:cNvSpPr txBox="1">
            <a:spLocks noGrp="1"/>
          </p:cNvSpPr>
          <p:nvPr>
            <p:ph type="body" idx="3"/>
          </p:nvPr>
        </p:nvSpPr>
        <p:spPr>
          <a:xfrm>
            <a:off x="4270037" y="3026626"/>
            <a:ext cx="3137853" cy="4342000"/>
          </a:xfrm>
          <a:prstGeom prst="rect">
            <a:avLst/>
          </a:prstGeom>
        </p:spPr>
        <p:txBody>
          <a:bodyPr spcFirstLastPara="1" wrap="square" lIns="0" tIns="0" rIns="0" bIns="0" anchor="t" anchorCtr="0">
            <a:noAutofit/>
          </a:bodyPr>
          <a:lstStyle/>
          <a:p>
            <a:pPr marL="0" indent="0">
              <a:lnSpc>
                <a:spcPts val="4000"/>
              </a:lnSpc>
              <a:buNone/>
            </a:pPr>
            <a:r>
              <a:rPr lang="en" b="1" dirty="0">
                <a:solidFill>
                  <a:schemeClr val="accent1">
                    <a:lumMod val="50000"/>
                  </a:schemeClr>
                </a:solidFill>
                <a:latin typeface="UTM Avo" panose="02040603050506020204" pitchFamily="18" charset="0"/>
              </a:rPr>
              <a:t>Bóng thủy tinh</a:t>
            </a:r>
            <a:endParaRPr b="1" dirty="0">
              <a:solidFill>
                <a:schemeClr val="accent1">
                  <a:lumMod val="50000"/>
                </a:schemeClr>
              </a:solidFill>
              <a:latin typeface="UTM Avo" panose="02040603050506020204" pitchFamily="18" charset="0"/>
            </a:endParaRPr>
          </a:p>
          <a:p>
            <a:pPr marL="0" indent="0">
              <a:lnSpc>
                <a:spcPts val="4000"/>
              </a:lnSpc>
              <a:spcBef>
                <a:spcPts val="1067"/>
              </a:spcBef>
              <a:buNone/>
            </a:pPr>
            <a:r>
              <a:rPr lang="en-US" dirty="0" err="1">
                <a:solidFill>
                  <a:schemeClr val="accent1">
                    <a:lumMod val="50000"/>
                  </a:schemeClr>
                </a:solidFill>
                <a:latin typeface="UTM Avo" panose="02040603050506020204" pitchFamily="18" charset="0"/>
              </a:rPr>
              <a:t>Được</a:t>
            </a:r>
            <a:r>
              <a:rPr lang="en-US" dirty="0">
                <a:solidFill>
                  <a:schemeClr val="accent1">
                    <a:lumMod val="50000"/>
                  </a:schemeClr>
                </a:solidFill>
                <a:latin typeface="UTM Avo" panose="02040603050506020204" pitchFamily="18" charset="0"/>
              </a:rPr>
              <a:t> </a:t>
            </a:r>
            <a:r>
              <a:rPr lang="en-US" dirty="0" err="1">
                <a:solidFill>
                  <a:schemeClr val="accent1">
                    <a:lumMod val="50000"/>
                  </a:schemeClr>
                </a:solidFill>
                <a:latin typeface="UTM Avo" panose="02040603050506020204" pitchFamily="18" charset="0"/>
              </a:rPr>
              <a:t>làm</a:t>
            </a:r>
            <a:r>
              <a:rPr lang="en-US" dirty="0">
                <a:solidFill>
                  <a:schemeClr val="accent1">
                    <a:lumMod val="50000"/>
                  </a:schemeClr>
                </a:solidFill>
                <a:latin typeface="UTM Avo" panose="02040603050506020204" pitchFamily="18" charset="0"/>
              </a:rPr>
              <a:t> </a:t>
            </a:r>
            <a:r>
              <a:rPr lang="en-US" dirty="0" err="1">
                <a:solidFill>
                  <a:schemeClr val="accent1">
                    <a:lumMod val="50000"/>
                  </a:schemeClr>
                </a:solidFill>
                <a:latin typeface="UTM Avo" panose="02040603050506020204" pitchFamily="18" charset="0"/>
              </a:rPr>
              <a:t>bằng</a:t>
            </a:r>
            <a:r>
              <a:rPr lang="en-US" dirty="0">
                <a:solidFill>
                  <a:schemeClr val="accent1">
                    <a:lumMod val="50000"/>
                  </a:schemeClr>
                </a:solidFill>
                <a:latin typeface="UTM Avo" panose="02040603050506020204" pitchFamily="18" charset="0"/>
              </a:rPr>
              <a:t> </a:t>
            </a:r>
            <a:r>
              <a:rPr lang="en-US" dirty="0" err="1">
                <a:solidFill>
                  <a:schemeClr val="accent1">
                    <a:lumMod val="50000"/>
                  </a:schemeClr>
                </a:solidFill>
                <a:latin typeface="UTM Avo" panose="02040603050506020204" pitchFamily="18" charset="0"/>
              </a:rPr>
              <a:t>thuỷ</a:t>
            </a:r>
            <a:r>
              <a:rPr lang="en-US" dirty="0">
                <a:solidFill>
                  <a:schemeClr val="accent1">
                    <a:lumMod val="50000"/>
                  </a:schemeClr>
                </a:solidFill>
                <a:latin typeface="UTM Avo" panose="02040603050506020204" pitchFamily="18" charset="0"/>
              </a:rPr>
              <a:t> </a:t>
            </a:r>
            <a:r>
              <a:rPr lang="en-US" dirty="0" err="1">
                <a:solidFill>
                  <a:schemeClr val="accent1">
                    <a:lumMod val="50000"/>
                  </a:schemeClr>
                </a:solidFill>
                <a:latin typeface="UTM Avo" panose="02040603050506020204" pitchFamily="18" charset="0"/>
              </a:rPr>
              <a:t>tinh</a:t>
            </a:r>
            <a:r>
              <a:rPr lang="en-US" dirty="0">
                <a:solidFill>
                  <a:schemeClr val="accent1">
                    <a:lumMod val="50000"/>
                  </a:schemeClr>
                </a:solidFill>
                <a:latin typeface="UTM Avo" panose="02040603050506020204" pitchFamily="18" charset="0"/>
              </a:rPr>
              <a:t> </a:t>
            </a:r>
            <a:r>
              <a:rPr lang="en-US" dirty="0" err="1">
                <a:solidFill>
                  <a:schemeClr val="accent1">
                    <a:lumMod val="50000"/>
                  </a:schemeClr>
                </a:solidFill>
                <a:latin typeface="UTM Avo" panose="02040603050506020204" pitchFamily="18" charset="0"/>
              </a:rPr>
              <a:t>cách</a:t>
            </a:r>
            <a:r>
              <a:rPr lang="en-US" dirty="0">
                <a:solidFill>
                  <a:schemeClr val="accent1">
                    <a:lumMod val="50000"/>
                  </a:schemeClr>
                </a:solidFill>
                <a:latin typeface="UTM Avo" panose="02040603050506020204" pitchFamily="18" charset="0"/>
              </a:rPr>
              <a:t> </a:t>
            </a:r>
            <a:r>
              <a:rPr lang="en-US" dirty="0" err="1">
                <a:solidFill>
                  <a:schemeClr val="accent1">
                    <a:lumMod val="50000"/>
                  </a:schemeClr>
                </a:solidFill>
                <a:latin typeface="UTM Avo" panose="02040603050506020204" pitchFamily="18" charset="0"/>
              </a:rPr>
              <a:t>nhiệt</a:t>
            </a:r>
            <a:r>
              <a:rPr lang="en-US" dirty="0">
                <a:solidFill>
                  <a:schemeClr val="accent1">
                    <a:lumMod val="50000"/>
                  </a:schemeClr>
                </a:solidFill>
                <a:latin typeface="UTM Avo" panose="02040603050506020204" pitchFamily="18" charset="0"/>
              </a:rPr>
              <a:t>, </a:t>
            </a:r>
            <a:r>
              <a:rPr lang="en-US" dirty="0" err="1">
                <a:solidFill>
                  <a:schemeClr val="accent1">
                    <a:lumMod val="50000"/>
                  </a:schemeClr>
                </a:solidFill>
                <a:latin typeface="UTM Avo" panose="02040603050506020204" pitchFamily="18" charset="0"/>
              </a:rPr>
              <a:t>bên</a:t>
            </a:r>
            <a:r>
              <a:rPr lang="en-US" dirty="0">
                <a:solidFill>
                  <a:schemeClr val="accent1">
                    <a:lumMod val="50000"/>
                  </a:schemeClr>
                </a:solidFill>
                <a:latin typeface="UTM Avo" panose="02040603050506020204" pitchFamily="18" charset="0"/>
              </a:rPr>
              <a:t> </a:t>
            </a:r>
            <a:r>
              <a:rPr lang="en-US" dirty="0" err="1">
                <a:solidFill>
                  <a:schemeClr val="accent1">
                    <a:lumMod val="50000"/>
                  </a:schemeClr>
                </a:solidFill>
                <a:latin typeface="UTM Avo" panose="02040603050506020204" pitchFamily="18" charset="0"/>
              </a:rPr>
              <a:t>trong</a:t>
            </a:r>
            <a:r>
              <a:rPr lang="en-US" dirty="0">
                <a:solidFill>
                  <a:schemeClr val="accent1">
                    <a:lumMod val="50000"/>
                  </a:schemeClr>
                </a:solidFill>
                <a:latin typeface="UTM Avo" panose="02040603050506020204" pitchFamily="18" charset="0"/>
              </a:rPr>
              <a:t> </a:t>
            </a:r>
            <a:r>
              <a:rPr lang="en-US" dirty="0" err="1">
                <a:solidFill>
                  <a:schemeClr val="accent1">
                    <a:lumMod val="50000"/>
                  </a:schemeClr>
                </a:solidFill>
                <a:latin typeface="UTM Avo" panose="02040603050506020204" pitchFamily="18" charset="0"/>
              </a:rPr>
              <a:t>được</a:t>
            </a:r>
            <a:r>
              <a:rPr lang="en-US" dirty="0">
                <a:solidFill>
                  <a:schemeClr val="accent1">
                    <a:lumMod val="50000"/>
                  </a:schemeClr>
                </a:solidFill>
                <a:latin typeface="UTM Avo" panose="02040603050506020204" pitchFamily="18" charset="0"/>
              </a:rPr>
              <a:t> </a:t>
            </a:r>
            <a:r>
              <a:rPr lang="en-US" dirty="0" err="1">
                <a:solidFill>
                  <a:schemeClr val="accent1">
                    <a:lumMod val="50000"/>
                  </a:schemeClr>
                </a:solidFill>
                <a:latin typeface="UTM Avo" panose="02040603050506020204" pitchFamily="18" charset="0"/>
              </a:rPr>
              <a:t>bơm</a:t>
            </a:r>
            <a:r>
              <a:rPr lang="en-US" dirty="0">
                <a:solidFill>
                  <a:schemeClr val="accent1">
                    <a:lumMod val="50000"/>
                  </a:schemeClr>
                </a:solidFill>
                <a:latin typeface="UTM Avo" panose="02040603050506020204" pitchFamily="18" charset="0"/>
              </a:rPr>
              <a:t> </a:t>
            </a:r>
            <a:r>
              <a:rPr lang="en-US" dirty="0" err="1">
                <a:solidFill>
                  <a:schemeClr val="accent1">
                    <a:lumMod val="50000"/>
                  </a:schemeClr>
                </a:solidFill>
                <a:latin typeface="UTM Avo" panose="02040603050506020204" pitchFamily="18" charset="0"/>
              </a:rPr>
              <a:t>khí</a:t>
            </a:r>
            <a:r>
              <a:rPr lang="en-US" dirty="0">
                <a:solidFill>
                  <a:schemeClr val="accent1">
                    <a:lumMod val="50000"/>
                  </a:schemeClr>
                </a:solidFill>
                <a:latin typeface="UTM Avo" panose="02040603050506020204" pitchFamily="18" charset="0"/>
              </a:rPr>
              <a:t> </a:t>
            </a:r>
            <a:r>
              <a:rPr lang="en-US" dirty="0" err="1">
                <a:solidFill>
                  <a:schemeClr val="accent1">
                    <a:lumMod val="50000"/>
                  </a:schemeClr>
                </a:solidFill>
                <a:latin typeface="UTM Avo" panose="02040603050506020204" pitchFamily="18" charset="0"/>
              </a:rPr>
              <a:t>trơ</a:t>
            </a:r>
            <a:r>
              <a:rPr lang="en-US" dirty="0">
                <a:solidFill>
                  <a:schemeClr val="accent1">
                    <a:lumMod val="50000"/>
                  </a:schemeClr>
                </a:solidFill>
                <a:latin typeface="UTM Avo" panose="02040603050506020204" pitchFamily="18" charset="0"/>
              </a:rPr>
              <a:t>, </a:t>
            </a:r>
            <a:r>
              <a:rPr lang="en-US" dirty="0" err="1">
                <a:solidFill>
                  <a:schemeClr val="accent1">
                    <a:lumMod val="50000"/>
                  </a:schemeClr>
                </a:solidFill>
                <a:latin typeface="UTM Avo" panose="02040603050506020204" pitchFamily="18" charset="0"/>
              </a:rPr>
              <a:t>có</a:t>
            </a:r>
            <a:r>
              <a:rPr lang="en-US" dirty="0">
                <a:solidFill>
                  <a:schemeClr val="accent1">
                    <a:lumMod val="50000"/>
                  </a:schemeClr>
                </a:solidFill>
                <a:latin typeface="UTM Avo" panose="02040603050506020204" pitchFamily="18" charset="0"/>
              </a:rPr>
              <a:t> </a:t>
            </a:r>
            <a:r>
              <a:rPr lang="en-US" dirty="0" err="1">
                <a:solidFill>
                  <a:schemeClr val="accent1">
                    <a:lumMod val="50000"/>
                  </a:schemeClr>
                </a:solidFill>
                <a:latin typeface="UTM Avo" panose="02040603050506020204" pitchFamily="18" charset="0"/>
              </a:rPr>
              <a:t>tác</a:t>
            </a:r>
            <a:r>
              <a:rPr lang="en-US" dirty="0">
                <a:solidFill>
                  <a:schemeClr val="accent1">
                    <a:lumMod val="50000"/>
                  </a:schemeClr>
                </a:solidFill>
                <a:latin typeface="UTM Avo" panose="02040603050506020204" pitchFamily="18" charset="0"/>
              </a:rPr>
              <a:t> </a:t>
            </a:r>
            <a:r>
              <a:rPr lang="en-US" dirty="0" err="1">
                <a:solidFill>
                  <a:schemeClr val="accent1">
                    <a:lumMod val="50000"/>
                  </a:schemeClr>
                </a:solidFill>
                <a:latin typeface="UTM Avo" panose="02040603050506020204" pitchFamily="18" charset="0"/>
              </a:rPr>
              <a:t>dụng</a:t>
            </a:r>
            <a:r>
              <a:rPr lang="en-US" dirty="0">
                <a:solidFill>
                  <a:schemeClr val="accent1">
                    <a:lumMod val="50000"/>
                  </a:schemeClr>
                </a:solidFill>
                <a:latin typeface="UTM Avo" panose="02040603050506020204" pitchFamily="18" charset="0"/>
              </a:rPr>
              <a:t> </a:t>
            </a:r>
            <a:r>
              <a:rPr lang="en-US" dirty="0" err="1">
                <a:solidFill>
                  <a:schemeClr val="accent1">
                    <a:lumMod val="50000"/>
                  </a:schemeClr>
                </a:solidFill>
                <a:latin typeface="UTM Avo" panose="02040603050506020204" pitchFamily="18" charset="0"/>
              </a:rPr>
              <a:t>bảo</a:t>
            </a:r>
            <a:r>
              <a:rPr lang="en-US" dirty="0">
                <a:solidFill>
                  <a:schemeClr val="accent1">
                    <a:lumMod val="50000"/>
                  </a:schemeClr>
                </a:solidFill>
                <a:latin typeface="UTM Avo" panose="02040603050506020204" pitchFamily="18" charset="0"/>
              </a:rPr>
              <a:t> </a:t>
            </a:r>
            <a:r>
              <a:rPr lang="en-US" dirty="0" err="1">
                <a:solidFill>
                  <a:schemeClr val="accent1">
                    <a:lumMod val="50000"/>
                  </a:schemeClr>
                </a:solidFill>
                <a:latin typeface="UTM Avo" panose="02040603050506020204" pitchFamily="18" charset="0"/>
              </a:rPr>
              <a:t>vệ</a:t>
            </a:r>
            <a:r>
              <a:rPr lang="en-US" dirty="0">
                <a:solidFill>
                  <a:schemeClr val="accent1">
                    <a:lumMod val="50000"/>
                  </a:schemeClr>
                </a:solidFill>
                <a:latin typeface="UTM Avo" panose="02040603050506020204" pitchFamily="18" charset="0"/>
              </a:rPr>
              <a:t> </a:t>
            </a:r>
            <a:r>
              <a:rPr lang="en-US" dirty="0" err="1">
                <a:solidFill>
                  <a:schemeClr val="accent1">
                    <a:lumMod val="50000"/>
                  </a:schemeClr>
                </a:solidFill>
                <a:latin typeface="UTM Avo" panose="02040603050506020204" pitchFamily="18" charset="0"/>
              </a:rPr>
              <a:t>sợi</a:t>
            </a:r>
            <a:r>
              <a:rPr lang="en-US" dirty="0">
                <a:solidFill>
                  <a:schemeClr val="accent1">
                    <a:lumMod val="50000"/>
                  </a:schemeClr>
                </a:solidFill>
                <a:latin typeface="UTM Avo" panose="02040603050506020204" pitchFamily="18" charset="0"/>
              </a:rPr>
              <a:t> </a:t>
            </a:r>
            <a:r>
              <a:rPr lang="en-US" dirty="0" err="1">
                <a:solidFill>
                  <a:schemeClr val="accent1">
                    <a:lumMod val="50000"/>
                  </a:schemeClr>
                </a:solidFill>
                <a:latin typeface="UTM Avo" panose="02040603050506020204" pitchFamily="18" charset="0"/>
              </a:rPr>
              <a:t>đốt</a:t>
            </a:r>
            <a:r>
              <a:rPr lang="en-US" dirty="0">
                <a:solidFill>
                  <a:schemeClr val="accent1">
                    <a:lumMod val="50000"/>
                  </a:schemeClr>
                </a:solidFill>
                <a:latin typeface="UTM Avo" panose="02040603050506020204" pitchFamily="18" charset="0"/>
              </a:rPr>
              <a:t>.</a:t>
            </a:r>
          </a:p>
          <a:p>
            <a:pPr marL="0" indent="0">
              <a:lnSpc>
                <a:spcPts val="4000"/>
              </a:lnSpc>
              <a:spcBef>
                <a:spcPts val="1067"/>
              </a:spcBef>
              <a:buNone/>
            </a:pPr>
            <a:endParaRPr dirty="0">
              <a:solidFill>
                <a:schemeClr val="accent1">
                  <a:lumMod val="50000"/>
                </a:schemeClr>
              </a:solidFill>
            </a:endParaRPr>
          </a:p>
        </p:txBody>
      </p:sp>
      <p:sp>
        <p:nvSpPr>
          <p:cNvPr id="1636" name="Google Shape;1636;p21"/>
          <p:cNvSpPr txBox="1">
            <a:spLocks noGrp="1"/>
          </p:cNvSpPr>
          <p:nvPr>
            <p:ph type="sldNum" idx="12"/>
          </p:nvPr>
        </p:nvSpPr>
        <p:spPr>
          <a:prstGeom prst="rect">
            <a:avLst/>
          </a:prstGeom>
        </p:spPr>
        <p:txBody>
          <a:bodyPr spcFirstLastPara="1" wrap="square" lIns="0" tIns="0" rIns="0" bIns="0" anchor="ctr" anchorCtr="0">
            <a:noAutofit/>
          </a:bodyPr>
          <a:lstStyle/>
          <a:p>
            <a:pPr defTabSz="1219170"/>
            <a:fld id="{00000000-1234-1234-1234-123412341234}" type="slidenum">
              <a:rPr lang="en">
                <a:solidFill>
                  <a:srgbClr val="26303D"/>
                </a:solidFill>
              </a:rPr>
              <a:pPr defTabSz="1219170"/>
              <a:t>7</a:t>
            </a:fld>
            <a:endParaRPr>
              <a:solidFill>
                <a:srgbClr val="26303D"/>
              </a:solidFill>
            </a:endParaRPr>
          </a:p>
        </p:txBody>
      </p:sp>
      <p:sp>
        <p:nvSpPr>
          <p:cNvPr id="2" name="Rectangle 1"/>
          <p:cNvSpPr/>
          <p:nvPr/>
        </p:nvSpPr>
        <p:spPr>
          <a:xfrm>
            <a:off x="3386483" y="1508241"/>
            <a:ext cx="7912887" cy="1131848"/>
          </a:xfrm>
          <a:prstGeom prst="rect">
            <a:avLst/>
          </a:prstGeom>
        </p:spPr>
        <p:txBody>
          <a:bodyPr wrap="square">
            <a:spAutoFit/>
          </a:bodyPr>
          <a:lstStyle/>
          <a:p>
            <a:pPr algn="just" defTabSz="1219170">
              <a:lnSpc>
                <a:spcPct val="150000"/>
              </a:lnSpc>
            </a:pPr>
            <a:r>
              <a:rPr lang="en-US" sz="2400" dirty="0" err="1">
                <a:latin typeface="UTM Avo" panose="02040603050506020204" pitchFamily="18" charset="0"/>
              </a:rPr>
              <a:t>Đèn</a:t>
            </a:r>
            <a:r>
              <a:rPr lang="en-US" sz="2400" dirty="0">
                <a:latin typeface="UTM Avo" panose="02040603050506020204" pitchFamily="18" charset="0"/>
              </a:rPr>
              <a:t> </a:t>
            </a:r>
            <a:r>
              <a:rPr lang="en-US" sz="2400" dirty="0" err="1">
                <a:latin typeface="UTM Avo" panose="02040603050506020204" pitchFamily="18" charset="0"/>
              </a:rPr>
              <a:t>sợi</a:t>
            </a:r>
            <a:r>
              <a:rPr lang="en-US" sz="2400" dirty="0">
                <a:latin typeface="UTM Avo" panose="02040603050506020204" pitchFamily="18" charset="0"/>
              </a:rPr>
              <a:t> </a:t>
            </a:r>
            <a:r>
              <a:rPr lang="en-US" sz="2400" dirty="0" err="1">
                <a:latin typeface="UTM Avo" panose="02040603050506020204" pitchFamily="18" charset="0"/>
              </a:rPr>
              <a:t>đốt</a:t>
            </a:r>
            <a:r>
              <a:rPr lang="en-US" sz="2400" dirty="0">
                <a:latin typeface="UTM Avo" panose="02040603050506020204" pitchFamily="18" charset="0"/>
              </a:rPr>
              <a:t> </a:t>
            </a:r>
            <a:r>
              <a:rPr lang="en-US" sz="2400" dirty="0" err="1">
                <a:latin typeface="UTM Avo" panose="02040603050506020204" pitchFamily="18" charset="0"/>
              </a:rPr>
              <a:t>gồm</a:t>
            </a:r>
            <a:r>
              <a:rPr lang="en-US" sz="2400" dirty="0">
                <a:latin typeface="UTM Avo" panose="02040603050506020204" pitchFamily="18" charset="0"/>
              </a:rPr>
              <a:t> </a:t>
            </a:r>
            <a:r>
              <a:rPr lang="en-US" sz="2400" dirty="0" err="1">
                <a:latin typeface="UTM Avo" panose="02040603050506020204" pitchFamily="18" charset="0"/>
              </a:rPr>
              <a:t>có</a:t>
            </a:r>
            <a:r>
              <a:rPr lang="en-US" sz="2400" dirty="0">
                <a:latin typeface="UTM Avo" panose="02040603050506020204" pitchFamily="18" charset="0"/>
              </a:rPr>
              <a:t> 3 </a:t>
            </a:r>
            <a:r>
              <a:rPr lang="en-US" sz="2400" dirty="0" err="1">
                <a:latin typeface="UTM Avo" panose="02040603050506020204" pitchFamily="18" charset="0"/>
              </a:rPr>
              <a:t>bộ</a:t>
            </a:r>
            <a:r>
              <a:rPr lang="en-US" sz="2400" dirty="0">
                <a:latin typeface="UTM Avo" panose="02040603050506020204" pitchFamily="18" charset="0"/>
              </a:rPr>
              <a:t> </a:t>
            </a:r>
            <a:r>
              <a:rPr lang="en-US" sz="2400" dirty="0" err="1">
                <a:latin typeface="UTM Avo" panose="02040603050506020204" pitchFamily="18" charset="0"/>
              </a:rPr>
              <a:t>phận</a:t>
            </a:r>
            <a:r>
              <a:rPr lang="en-US" sz="2400" dirty="0">
                <a:latin typeface="UTM Avo" panose="02040603050506020204" pitchFamily="18" charset="0"/>
              </a:rPr>
              <a:t> </a:t>
            </a:r>
            <a:r>
              <a:rPr lang="en-US" sz="2400" dirty="0" err="1">
                <a:latin typeface="UTM Avo" panose="02040603050506020204" pitchFamily="18" charset="0"/>
              </a:rPr>
              <a:t>chính</a:t>
            </a:r>
            <a:r>
              <a:rPr lang="en-US" sz="2400" dirty="0">
                <a:latin typeface="UTM Avo" panose="02040603050506020204" pitchFamily="18" charset="0"/>
              </a:rPr>
              <a:t>: </a:t>
            </a:r>
            <a:r>
              <a:rPr lang="en-US" sz="2400" dirty="0" err="1">
                <a:latin typeface="UTM Avo" panose="02040603050506020204" pitchFamily="18" charset="0"/>
              </a:rPr>
              <a:t>sợi</a:t>
            </a:r>
            <a:r>
              <a:rPr lang="en-US" sz="2400" dirty="0">
                <a:latin typeface="UTM Avo" panose="02040603050506020204" pitchFamily="18" charset="0"/>
              </a:rPr>
              <a:t> </a:t>
            </a:r>
            <a:r>
              <a:rPr lang="en-US" sz="2400" dirty="0" err="1">
                <a:latin typeface="UTM Avo" panose="02040603050506020204" pitchFamily="18" charset="0"/>
              </a:rPr>
              <a:t>đốt</a:t>
            </a:r>
            <a:r>
              <a:rPr lang="en-US" sz="2400" dirty="0">
                <a:latin typeface="UTM Avo" panose="02040603050506020204" pitchFamily="18" charset="0"/>
              </a:rPr>
              <a:t>, </a:t>
            </a:r>
            <a:r>
              <a:rPr lang="en-US" sz="2400" dirty="0" err="1">
                <a:latin typeface="UTM Avo" panose="02040603050506020204" pitchFamily="18" charset="0"/>
              </a:rPr>
              <a:t>bóng</a:t>
            </a:r>
            <a:r>
              <a:rPr lang="en-US" sz="2400" dirty="0">
                <a:latin typeface="UTM Avo" panose="02040603050506020204" pitchFamily="18" charset="0"/>
              </a:rPr>
              <a:t> </a:t>
            </a:r>
            <a:r>
              <a:rPr lang="en-US" sz="2400" dirty="0" err="1">
                <a:latin typeface="UTM Avo" panose="02040603050506020204" pitchFamily="18" charset="0"/>
              </a:rPr>
              <a:t>thuỷ</a:t>
            </a:r>
            <a:r>
              <a:rPr lang="en-US" sz="2400" dirty="0">
                <a:latin typeface="UTM Avo" panose="02040603050506020204" pitchFamily="18" charset="0"/>
              </a:rPr>
              <a:t> </a:t>
            </a:r>
            <a:r>
              <a:rPr lang="en-US" sz="2400" dirty="0" err="1">
                <a:latin typeface="UTM Avo" panose="02040603050506020204" pitchFamily="18" charset="0"/>
              </a:rPr>
              <a:t>tinh</a:t>
            </a:r>
            <a:r>
              <a:rPr lang="en-US" sz="2400" dirty="0">
                <a:latin typeface="UTM Avo" panose="02040603050506020204" pitchFamily="18" charset="0"/>
              </a:rPr>
              <a:t> </a:t>
            </a:r>
            <a:r>
              <a:rPr lang="en-US" sz="2400" dirty="0" err="1">
                <a:latin typeface="UTM Avo" panose="02040603050506020204" pitchFamily="18" charset="0"/>
              </a:rPr>
              <a:t>và</a:t>
            </a:r>
            <a:r>
              <a:rPr lang="en-US" sz="2400" dirty="0">
                <a:latin typeface="UTM Avo" panose="02040603050506020204" pitchFamily="18" charset="0"/>
              </a:rPr>
              <a:t> </a:t>
            </a:r>
            <a:r>
              <a:rPr lang="en-US" sz="2400" dirty="0" err="1">
                <a:latin typeface="UTM Avo" panose="02040603050506020204" pitchFamily="18" charset="0"/>
              </a:rPr>
              <a:t>đuôi</a:t>
            </a:r>
            <a:r>
              <a:rPr lang="en-US" sz="2400" dirty="0">
                <a:latin typeface="UTM Avo" panose="02040603050506020204" pitchFamily="18" charset="0"/>
              </a:rPr>
              <a:t> </a:t>
            </a:r>
            <a:r>
              <a:rPr lang="en-US" sz="2400" dirty="0" err="1">
                <a:latin typeface="UTM Avo" panose="02040603050506020204" pitchFamily="18" charset="0"/>
              </a:rPr>
              <a:t>đèn</a:t>
            </a:r>
            <a:r>
              <a:rPr lang="en-US" sz="2400" dirty="0">
                <a:latin typeface="UTM Avo" panose="02040603050506020204" pitchFamily="18" charset="0"/>
              </a:rPr>
              <a:t>. </a:t>
            </a:r>
          </a:p>
        </p:txBody>
      </p:sp>
    </p:spTree>
    <p:custDataLst>
      <p:tags r:id="rId1"/>
    </p:custDataLst>
  </p:cSld>
  <p:clrMapOvr>
    <a:masterClrMapping/>
  </p:clrMapOvr>
  <mc:AlternateContent xmlns:mc="http://schemas.openxmlformats.org/markup-compatibility/2006" xmlns:p15="http://schemas.microsoft.com/office/powerpoint/2012/main">
    <mc:Choice Requires="p15">
      <p:transition spd="slow">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632"/>
                                        </p:tgtEl>
                                        <p:attrNameLst>
                                          <p:attrName>style.visibility</p:attrName>
                                        </p:attrNameLst>
                                      </p:cBhvr>
                                      <p:to>
                                        <p:strVal val="visible"/>
                                      </p:to>
                                    </p:set>
                                    <p:anim calcmode="lin" valueType="num">
                                      <p:cBhvr>
                                        <p:cTn id="7" dur="500" fill="hold"/>
                                        <p:tgtEl>
                                          <p:spTgt spid="1632"/>
                                        </p:tgtEl>
                                        <p:attrNameLst>
                                          <p:attrName>ppt_w</p:attrName>
                                        </p:attrNameLst>
                                      </p:cBhvr>
                                      <p:tavLst>
                                        <p:tav tm="0">
                                          <p:val>
                                            <p:fltVal val="0"/>
                                          </p:val>
                                        </p:tav>
                                        <p:tav tm="100000">
                                          <p:val>
                                            <p:strVal val="#ppt_w"/>
                                          </p:val>
                                        </p:tav>
                                      </p:tavLst>
                                    </p:anim>
                                    <p:anim calcmode="lin" valueType="num">
                                      <p:cBhvr>
                                        <p:cTn id="8" dur="500" fill="hold"/>
                                        <p:tgtEl>
                                          <p:spTgt spid="1632"/>
                                        </p:tgtEl>
                                        <p:attrNameLst>
                                          <p:attrName>ppt_h</p:attrName>
                                        </p:attrNameLst>
                                      </p:cBhvr>
                                      <p:tavLst>
                                        <p:tav tm="0">
                                          <p:val>
                                            <p:fltVal val="0"/>
                                          </p:val>
                                        </p:tav>
                                        <p:tav tm="100000">
                                          <p:val>
                                            <p:strVal val="#ppt_h"/>
                                          </p:val>
                                        </p:tav>
                                      </p:tavLst>
                                    </p:anim>
                                    <p:anim calcmode="lin" valueType="num">
                                      <p:cBhvr>
                                        <p:cTn id="9" dur="500" fill="hold"/>
                                        <p:tgtEl>
                                          <p:spTgt spid="1632"/>
                                        </p:tgtEl>
                                        <p:attrNameLst>
                                          <p:attrName>style.rotation</p:attrName>
                                        </p:attrNameLst>
                                      </p:cBhvr>
                                      <p:tavLst>
                                        <p:tav tm="0">
                                          <p:val>
                                            <p:fltVal val="90"/>
                                          </p:val>
                                        </p:tav>
                                        <p:tav tm="100000">
                                          <p:val>
                                            <p:fltVal val="0"/>
                                          </p:val>
                                        </p:tav>
                                      </p:tavLst>
                                    </p:anim>
                                    <p:animEffect transition="in" filter="fade">
                                      <p:cBhvr>
                                        <p:cTn id="10" dur="500"/>
                                        <p:tgtEl>
                                          <p:spTgt spid="1632"/>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Effect transition="in" filter="wipe(left)">
                                      <p:cBhvr>
                                        <p:cTn id="15" dur="500"/>
                                        <p:tgtEl>
                                          <p:spTgt spid="2">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7" presetClass="entr" presetSubtype="1" fill="hold" grpId="0" nodeType="clickEffect">
                                  <p:stCondLst>
                                    <p:cond delay="0"/>
                                  </p:stCondLst>
                                  <p:childTnLst>
                                    <p:set>
                                      <p:cBhvr>
                                        <p:cTn id="19" dur="1" fill="hold">
                                          <p:stCondLst>
                                            <p:cond delay="0"/>
                                          </p:stCondLst>
                                        </p:cTn>
                                        <p:tgtEl>
                                          <p:spTgt spid="9">
                                            <p:txEl>
                                              <p:pRg st="0" end="0"/>
                                            </p:txEl>
                                          </p:spTgt>
                                        </p:tgtEl>
                                        <p:attrNameLst>
                                          <p:attrName>style.visibility</p:attrName>
                                        </p:attrNameLst>
                                      </p:cBhvr>
                                      <p:to>
                                        <p:strVal val="visible"/>
                                      </p:to>
                                    </p:set>
                                    <p:anim calcmode="lin" valueType="num">
                                      <p:cBhvr>
                                        <p:cTn id="20"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21" dur="500" fill="hold"/>
                                        <p:tgtEl>
                                          <p:spTgt spid="9">
                                            <p:txEl>
                                              <p:pRg st="0" end="0"/>
                                            </p:txEl>
                                          </p:spTgt>
                                        </p:tgtEl>
                                        <p:attrNameLst>
                                          <p:attrName>ppt_y</p:attrName>
                                        </p:attrNameLst>
                                      </p:cBhvr>
                                      <p:tavLst>
                                        <p:tav tm="0">
                                          <p:val>
                                            <p:strVal val="#ppt_y-#ppt_h/2"/>
                                          </p:val>
                                        </p:tav>
                                        <p:tav tm="100000">
                                          <p:val>
                                            <p:strVal val="#ppt_y"/>
                                          </p:val>
                                        </p:tav>
                                      </p:tavLst>
                                    </p:anim>
                                    <p:anim calcmode="lin" valueType="num">
                                      <p:cBhvr>
                                        <p:cTn id="22" dur="500" fill="hold"/>
                                        <p:tgtEl>
                                          <p:spTgt spid="9">
                                            <p:txEl>
                                              <p:pRg st="0" end="0"/>
                                            </p:txEl>
                                          </p:spTgt>
                                        </p:tgtEl>
                                        <p:attrNameLst>
                                          <p:attrName>ppt_w</p:attrName>
                                        </p:attrNameLst>
                                      </p:cBhvr>
                                      <p:tavLst>
                                        <p:tav tm="0">
                                          <p:val>
                                            <p:strVal val="#ppt_w"/>
                                          </p:val>
                                        </p:tav>
                                        <p:tav tm="100000">
                                          <p:val>
                                            <p:strVal val="#ppt_w"/>
                                          </p:val>
                                        </p:tav>
                                      </p:tavLst>
                                    </p:anim>
                                    <p:anim calcmode="lin" valueType="num">
                                      <p:cBhvr>
                                        <p:cTn id="23" dur="500" fill="hold"/>
                                        <p:tgtEl>
                                          <p:spTgt spid="9">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24" fill="hold">
                      <p:stCondLst>
                        <p:cond delay="indefinite"/>
                      </p:stCondLst>
                      <p:childTnLst>
                        <p:par>
                          <p:cTn id="25" fill="hold">
                            <p:stCondLst>
                              <p:cond delay="0"/>
                            </p:stCondLst>
                            <p:childTnLst>
                              <p:par>
                                <p:cTn id="26" presetID="17" presetClass="entr" presetSubtype="1" fill="hold" grpId="0" nodeType="clickEffect">
                                  <p:stCondLst>
                                    <p:cond delay="0"/>
                                  </p:stCondLst>
                                  <p:childTnLst>
                                    <p:set>
                                      <p:cBhvr>
                                        <p:cTn id="27" dur="1" fill="hold">
                                          <p:stCondLst>
                                            <p:cond delay="0"/>
                                          </p:stCondLst>
                                        </p:cTn>
                                        <p:tgtEl>
                                          <p:spTgt spid="9">
                                            <p:txEl>
                                              <p:pRg st="1" end="1"/>
                                            </p:txEl>
                                          </p:spTgt>
                                        </p:tgtEl>
                                        <p:attrNameLst>
                                          <p:attrName>style.visibility</p:attrName>
                                        </p:attrNameLst>
                                      </p:cBhvr>
                                      <p:to>
                                        <p:strVal val="visible"/>
                                      </p:to>
                                    </p:set>
                                    <p:anim calcmode="lin" valueType="num">
                                      <p:cBhvr>
                                        <p:cTn id="28" dur="500" fill="hold"/>
                                        <p:tgtEl>
                                          <p:spTgt spid="9">
                                            <p:txEl>
                                              <p:pRg st="1" end="1"/>
                                            </p:txEl>
                                          </p:spTgt>
                                        </p:tgtEl>
                                        <p:attrNameLst>
                                          <p:attrName>ppt_x</p:attrName>
                                        </p:attrNameLst>
                                      </p:cBhvr>
                                      <p:tavLst>
                                        <p:tav tm="0">
                                          <p:val>
                                            <p:strVal val="#ppt_x"/>
                                          </p:val>
                                        </p:tav>
                                        <p:tav tm="100000">
                                          <p:val>
                                            <p:strVal val="#ppt_x"/>
                                          </p:val>
                                        </p:tav>
                                      </p:tavLst>
                                    </p:anim>
                                    <p:anim calcmode="lin" valueType="num">
                                      <p:cBhvr>
                                        <p:cTn id="29" dur="500" fill="hold"/>
                                        <p:tgtEl>
                                          <p:spTgt spid="9">
                                            <p:txEl>
                                              <p:pRg st="1" end="1"/>
                                            </p:txEl>
                                          </p:spTgt>
                                        </p:tgtEl>
                                        <p:attrNameLst>
                                          <p:attrName>ppt_y</p:attrName>
                                        </p:attrNameLst>
                                      </p:cBhvr>
                                      <p:tavLst>
                                        <p:tav tm="0">
                                          <p:val>
                                            <p:strVal val="#ppt_y-#ppt_h/2"/>
                                          </p:val>
                                        </p:tav>
                                        <p:tav tm="100000">
                                          <p:val>
                                            <p:strVal val="#ppt_y"/>
                                          </p:val>
                                        </p:tav>
                                      </p:tavLst>
                                    </p:anim>
                                    <p:anim calcmode="lin" valueType="num">
                                      <p:cBhvr>
                                        <p:cTn id="30" dur="500" fill="hold"/>
                                        <p:tgtEl>
                                          <p:spTgt spid="9">
                                            <p:txEl>
                                              <p:pRg st="1" end="1"/>
                                            </p:txEl>
                                          </p:spTgt>
                                        </p:tgtEl>
                                        <p:attrNameLst>
                                          <p:attrName>ppt_w</p:attrName>
                                        </p:attrNameLst>
                                      </p:cBhvr>
                                      <p:tavLst>
                                        <p:tav tm="0">
                                          <p:val>
                                            <p:strVal val="#ppt_w"/>
                                          </p:val>
                                        </p:tav>
                                        <p:tav tm="100000">
                                          <p:val>
                                            <p:strVal val="#ppt_w"/>
                                          </p:val>
                                        </p:tav>
                                      </p:tavLst>
                                    </p:anim>
                                    <p:anim calcmode="lin" valueType="num">
                                      <p:cBhvr>
                                        <p:cTn id="31" dur="500" fill="hold"/>
                                        <p:tgtEl>
                                          <p:spTgt spid="9">
                                            <p:txEl>
                                              <p:pRg st="1" end="1"/>
                                            </p:txEl>
                                          </p:spTgt>
                                        </p:tgtEl>
                                        <p:attrNameLst>
                                          <p:attrName>ppt_h</p:attrName>
                                        </p:attrNameLst>
                                      </p:cBhvr>
                                      <p:tavLst>
                                        <p:tav tm="0">
                                          <p:val>
                                            <p:fltVal val="0"/>
                                          </p:val>
                                        </p:tav>
                                        <p:tav tm="100000">
                                          <p:val>
                                            <p:strVal val="#ppt_h"/>
                                          </p:val>
                                        </p:tav>
                                      </p:tavLst>
                                    </p:anim>
                                  </p:childTnLst>
                                </p:cTn>
                              </p:par>
                            </p:childTnLst>
                          </p:cTn>
                        </p:par>
                      </p:childTnLst>
                    </p:cTn>
                  </p:par>
                  <p:par>
                    <p:cTn id="32" fill="hold">
                      <p:stCondLst>
                        <p:cond delay="indefinite"/>
                      </p:stCondLst>
                      <p:childTnLst>
                        <p:par>
                          <p:cTn id="33" fill="hold">
                            <p:stCondLst>
                              <p:cond delay="0"/>
                            </p:stCondLst>
                            <p:childTnLst>
                              <p:par>
                                <p:cTn id="34" presetID="17" presetClass="entr" presetSubtype="1" fill="hold" grpId="0" nodeType="clickEffect">
                                  <p:stCondLst>
                                    <p:cond delay="0"/>
                                  </p:stCondLst>
                                  <p:childTnLst>
                                    <p:set>
                                      <p:cBhvr>
                                        <p:cTn id="35" dur="1" fill="hold">
                                          <p:stCondLst>
                                            <p:cond delay="0"/>
                                          </p:stCondLst>
                                        </p:cTn>
                                        <p:tgtEl>
                                          <p:spTgt spid="12">
                                            <p:txEl>
                                              <p:pRg st="0" end="0"/>
                                            </p:txEl>
                                          </p:spTgt>
                                        </p:tgtEl>
                                        <p:attrNameLst>
                                          <p:attrName>style.visibility</p:attrName>
                                        </p:attrNameLst>
                                      </p:cBhvr>
                                      <p:to>
                                        <p:strVal val="visible"/>
                                      </p:to>
                                    </p:set>
                                    <p:anim calcmode="lin" valueType="num">
                                      <p:cBhvr>
                                        <p:cTn id="36"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37" dur="500" fill="hold"/>
                                        <p:tgtEl>
                                          <p:spTgt spid="12">
                                            <p:txEl>
                                              <p:pRg st="0" end="0"/>
                                            </p:txEl>
                                          </p:spTgt>
                                        </p:tgtEl>
                                        <p:attrNameLst>
                                          <p:attrName>ppt_y</p:attrName>
                                        </p:attrNameLst>
                                      </p:cBhvr>
                                      <p:tavLst>
                                        <p:tav tm="0">
                                          <p:val>
                                            <p:strVal val="#ppt_y-#ppt_h/2"/>
                                          </p:val>
                                        </p:tav>
                                        <p:tav tm="100000">
                                          <p:val>
                                            <p:strVal val="#ppt_y"/>
                                          </p:val>
                                        </p:tav>
                                      </p:tavLst>
                                    </p:anim>
                                    <p:anim calcmode="lin" valueType="num">
                                      <p:cBhvr>
                                        <p:cTn id="38" dur="500" fill="hold"/>
                                        <p:tgtEl>
                                          <p:spTgt spid="12">
                                            <p:txEl>
                                              <p:pRg st="0" end="0"/>
                                            </p:txEl>
                                          </p:spTgt>
                                        </p:tgtEl>
                                        <p:attrNameLst>
                                          <p:attrName>ppt_w</p:attrName>
                                        </p:attrNameLst>
                                      </p:cBhvr>
                                      <p:tavLst>
                                        <p:tav tm="0">
                                          <p:val>
                                            <p:strVal val="#ppt_w"/>
                                          </p:val>
                                        </p:tav>
                                        <p:tav tm="100000">
                                          <p:val>
                                            <p:strVal val="#ppt_w"/>
                                          </p:val>
                                        </p:tav>
                                      </p:tavLst>
                                    </p:anim>
                                    <p:anim calcmode="lin" valueType="num">
                                      <p:cBhvr>
                                        <p:cTn id="39" dur="500" fill="hold"/>
                                        <p:tgtEl>
                                          <p:spTgt spid="12">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40" fill="hold">
                      <p:stCondLst>
                        <p:cond delay="indefinite"/>
                      </p:stCondLst>
                      <p:childTnLst>
                        <p:par>
                          <p:cTn id="41" fill="hold">
                            <p:stCondLst>
                              <p:cond delay="0"/>
                            </p:stCondLst>
                            <p:childTnLst>
                              <p:par>
                                <p:cTn id="42" presetID="17" presetClass="entr" presetSubtype="1" fill="hold" grpId="0" nodeType="clickEffect">
                                  <p:stCondLst>
                                    <p:cond delay="0"/>
                                  </p:stCondLst>
                                  <p:childTnLst>
                                    <p:set>
                                      <p:cBhvr>
                                        <p:cTn id="43" dur="1" fill="hold">
                                          <p:stCondLst>
                                            <p:cond delay="0"/>
                                          </p:stCondLst>
                                        </p:cTn>
                                        <p:tgtEl>
                                          <p:spTgt spid="12">
                                            <p:txEl>
                                              <p:pRg st="1" end="1"/>
                                            </p:txEl>
                                          </p:spTgt>
                                        </p:tgtEl>
                                        <p:attrNameLst>
                                          <p:attrName>style.visibility</p:attrName>
                                        </p:attrNameLst>
                                      </p:cBhvr>
                                      <p:to>
                                        <p:strVal val="visible"/>
                                      </p:to>
                                    </p:set>
                                    <p:anim calcmode="lin" valueType="num">
                                      <p:cBhvr>
                                        <p:cTn id="44"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p:cTn id="45" dur="500" fill="hold"/>
                                        <p:tgtEl>
                                          <p:spTgt spid="12">
                                            <p:txEl>
                                              <p:pRg st="1" end="1"/>
                                            </p:txEl>
                                          </p:spTgt>
                                        </p:tgtEl>
                                        <p:attrNameLst>
                                          <p:attrName>ppt_y</p:attrName>
                                        </p:attrNameLst>
                                      </p:cBhvr>
                                      <p:tavLst>
                                        <p:tav tm="0">
                                          <p:val>
                                            <p:strVal val="#ppt_y-#ppt_h/2"/>
                                          </p:val>
                                        </p:tav>
                                        <p:tav tm="100000">
                                          <p:val>
                                            <p:strVal val="#ppt_y"/>
                                          </p:val>
                                        </p:tav>
                                      </p:tavLst>
                                    </p:anim>
                                    <p:anim calcmode="lin" valueType="num">
                                      <p:cBhvr>
                                        <p:cTn id="46" dur="500" fill="hold"/>
                                        <p:tgtEl>
                                          <p:spTgt spid="12">
                                            <p:txEl>
                                              <p:pRg st="1" end="1"/>
                                            </p:txEl>
                                          </p:spTgt>
                                        </p:tgtEl>
                                        <p:attrNameLst>
                                          <p:attrName>ppt_w</p:attrName>
                                        </p:attrNameLst>
                                      </p:cBhvr>
                                      <p:tavLst>
                                        <p:tav tm="0">
                                          <p:val>
                                            <p:strVal val="#ppt_w"/>
                                          </p:val>
                                        </p:tav>
                                        <p:tav tm="100000">
                                          <p:val>
                                            <p:strVal val="#ppt_w"/>
                                          </p:val>
                                        </p:tav>
                                      </p:tavLst>
                                    </p:anim>
                                    <p:anim calcmode="lin" valueType="num">
                                      <p:cBhvr>
                                        <p:cTn id="47" dur="500" fill="hold"/>
                                        <p:tgtEl>
                                          <p:spTgt spid="12">
                                            <p:txEl>
                                              <p:pRg st="1" end="1"/>
                                            </p:txEl>
                                          </p:spTgt>
                                        </p:tgtEl>
                                        <p:attrNameLst>
                                          <p:attrName>ppt_h</p:attrName>
                                        </p:attrNameLst>
                                      </p:cBhvr>
                                      <p:tavLst>
                                        <p:tav tm="0">
                                          <p:val>
                                            <p:fltVal val="0"/>
                                          </p:val>
                                        </p:tav>
                                        <p:tav tm="100000">
                                          <p:val>
                                            <p:strVal val="#ppt_h"/>
                                          </p:val>
                                        </p:tav>
                                      </p:tavLst>
                                    </p:anim>
                                  </p:childTnLst>
                                </p:cTn>
                              </p:par>
                            </p:childTnLst>
                          </p:cTn>
                        </p:par>
                      </p:childTnLst>
                    </p:cTn>
                  </p:par>
                  <p:par>
                    <p:cTn id="48" fill="hold">
                      <p:stCondLst>
                        <p:cond delay="indefinite"/>
                      </p:stCondLst>
                      <p:childTnLst>
                        <p:par>
                          <p:cTn id="49" fill="hold">
                            <p:stCondLst>
                              <p:cond delay="0"/>
                            </p:stCondLst>
                            <p:childTnLst>
                              <p:par>
                                <p:cTn id="50" presetID="17" presetClass="entr" presetSubtype="1" fill="hold" grpId="0" nodeType="clickEffect">
                                  <p:stCondLst>
                                    <p:cond delay="0"/>
                                  </p:stCondLst>
                                  <p:childTnLst>
                                    <p:set>
                                      <p:cBhvr>
                                        <p:cTn id="51" dur="1" fill="hold">
                                          <p:stCondLst>
                                            <p:cond delay="0"/>
                                          </p:stCondLst>
                                        </p:cTn>
                                        <p:tgtEl>
                                          <p:spTgt spid="1635">
                                            <p:txEl>
                                              <p:pRg st="0" end="0"/>
                                            </p:txEl>
                                          </p:spTgt>
                                        </p:tgtEl>
                                        <p:attrNameLst>
                                          <p:attrName>style.visibility</p:attrName>
                                        </p:attrNameLst>
                                      </p:cBhvr>
                                      <p:to>
                                        <p:strVal val="visible"/>
                                      </p:to>
                                    </p:set>
                                    <p:anim calcmode="lin" valueType="num">
                                      <p:cBhvr>
                                        <p:cTn id="52" dur="500" fill="hold"/>
                                        <p:tgtEl>
                                          <p:spTgt spid="1635">
                                            <p:txEl>
                                              <p:pRg st="0" end="0"/>
                                            </p:txEl>
                                          </p:spTgt>
                                        </p:tgtEl>
                                        <p:attrNameLst>
                                          <p:attrName>ppt_x</p:attrName>
                                        </p:attrNameLst>
                                      </p:cBhvr>
                                      <p:tavLst>
                                        <p:tav tm="0">
                                          <p:val>
                                            <p:strVal val="#ppt_x"/>
                                          </p:val>
                                        </p:tav>
                                        <p:tav tm="100000">
                                          <p:val>
                                            <p:strVal val="#ppt_x"/>
                                          </p:val>
                                        </p:tav>
                                      </p:tavLst>
                                    </p:anim>
                                    <p:anim calcmode="lin" valueType="num">
                                      <p:cBhvr>
                                        <p:cTn id="53" dur="500" fill="hold"/>
                                        <p:tgtEl>
                                          <p:spTgt spid="1635">
                                            <p:txEl>
                                              <p:pRg st="0" end="0"/>
                                            </p:txEl>
                                          </p:spTgt>
                                        </p:tgtEl>
                                        <p:attrNameLst>
                                          <p:attrName>ppt_y</p:attrName>
                                        </p:attrNameLst>
                                      </p:cBhvr>
                                      <p:tavLst>
                                        <p:tav tm="0">
                                          <p:val>
                                            <p:strVal val="#ppt_y-#ppt_h/2"/>
                                          </p:val>
                                        </p:tav>
                                        <p:tav tm="100000">
                                          <p:val>
                                            <p:strVal val="#ppt_y"/>
                                          </p:val>
                                        </p:tav>
                                      </p:tavLst>
                                    </p:anim>
                                    <p:anim calcmode="lin" valueType="num">
                                      <p:cBhvr>
                                        <p:cTn id="54" dur="500" fill="hold"/>
                                        <p:tgtEl>
                                          <p:spTgt spid="1635">
                                            <p:txEl>
                                              <p:pRg st="0" end="0"/>
                                            </p:txEl>
                                          </p:spTgt>
                                        </p:tgtEl>
                                        <p:attrNameLst>
                                          <p:attrName>ppt_w</p:attrName>
                                        </p:attrNameLst>
                                      </p:cBhvr>
                                      <p:tavLst>
                                        <p:tav tm="0">
                                          <p:val>
                                            <p:strVal val="#ppt_w"/>
                                          </p:val>
                                        </p:tav>
                                        <p:tav tm="100000">
                                          <p:val>
                                            <p:strVal val="#ppt_w"/>
                                          </p:val>
                                        </p:tav>
                                      </p:tavLst>
                                    </p:anim>
                                    <p:anim calcmode="lin" valueType="num">
                                      <p:cBhvr>
                                        <p:cTn id="55" dur="500" fill="hold"/>
                                        <p:tgtEl>
                                          <p:spTgt spid="1635">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56" fill="hold">
                      <p:stCondLst>
                        <p:cond delay="indefinite"/>
                      </p:stCondLst>
                      <p:childTnLst>
                        <p:par>
                          <p:cTn id="57" fill="hold">
                            <p:stCondLst>
                              <p:cond delay="0"/>
                            </p:stCondLst>
                            <p:childTnLst>
                              <p:par>
                                <p:cTn id="58" presetID="17" presetClass="entr" presetSubtype="1" fill="hold" grpId="0" nodeType="clickEffect">
                                  <p:stCondLst>
                                    <p:cond delay="0"/>
                                  </p:stCondLst>
                                  <p:childTnLst>
                                    <p:set>
                                      <p:cBhvr>
                                        <p:cTn id="59" dur="1" fill="hold">
                                          <p:stCondLst>
                                            <p:cond delay="0"/>
                                          </p:stCondLst>
                                        </p:cTn>
                                        <p:tgtEl>
                                          <p:spTgt spid="1635">
                                            <p:txEl>
                                              <p:pRg st="1" end="1"/>
                                            </p:txEl>
                                          </p:spTgt>
                                        </p:tgtEl>
                                        <p:attrNameLst>
                                          <p:attrName>style.visibility</p:attrName>
                                        </p:attrNameLst>
                                      </p:cBhvr>
                                      <p:to>
                                        <p:strVal val="visible"/>
                                      </p:to>
                                    </p:set>
                                    <p:anim calcmode="lin" valueType="num">
                                      <p:cBhvr>
                                        <p:cTn id="60" dur="500" fill="hold"/>
                                        <p:tgtEl>
                                          <p:spTgt spid="1635">
                                            <p:txEl>
                                              <p:pRg st="1" end="1"/>
                                            </p:txEl>
                                          </p:spTgt>
                                        </p:tgtEl>
                                        <p:attrNameLst>
                                          <p:attrName>ppt_x</p:attrName>
                                        </p:attrNameLst>
                                      </p:cBhvr>
                                      <p:tavLst>
                                        <p:tav tm="0">
                                          <p:val>
                                            <p:strVal val="#ppt_x"/>
                                          </p:val>
                                        </p:tav>
                                        <p:tav tm="100000">
                                          <p:val>
                                            <p:strVal val="#ppt_x"/>
                                          </p:val>
                                        </p:tav>
                                      </p:tavLst>
                                    </p:anim>
                                    <p:anim calcmode="lin" valueType="num">
                                      <p:cBhvr>
                                        <p:cTn id="61" dur="500" fill="hold"/>
                                        <p:tgtEl>
                                          <p:spTgt spid="1635">
                                            <p:txEl>
                                              <p:pRg st="1" end="1"/>
                                            </p:txEl>
                                          </p:spTgt>
                                        </p:tgtEl>
                                        <p:attrNameLst>
                                          <p:attrName>ppt_y</p:attrName>
                                        </p:attrNameLst>
                                      </p:cBhvr>
                                      <p:tavLst>
                                        <p:tav tm="0">
                                          <p:val>
                                            <p:strVal val="#ppt_y-#ppt_h/2"/>
                                          </p:val>
                                        </p:tav>
                                        <p:tav tm="100000">
                                          <p:val>
                                            <p:strVal val="#ppt_y"/>
                                          </p:val>
                                        </p:tav>
                                      </p:tavLst>
                                    </p:anim>
                                    <p:anim calcmode="lin" valueType="num">
                                      <p:cBhvr>
                                        <p:cTn id="62" dur="500" fill="hold"/>
                                        <p:tgtEl>
                                          <p:spTgt spid="1635">
                                            <p:txEl>
                                              <p:pRg st="1" end="1"/>
                                            </p:txEl>
                                          </p:spTgt>
                                        </p:tgtEl>
                                        <p:attrNameLst>
                                          <p:attrName>ppt_w</p:attrName>
                                        </p:attrNameLst>
                                      </p:cBhvr>
                                      <p:tavLst>
                                        <p:tav tm="0">
                                          <p:val>
                                            <p:strVal val="#ppt_w"/>
                                          </p:val>
                                        </p:tav>
                                        <p:tav tm="100000">
                                          <p:val>
                                            <p:strVal val="#ppt_w"/>
                                          </p:val>
                                        </p:tav>
                                      </p:tavLst>
                                    </p:anim>
                                    <p:anim calcmode="lin" valueType="num">
                                      <p:cBhvr>
                                        <p:cTn id="63" dur="500" fill="hold"/>
                                        <p:tgtEl>
                                          <p:spTgt spid="1635">
                                            <p:txEl>
                                              <p:pRg st="1" end="1"/>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2" grpId="0"/>
      <p:bldP spid="1635" grpId="0" uiExpand="1" build="p"/>
      <p:bldP spid="9" grpId="0" build="p"/>
      <p:bldP spid="12"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584"/>
        <p:cNvGrpSpPr/>
        <p:nvPr/>
      </p:nvGrpSpPr>
      <p:grpSpPr>
        <a:xfrm>
          <a:off x="0" y="0"/>
          <a:ext cx="0" cy="0"/>
          <a:chOff x="0" y="0"/>
          <a:chExt cx="0" cy="0"/>
        </a:xfrm>
      </p:grpSpPr>
      <p:sp>
        <p:nvSpPr>
          <p:cNvPr id="4" name="Rectangle 3"/>
          <p:cNvSpPr/>
          <p:nvPr/>
        </p:nvSpPr>
        <p:spPr>
          <a:xfrm>
            <a:off x="4767576" y="2647721"/>
            <a:ext cx="7043424" cy="1675843"/>
          </a:xfrm>
          <a:prstGeom prst="rect">
            <a:avLst/>
          </a:prstGeom>
          <a:solidFill>
            <a:schemeClr val="accent2">
              <a:lumMod val="20000"/>
              <a:lumOff val="80000"/>
            </a:schemeClr>
          </a:solidFill>
        </p:spPr>
        <p:txBody>
          <a:bodyPr wrap="square">
            <a:spAutoFit/>
          </a:bodyPr>
          <a:lstStyle/>
          <a:p>
            <a:pPr defTabSz="1219170">
              <a:lnSpc>
                <a:spcPct val="150000"/>
              </a:lnSpc>
              <a:spcAft>
                <a:spcPts val="1067"/>
              </a:spcAft>
            </a:pPr>
            <a:r>
              <a:rPr lang="en-US" sz="2400" dirty="0" err="1">
                <a:latin typeface="UTM Avo" panose="02040603050506020204" pitchFamily="18" charset="0"/>
                <a:ea typeface="Calibri" panose="020F0502020204030204" pitchFamily="34" charset="0"/>
                <a:cs typeface="Times New Roman" panose="02020603050405020304" pitchFamily="18" charset="0"/>
              </a:rPr>
              <a:t>Khi</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được</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cấp</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điện</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dòng</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điện</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chạy</a:t>
            </a:r>
            <a:r>
              <a:rPr lang="en-US" sz="2400" dirty="0">
                <a:latin typeface="UTM Avo" panose="02040603050506020204" pitchFamily="18" charset="0"/>
                <a:ea typeface="Calibri" panose="020F0502020204030204" pitchFamily="34" charset="0"/>
                <a:cs typeface="Times New Roman" panose="02020603050405020304" pitchFamily="18" charset="0"/>
              </a:rPr>
              <a:t> qua </a:t>
            </a:r>
            <a:r>
              <a:rPr lang="en-US" sz="2400" dirty="0" err="1">
                <a:latin typeface="UTM Avo" panose="02040603050506020204" pitchFamily="18" charset="0"/>
                <a:ea typeface="Calibri" panose="020F0502020204030204" pitchFamily="34" charset="0"/>
                <a:cs typeface="Times New Roman" panose="02020603050405020304" pitchFamily="18" charset="0"/>
              </a:rPr>
              <a:t>đuôi</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đèn</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đến</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sợi</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đốt</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làm</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sợi</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đốt</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đèn</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nóng</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lên</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đến</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nhiệt</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độ</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cao</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sợi</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đốt</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đèn</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phát</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sáng</a:t>
            </a:r>
            <a:r>
              <a:rPr lang="en-US" sz="2400" dirty="0">
                <a:latin typeface="UTM Avo" panose="02040603050506020204" pitchFamily="18" charset="0"/>
                <a:ea typeface="Calibri" panose="020F0502020204030204" pitchFamily="34" charset="0"/>
                <a:cs typeface="Times New Roman" panose="02020603050405020304" pitchFamily="18" charset="0"/>
              </a:rPr>
              <a:t>.</a:t>
            </a:r>
          </a:p>
        </p:txBody>
      </p:sp>
      <p:sp>
        <p:nvSpPr>
          <p:cNvPr id="5" name="Rectangle 4"/>
          <p:cNvSpPr/>
          <p:nvPr/>
        </p:nvSpPr>
        <p:spPr>
          <a:xfrm>
            <a:off x="507592" y="1520124"/>
            <a:ext cx="4177747" cy="523220"/>
          </a:xfrm>
          <a:prstGeom prst="rect">
            <a:avLst/>
          </a:prstGeom>
        </p:spPr>
        <p:txBody>
          <a:bodyPr wrap="none">
            <a:spAutoFit/>
          </a:bodyPr>
          <a:lstStyle/>
          <a:p>
            <a:pPr defTabSz="1219170"/>
            <a:r>
              <a:rPr lang="en-US" sz="2800" b="1" dirty="0">
                <a:latin typeface="UTM Avo" panose="02040603050506020204" pitchFamily="18" charset="0"/>
              </a:rPr>
              <a:t>2. </a:t>
            </a:r>
            <a:r>
              <a:rPr lang="en-US" sz="2800" b="1" dirty="0" err="1">
                <a:latin typeface="UTM Avo" panose="02040603050506020204" pitchFamily="18" charset="0"/>
              </a:rPr>
              <a:t>Nguyên</a:t>
            </a:r>
            <a:r>
              <a:rPr lang="en-US" sz="2800" b="1" dirty="0">
                <a:latin typeface="UTM Avo" panose="02040603050506020204" pitchFamily="18" charset="0"/>
              </a:rPr>
              <a:t> </a:t>
            </a:r>
            <a:r>
              <a:rPr lang="en-US" sz="2800" b="1" dirty="0" err="1">
                <a:latin typeface="UTM Avo" panose="02040603050506020204" pitchFamily="18" charset="0"/>
              </a:rPr>
              <a:t>lí</a:t>
            </a:r>
            <a:r>
              <a:rPr lang="en-US" sz="2800" b="1" dirty="0">
                <a:latin typeface="UTM Avo" panose="02040603050506020204" pitchFamily="18" charset="0"/>
              </a:rPr>
              <a:t> </a:t>
            </a:r>
            <a:r>
              <a:rPr lang="en-US" sz="2800" b="1" dirty="0" err="1">
                <a:latin typeface="UTM Avo" panose="02040603050506020204" pitchFamily="18" charset="0"/>
              </a:rPr>
              <a:t>làm</a:t>
            </a:r>
            <a:r>
              <a:rPr lang="en-US" sz="2800" b="1" dirty="0">
                <a:latin typeface="UTM Avo" panose="02040603050506020204" pitchFamily="18" charset="0"/>
              </a:rPr>
              <a:t> </a:t>
            </a:r>
            <a:r>
              <a:rPr lang="en-US" sz="2800" b="1" dirty="0" err="1">
                <a:latin typeface="UTM Avo" panose="02040603050506020204" pitchFamily="18" charset="0"/>
              </a:rPr>
              <a:t>việc</a:t>
            </a:r>
            <a:r>
              <a:rPr lang="en-US" sz="2800" b="1" dirty="0">
                <a:latin typeface="UTM Avo" panose="02040603050506020204" pitchFamily="18" charset="0"/>
              </a:rPr>
              <a:t> </a:t>
            </a:r>
          </a:p>
        </p:txBody>
      </p:sp>
      <p:pic>
        <p:nvPicPr>
          <p:cNvPr id="12" name="Google Shape;1644;p22"/>
          <p:cNvPicPr preferRelativeResize="0"/>
          <p:nvPr/>
        </p:nvPicPr>
        <p:blipFill rotWithShape="1">
          <a:blip r:embed="rId5">
            <a:alphaModFix/>
          </a:blip>
          <a:srcRect l="5962" t="12189" b="13027"/>
          <a:stretch/>
        </p:blipFill>
        <p:spPr>
          <a:xfrm>
            <a:off x="-541585" y="2209445"/>
            <a:ext cx="4548000" cy="4548000"/>
          </a:xfrm>
          <a:prstGeom prst="chord">
            <a:avLst>
              <a:gd name="adj1" fmla="val 13174523"/>
              <a:gd name="adj2" fmla="val 8428124"/>
            </a:avLst>
          </a:prstGeom>
          <a:noFill/>
          <a:ln>
            <a:noFill/>
          </a:ln>
        </p:spPr>
      </p:pic>
    </p:spTree>
    <p:custDataLst>
      <p:tags r:id="rId1"/>
    </p:custData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checkerboard(across)">
                                      <p:cBhvr>
                                        <p:cTn id="7" dur="500"/>
                                        <p:tgtEl>
                                          <p:spTgt spid="12"/>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checkerboard(across)">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584"/>
        <p:cNvGrpSpPr/>
        <p:nvPr/>
      </p:nvGrpSpPr>
      <p:grpSpPr>
        <a:xfrm>
          <a:off x="0" y="0"/>
          <a:ext cx="0" cy="0"/>
          <a:chOff x="0" y="0"/>
          <a:chExt cx="0" cy="0"/>
        </a:xfrm>
      </p:grpSpPr>
      <p:grpSp>
        <p:nvGrpSpPr>
          <p:cNvPr id="3" name="Group 2">
            <a:extLst>
              <a:ext uri="{FF2B5EF4-FFF2-40B4-BE49-F238E27FC236}">
                <a16:creationId xmlns:a16="http://schemas.microsoft.com/office/drawing/2014/main" id="{41E46A7E-28E4-5FC0-5A26-23594E8CE745}"/>
              </a:ext>
            </a:extLst>
          </p:cNvPr>
          <p:cNvGrpSpPr/>
          <p:nvPr/>
        </p:nvGrpSpPr>
        <p:grpSpPr>
          <a:xfrm>
            <a:off x="1230820" y="1757467"/>
            <a:ext cx="8948057" cy="4621561"/>
            <a:chOff x="1230820" y="1757467"/>
            <a:chExt cx="8948057" cy="4621561"/>
          </a:xfrm>
        </p:grpSpPr>
        <p:sp>
          <p:nvSpPr>
            <p:cNvPr id="2" name="Rectangle: Rounded Corners 1">
              <a:extLst>
                <a:ext uri="{FF2B5EF4-FFF2-40B4-BE49-F238E27FC236}">
                  <a16:creationId xmlns:a16="http://schemas.microsoft.com/office/drawing/2014/main" id="{27D68E3C-97C2-817A-6071-AEBBD7419BE9}"/>
                </a:ext>
              </a:extLst>
            </p:cNvPr>
            <p:cNvSpPr/>
            <p:nvPr/>
          </p:nvSpPr>
          <p:spPr>
            <a:xfrm>
              <a:off x="1230820" y="1757467"/>
              <a:ext cx="8948057" cy="4621561"/>
            </a:xfrm>
            <a:prstGeom prst="round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2140449" y="2602448"/>
              <a:ext cx="6880263" cy="3478901"/>
            </a:xfrm>
            <a:prstGeom prst="rect">
              <a:avLst/>
            </a:prstGeom>
          </p:spPr>
          <p:txBody>
            <a:bodyPr wrap="square">
              <a:spAutoFit/>
            </a:bodyPr>
            <a:lstStyle/>
            <a:p>
              <a:pPr marL="380990" indent="-380990" algn="just" defTabSz="1219170">
                <a:lnSpc>
                  <a:spcPct val="150000"/>
                </a:lnSpc>
                <a:spcAft>
                  <a:spcPts val="1067"/>
                </a:spcAft>
                <a:buFont typeface="Wingdings" panose="05000000000000000000" pitchFamily="2" charset="2"/>
                <a:buChar char="Ø"/>
              </a:pPr>
              <a:r>
                <a:rPr lang="en-US" sz="2400" b="1" dirty="0" err="1">
                  <a:latin typeface="UTM Avo" panose="02040603050506020204" pitchFamily="18" charset="0"/>
                  <a:ea typeface="Calibri" panose="020F0502020204030204" pitchFamily="34" charset="0"/>
                  <a:cs typeface="Times New Roman" panose="02020603050405020304" pitchFamily="18" charset="0"/>
                </a:rPr>
                <a:t>Điện</a:t>
              </a:r>
              <a:r>
                <a:rPr lang="en-US" sz="2400" b="1" dirty="0">
                  <a:latin typeface="UTM Avo" panose="02040603050506020204" pitchFamily="18" charset="0"/>
                  <a:ea typeface="Calibri" panose="020F0502020204030204" pitchFamily="34" charset="0"/>
                  <a:cs typeface="Times New Roman" panose="02020603050405020304" pitchFamily="18" charset="0"/>
                </a:rPr>
                <a:t> </a:t>
              </a:r>
              <a:r>
                <a:rPr lang="en-US" sz="2400" b="1" dirty="0" err="1">
                  <a:latin typeface="UTM Avo" panose="02040603050506020204" pitchFamily="18" charset="0"/>
                  <a:ea typeface="Calibri" panose="020F0502020204030204" pitchFamily="34" charset="0"/>
                  <a:cs typeface="Times New Roman" panose="02020603050405020304" pitchFamily="18" charset="0"/>
                </a:rPr>
                <a:t>áp</a:t>
              </a:r>
              <a:r>
                <a:rPr lang="en-US" sz="2400" b="1" dirty="0">
                  <a:latin typeface="UTM Avo" panose="02040603050506020204" pitchFamily="18" charset="0"/>
                  <a:ea typeface="Calibri" panose="020F0502020204030204" pitchFamily="34" charset="0"/>
                  <a:cs typeface="Times New Roman" panose="02020603050405020304" pitchFamily="18" charset="0"/>
                </a:rPr>
                <a:t> </a:t>
              </a:r>
              <a:r>
                <a:rPr lang="en-US" sz="2400" b="1" dirty="0" err="1">
                  <a:latin typeface="UTM Avo" panose="02040603050506020204" pitchFamily="18" charset="0"/>
                  <a:ea typeface="Calibri" panose="020F0502020204030204" pitchFamily="34" charset="0"/>
                  <a:cs typeface="Times New Roman" panose="02020603050405020304" pitchFamily="18" charset="0"/>
                </a:rPr>
                <a:t>định</a:t>
              </a:r>
              <a:r>
                <a:rPr lang="en-US" sz="2400" b="1" dirty="0">
                  <a:latin typeface="UTM Avo" panose="02040603050506020204" pitchFamily="18" charset="0"/>
                  <a:ea typeface="Calibri" panose="020F0502020204030204" pitchFamily="34" charset="0"/>
                  <a:cs typeface="Times New Roman" panose="02020603050405020304" pitchFamily="18" charset="0"/>
                </a:rPr>
                <a:t> </a:t>
              </a:r>
              <a:r>
                <a:rPr lang="en-US" sz="2400" b="1" dirty="0" err="1">
                  <a:latin typeface="UTM Avo" panose="02040603050506020204" pitchFamily="18" charset="0"/>
                  <a:ea typeface="Calibri" panose="020F0502020204030204" pitchFamily="34" charset="0"/>
                  <a:cs typeface="Times New Roman" panose="02020603050405020304" pitchFamily="18" charset="0"/>
                </a:rPr>
                <a:t>mức</a:t>
              </a:r>
              <a:r>
                <a:rPr lang="en-US" sz="2400" b="1"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là</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chỉ</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số</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điện</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áp</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để</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đồ</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dùng</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điện</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hoạt</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động</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bình</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thường</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đơn</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vị</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Vôn</a:t>
              </a:r>
              <a:r>
                <a:rPr lang="en-US" sz="2400" dirty="0">
                  <a:latin typeface="UTM Avo" panose="02040603050506020204" pitchFamily="18" charset="0"/>
                  <a:ea typeface="Calibri" panose="020F0502020204030204" pitchFamily="34" charset="0"/>
                  <a:cs typeface="Times New Roman" panose="02020603050405020304" pitchFamily="18" charset="0"/>
                </a:rPr>
                <a:t> (V).</a:t>
              </a:r>
            </a:p>
            <a:p>
              <a:pPr marL="380990" indent="-380990" algn="just" defTabSz="1219170">
                <a:lnSpc>
                  <a:spcPct val="150000"/>
                </a:lnSpc>
                <a:spcAft>
                  <a:spcPts val="1067"/>
                </a:spcAft>
                <a:buFont typeface="Wingdings" panose="05000000000000000000" pitchFamily="2" charset="2"/>
                <a:buChar char="Ø"/>
              </a:pPr>
              <a:r>
                <a:rPr lang="en-US" sz="2400" b="1" dirty="0" err="1">
                  <a:latin typeface="UTM Avo" panose="02040603050506020204" pitchFamily="18" charset="0"/>
                  <a:ea typeface="Calibri" panose="020F0502020204030204" pitchFamily="34" charset="0"/>
                  <a:cs typeface="Times New Roman" panose="02020603050405020304" pitchFamily="18" charset="0"/>
                </a:rPr>
                <a:t>Công</a:t>
              </a:r>
              <a:r>
                <a:rPr lang="en-US" sz="2400" b="1" dirty="0">
                  <a:latin typeface="UTM Avo" panose="02040603050506020204" pitchFamily="18" charset="0"/>
                  <a:ea typeface="Calibri" panose="020F0502020204030204" pitchFamily="34" charset="0"/>
                  <a:cs typeface="Times New Roman" panose="02020603050405020304" pitchFamily="18" charset="0"/>
                </a:rPr>
                <a:t> </a:t>
              </a:r>
              <a:r>
                <a:rPr lang="en-US" sz="2400" b="1" dirty="0" err="1">
                  <a:latin typeface="UTM Avo" panose="02040603050506020204" pitchFamily="18" charset="0"/>
                  <a:ea typeface="Calibri" panose="020F0502020204030204" pitchFamily="34" charset="0"/>
                  <a:cs typeface="Times New Roman" panose="02020603050405020304" pitchFamily="18" charset="0"/>
                </a:rPr>
                <a:t>suất</a:t>
              </a:r>
              <a:r>
                <a:rPr lang="en-US" sz="2400" b="1" dirty="0">
                  <a:latin typeface="UTM Avo" panose="02040603050506020204" pitchFamily="18" charset="0"/>
                  <a:ea typeface="Calibri" panose="020F0502020204030204" pitchFamily="34" charset="0"/>
                  <a:cs typeface="Times New Roman" panose="02020603050405020304" pitchFamily="18" charset="0"/>
                </a:rPr>
                <a:t> </a:t>
              </a:r>
              <a:r>
                <a:rPr lang="en-US" sz="2400" b="1" dirty="0" err="1">
                  <a:latin typeface="UTM Avo" panose="02040603050506020204" pitchFamily="18" charset="0"/>
                  <a:ea typeface="Calibri" panose="020F0502020204030204" pitchFamily="34" charset="0"/>
                  <a:cs typeface="Times New Roman" panose="02020603050405020304" pitchFamily="18" charset="0"/>
                </a:rPr>
                <a:t>định</a:t>
              </a:r>
              <a:r>
                <a:rPr lang="en-US" sz="2400" b="1" dirty="0">
                  <a:latin typeface="UTM Avo" panose="02040603050506020204" pitchFamily="18" charset="0"/>
                  <a:ea typeface="Calibri" panose="020F0502020204030204" pitchFamily="34" charset="0"/>
                  <a:cs typeface="Times New Roman" panose="02020603050405020304" pitchFamily="18" charset="0"/>
                </a:rPr>
                <a:t> </a:t>
              </a:r>
              <a:r>
                <a:rPr lang="en-US" sz="2400" b="1" dirty="0" err="1">
                  <a:latin typeface="UTM Avo" panose="02040603050506020204" pitchFamily="18" charset="0"/>
                  <a:ea typeface="Calibri" panose="020F0502020204030204" pitchFamily="34" charset="0"/>
                  <a:cs typeface="Times New Roman" panose="02020603050405020304" pitchFamily="18" charset="0"/>
                </a:rPr>
                <a:t>mức</a:t>
              </a:r>
              <a:r>
                <a:rPr lang="en-US" sz="2400" b="1"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là</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công</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suất</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của</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đồ</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dùng</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điện</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khi</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hoạt</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động</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bình</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thường</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đơn</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vị</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là</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Oát</a:t>
              </a:r>
              <a:r>
                <a:rPr lang="en-US" sz="2400" dirty="0">
                  <a:latin typeface="UTM Avo" panose="02040603050506020204" pitchFamily="18" charset="0"/>
                  <a:ea typeface="Calibri" panose="020F0502020204030204" pitchFamily="34" charset="0"/>
                  <a:cs typeface="Times New Roman" panose="02020603050405020304" pitchFamily="18" charset="0"/>
                </a:rPr>
                <a:t> (W).</a:t>
              </a:r>
            </a:p>
          </p:txBody>
        </p:sp>
        <p:sp>
          <p:nvSpPr>
            <p:cNvPr id="6" name="Rectangle 5"/>
            <p:cNvSpPr/>
            <p:nvPr/>
          </p:nvSpPr>
          <p:spPr>
            <a:xfrm>
              <a:off x="2140449" y="1757467"/>
              <a:ext cx="7911101" cy="654731"/>
            </a:xfrm>
            <a:prstGeom prst="rect">
              <a:avLst/>
            </a:prstGeom>
          </p:spPr>
          <p:txBody>
            <a:bodyPr wrap="square">
              <a:spAutoFit/>
            </a:bodyPr>
            <a:lstStyle/>
            <a:p>
              <a:pPr defTabSz="1219170">
                <a:lnSpc>
                  <a:spcPct val="150000"/>
                </a:lnSpc>
              </a:pPr>
              <a:r>
                <a:rPr lang="vi-VN" sz="2800" b="1" dirty="0">
                  <a:latin typeface="+mn-lt"/>
                </a:rPr>
                <a:t>3. Thông số kĩ thuậ</a:t>
              </a:r>
              <a:r>
                <a:rPr lang="en-US" sz="2800" b="1" dirty="0">
                  <a:latin typeface="+mn-lt"/>
                </a:rPr>
                <a:t>t</a:t>
              </a:r>
              <a:endParaRPr lang="vi-VN" sz="2800" b="1" dirty="0">
                <a:latin typeface="+mn-lt"/>
              </a:endParaRPr>
            </a:p>
          </p:txBody>
        </p:sp>
      </p:grpSp>
    </p:spTree>
    <p:extLst>
      <p:ext uri="{BB962C8B-B14F-4D97-AF65-F5344CB8AC3E}">
        <p14:creationId xmlns:p14="http://schemas.microsoft.com/office/powerpoint/2010/main" val="77406077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885"/>
        <p:cNvGrpSpPr/>
        <p:nvPr/>
      </p:nvGrpSpPr>
      <p:grpSpPr>
        <a:xfrm>
          <a:off x="0" y="0"/>
          <a:ext cx="0" cy="0"/>
          <a:chOff x="0" y="0"/>
          <a:chExt cx="0" cy="0"/>
        </a:xfrm>
      </p:grpSpPr>
      <p:sp>
        <p:nvSpPr>
          <p:cNvPr id="1886" name="Google Shape;1886;p39"/>
          <p:cNvSpPr txBox="1">
            <a:spLocks noGrp="1"/>
          </p:cNvSpPr>
          <p:nvPr>
            <p:ph type="title"/>
          </p:nvPr>
        </p:nvSpPr>
        <p:spPr>
          <a:xfrm>
            <a:off x="808349" y="832872"/>
            <a:ext cx="10515600" cy="1325563"/>
          </a:xfrm>
          <a:prstGeom prst="rect">
            <a:avLst/>
          </a:prstGeom>
        </p:spPr>
        <p:txBody>
          <a:bodyPr spcFirstLastPara="1" wrap="square" lIns="0" tIns="0" rIns="0" bIns="0" anchor="b" anchorCtr="0">
            <a:noAutofit/>
          </a:bodyPr>
          <a:lstStyle/>
          <a:p>
            <a:r>
              <a:rPr lang="en-US" sz="2800" b="1" dirty="0">
                <a:latin typeface="UTM Avo" panose="02040603050506020204" pitchFamily="18" charset="0"/>
              </a:rPr>
              <a:t>4. </a:t>
            </a:r>
            <a:r>
              <a:rPr lang="en-US" sz="2800" b="1" dirty="0" err="1">
                <a:latin typeface="UTM Avo" panose="02040603050506020204" pitchFamily="18" charset="0"/>
              </a:rPr>
              <a:t>Đặc</a:t>
            </a:r>
            <a:r>
              <a:rPr lang="en-US" sz="2800" b="1" dirty="0">
                <a:latin typeface="UTM Avo" panose="02040603050506020204" pitchFamily="18" charset="0"/>
              </a:rPr>
              <a:t> </a:t>
            </a:r>
            <a:r>
              <a:rPr lang="en-US" sz="2800" b="1" dirty="0" err="1">
                <a:latin typeface="UTM Avo" panose="02040603050506020204" pitchFamily="18" charset="0"/>
              </a:rPr>
              <a:t>điểm</a:t>
            </a:r>
            <a:endParaRPr sz="2800" b="1" dirty="0">
              <a:latin typeface="UTM Avo" panose="02040603050506020204" pitchFamily="18" charset="0"/>
            </a:endParaRPr>
          </a:p>
        </p:txBody>
      </p:sp>
      <p:sp>
        <p:nvSpPr>
          <p:cNvPr id="1887" name="Google Shape;1887;p39"/>
          <p:cNvSpPr txBox="1">
            <a:spLocks noGrp="1"/>
          </p:cNvSpPr>
          <p:nvPr>
            <p:ph type="sldNum" idx="12"/>
          </p:nvPr>
        </p:nvSpPr>
        <p:spPr>
          <a:xfrm>
            <a:off x="11595204" y="6231533"/>
            <a:ext cx="444000" cy="524800"/>
          </a:xfrm>
          <a:prstGeom prst="rect">
            <a:avLst/>
          </a:prstGeom>
        </p:spPr>
        <p:txBody>
          <a:bodyPr spcFirstLastPara="1" wrap="square" lIns="0" tIns="0" rIns="0" bIns="0" anchor="ctr" anchorCtr="0">
            <a:noAutofit/>
          </a:bodyPr>
          <a:lstStyle/>
          <a:p>
            <a:pPr defTabSz="1219170"/>
            <a:fld id="{00000000-1234-1234-1234-123412341234}" type="slidenum">
              <a:rPr lang="en">
                <a:solidFill>
                  <a:srgbClr val="26303D"/>
                </a:solidFill>
              </a:rPr>
              <a:pPr defTabSz="1219170"/>
              <a:t>10</a:t>
            </a:fld>
            <a:endParaRPr>
              <a:solidFill>
                <a:srgbClr val="26303D"/>
              </a:solidFill>
            </a:endParaRPr>
          </a:p>
        </p:txBody>
      </p:sp>
      <p:sp>
        <p:nvSpPr>
          <p:cNvPr id="1893" name="Google Shape;1893;p39"/>
          <p:cNvSpPr/>
          <p:nvPr/>
        </p:nvSpPr>
        <p:spPr>
          <a:xfrm>
            <a:off x="6052310" y="3494323"/>
            <a:ext cx="3939064" cy="524800"/>
          </a:xfrm>
          <a:prstGeom prst="homePlate">
            <a:avLst>
              <a:gd name="adj" fmla="val 32030"/>
            </a:avLst>
          </a:prstGeom>
          <a:solidFill>
            <a:schemeClr val="accent3"/>
          </a:solidFill>
          <a:ln>
            <a:noFill/>
          </a:ln>
          <a:effectLst>
            <a:outerShdw blurRad="28575" dist="9525" algn="bl" rotWithShape="0">
              <a:srgbClr val="000000">
                <a:alpha val="20000"/>
              </a:srgbClr>
            </a:outerShdw>
          </a:effectLst>
        </p:spPr>
        <p:txBody>
          <a:bodyPr spcFirstLastPara="1" wrap="square" lIns="365733" tIns="0" rIns="0" bIns="0" anchor="ctr" anchorCtr="0">
            <a:noAutofit/>
          </a:bodyPr>
          <a:lstStyle/>
          <a:p>
            <a:pPr defTabSz="1219170"/>
            <a:endParaRPr sz="1333" dirty="0">
              <a:solidFill>
                <a:srgbClr val="FFFFFF"/>
              </a:solidFill>
              <a:latin typeface="Encode Sans Semi Condensed"/>
              <a:ea typeface="Encode Sans Semi Condensed"/>
              <a:cs typeface="Encode Sans Semi Condensed"/>
              <a:sym typeface="Encode Sans Semi Condensed"/>
            </a:endParaRPr>
          </a:p>
        </p:txBody>
      </p:sp>
      <p:sp>
        <p:nvSpPr>
          <p:cNvPr id="1896" name="Google Shape;1896;p39"/>
          <p:cNvSpPr/>
          <p:nvPr/>
        </p:nvSpPr>
        <p:spPr>
          <a:xfrm>
            <a:off x="3933082" y="3494323"/>
            <a:ext cx="3715784" cy="524800"/>
          </a:xfrm>
          <a:prstGeom prst="homePlate">
            <a:avLst>
              <a:gd name="adj" fmla="val 32030"/>
            </a:avLst>
          </a:prstGeom>
          <a:solidFill>
            <a:schemeClr val="accent2"/>
          </a:solidFill>
          <a:ln>
            <a:noFill/>
          </a:ln>
          <a:effectLst>
            <a:outerShdw blurRad="28575" dist="9525" algn="bl" rotWithShape="0">
              <a:srgbClr val="000000">
                <a:alpha val="20000"/>
              </a:srgbClr>
            </a:outerShdw>
          </a:effectLst>
        </p:spPr>
        <p:txBody>
          <a:bodyPr spcFirstLastPara="1" wrap="square" lIns="365733" tIns="0" rIns="0" bIns="0" anchor="ctr" anchorCtr="0">
            <a:noAutofit/>
          </a:bodyPr>
          <a:lstStyle/>
          <a:p>
            <a:pPr defTabSz="1219170"/>
            <a:endParaRPr sz="1333" dirty="0">
              <a:solidFill>
                <a:srgbClr val="FFFFFF"/>
              </a:solidFill>
              <a:latin typeface="Encode Sans Semi Condensed"/>
              <a:ea typeface="Encode Sans Semi Condensed"/>
              <a:cs typeface="Encode Sans Semi Condensed"/>
              <a:sym typeface="Encode Sans Semi Condensed"/>
            </a:endParaRPr>
          </a:p>
        </p:txBody>
      </p:sp>
      <p:sp>
        <p:nvSpPr>
          <p:cNvPr id="1899" name="Google Shape;1899;p39"/>
          <p:cNvSpPr/>
          <p:nvPr/>
        </p:nvSpPr>
        <p:spPr>
          <a:xfrm>
            <a:off x="1813854" y="3494323"/>
            <a:ext cx="3143237" cy="524800"/>
          </a:xfrm>
          <a:prstGeom prst="homePlate">
            <a:avLst>
              <a:gd name="adj" fmla="val 32030"/>
            </a:avLst>
          </a:prstGeom>
          <a:solidFill>
            <a:schemeClr val="accent4"/>
          </a:solidFill>
          <a:ln>
            <a:noFill/>
          </a:ln>
          <a:effectLst>
            <a:outerShdw blurRad="28575" dist="9525" algn="bl" rotWithShape="0">
              <a:srgbClr val="000000">
                <a:alpha val="20000"/>
              </a:srgbClr>
            </a:outerShdw>
          </a:effectLst>
        </p:spPr>
        <p:txBody>
          <a:bodyPr spcFirstLastPara="1" wrap="square" lIns="365733" tIns="0" rIns="0" bIns="0" anchor="ctr" anchorCtr="0">
            <a:noAutofit/>
          </a:bodyPr>
          <a:lstStyle/>
          <a:p>
            <a:pPr defTabSz="1219170"/>
            <a:endParaRPr sz="1333" dirty="0">
              <a:solidFill>
                <a:srgbClr val="FFFFFF"/>
              </a:solidFill>
              <a:latin typeface="Encode Sans Semi Condensed"/>
              <a:ea typeface="Encode Sans Semi Condensed"/>
              <a:cs typeface="Encode Sans Semi Condensed"/>
              <a:sym typeface="Encode Sans Semi Condensed"/>
            </a:endParaRPr>
          </a:p>
        </p:txBody>
      </p:sp>
      <p:sp>
        <p:nvSpPr>
          <p:cNvPr id="1900" name="Google Shape;1900;p39"/>
          <p:cNvSpPr/>
          <p:nvPr/>
        </p:nvSpPr>
        <p:spPr>
          <a:xfrm>
            <a:off x="1306286" y="3494323"/>
            <a:ext cx="682000" cy="524800"/>
          </a:xfrm>
          <a:prstGeom prst="homePlate">
            <a:avLst>
              <a:gd name="adj" fmla="val 32030"/>
            </a:avLst>
          </a:prstGeom>
          <a:solidFill>
            <a:schemeClr val="lt2"/>
          </a:solidFill>
          <a:ln>
            <a:noFill/>
          </a:ln>
          <a:effectLst>
            <a:outerShdw blurRad="28575" dist="9525" algn="bl" rotWithShape="0">
              <a:srgbClr val="000000">
                <a:alpha val="20000"/>
              </a:srgbClr>
            </a:outerShdw>
          </a:effectLst>
        </p:spPr>
        <p:txBody>
          <a:bodyPr spcFirstLastPara="1" wrap="square" lIns="121900" tIns="121900" rIns="121900" bIns="121900" anchor="ctr" anchorCtr="0">
            <a:noAutofit/>
          </a:bodyPr>
          <a:lstStyle/>
          <a:p>
            <a:pPr algn="ctr" defTabSz="1219170"/>
            <a:endParaRPr sz="1333" dirty="0">
              <a:solidFill>
                <a:srgbClr val="26303D"/>
              </a:solidFill>
              <a:latin typeface="UTM Avo" panose="02040603050506020204" pitchFamily="18" charset="0"/>
            </a:endParaRPr>
          </a:p>
        </p:txBody>
      </p:sp>
      <p:cxnSp>
        <p:nvCxnSpPr>
          <p:cNvPr id="1901" name="Google Shape;1901;p39"/>
          <p:cNvCxnSpPr/>
          <p:nvPr/>
        </p:nvCxnSpPr>
        <p:spPr>
          <a:xfrm rot="10800000">
            <a:off x="3526457" y="3782083"/>
            <a:ext cx="0" cy="664800"/>
          </a:xfrm>
          <a:prstGeom prst="straightConnector1">
            <a:avLst/>
          </a:prstGeom>
          <a:noFill/>
          <a:ln w="9525" cap="flat" cmpd="sng">
            <a:solidFill>
              <a:schemeClr val="accent6">
                <a:lumMod val="50000"/>
              </a:schemeClr>
            </a:solidFill>
            <a:prstDash val="solid"/>
            <a:round/>
            <a:headEnd type="oval" w="med" len="med"/>
            <a:tailEnd type="oval" w="med" len="med"/>
          </a:ln>
        </p:spPr>
      </p:cxnSp>
      <p:cxnSp>
        <p:nvCxnSpPr>
          <p:cNvPr id="1905" name="Google Shape;1905;p39"/>
          <p:cNvCxnSpPr/>
          <p:nvPr/>
        </p:nvCxnSpPr>
        <p:spPr>
          <a:xfrm rot="10800000">
            <a:off x="8723593" y="3814739"/>
            <a:ext cx="0" cy="664800"/>
          </a:xfrm>
          <a:prstGeom prst="straightConnector1">
            <a:avLst/>
          </a:prstGeom>
          <a:noFill/>
          <a:ln w="9525" cap="flat" cmpd="sng">
            <a:solidFill>
              <a:schemeClr val="accent6">
                <a:lumMod val="50000"/>
              </a:schemeClr>
            </a:solidFill>
            <a:prstDash val="solid"/>
            <a:round/>
            <a:headEnd type="oval" w="med" len="med"/>
            <a:tailEnd type="oval" w="med" len="med"/>
          </a:ln>
        </p:spPr>
      </p:cxnSp>
      <p:cxnSp>
        <p:nvCxnSpPr>
          <p:cNvPr id="1917" name="Google Shape;1917;p39"/>
          <p:cNvCxnSpPr/>
          <p:nvPr/>
        </p:nvCxnSpPr>
        <p:spPr>
          <a:xfrm rot="10800000">
            <a:off x="6220017" y="3091923"/>
            <a:ext cx="0" cy="664800"/>
          </a:xfrm>
          <a:prstGeom prst="straightConnector1">
            <a:avLst/>
          </a:prstGeom>
          <a:noFill/>
          <a:ln w="9525" cap="flat" cmpd="sng">
            <a:solidFill>
              <a:schemeClr val="accent6">
                <a:lumMod val="50000"/>
              </a:schemeClr>
            </a:solidFill>
            <a:prstDash val="solid"/>
            <a:round/>
            <a:headEnd type="oval" w="med" len="med"/>
            <a:tailEnd type="oval" w="med" len="med"/>
          </a:ln>
        </p:spPr>
      </p:cxnSp>
      <p:sp>
        <p:nvSpPr>
          <p:cNvPr id="2" name="Rectangle 1"/>
          <p:cNvSpPr/>
          <p:nvPr/>
        </p:nvSpPr>
        <p:spPr>
          <a:xfrm>
            <a:off x="1813854" y="4670944"/>
            <a:ext cx="3652859" cy="1121846"/>
          </a:xfrm>
          <a:prstGeom prst="rect">
            <a:avLst/>
          </a:prstGeom>
        </p:spPr>
        <p:txBody>
          <a:bodyPr wrap="square">
            <a:spAutoFit/>
          </a:bodyPr>
          <a:lstStyle/>
          <a:p>
            <a:pPr algn="ctr" defTabSz="1219170">
              <a:lnSpc>
                <a:spcPct val="150000"/>
              </a:lnSpc>
            </a:pPr>
            <a:r>
              <a:rPr lang="en-US" sz="2400" dirty="0" err="1">
                <a:latin typeface="UTM Avo" panose="02040603050506020204" pitchFamily="18" charset="0"/>
                <a:ea typeface="Calibri" panose="020F0502020204030204" pitchFamily="34" charset="0"/>
              </a:rPr>
              <a:t>Đèn</a:t>
            </a:r>
            <a:r>
              <a:rPr lang="en-US" sz="2400" dirty="0">
                <a:latin typeface="UTM Avo" panose="02040603050506020204" pitchFamily="18" charset="0"/>
                <a:ea typeface="Calibri" panose="020F0502020204030204" pitchFamily="34" charset="0"/>
              </a:rPr>
              <a:t> </a:t>
            </a:r>
            <a:r>
              <a:rPr lang="en-US" sz="2400" dirty="0" err="1">
                <a:latin typeface="UTM Avo" panose="02040603050506020204" pitchFamily="18" charset="0"/>
                <a:ea typeface="Calibri" panose="020F0502020204030204" pitchFamily="34" charset="0"/>
              </a:rPr>
              <a:t>phát</a:t>
            </a:r>
            <a:r>
              <a:rPr lang="en-US" sz="2400" dirty="0">
                <a:latin typeface="UTM Avo" panose="02040603050506020204" pitchFamily="18" charset="0"/>
                <a:ea typeface="Calibri" panose="020F0502020204030204" pitchFamily="34" charset="0"/>
              </a:rPr>
              <a:t> </a:t>
            </a:r>
            <a:r>
              <a:rPr lang="en-US" sz="2400" dirty="0" err="1">
                <a:latin typeface="UTM Avo" panose="02040603050506020204" pitchFamily="18" charset="0"/>
                <a:ea typeface="Calibri" panose="020F0502020204030204" pitchFamily="34" charset="0"/>
              </a:rPr>
              <a:t>ra</a:t>
            </a:r>
            <a:r>
              <a:rPr lang="en-US" sz="2400" dirty="0">
                <a:latin typeface="UTM Avo" panose="02040603050506020204" pitchFamily="18" charset="0"/>
                <a:ea typeface="Calibri" panose="020F0502020204030204" pitchFamily="34" charset="0"/>
              </a:rPr>
              <a:t> </a:t>
            </a:r>
            <a:r>
              <a:rPr lang="en-US" sz="2400" dirty="0" err="1">
                <a:latin typeface="UTM Avo" panose="02040603050506020204" pitchFamily="18" charset="0"/>
                <a:ea typeface="Calibri" panose="020F0502020204030204" pitchFamily="34" charset="0"/>
              </a:rPr>
              <a:t>ánh</a:t>
            </a:r>
            <a:r>
              <a:rPr lang="en-US" sz="2400" dirty="0">
                <a:latin typeface="UTM Avo" panose="02040603050506020204" pitchFamily="18" charset="0"/>
                <a:ea typeface="Calibri" panose="020F0502020204030204" pitchFamily="34" charset="0"/>
              </a:rPr>
              <a:t> </a:t>
            </a:r>
            <a:r>
              <a:rPr lang="en-US" sz="2400" dirty="0" err="1">
                <a:latin typeface="UTM Avo" panose="02040603050506020204" pitchFamily="18" charset="0"/>
                <a:ea typeface="Calibri" panose="020F0502020204030204" pitchFamily="34" charset="0"/>
              </a:rPr>
              <a:t>sáng</a:t>
            </a:r>
            <a:r>
              <a:rPr lang="en-US" sz="2400" dirty="0">
                <a:latin typeface="UTM Avo" panose="02040603050506020204" pitchFamily="18" charset="0"/>
                <a:ea typeface="Calibri" panose="020F0502020204030204" pitchFamily="34" charset="0"/>
              </a:rPr>
              <a:t> </a:t>
            </a:r>
            <a:r>
              <a:rPr lang="en-US" sz="2400" dirty="0" err="1">
                <a:latin typeface="UTM Avo" panose="02040603050506020204" pitchFamily="18" charset="0"/>
                <a:ea typeface="Calibri" panose="020F0502020204030204" pitchFamily="34" charset="0"/>
              </a:rPr>
              <a:t>liên</a:t>
            </a:r>
            <a:r>
              <a:rPr lang="en-US" sz="2400" dirty="0">
                <a:latin typeface="UTM Avo" panose="02040603050506020204" pitchFamily="18" charset="0"/>
                <a:ea typeface="Calibri" panose="020F0502020204030204" pitchFamily="34" charset="0"/>
              </a:rPr>
              <a:t> </a:t>
            </a:r>
            <a:r>
              <a:rPr lang="en-US" sz="2400" dirty="0" err="1">
                <a:latin typeface="UTM Avo" panose="02040603050506020204" pitchFamily="18" charset="0"/>
                <a:ea typeface="Calibri" panose="020F0502020204030204" pitchFamily="34" charset="0"/>
              </a:rPr>
              <a:t>tục</a:t>
            </a:r>
            <a:r>
              <a:rPr lang="en-US" sz="2400" dirty="0">
                <a:latin typeface="UTM Avo" panose="02040603050506020204" pitchFamily="18" charset="0"/>
                <a:ea typeface="Calibri" panose="020F0502020204030204" pitchFamily="34" charset="0"/>
              </a:rPr>
              <a:t>.</a:t>
            </a:r>
            <a:endParaRPr lang="en-US" sz="2400" dirty="0">
              <a:latin typeface="UTM Avo" panose="02040603050506020204" pitchFamily="18" charset="0"/>
            </a:endParaRPr>
          </a:p>
        </p:txBody>
      </p:sp>
      <p:sp>
        <p:nvSpPr>
          <p:cNvPr id="3" name="Rectangle 2"/>
          <p:cNvSpPr/>
          <p:nvPr/>
        </p:nvSpPr>
        <p:spPr>
          <a:xfrm>
            <a:off x="4271789" y="2158435"/>
            <a:ext cx="4314001" cy="461665"/>
          </a:xfrm>
          <a:prstGeom prst="rect">
            <a:avLst/>
          </a:prstGeom>
        </p:spPr>
        <p:txBody>
          <a:bodyPr wrap="none">
            <a:spAutoFit/>
          </a:bodyPr>
          <a:lstStyle/>
          <a:p>
            <a:pPr defTabSz="1219170"/>
            <a:r>
              <a:rPr lang="en-US" sz="2400" dirty="0" err="1">
                <a:latin typeface="UTM Avo" panose="02040603050506020204" pitchFamily="18" charset="0"/>
              </a:rPr>
              <a:t>Hiệu</a:t>
            </a:r>
            <a:r>
              <a:rPr lang="en-US" sz="2400" dirty="0">
                <a:latin typeface="UTM Avo" panose="02040603050506020204" pitchFamily="18" charset="0"/>
              </a:rPr>
              <a:t> </a:t>
            </a:r>
            <a:r>
              <a:rPr lang="en-US" sz="2400" dirty="0" err="1">
                <a:latin typeface="UTM Avo" panose="02040603050506020204" pitchFamily="18" charset="0"/>
              </a:rPr>
              <a:t>suất</a:t>
            </a:r>
            <a:r>
              <a:rPr lang="en-US" sz="2400" dirty="0">
                <a:latin typeface="UTM Avo" panose="02040603050506020204" pitchFamily="18" charset="0"/>
              </a:rPr>
              <a:t> </a:t>
            </a:r>
            <a:r>
              <a:rPr lang="en-US" sz="2400" dirty="0" err="1">
                <a:latin typeface="UTM Avo" panose="02040603050506020204" pitchFamily="18" charset="0"/>
              </a:rPr>
              <a:t>phát</a:t>
            </a:r>
            <a:r>
              <a:rPr lang="en-US" sz="2400" dirty="0">
                <a:latin typeface="UTM Avo" panose="02040603050506020204" pitchFamily="18" charset="0"/>
              </a:rPr>
              <a:t> </a:t>
            </a:r>
            <a:r>
              <a:rPr lang="en-US" sz="2400" dirty="0" err="1">
                <a:latin typeface="UTM Avo" panose="02040603050506020204" pitchFamily="18" charset="0"/>
              </a:rPr>
              <a:t>quang</a:t>
            </a:r>
            <a:r>
              <a:rPr lang="en-US" sz="2400" dirty="0">
                <a:latin typeface="UTM Avo" panose="02040603050506020204" pitchFamily="18" charset="0"/>
              </a:rPr>
              <a:t> </a:t>
            </a:r>
            <a:r>
              <a:rPr lang="en-US" sz="2400" dirty="0" err="1">
                <a:latin typeface="UTM Avo" panose="02040603050506020204" pitchFamily="18" charset="0"/>
              </a:rPr>
              <a:t>thấp</a:t>
            </a:r>
            <a:r>
              <a:rPr lang="en-US" sz="2400" dirty="0">
                <a:latin typeface="UTM Avo" panose="02040603050506020204" pitchFamily="18" charset="0"/>
              </a:rPr>
              <a:t>.</a:t>
            </a:r>
          </a:p>
        </p:txBody>
      </p:sp>
      <p:sp>
        <p:nvSpPr>
          <p:cNvPr id="4" name="Rectangle 3"/>
          <p:cNvSpPr/>
          <p:nvPr/>
        </p:nvSpPr>
        <p:spPr>
          <a:xfrm>
            <a:off x="6705763" y="4670944"/>
            <a:ext cx="4245266" cy="1121846"/>
          </a:xfrm>
          <a:prstGeom prst="rect">
            <a:avLst/>
          </a:prstGeom>
        </p:spPr>
        <p:txBody>
          <a:bodyPr wrap="square">
            <a:spAutoFit/>
          </a:bodyPr>
          <a:lstStyle/>
          <a:p>
            <a:pPr algn="ctr" defTabSz="1219170">
              <a:lnSpc>
                <a:spcPct val="150000"/>
              </a:lnSpc>
            </a:pPr>
            <a:r>
              <a:rPr lang="en-US" sz="2400" dirty="0" err="1">
                <a:latin typeface="UTM Avo" panose="02040603050506020204" pitchFamily="18" charset="0"/>
              </a:rPr>
              <a:t>Tuổi</a:t>
            </a:r>
            <a:r>
              <a:rPr lang="en-US" sz="2400" dirty="0">
                <a:latin typeface="UTM Avo" panose="02040603050506020204" pitchFamily="18" charset="0"/>
              </a:rPr>
              <a:t> </a:t>
            </a:r>
            <a:r>
              <a:rPr lang="en-US" sz="2400" dirty="0" err="1">
                <a:latin typeface="UTM Avo" panose="02040603050506020204" pitchFamily="18" charset="0"/>
              </a:rPr>
              <a:t>thọ</a:t>
            </a:r>
            <a:r>
              <a:rPr lang="en-US" sz="2400" dirty="0">
                <a:latin typeface="UTM Avo" panose="02040603050506020204" pitchFamily="18" charset="0"/>
              </a:rPr>
              <a:t> </a:t>
            </a:r>
            <a:r>
              <a:rPr lang="en-US" sz="2400" dirty="0" err="1">
                <a:latin typeface="UTM Avo" panose="02040603050506020204" pitchFamily="18" charset="0"/>
              </a:rPr>
              <a:t>trung</a:t>
            </a:r>
            <a:r>
              <a:rPr lang="en-US" sz="2400" dirty="0">
                <a:latin typeface="UTM Avo" panose="02040603050506020204" pitchFamily="18" charset="0"/>
              </a:rPr>
              <a:t> </a:t>
            </a:r>
            <a:r>
              <a:rPr lang="en-US" sz="2400" dirty="0" err="1">
                <a:latin typeface="UTM Avo" panose="02040603050506020204" pitchFamily="18" charset="0"/>
              </a:rPr>
              <a:t>bình</a:t>
            </a:r>
            <a:r>
              <a:rPr lang="en-US" sz="2400" dirty="0">
                <a:latin typeface="UTM Avo" panose="02040603050506020204" pitchFamily="18" charset="0"/>
              </a:rPr>
              <a:t> </a:t>
            </a:r>
            <a:r>
              <a:rPr lang="en-US" sz="2400" dirty="0" err="1">
                <a:latin typeface="UTM Avo" panose="02040603050506020204" pitchFamily="18" charset="0"/>
              </a:rPr>
              <a:t>thấp</a:t>
            </a:r>
            <a:r>
              <a:rPr lang="en-US" sz="2400" dirty="0">
                <a:latin typeface="UTM Avo" panose="02040603050506020204" pitchFamily="18" charset="0"/>
              </a:rPr>
              <a:t> (</a:t>
            </a:r>
            <a:r>
              <a:rPr lang="en-US" sz="2400" dirty="0" err="1">
                <a:latin typeface="UTM Avo" panose="02040603050506020204" pitchFamily="18" charset="0"/>
              </a:rPr>
              <a:t>khoảng</a:t>
            </a:r>
            <a:r>
              <a:rPr lang="en-US" sz="2400" dirty="0">
                <a:latin typeface="UTM Avo" panose="02040603050506020204" pitchFamily="18" charset="0"/>
              </a:rPr>
              <a:t> 1 000 </a:t>
            </a:r>
            <a:r>
              <a:rPr lang="en-US" sz="2400" dirty="0" err="1">
                <a:latin typeface="UTM Avo" panose="02040603050506020204" pitchFamily="18" charset="0"/>
              </a:rPr>
              <a:t>giờ</a:t>
            </a:r>
            <a:r>
              <a:rPr lang="en-US" sz="2400" dirty="0">
                <a:latin typeface="UTM Avo" panose="02040603050506020204" pitchFamily="18" charset="0"/>
              </a:rPr>
              <a:t>).</a:t>
            </a:r>
          </a:p>
        </p:txBody>
      </p:sp>
    </p:spTree>
    <p:custDataLst>
      <p:tags r:id="rId1"/>
    </p:custDataLst>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900"/>
                                        </p:tgtEl>
                                        <p:attrNameLst>
                                          <p:attrName>style.visibility</p:attrName>
                                        </p:attrNameLst>
                                      </p:cBhvr>
                                      <p:to>
                                        <p:strVal val="visible"/>
                                      </p:to>
                                    </p:set>
                                    <p:animEffect transition="in" filter="wipe(left)">
                                      <p:cBhvr>
                                        <p:cTn id="7" dur="500"/>
                                        <p:tgtEl>
                                          <p:spTgt spid="1900"/>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899"/>
                                        </p:tgtEl>
                                        <p:attrNameLst>
                                          <p:attrName>style.visibility</p:attrName>
                                        </p:attrNameLst>
                                      </p:cBhvr>
                                      <p:to>
                                        <p:strVal val="visible"/>
                                      </p:to>
                                    </p:set>
                                    <p:animEffect transition="in" filter="wipe(left)">
                                      <p:cBhvr>
                                        <p:cTn id="10" dur="500"/>
                                        <p:tgtEl>
                                          <p:spTgt spid="1899"/>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1896"/>
                                        </p:tgtEl>
                                        <p:attrNameLst>
                                          <p:attrName>style.visibility</p:attrName>
                                        </p:attrNameLst>
                                      </p:cBhvr>
                                      <p:to>
                                        <p:strVal val="visible"/>
                                      </p:to>
                                    </p:set>
                                    <p:animEffect transition="in" filter="wipe(left)">
                                      <p:cBhvr>
                                        <p:cTn id="13" dur="500"/>
                                        <p:tgtEl>
                                          <p:spTgt spid="1896"/>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1893"/>
                                        </p:tgtEl>
                                        <p:attrNameLst>
                                          <p:attrName>style.visibility</p:attrName>
                                        </p:attrNameLst>
                                      </p:cBhvr>
                                      <p:to>
                                        <p:strVal val="visible"/>
                                      </p:to>
                                    </p:set>
                                    <p:animEffect transition="in" filter="wipe(left)">
                                      <p:cBhvr>
                                        <p:cTn id="16" dur="500"/>
                                        <p:tgtEl>
                                          <p:spTgt spid="1893"/>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nodeType="clickEffect">
                                  <p:stCondLst>
                                    <p:cond delay="0"/>
                                  </p:stCondLst>
                                  <p:childTnLst>
                                    <p:set>
                                      <p:cBhvr>
                                        <p:cTn id="20" dur="1" fill="hold">
                                          <p:stCondLst>
                                            <p:cond delay="0"/>
                                          </p:stCondLst>
                                        </p:cTn>
                                        <p:tgtEl>
                                          <p:spTgt spid="1901"/>
                                        </p:tgtEl>
                                        <p:attrNameLst>
                                          <p:attrName>style.visibility</p:attrName>
                                        </p:attrNameLst>
                                      </p:cBhvr>
                                      <p:to>
                                        <p:strVal val="visible"/>
                                      </p:to>
                                    </p:set>
                                    <p:animEffect transition="in" filter="wipe(up)">
                                      <p:cBhvr>
                                        <p:cTn id="21" dur="500"/>
                                        <p:tgtEl>
                                          <p:spTgt spid="1901"/>
                                        </p:tgtEl>
                                      </p:cBhvr>
                                    </p:animEffect>
                                  </p:childTnLst>
                                </p:cTn>
                              </p:par>
                              <p:par>
                                <p:cTn id="22" presetID="22" presetClass="entr" presetSubtype="1" fill="hold" grpId="0" nodeType="with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wipe(up)">
                                      <p:cBhvr>
                                        <p:cTn id="24" dur="500"/>
                                        <p:tgtEl>
                                          <p:spTgt spid="2"/>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nodeType="clickEffect">
                                  <p:stCondLst>
                                    <p:cond delay="0"/>
                                  </p:stCondLst>
                                  <p:childTnLst>
                                    <p:set>
                                      <p:cBhvr>
                                        <p:cTn id="28" dur="1" fill="hold">
                                          <p:stCondLst>
                                            <p:cond delay="0"/>
                                          </p:stCondLst>
                                        </p:cTn>
                                        <p:tgtEl>
                                          <p:spTgt spid="1917"/>
                                        </p:tgtEl>
                                        <p:attrNameLst>
                                          <p:attrName>style.visibility</p:attrName>
                                        </p:attrNameLst>
                                      </p:cBhvr>
                                      <p:to>
                                        <p:strVal val="visible"/>
                                      </p:to>
                                    </p:set>
                                    <p:animEffect transition="in" filter="wipe(down)">
                                      <p:cBhvr>
                                        <p:cTn id="29" dur="500"/>
                                        <p:tgtEl>
                                          <p:spTgt spid="1917"/>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wipe(down)">
                                      <p:cBhvr>
                                        <p:cTn id="32" dur="500"/>
                                        <p:tgtEl>
                                          <p:spTgt spid="3"/>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nodeType="clickEffect">
                                  <p:stCondLst>
                                    <p:cond delay="0"/>
                                  </p:stCondLst>
                                  <p:childTnLst>
                                    <p:set>
                                      <p:cBhvr>
                                        <p:cTn id="36" dur="1" fill="hold">
                                          <p:stCondLst>
                                            <p:cond delay="0"/>
                                          </p:stCondLst>
                                        </p:cTn>
                                        <p:tgtEl>
                                          <p:spTgt spid="1905"/>
                                        </p:tgtEl>
                                        <p:attrNameLst>
                                          <p:attrName>style.visibility</p:attrName>
                                        </p:attrNameLst>
                                      </p:cBhvr>
                                      <p:to>
                                        <p:strVal val="visible"/>
                                      </p:to>
                                    </p:set>
                                    <p:animEffect transition="in" filter="wipe(up)">
                                      <p:cBhvr>
                                        <p:cTn id="37" dur="500"/>
                                        <p:tgtEl>
                                          <p:spTgt spid="1905"/>
                                        </p:tgtEl>
                                      </p:cBhvr>
                                    </p:animEffect>
                                  </p:childTnLst>
                                </p:cTn>
                              </p:par>
                              <p:par>
                                <p:cTn id="38" presetID="22" presetClass="entr" presetSubtype="1" fill="hold" grpId="0" nodeType="withEffect">
                                  <p:stCondLst>
                                    <p:cond delay="0"/>
                                  </p:stCondLst>
                                  <p:childTnLst>
                                    <p:set>
                                      <p:cBhvr>
                                        <p:cTn id="39" dur="1" fill="hold">
                                          <p:stCondLst>
                                            <p:cond delay="0"/>
                                          </p:stCondLst>
                                        </p:cTn>
                                        <p:tgtEl>
                                          <p:spTgt spid="4"/>
                                        </p:tgtEl>
                                        <p:attrNameLst>
                                          <p:attrName>style.visibility</p:attrName>
                                        </p:attrNameLst>
                                      </p:cBhvr>
                                      <p:to>
                                        <p:strVal val="visible"/>
                                      </p:to>
                                    </p:set>
                                    <p:animEffect transition="in" filter="wipe(up)">
                                      <p:cBhvr>
                                        <p:cTn id="4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93" grpId="0" animBg="1"/>
      <p:bldP spid="1896" grpId="0" animBg="1"/>
      <p:bldP spid="1899" grpId="0" animBg="1"/>
      <p:bldP spid="1900" grpId="0" animBg="1"/>
      <p:bldP spid="2" grpId="0"/>
      <p:bldP spid="3" grpId="0"/>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599"/>
        <p:cNvGrpSpPr/>
        <p:nvPr/>
      </p:nvGrpSpPr>
      <p:grpSpPr>
        <a:xfrm>
          <a:off x="0" y="0"/>
          <a:ext cx="0" cy="0"/>
          <a:chOff x="0" y="0"/>
          <a:chExt cx="0" cy="0"/>
        </a:xfrm>
      </p:grpSpPr>
      <p:pic>
        <p:nvPicPr>
          <p:cNvPr id="6" name="Picture 5">
            <a:extLst>
              <a:ext uri="{FF2B5EF4-FFF2-40B4-BE49-F238E27FC236}">
                <a16:creationId xmlns:a16="http://schemas.microsoft.com/office/drawing/2014/main" id="{690CDA0C-4F46-72DA-FA3D-976FA47116FD}"/>
              </a:ext>
            </a:extLst>
          </p:cNvPr>
          <p:cNvPicPr>
            <a:picLocks noChangeAspect="1"/>
          </p:cNvPicPr>
          <p:nvPr/>
        </p:nvPicPr>
        <p:blipFill>
          <a:blip r:embed="rId5"/>
          <a:stretch>
            <a:fillRect/>
          </a:stretch>
        </p:blipFill>
        <p:spPr>
          <a:xfrm>
            <a:off x="6387909" y="2924547"/>
            <a:ext cx="5523967" cy="2328445"/>
          </a:xfrm>
          <a:prstGeom prst="rect">
            <a:avLst/>
          </a:prstGeom>
        </p:spPr>
      </p:pic>
      <p:sp>
        <p:nvSpPr>
          <p:cNvPr id="1601" name="Google Shape;1601;p17"/>
          <p:cNvSpPr txBox="1">
            <a:spLocks noGrp="1"/>
          </p:cNvSpPr>
          <p:nvPr>
            <p:ph type="sldNum" idx="12"/>
          </p:nvPr>
        </p:nvSpPr>
        <p:spPr>
          <a:prstGeom prst="rect">
            <a:avLst/>
          </a:prstGeom>
        </p:spPr>
        <p:txBody>
          <a:bodyPr spcFirstLastPara="1" wrap="square" lIns="0" tIns="0" rIns="0" bIns="0" anchor="ctr" anchorCtr="0">
            <a:noAutofit/>
          </a:bodyPr>
          <a:lstStyle/>
          <a:p>
            <a:pPr defTabSz="1219170"/>
            <a:fld id="{00000000-1234-1234-1234-123412341234}" type="slidenum">
              <a:rPr lang="en">
                <a:solidFill>
                  <a:srgbClr val="26303D"/>
                </a:solidFill>
              </a:rPr>
              <a:pPr defTabSz="1219170"/>
              <a:t>11</a:t>
            </a:fld>
            <a:endParaRPr>
              <a:solidFill>
                <a:srgbClr val="26303D"/>
              </a:solidFill>
            </a:endParaRPr>
          </a:p>
        </p:txBody>
      </p:sp>
      <p:sp>
        <p:nvSpPr>
          <p:cNvPr id="3" name="TextBox 2"/>
          <p:cNvSpPr txBox="1"/>
          <p:nvPr/>
        </p:nvSpPr>
        <p:spPr>
          <a:xfrm>
            <a:off x="422535" y="1512675"/>
            <a:ext cx="6068603" cy="523220"/>
          </a:xfrm>
          <a:prstGeom prst="rect">
            <a:avLst/>
          </a:prstGeom>
          <a:noFill/>
        </p:spPr>
        <p:txBody>
          <a:bodyPr wrap="square" rtlCol="0">
            <a:spAutoFit/>
          </a:bodyPr>
          <a:lstStyle/>
          <a:p>
            <a:pPr defTabSz="1219170"/>
            <a:r>
              <a:rPr lang="en-US" sz="2800" b="1" dirty="0">
                <a:latin typeface="UTM Avo" panose="02040603050506020204" pitchFamily="18" charset="0"/>
              </a:rPr>
              <a:t>II. </a:t>
            </a:r>
            <a:r>
              <a:rPr lang="en-US" sz="2800" b="1" dirty="0" err="1">
                <a:latin typeface="UTM Avo" panose="02040603050506020204" pitchFamily="18" charset="0"/>
              </a:rPr>
              <a:t>Đèn</a:t>
            </a:r>
            <a:r>
              <a:rPr lang="en-US" sz="2800" b="1" dirty="0">
                <a:latin typeface="UTM Avo" panose="02040603050506020204" pitchFamily="18" charset="0"/>
              </a:rPr>
              <a:t> </a:t>
            </a:r>
            <a:r>
              <a:rPr lang="en-US" sz="2800" b="1" dirty="0" err="1">
                <a:latin typeface="UTM Avo" panose="02040603050506020204" pitchFamily="18" charset="0"/>
              </a:rPr>
              <a:t>huỳnh</a:t>
            </a:r>
            <a:r>
              <a:rPr lang="en-US" sz="2800" b="1" dirty="0">
                <a:latin typeface="UTM Avo" panose="02040603050506020204" pitchFamily="18" charset="0"/>
              </a:rPr>
              <a:t> </a:t>
            </a:r>
            <a:r>
              <a:rPr lang="en-US" sz="2800" b="1" dirty="0" err="1">
                <a:latin typeface="UTM Avo" panose="02040603050506020204" pitchFamily="18" charset="0"/>
              </a:rPr>
              <a:t>quang</a:t>
            </a:r>
            <a:endParaRPr lang="en-US" sz="2800" b="1" dirty="0">
              <a:latin typeface="UTM Avo" panose="02040603050506020204" pitchFamily="18" charset="0"/>
            </a:endParaRPr>
          </a:p>
        </p:txBody>
      </p:sp>
      <p:sp>
        <p:nvSpPr>
          <p:cNvPr id="12" name="Rounded Rectangle 11"/>
          <p:cNvSpPr/>
          <p:nvPr/>
        </p:nvSpPr>
        <p:spPr>
          <a:xfrm>
            <a:off x="6607196" y="1385109"/>
            <a:ext cx="2808271" cy="712341"/>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en-US" sz="2400" dirty="0" err="1">
                <a:solidFill>
                  <a:srgbClr val="26303D"/>
                </a:solidFill>
                <a:latin typeface="UTM Avo" panose="02040603050506020204" pitchFamily="18" charset="0"/>
              </a:rPr>
              <a:t>Hoạt</a:t>
            </a:r>
            <a:r>
              <a:rPr lang="en-US" sz="2400" dirty="0">
                <a:solidFill>
                  <a:srgbClr val="26303D"/>
                </a:solidFill>
                <a:latin typeface="UTM Avo" panose="02040603050506020204" pitchFamily="18" charset="0"/>
              </a:rPr>
              <a:t> </a:t>
            </a:r>
            <a:r>
              <a:rPr lang="en-US" sz="2400" dirty="0" err="1">
                <a:solidFill>
                  <a:srgbClr val="26303D"/>
                </a:solidFill>
                <a:latin typeface="UTM Avo" panose="02040603050506020204" pitchFamily="18" charset="0"/>
              </a:rPr>
              <a:t>động</a:t>
            </a:r>
            <a:r>
              <a:rPr lang="en-US" sz="2400" dirty="0">
                <a:solidFill>
                  <a:srgbClr val="26303D"/>
                </a:solidFill>
                <a:latin typeface="UTM Avo" panose="02040603050506020204" pitchFamily="18" charset="0"/>
              </a:rPr>
              <a:t> </a:t>
            </a:r>
            <a:r>
              <a:rPr lang="en-US" sz="2400" dirty="0" err="1">
                <a:solidFill>
                  <a:srgbClr val="26303D"/>
                </a:solidFill>
                <a:latin typeface="UTM Avo" panose="02040603050506020204" pitchFamily="18" charset="0"/>
              </a:rPr>
              <a:t>nhóm</a:t>
            </a:r>
            <a:endParaRPr lang="en-US" sz="2400" dirty="0">
              <a:solidFill>
                <a:srgbClr val="26303D"/>
              </a:solidFill>
              <a:latin typeface="UTM Avo" panose="02040603050506020204" pitchFamily="18" charset="0"/>
            </a:endParaRPr>
          </a:p>
        </p:txBody>
      </p:sp>
      <p:pic>
        <p:nvPicPr>
          <p:cNvPr id="13" name="Picture 1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635411" y="1215338"/>
            <a:ext cx="1000017" cy="1000017"/>
          </a:xfrm>
          <a:prstGeom prst="rect">
            <a:avLst/>
          </a:prstGeom>
        </p:spPr>
      </p:pic>
      <p:sp>
        <p:nvSpPr>
          <p:cNvPr id="14" name="TextBox 13"/>
          <p:cNvSpPr txBox="1"/>
          <p:nvPr/>
        </p:nvSpPr>
        <p:spPr>
          <a:xfrm>
            <a:off x="10365001" y="1605008"/>
            <a:ext cx="1301393" cy="461665"/>
          </a:xfrm>
          <a:prstGeom prst="rect">
            <a:avLst/>
          </a:prstGeom>
          <a:noFill/>
        </p:spPr>
        <p:txBody>
          <a:bodyPr wrap="square" rtlCol="0">
            <a:spAutoFit/>
          </a:bodyPr>
          <a:lstStyle/>
          <a:p>
            <a:pPr defTabSz="1219170"/>
            <a:r>
              <a:rPr lang="en-US" sz="2400" u="sng" dirty="0">
                <a:solidFill>
                  <a:srgbClr val="26303D"/>
                </a:solidFill>
                <a:latin typeface="UTM Avo" panose="02040603050506020204" pitchFamily="18" charset="0"/>
              </a:rPr>
              <a:t>: 3 </a:t>
            </a:r>
            <a:r>
              <a:rPr lang="en-US" sz="2400" u="sng" dirty="0" err="1">
                <a:solidFill>
                  <a:srgbClr val="26303D"/>
                </a:solidFill>
                <a:latin typeface="UTM Avo" panose="02040603050506020204" pitchFamily="18" charset="0"/>
              </a:rPr>
              <a:t>phút</a:t>
            </a:r>
            <a:endParaRPr lang="en-US" sz="2400" u="sng" dirty="0">
              <a:solidFill>
                <a:srgbClr val="26303D"/>
              </a:solidFill>
              <a:latin typeface="UTM Avo" panose="02040603050506020204" pitchFamily="18" charset="0"/>
            </a:endParaRPr>
          </a:p>
        </p:txBody>
      </p:sp>
      <p:sp>
        <p:nvSpPr>
          <p:cNvPr id="10" name="Rectangle 9"/>
          <p:cNvSpPr/>
          <p:nvPr/>
        </p:nvSpPr>
        <p:spPr>
          <a:xfrm>
            <a:off x="331587" y="2097450"/>
            <a:ext cx="6159551" cy="4445832"/>
          </a:xfrm>
          <a:prstGeom prst="rect">
            <a:avLst/>
          </a:prstGeom>
        </p:spPr>
        <p:txBody>
          <a:bodyPr wrap="square">
            <a:spAutoFit/>
          </a:bodyPr>
          <a:lstStyle/>
          <a:p>
            <a:pPr defTabSz="1219170">
              <a:lnSpc>
                <a:spcPct val="150000"/>
              </a:lnSpc>
            </a:pPr>
            <a:r>
              <a:rPr lang="en-US" sz="2400" i="1" dirty="0">
                <a:latin typeface="UTM Avo" panose="02040603050506020204" pitchFamily="18" charset="0"/>
              </a:rPr>
              <a:t>Chia </a:t>
            </a:r>
            <a:r>
              <a:rPr lang="en-US" sz="2400" i="1" dirty="0" err="1">
                <a:latin typeface="UTM Avo" panose="02040603050506020204" pitchFamily="18" charset="0"/>
              </a:rPr>
              <a:t>lớp</a:t>
            </a:r>
            <a:r>
              <a:rPr lang="en-US" sz="2400" i="1" dirty="0">
                <a:latin typeface="UTM Avo" panose="02040603050506020204" pitchFamily="18" charset="0"/>
              </a:rPr>
              <a:t> </a:t>
            </a:r>
            <a:r>
              <a:rPr lang="en-US" sz="2400" i="1" dirty="0" err="1">
                <a:latin typeface="UTM Avo" panose="02040603050506020204" pitchFamily="18" charset="0"/>
              </a:rPr>
              <a:t>thành</a:t>
            </a:r>
            <a:r>
              <a:rPr lang="en-US" sz="2400" i="1" dirty="0">
                <a:latin typeface="UTM Avo" panose="02040603050506020204" pitchFamily="18" charset="0"/>
              </a:rPr>
              <a:t> 6 </a:t>
            </a:r>
            <a:r>
              <a:rPr lang="en-US" sz="2400" i="1" dirty="0" err="1">
                <a:latin typeface="UTM Avo" panose="02040603050506020204" pitchFamily="18" charset="0"/>
              </a:rPr>
              <a:t>nhóm</a:t>
            </a:r>
            <a:r>
              <a:rPr lang="en-US" sz="2400" i="1" dirty="0">
                <a:latin typeface="UTM Avo" panose="02040603050506020204" pitchFamily="18" charset="0"/>
              </a:rPr>
              <a:t>, </a:t>
            </a:r>
            <a:r>
              <a:rPr lang="en-US" sz="2400" i="1" dirty="0" err="1">
                <a:latin typeface="UTM Avo" panose="02040603050506020204" pitchFamily="18" charset="0"/>
              </a:rPr>
              <a:t>quan</a:t>
            </a:r>
            <a:r>
              <a:rPr lang="en-US" sz="2400" i="1" dirty="0">
                <a:latin typeface="UTM Avo" panose="02040603050506020204" pitchFamily="18" charset="0"/>
              </a:rPr>
              <a:t> </a:t>
            </a:r>
            <a:r>
              <a:rPr lang="en-US" sz="2400" i="1" dirty="0" err="1">
                <a:latin typeface="UTM Avo" panose="02040603050506020204" pitchFamily="18" charset="0"/>
              </a:rPr>
              <a:t>sát</a:t>
            </a:r>
            <a:r>
              <a:rPr lang="en-US" sz="2400" i="1" dirty="0">
                <a:latin typeface="UTM Avo" panose="02040603050506020204" pitchFamily="18" charset="0"/>
              </a:rPr>
              <a:t> </a:t>
            </a:r>
            <a:r>
              <a:rPr lang="en-US" sz="2400" i="1" dirty="0" err="1">
                <a:latin typeface="UTM Avo" panose="02040603050506020204" pitchFamily="18" charset="0"/>
              </a:rPr>
              <a:t>hình</a:t>
            </a:r>
            <a:r>
              <a:rPr lang="en-US" sz="2400" i="1" dirty="0">
                <a:latin typeface="UTM Avo" panose="02040603050506020204" pitchFamily="18" charset="0"/>
              </a:rPr>
              <a:t> 12.3, 12.4 </a:t>
            </a:r>
            <a:r>
              <a:rPr lang="en-US" sz="2400" i="1" dirty="0" err="1">
                <a:latin typeface="UTM Avo" panose="02040603050506020204" pitchFamily="18" charset="0"/>
              </a:rPr>
              <a:t>và</a:t>
            </a:r>
            <a:r>
              <a:rPr lang="en-US" sz="2400" i="1" dirty="0">
                <a:latin typeface="UTM Avo" panose="02040603050506020204" pitchFamily="18" charset="0"/>
              </a:rPr>
              <a:t> </a:t>
            </a:r>
            <a:r>
              <a:rPr lang="en-US" sz="2400" i="1" dirty="0" err="1">
                <a:latin typeface="UTM Avo" panose="02040603050506020204" pitchFamily="18" charset="0"/>
              </a:rPr>
              <a:t>đọc</a:t>
            </a:r>
            <a:r>
              <a:rPr lang="en-US" sz="2400" i="1" dirty="0">
                <a:latin typeface="UTM Avo" panose="02040603050506020204" pitchFamily="18" charset="0"/>
              </a:rPr>
              <a:t> </a:t>
            </a:r>
            <a:r>
              <a:rPr lang="en-US" sz="2400" i="1" dirty="0" err="1">
                <a:latin typeface="UTM Avo" panose="02040603050506020204" pitchFamily="18" charset="0"/>
              </a:rPr>
              <a:t>nội</a:t>
            </a:r>
            <a:r>
              <a:rPr lang="en-US" sz="2400" i="1" dirty="0">
                <a:latin typeface="UTM Avo" panose="02040603050506020204" pitchFamily="18" charset="0"/>
              </a:rPr>
              <a:t> dung </a:t>
            </a:r>
            <a:r>
              <a:rPr lang="en-US" sz="2400" i="1" dirty="0" err="1">
                <a:latin typeface="UTM Avo" panose="02040603050506020204" pitchFamily="18" charset="0"/>
              </a:rPr>
              <a:t>phần</a:t>
            </a:r>
            <a:r>
              <a:rPr lang="en-US" sz="2400" i="1" dirty="0">
                <a:latin typeface="UTM Avo" panose="02040603050506020204" pitchFamily="18" charset="0"/>
              </a:rPr>
              <a:t> II </a:t>
            </a:r>
            <a:r>
              <a:rPr lang="en-US" sz="2400" i="1" dirty="0" err="1">
                <a:latin typeface="UTM Avo" panose="02040603050506020204" pitchFamily="18" charset="0"/>
              </a:rPr>
              <a:t>trang</a:t>
            </a:r>
            <a:r>
              <a:rPr lang="en-US" sz="2400" i="1" dirty="0">
                <a:latin typeface="UTM Avo" panose="02040603050506020204" pitchFamily="18" charset="0"/>
              </a:rPr>
              <a:t> 65, 66 SGK </a:t>
            </a:r>
            <a:r>
              <a:rPr lang="en-US" sz="2400" i="1" dirty="0" err="1">
                <a:latin typeface="UTM Avo" panose="02040603050506020204" pitchFamily="18" charset="0"/>
              </a:rPr>
              <a:t>để</a:t>
            </a:r>
            <a:r>
              <a:rPr lang="en-US" sz="2400" i="1" dirty="0">
                <a:latin typeface="UTM Avo" panose="02040603050506020204" pitchFamily="18" charset="0"/>
              </a:rPr>
              <a:t> </a:t>
            </a:r>
            <a:r>
              <a:rPr lang="en-US" sz="2400" i="1" dirty="0" err="1">
                <a:latin typeface="UTM Avo" panose="02040603050506020204" pitchFamily="18" charset="0"/>
              </a:rPr>
              <a:t>hoàn</a:t>
            </a:r>
            <a:r>
              <a:rPr lang="en-US" sz="2400" i="1" dirty="0">
                <a:latin typeface="UTM Avo" panose="02040603050506020204" pitchFamily="18" charset="0"/>
              </a:rPr>
              <a:t> </a:t>
            </a:r>
            <a:r>
              <a:rPr lang="en-US" sz="2400" i="1" dirty="0" err="1">
                <a:latin typeface="UTM Avo" panose="02040603050506020204" pitchFamily="18" charset="0"/>
              </a:rPr>
              <a:t>thiện</a:t>
            </a:r>
            <a:r>
              <a:rPr lang="en-US" sz="2400" i="1" dirty="0">
                <a:latin typeface="UTM Avo" panose="02040603050506020204" pitchFamily="18" charset="0"/>
              </a:rPr>
              <a:t> </a:t>
            </a:r>
            <a:r>
              <a:rPr lang="en-US" sz="2400" i="1" dirty="0" err="1">
                <a:latin typeface="UTM Avo" panose="02040603050506020204" pitchFamily="18" charset="0"/>
              </a:rPr>
              <a:t>phiếu</a:t>
            </a:r>
            <a:r>
              <a:rPr lang="en-US" sz="2400" i="1" dirty="0">
                <a:latin typeface="UTM Avo" panose="02040603050506020204" pitchFamily="18" charset="0"/>
              </a:rPr>
              <a:t> </a:t>
            </a:r>
            <a:r>
              <a:rPr lang="en-US" sz="2400" i="1" dirty="0" err="1">
                <a:latin typeface="UTM Avo" panose="02040603050506020204" pitchFamily="18" charset="0"/>
              </a:rPr>
              <a:t>học</a:t>
            </a:r>
            <a:r>
              <a:rPr lang="en-US" sz="2400" i="1" dirty="0">
                <a:latin typeface="UTM Avo" panose="02040603050506020204" pitchFamily="18" charset="0"/>
              </a:rPr>
              <a:t> </a:t>
            </a:r>
            <a:r>
              <a:rPr lang="en-US" sz="2400" i="1" dirty="0" err="1">
                <a:latin typeface="UTM Avo" panose="02040603050506020204" pitchFamily="18" charset="0"/>
              </a:rPr>
              <a:t>tập</a:t>
            </a:r>
            <a:r>
              <a:rPr lang="en-US" sz="2400" i="1" dirty="0">
                <a:latin typeface="UTM Avo" panose="02040603050506020204" pitchFamily="18" charset="0"/>
              </a:rPr>
              <a:t> </a:t>
            </a:r>
            <a:r>
              <a:rPr lang="en-US" sz="2400" i="1" dirty="0" err="1">
                <a:latin typeface="UTM Avo" panose="02040603050506020204" pitchFamily="18" charset="0"/>
              </a:rPr>
              <a:t>sau</a:t>
            </a:r>
            <a:r>
              <a:rPr lang="en-US" sz="2400" i="1" dirty="0">
                <a:latin typeface="UTM Avo" panose="02040603050506020204" pitchFamily="18" charset="0"/>
              </a:rPr>
              <a:t> </a:t>
            </a:r>
            <a:r>
              <a:rPr lang="en-US" sz="2400" i="1" dirty="0" err="1">
                <a:latin typeface="UTM Avo" panose="02040603050506020204" pitchFamily="18" charset="0"/>
              </a:rPr>
              <a:t>đây</a:t>
            </a:r>
            <a:r>
              <a:rPr lang="en-US" sz="2400" i="1" dirty="0">
                <a:latin typeface="UTM Avo" panose="02040603050506020204" pitchFamily="18" charset="0"/>
              </a:rPr>
              <a:t>:</a:t>
            </a:r>
          </a:p>
          <a:p>
            <a:pPr defTabSz="1219170">
              <a:lnSpc>
                <a:spcPct val="150000"/>
              </a:lnSpc>
            </a:pPr>
            <a:r>
              <a:rPr lang="en-US" sz="2400" dirty="0">
                <a:latin typeface="UTM Avo" panose="02040603050506020204" pitchFamily="18" charset="0"/>
              </a:rPr>
              <a:t>1. </a:t>
            </a:r>
            <a:r>
              <a:rPr lang="en-US" sz="2400" dirty="0" err="1">
                <a:latin typeface="UTM Avo" panose="02040603050506020204" pitchFamily="18" charset="0"/>
              </a:rPr>
              <a:t>Cấu</a:t>
            </a:r>
            <a:r>
              <a:rPr lang="en-US" sz="2400" dirty="0">
                <a:latin typeface="UTM Avo" panose="02040603050506020204" pitchFamily="18" charset="0"/>
              </a:rPr>
              <a:t> </a:t>
            </a:r>
            <a:r>
              <a:rPr lang="en-US" sz="2400" dirty="0" err="1">
                <a:latin typeface="UTM Avo" panose="02040603050506020204" pitchFamily="18" charset="0"/>
              </a:rPr>
              <a:t>tạo</a:t>
            </a:r>
            <a:r>
              <a:rPr lang="en-US" sz="2400" dirty="0">
                <a:latin typeface="UTM Avo" panose="02040603050506020204" pitchFamily="18" charset="0"/>
              </a:rPr>
              <a:t> </a:t>
            </a:r>
            <a:r>
              <a:rPr lang="en-US" sz="2400" dirty="0" err="1">
                <a:latin typeface="UTM Avo" panose="02040603050506020204" pitchFamily="18" charset="0"/>
              </a:rPr>
              <a:t>của</a:t>
            </a:r>
            <a:r>
              <a:rPr lang="en-US" sz="2400" dirty="0">
                <a:latin typeface="UTM Avo" panose="02040603050506020204" pitchFamily="18" charset="0"/>
              </a:rPr>
              <a:t> </a:t>
            </a:r>
            <a:r>
              <a:rPr lang="en-US" sz="2400" dirty="0" err="1">
                <a:latin typeface="UTM Avo" panose="02040603050506020204" pitchFamily="18" charset="0"/>
              </a:rPr>
              <a:t>đèn</a:t>
            </a:r>
            <a:r>
              <a:rPr lang="en-US" sz="2400" dirty="0">
                <a:latin typeface="UTM Avo" panose="02040603050506020204" pitchFamily="18" charset="0"/>
              </a:rPr>
              <a:t> </a:t>
            </a:r>
            <a:r>
              <a:rPr lang="en-US" sz="2400" dirty="0" err="1">
                <a:latin typeface="UTM Avo" panose="02040603050506020204" pitchFamily="18" charset="0"/>
              </a:rPr>
              <a:t>huỳnh</a:t>
            </a:r>
            <a:r>
              <a:rPr lang="en-US" sz="2400" dirty="0">
                <a:latin typeface="UTM Avo" panose="02040603050506020204" pitchFamily="18" charset="0"/>
              </a:rPr>
              <a:t> </a:t>
            </a:r>
            <a:r>
              <a:rPr lang="en-US" sz="2400" dirty="0" err="1">
                <a:latin typeface="UTM Avo" panose="02040603050506020204" pitchFamily="18" charset="0"/>
              </a:rPr>
              <a:t>quang</a:t>
            </a:r>
            <a:r>
              <a:rPr lang="en-US" sz="2400" dirty="0">
                <a:latin typeface="UTM Avo" panose="02040603050506020204" pitchFamily="18" charset="0"/>
              </a:rPr>
              <a:t> </a:t>
            </a:r>
            <a:r>
              <a:rPr lang="en-US" sz="2400" dirty="0" err="1">
                <a:latin typeface="UTM Avo" panose="02040603050506020204" pitchFamily="18" charset="0"/>
              </a:rPr>
              <a:t>ống</a:t>
            </a:r>
            <a:r>
              <a:rPr lang="en-US" sz="2400" dirty="0">
                <a:latin typeface="UTM Avo" panose="02040603050506020204" pitchFamily="18" charset="0"/>
              </a:rPr>
              <a:t> </a:t>
            </a:r>
            <a:r>
              <a:rPr lang="en-US" sz="2400" dirty="0" err="1">
                <a:latin typeface="UTM Avo" panose="02040603050506020204" pitchFamily="18" charset="0"/>
              </a:rPr>
              <a:t>gồm</a:t>
            </a:r>
            <a:r>
              <a:rPr lang="en-US" sz="2400" dirty="0">
                <a:latin typeface="UTM Avo" panose="02040603050506020204" pitchFamily="18" charset="0"/>
              </a:rPr>
              <a:t> </a:t>
            </a:r>
            <a:r>
              <a:rPr lang="en-US" sz="2400" dirty="0" err="1">
                <a:latin typeface="UTM Avo" panose="02040603050506020204" pitchFamily="18" charset="0"/>
              </a:rPr>
              <a:t>mấy</a:t>
            </a:r>
            <a:r>
              <a:rPr lang="en-US" sz="2400" dirty="0">
                <a:latin typeface="UTM Avo" panose="02040603050506020204" pitchFamily="18" charset="0"/>
              </a:rPr>
              <a:t> </a:t>
            </a:r>
            <a:r>
              <a:rPr lang="en-US" sz="2400" dirty="0" err="1">
                <a:latin typeface="UTM Avo" panose="02040603050506020204" pitchFamily="18" charset="0"/>
              </a:rPr>
              <a:t>bộ</a:t>
            </a:r>
            <a:r>
              <a:rPr lang="en-US" sz="2400" dirty="0">
                <a:latin typeface="UTM Avo" panose="02040603050506020204" pitchFamily="18" charset="0"/>
              </a:rPr>
              <a:t> </a:t>
            </a:r>
            <a:r>
              <a:rPr lang="en-US" sz="2400" dirty="0" err="1">
                <a:latin typeface="UTM Avo" panose="02040603050506020204" pitchFamily="18" charset="0"/>
              </a:rPr>
              <a:t>phận</a:t>
            </a:r>
            <a:r>
              <a:rPr lang="en-US" sz="2400" dirty="0">
                <a:latin typeface="UTM Avo" panose="02040603050506020204" pitchFamily="18" charset="0"/>
              </a:rPr>
              <a:t>? </a:t>
            </a:r>
          </a:p>
          <a:p>
            <a:pPr defTabSz="1219170">
              <a:lnSpc>
                <a:spcPct val="150000"/>
              </a:lnSpc>
            </a:pPr>
            <a:r>
              <a:rPr lang="en-US" sz="2400" dirty="0">
                <a:latin typeface="UTM Avo" panose="02040603050506020204" pitchFamily="18" charset="0"/>
              </a:rPr>
              <a:t>2. </a:t>
            </a:r>
            <a:r>
              <a:rPr lang="en-US" sz="2400" dirty="0" err="1">
                <a:latin typeface="UTM Avo" panose="02040603050506020204" pitchFamily="18" charset="0"/>
              </a:rPr>
              <a:t>Ống</a:t>
            </a:r>
            <a:r>
              <a:rPr lang="en-US" sz="2400" dirty="0">
                <a:latin typeface="UTM Avo" panose="02040603050506020204" pitchFamily="18" charset="0"/>
              </a:rPr>
              <a:t> </a:t>
            </a:r>
            <a:r>
              <a:rPr lang="en-US" sz="2400" dirty="0" err="1">
                <a:latin typeface="UTM Avo" panose="02040603050506020204" pitchFamily="18" charset="0"/>
              </a:rPr>
              <a:t>thuỷ</a:t>
            </a:r>
            <a:r>
              <a:rPr lang="en-US" sz="2400" dirty="0">
                <a:latin typeface="UTM Avo" panose="02040603050506020204" pitchFamily="18" charset="0"/>
              </a:rPr>
              <a:t> </a:t>
            </a:r>
            <a:r>
              <a:rPr lang="en-US" sz="2400" dirty="0" err="1">
                <a:latin typeface="UTM Avo" panose="02040603050506020204" pitchFamily="18" charset="0"/>
              </a:rPr>
              <a:t>tinh</a:t>
            </a:r>
            <a:r>
              <a:rPr lang="en-US" sz="2400" dirty="0">
                <a:latin typeface="UTM Avo" panose="02040603050506020204" pitchFamily="18" charset="0"/>
              </a:rPr>
              <a:t> </a:t>
            </a:r>
            <a:r>
              <a:rPr lang="en-US" sz="2400" dirty="0" err="1">
                <a:latin typeface="UTM Avo" panose="02040603050506020204" pitchFamily="18" charset="0"/>
              </a:rPr>
              <a:t>và</a:t>
            </a:r>
            <a:r>
              <a:rPr lang="en-US" sz="2400" dirty="0">
                <a:latin typeface="UTM Avo" panose="02040603050506020204" pitchFamily="18" charset="0"/>
              </a:rPr>
              <a:t> </a:t>
            </a:r>
            <a:r>
              <a:rPr lang="en-US" sz="2400" dirty="0" err="1">
                <a:latin typeface="UTM Avo" panose="02040603050506020204" pitchFamily="18" charset="0"/>
              </a:rPr>
              <a:t>điện</a:t>
            </a:r>
            <a:r>
              <a:rPr lang="en-US" sz="2400" dirty="0">
                <a:latin typeface="UTM Avo" panose="02040603050506020204" pitchFamily="18" charset="0"/>
              </a:rPr>
              <a:t> </a:t>
            </a:r>
            <a:r>
              <a:rPr lang="en-US" sz="2400" dirty="0" err="1">
                <a:latin typeface="UTM Avo" panose="02040603050506020204" pitchFamily="18" charset="0"/>
              </a:rPr>
              <a:t>cực</a:t>
            </a:r>
            <a:r>
              <a:rPr lang="en-US" sz="2400" dirty="0">
                <a:latin typeface="UTM Avo" panose="02040603050506020204" pitchFamily="18" charset="0"/>
              </a:rPr>
              <a:t> </a:t>
            </a:r>
            <a:r>
              <a:rPr lang="en-US" sz="2400" dirty="0" err="1">
                <a:latin typeface="UTM Avo" panose="02040603050506020204" pitchFamily="18" charset="0"/>
              </a:rPr>
              <a:t>trong</a:t>
            </a:r>
            <a:r>
              <a:rPr lang="en-US" sz="2400" dirty="0">
                <a:latin typeface="UTM Avo" panose="02040603050506020204" pitchFamily="18" charset="0"/>
              </a:rPr>
              <a:t> </a:t>
            </a:r>
            <a:r>
              <a:rPr lang="en-US" sz="2400" dirty="0" err="1">
                <a:latin typeface="UTM Avo" panose="02040603050506020204" pitchFamily="18" charset="0"/>
              </a:rPr>
              <a:t>đèn</a:t>
            </a:r>
            <a:r>
              <a:rPr lang="en-US" sz="2400" dirty="0">
                <a:latin typeface="UTM Avo" panose="02040603050506020204" pitchFamily="18" charset="0"/>
              </a:rPr>
              <a:t> </a:t>
            </a:r>
            <a:r>
              <a:rPr lang="en-US" sz="2400" dirty="0" err="1">
                <a:latin typeface="UTM Avo" panose="02040603050506020204" pitchFamily="18" charset="0"/>
              </a:rPr>
              <a:t>huỳnh</a:t>
            </a:r>
            <a:r>
              <a:rPr lang="en-US" sz="2400" dirty="0">
                <a:latin typeface="UTM Avo" panose="02040603050506020204" pitchFamily="18" charset="0"/>
              </a:rPr>
              <a:t> </a:t>
            </a:r>
            <a:r>
              <a:rPr lang="en-US" sz="2400" dirty="0" err="1">
                <a:latin typeface="UTM Avo" panose="02040603050506020204" pitchFamily="18" charset="0"/>
              </a:rPr>
              <a:t>quang</a:t>
            </a:r>
            <a:r>
              <a:rPr lang="en-US" sz="2400" dirty="0">
                <a:latin typeface="UTM Avo" panose="02040603050506020204" pitchFamily="18" charset="0"/>
              </a:rPr>
              <a:t> </a:t>
            </a:r>
            <a:r>
              <a:rPr lang="en-US" sz="2400" dirty="0" err="1">
                <a:latin typeface="UTM Avo" panose="02040603050506020204" pitchFamily="18" charset="0"/>
              </a:rPr>
              <a:t>ống</a:t>
            </a:r>
            <a:r>
              <a:rPr lang="en-US" sz="2400" dirty="0">
                <a:latin typeface="UTM Avo" panose="02040603050506020204" pitchFamily="18" charset="0"/>
              </a:rPr>
              <a:t> </a:t>
            </a:r>
            <a:r>
              <a:rPr lang="en-US" sz="2400" dirty="0" err="1">
                <a:latin typeface="UTM Avo" panose="02040603050506020204" pitchFamily="18" charset="0"/>
              </a:rPr>
              <a:t>có</a:t>
            </a:r>
            <a:r>
              <a:rPr lang="en-US" sz="2400" dirty="0">
                <a:latin typeface="UTM Avo" panose="02040603050506020204" pitchFamily="18" charset="0"/>
              </a:rPr>
              <a:t> </a:t>
            </a:r>
            <a:r>
              <a:rPr lang="en-US" sz="2400" dirty="0" err="1">
                <a:latin typeface="UTM Avo" panose="02040603050506020204" pitchFamily="18" charset="0"/>
              </a:rPr>
              <a:t>đặc</a:t>
            </a:r>
            <a:r>
              <a:rPr lang="en-US" sz="2400" dirty="0">
                <a:latin typeface="UTM Avo" panose="02040603050506020204" pitchFamily="18" charset="0"/>
              </a:rPr>
              <a:t> </a:t>
            </a:r>
            <a:r>
              <a:rPr lang="en-US" sz="2400" dirty="0" err="1">
                <a:latin typeface="UTM Avo" panose="02040603050506020204" pitchFamily="18" charset="0"/>
              </a:rPr>
              <a:t>điểm</a:t>
            </a:r>
            <a:r>
              <a:rPr lang="en-US" sz="2400" dirty="0">
                <a:latin typeface="UTM Avo" panose="02040603050506020204" pitchFamily="18" charset="0"/>
              </a:rPr>
              <a:t> </a:t>
            </a:r>
            <a:r>
              <a:rPr lang="en-US" sz="2400" dirty="0" err="1">
                <a:latin typeface="UTM Avo" panose="02040603050506020204" pitchFamily="18" charset="0"/>
              </a:rPr>
              <a:t>gì</a:t>
            </a:r>
            <a:r>
              <a:rPr lang="en-US" sz="2400" dirty="0">
                <a:latin typeface="UTM Avo" panose="02040603050506020204" pitchFamily="18" charset="0"/>
              </a:rPr>
              <a:t>? </a:t>
            </a:r>
          </a:p>
        </p:txBody>
      </p:sp>
    </p:spTree>
    <p:custDataLst>
      <p:tags r:id="rId1"/>
    </p:custData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p:tgtEl>
                                          <p:spTgt spid="12"/>
                                        </p:tgtEl>
                                        <p:attrNameLst>
                                          <p:attrName>ppt_y</p:attrName>
                                        </p:attrNameLst>
                                      </p:cBhvr>
                                      <p:tavLst>
                                        <p:tav tm="0">
                                          <p:val>
                                            <p:strVal val="#ppt_y-#ppt_h*1.125000"/>
                                          </p:val>
                                        </p:tav>
                                        <p:tav tm="100000">
                                          <p:val>
                                            <p:strVal val="#ppt_y"/>
                                          </p:val>
                                        </p:tav>
                                      </p:tavLst>
                                    </p:anim>
                                    <p:animEffect transition="in" filter="wipe(down)">
                                      <p:cBhvr>
                                        <p:cTn id="8" dur="500"/>
                                        <p:tgtEl>
                                          <p:spTgt spid="12"/>
                                        </p:tgtEl>
                                      </p:cBhvr>
                                    </p:animEffect>
                                  </p:childTnLst>
                                </p:cTn>
                              </p:par>
                              <p:par>
                                <p:cTn id="9" presetID="12" presetClass="entr" presetSubtype="1"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p:tgtEl>
                                          <p:spTgt spid="13"/>
                                        </p:tgtEl>
                                        <p:attrNameLst>
                                          <p:attrName>ppt_y</p:attrName>
                                        </p:attrNameLst>
                                      </p:cBhvr>
                                      <p:tavLst>
                                        <p:tav tm="0">
                                          <p:val>
                                            <p:strVal val="#ppt_y-#ppt_h*1.125000"/>
                                          </p:val>
                                        </p:tav>
                                        <p:tav tm="100000">
                                          <p:val>
                                            <p:strVal val="#ppt_y"/>
                                          </p:val>
                                        </p:tav>
                                      </p:tavLst>
                                    </p:anim>
                                    <p:animEffect transition="in" filter="wipe(down)">
                                      <p:cBhvr>
                                        <p:cTn id="12" dur="500"/>
                                        <p:tgtEl>
                                          <p:spTgt spid="13"/>
                                        </p:tgtEl>
                                      </p:cBhvr>
                                    </p:animEffect>
                                  </p:childTnLst>
                                </p:cTn>
                              </p:par>
                              <p:par>
                                <p:cTn id="13" presetID="12" presetClass="entr" presetSubtype="1"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p:tgtEl>
                                          <p:spTgt spid="14"/>
                                        </p:tgtEl>
                                        <p:attrNameLst>
                                          <p:attrName>ppt_y</p:attrName>
                                        </p:attrNameLst>
                                      </p:cBhvr>
                                      <p:tavLst>
                                        <p:tav tm="0">
                                          <p:val>
                                            <p:strVal val="#ppt_y-#ppt_h*1.125000"/>
                                          </p:val>
                                        </p:tav>
                                        <p:tav tm="100000">
                                          <p:val>
                                            <p:strVal val="#ppt_y"/>
                                          </p:val>
                                        </p:tav>
                                      </p:tavLst>
                                    </p:anim>
                                    <p:animEffect transition="in" filter="wipe(down)">
                                      <p:cBhvr>
                                        <p:cTn id="16" dur="500"/>
                                        <p:tgtEl>
                                          <p:spTgt spid="14"/>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nodeType="clickEffect">
                                  <p:stCondLst>
                                    <p:cond delay="0"/>
                                  </p:stCondLst>
                                  <p:childTnLst>
                                    <p:set>
                                      <p:cBhvr>
                                        <p:cTn id="20" dur="1" fill="hold">
                                          <p:stCondLst>
                                            <p:cond delay="0"/>
                                          </p:stCondLst>
                                        </p:cTn>
                                        <p:tgtEl>
                                          <p:spTgt spid="10">
                                            <p:txEl>
                                              <p:pRg st="0" end="0"/>
                                            </p:txEl>
                                          </p:spTgt>
                                        </p:tgtEl>
                                        <p:attrNameLst>
                                          <p:attrName>style.visibility</p:attrName>
                                        </p:attrNameLst>
                                      </p:cBhvr>
                                      <p:to>
                                        <p:strVal val="visible"/>
                                      </p:to>
                                    </p:set>
                                    <p:animEffect transition="in" filter="barn(inVertical)">
                                      <p:cBhvr>
                                        <p:cTn id="21" dur="500"/>
                                        <p:tgtEl>
                                          <p:spTgt spid="10">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additive="base">
                                        <p:cTn id="26" dur="500" fill="hold"/>
                                        <p:tgtEl>
                                          <p:spTgt spid="6"/>
                                        </p:tgtEl>
                                        <p:attrNameLst>
                                          <p:attrName>ppt_x</p:attrName>
                                        </p:attrNameLst>
                                      </p:cBhvr>
                                      <p:tavLst>
                                        <p:tav tm="0">
                                          <p:val>
                                            <p:strVal val="#ppt_x"/>
                                          </p:val>
                                        </p:tav>
                                        <p:tav tm="100000">
                                          <p:val>
                                            <p:strVal val="#ppt_x"/>
                                          </p:val>
                                        </p:tav>
                                      </p:tavLst>
                                    </p:anim>
                                    <p:anim calcmode="lin" valueType="num">
                                      <p:cBhvr additive="base">
                                        <p:cTn id="27"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12" presetClass="entr" presetSubtype="1" fill="hold" nodeType="clickEffect">
                                  <p:stCondLst>
                                    <p:cond delay="0"/>
                                  </p:stCondLst>
                                  <p:childTnLst>
                                    <p:set>
                                      <p:cBhvr>
                                        <p:cTn id="31" dur="1" fill="hold">
                                          <p:stCondLst>
                                            <p:cond delay="0"/>
                                          </p:stCondLst>
                                        </p:cTn>
                                        <p:tgtEl>
                                          <p:spTgt spid="10">
                                            <p:txEl>
                                              <p:pRg st="1" end="1"/>
                                            </p:txEl>
                                          </p:spTgt>
                                        </p:tgtEl>
                                        <p:attrNameLst>
                                          <p:attrName>style.visibility</p:attrName>
                                        </p:attrNameLst>
                                      </p:cBhvr>
                                      <p:to>
                                        <p:strVal val="visible"/>
                                      </p:to>
                                    </p:set>
                                    <p:anim calcmode="lin" valueType="num">
                                      <p:cBhvr additive="base">
                                        <p:cTn id="32" dur="500"/>
                                        <p:tgtEl>
                                          <p:spTgt spid="10">
                                            <p:txEl>
                                              <p:pRg st="1" end="1"/>
                                            </p:txEl>
                                          </p:spTgt>
                                        </p:tgtEl>
                                        <p:attrNameLst>
                                          <p:attrName>ppt_y</p:attrName>
                                        </p:attrNameLst>
                                      </p:cBhvr>
                                      <p:tavLst>
                                        <p:tav tm="0">
                                          <p:val>
                                            <p:strVal val="#ppt_y-#ppt_h*1.125000"/>
                                          </p:val>
                                        </p:tav>
                                        <p:tav tm="100000">
                                          <p:val>
                                            <p:strVal val="#ppt_y"/>
                                          </p:val>
                                        </p:tav>
                                      </p:tavLst>
                                    </p:anim>
                                    <p:animEffect transition="in" filter="wipe(down)">
                                      <p:cBhvr>
                                        <p:cTn id="33" dur="500"/>
                                        <p:tgtEl>
                                          <p:spTgt spid="10">
                                            <p:txEl>
                                              <p:pRg st="1" end="1"/>
                                            </p:txEl>
                                          </p:spTgt>
                                        </p:tgtEl>
                                      </p:cBhvr>
                                    </p:animEffect>
                                  </p:childTnLst>
                                </p:cTn>
                              </p:par>
                              <p:par>
                                <p:cTn id="34" presetID="12" presetClass="entr" presetSubtype="1" fill="hold" nodeType="withEffect">
                                  <p:stCondLst>
                                    <p:cond delay="0"/>
                                  </p:stCondLst>
                                  <p:childTnLst>
                                    <p:set>
                                      <p:cBhvr>
                                        <p:cTn id="35" dur="1" fill="hold">
                                          <p:stCondLst>
                                            <p:cond delay="0"/>
                                          </p:stCondLst>
                                        </p:cTn>
                                        <p:tgtEl>
                                          <p:spTgt spid="10">
                                            <p:txEl>
                                              <p:pRg st="2" end="2"/>
                                            </p:txEl>
                                          </p:spTgt>
                                        </p:tgtEl>
                                        <p:attrNameLst>
                                          <p:attrName>style.visibility</p:attrName>
                                        </p:attrNameLst>
                                      </p:cBhvr>
                                      <p:to>
                                        <p:strVal val="visible"/>
                                      </p:to>
                                    </p:set>
                                    <p:anim calcmode="lin" valueType="num">
                                      <p:cBhvr additive="base">
                                        <p:cTn id="36" dur="500"/>
                                        <p:tgtEl>
                                          <p:spTgt spid="10">
                                            <p:txEl>
                                              <p:pRg st="2" end="2"/>
                                            </p:txEl>
                                          </p:spTgt>
                                        </p:tgtEl>
                                        <p:attrNameLst>
                                          <p:attrName>ppt_y</p:attrName>
                                        </p:attrNameLst>
                                      </p:cBhvr>
                                      <p:tavLst>
                                        <p:tav tm="0">
                                          <p:val>
                                            <p:strVal val="#ppt_y-#ppt_h*1.125000"/>
                                          </p:val>
                                        </p:tav>
                                        <p:tav tm="100000">
                                          <p:val>
                                            <p:strVal val="#ppt_y"/>
                                          </p:val>
                                        </p:tav>
                                      </p:tavLst>
                                    </p:anim>
                                    <p:animEffect transition="in" filter="wipe(down)">
                                      <p:cBhvr>
                                        <p:cTn id="37" dur="500"/>
                                        <p:tgtEl>
                                          <p:spTgt spid="1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599"/>
        <p:cNvGrpSpPr/>
        <p:nvPr/>
      </p:nvGrpSpPr>
      <p:grpSpPr>
        <a:xfrm>
          <a:off x="0" y="0"/>
          <a:ext cx="0" cy="0"/>
          <a:chOff x="0" y="0"/>
          <a:chExt cx="0" cy="0"/>
        </a:xfrm>
      </p:grpSpPr>
      <p:pic>
        <p:nvPicPr>
          <p:cNvPr id="6" name="Picture 5">
            <a:extLst>
              <a:ext uri="{FF2B5EF4-FFF2-40B4-BE49-F238E27FC236}">
                <a16:creationId xmlns:a16="http://schemas.microsoft.com/office/drawing/2014/main" id="{11297361-B219-AA0E-AB96-7051C947D1AD}"/>
              </a:ext>
            </a:extLst>
          </p:cNvPr>
          <p:cNvPicPr>
            <a:picLocks noChangeAspect="1"/>
          </p:cNvPicPr>
          <p:nvPr/>
        </p:nvPicPr>
        <p:blipFill>
          <a:blip r:embed="rId5"/>
          <a:stretch>
            <a:fillRect/>
          </a:stretch>
        </p:blipFill>
        <p:spPr>
          <a:xfrm>
            <a:off x="6032449" y="4599253"/>
            <a:ext cx="6159551" cy="1259286"/>
          </a:xfrm>
          <a:prstGeom prst="rect">
            <a:avLst/>
          </a:prstGeom>
        </p:spPr>
      </p:pic>
      <p:pic>
        <p:nvPicPr>
          <p:cNvPr id="7" name="Picture 6">
            <a:extLst>
              <a:ext uri="{FF2B5EF4-FFF2-40B4-BE49-F238E27FC236}">
                <a16:creationId xmlns:a16="http://schemas.microsoft.com/office/drawing/2014/main" id="{96963D7B-4A68-88C6-43A7-E139C0AD3CAF}"/>
              </a:ext>
            </a:extLst>
          </p:cNvPr>
          <p:cNvPicPr>
            <a:picLocks noChangeAspect="1"/>
          </p:cNvPicPr>
          <p:nvPr/>
        </p:nvPicPr>
        <p:blipFill>
          <a:blip r:embed="rId6"/>
          <a:stretch>
            <a:fillRect/>
          </a:stretch>
        </p:blipFill>
        <p:spPr>
          <a:xfrm>
            <a:off x="6375265" y="2202358"/>
            <a:ext cx="5523967" cy="2328445"/>
          </a:xfrm>
          <a:prstGeom prst="rect">
            <a:avLst/>
          </a:prstGeom>
        </p:spPr>
      </p:pic>
      <p:sp>
        <p:nvSpPr>
          <p:cNvPr id="1601" name="Google Shape;1601;p17"/>
          <p:cNvSpPr txBox="1">
            <a:spLocks noGrp="1"/>
          </p:cNvSpPr>
          <p:nvPr>
            <p:ph type="sldNum" idx="12"/>
          </p:nvPr>
        </p:nvSpPr>
        <p:spPr>
          <a:prstGeom prst="rect">
            <a:avLst/>
          </a:prstGeom>
        </p:spPr>
        <p:txBody>
          <a:bodyPr spcFirstLastPara="1" wrap="square" lIns="0" tIns="0" rIns="0" bIns="0" anchor="ctr" anchorCtr="0">
            <a:noAutofit/>
          </a:bodyPr>
          <a:lstStyle/>
          <a:p>
            <a:pPr defTabSz="1219170"/>
            <a:fld id="{00000000-1234-1234-1234-123412341234}" type="slidenum">
              <a:rPr lang="en">
                <a:solidFill>
                  <a:srgbClr val="26303D"/>
                </a:solidFill>
              </a:rPr>
              <a:pPr defTabSz="1219170"/>
              <a:t>12</a:t>
            </a:fld>
            <a:endParaRPr>
              <a:solidFill>
                <a:srgbClr val="26303D"/>
              </a:solidFill>
            </a:endParaRPr>
          </a:p>
        </p:txBody>
      </p:sp>
      <p:sp>
        <p:nvSpPr>
          <p:cNvPr id="3" name="TextBox 2"/>
          <p:cNvSpPr txBox="1"/>
          <p:nvPr/>
        </p:nvSpPr>
        <p:spPr>
          <a:xfrm>
            <a:off x="441406" y="1742423"/>
            <a:ext cx="6068603" cy="523220"/>
          </a:xfrm>
          <a:prstGeom prst="rect">
            <a:avLst/>
          </a:prstGeom>
          <a:noFill/>
        </p:spPr>
        <p:txBody>
          <a:bodyPr wrap="square" rtlCol="0">
            <a:spAutoFit/>
          </a:bodyPr>
          <a:lstStyle/>
          <a:p>
            <a:pPr defTabSz="1219170"/>
            <a:r>
              <a:rPr lang="en-US" sz="2800" b="1" dirty="0">
                <a:latin typeface="UTM Avo" panose="02040603050506020204" pitchFamily="18" charset="0"/>
              </a:rPr>
              <a:t>II. </a:t>
            </a:r>
            <a:r>
              <a:rPr lang="en-US" sz="2800" b="1" dirty="0" err="1">
                <a:latin typeface="UTM Avo" panose="02040603050506020204" pitchFamily="18" charset="0"/>
              </a:rPr>
              <a:t>Đèn</a:t>
            </a:r>
            <a:r>
              <a:rPr lang="en-US" sz="2800" b="1" dirty="0">
                <a:latin typeface="UTM Avo" panose="02040603050506020204" pitchFamily="18" charset="0"/>
              </a:rPr>
              <a:t> </a:t>
            </a:r>
            <a:r>
              <a:rPr lang="en-US" sz="2800" b="1" dirty="0" err="1">
                <a:latin typeface="UTM Avo" panose="02040603050506020204" pitchFamily="18" charset="0"/>
              </a:rPr>
              <a:t>huỳnh</a:t>
            </a:r>
            <a:r>
              <a:rPr lang="en-US" sz="2800" b="1" dirty="0">
                <a:latin typeface="UTM Avo" panose="02040603050506020204" pitchFamily="18" charset="0"/>
              </a:rPr>
              <a:t> </a:t>
            </a:r>
            <a:r>
              <a:rPr lang="en-US" sz="2800" b="1" dirty="0" err="1">
                <a:latin typeface="UTM Avo" panose="02040603050506020204" pitchFamily="18" charset="0"/>
              </a:rPr>
              <a:t>quang</a:t>
            </a:r>
            <a:endParaRPr lang="en-US" sz="2800" b="1" dirty="0">
              <a:latin typeface="UTM Avo" panose="02040603050506020204" pitchFamily="18" charset="0"/>
            </a:endParaRPr>
          </a:p>
        </p:txBody>
      </p:sp>
      <p:sp>
        <p:nvSpPr>
          <p:cNvPr id="12" name="Rounded Rectangle 11"/>
          <p:cNvSpPr/>
          <p:nvPr/>
        </p:nvSpPr>
        <p:spPr>
          <a:xfrm>
            <a:off x="6375265" y="1159451"/>
            <a:ext cx="2808271" cy="712341"/>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en-US" sz="2400" dirty="0" err="1">
                <a:solidFill>
                  <a:srgbClr val="26303D"/>
                </a:solidFill>
                <a:latin typeface="UTM Avo" panose="02040603050506020204" pitchFamily="18" charset="0"/>
              </a:rPr>
              <a:t>Hoạt</a:t>
            </a:r>
            <a:r>
              <a:rPr lang="en-US" sz="2400" dirty="0">
                <a:solidFill>
                  <a:srgbClr val="26303D"/>
                </a:solidFill>
                <a:latin typeface="UTM Avo" panose="02040603050506020204" pitchFamily="18" charset="0"/>
              </a:rPr>
              <a:t> </a:t>
            </a:r>
            <a:r>
              <a:rPr lang="en-US" sz="2400" dirty="0" err="1">
                <a:solidFill>
                  <a:srgbClr val="26303D"/>
                </a:solidFill>
                <a:latin typeface="UTM Avo" panose="02040603050506020204" pitchFamily="18" charset="0"/>
              </a:rPr>
              <a:t>động</a:t>
            </a:r>
            <a:r>
              <a:rPr lang="en-US" sz="2400" dirty="0">
                <a:solidFill>
                  <a:srgbClr val="26303D"/>
                </a:solidFill>
                <a:latin typeface="UTM Avo" panose="02040603050506020204" pitchFamily="18" charset="0"/>
              </a:rPr>
              <a:t> </a:t>
            </a:r>
            <a:r>
              <a:rPr lang="en-US" sz="2400" dirty="0" err="1">
                <a:solidFill>
                  <a:srgbClr val="26303D"/>
                </a:solidFill>
                <a:latin typeface="UTM Avo" panose="02040603050506020204" pitchFamily="18" charset="0"/>
              </a:rPr>
              <a:t>nhóm</a:t>
            </a:r>
            <a:endParaRPr lang="en-US" sz="2400" dirty="0">
              <a:solidFill>
                <a:srgbClr val="26303D"/>
              </a:solidFill>
              <a:latin typeface="UTM Avo" panose="02040603050506020204" pitchFamily="18" charset="0"/>
            </a:endParaRPr>
          </a:p>
        </p:txBody>
      </p:sp>
      <p:pic>
        <p:nvPicPr>
          <p:cNvPr id="13" name="Picture 1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403480" y="989680"/>
            <a:ext cx="1000017" cy="1000017"/>
          </a:xfrm>
          <a:prstGeom prst="rect">
            <a:avLst/>
          </a:prstGeom>
        </p:spPr>
      </p:pic>
      <p:sp>
        <p:nvSpPr>
          <p:cNvPr id="14" name="TextBox 13"/>
          <p:cNvSpPr txBox="1"/>
          <p:nvPr/>
        </p:nvSpPr>
        <p:spPr>
          <a:xfrm>
            <a:off x="10133070" y="1379350"/>
            <a:ext cx="1301393" cy="461665"/>
          </a:xfrm>
          <a:prstGeom prst="rect">
            <a:avLst/>
          </a:prstGeom>
          <a:noFill/>
        </p:spPr>
        <p:txBody>
          <a:bodyPr wrap="square" rtlCol="0">
            <a:spAutoFit/>
          </a:bodyPr>
          <a:lstStyle/>
          <a:p>
            <a:pPr defTabSz="1219170"/>
            <a:r>
              <a:rPr lang="en-US" sz="2400" u="sng" dirty="0">
                <a:solidFill>
                  <a:srgbClr val="26303D"/>
                </a:solidFill>
                <a:latin typeface="UTM Avo" panose="02040603050506020204" pitchFamily="18" charset="0"/>
              </a:rPr>
              <a:t>: 3 </a:t>
            </a:r>
            <a:r>
              <a:rPr lang="en-US" sz="2400" u="sng" dirty="0" err="1">
                <a:solidFill>
                  <a:srgbClr val="26303D"/>
                </a:solidFill>
                <a:latin typeface="UTM Avo" panose="02040603050506020204" pitchFamily="18" charset="0"/>
              </a:rPr>
              <a:t>phút</a:t>
            </a:r>
            <a:endParaRPr lang="en-US" sz="2400" u="sng" dirty="0">
              <a:solidFill>
                <a:srgbClr val="26303D"/>
              </a:solidFill>
              <a:latin typeface="UTM Avo" panose="02040603050506020204" pitchFamily="18" charset="0"/>
            </a:endParaRPr>
          </a:p>
        </p:txBody>
      </p:sp>
      <p:sp>
        <p:nvSpPr>
          <p:cNvPr id="2" name="Rectangle 1"/>
          <p:cNvSpPr/>
          <p:nvPr/>
        </p:nvSpPr>
        <p:spPr>
          <a:xfrm>
            <a:off x="441406" y="2505550"/>
            <a:ext cx="6159551" cy="3337837"/>
          </a:xfrm>
          <a:prstGeom prst="rect">
            <a:avLst/>
          </a:prstGeom>
        </p:spPr>
        <p:txBody>
          <a:bodyPr wrap="square">
            <a:spAutoFit/>
          </a:bodyPr>
          <a:lstStyle/>
          <a:p>
            <a:pPr defTabSz="1219170">
              <a:lnSpc>
                <a:spcPct val="150000"/>
              </a:lnSpc>
            </a:pPr>
            <a:r>
              <a:rPr lang="vi-VN" sz="2400" dirty="0">
                <a:latin typeface="+mn-lt"/>
              </a:rPr>
              <a:t>3. Hãy nêu nguyên lí làm việc và vẽ sơ đồ khối của đèn huỳnh quang ống.</a:t>
            </a:r>
          </a:p>
          <a:p>
            <a:pPr defTabSz="1219170">
              <a:lnSpc>
                <a:spcPct val="150000"/>
              </a:lnSpc>
            </a:pPr>
            <a:r>
              <a:rPr lang="vi-VN" sz="2400" dirty="0">
                <a:latin typeface="+mn-lt"/>
              </a:rPr>
              <a:t>4. Trên đèn huỳnh quang ống thường ghi những thông số kĩ thuật nào? </a:t>
            </a:r>
          </a:p>
          <a:p>
            <a:pPr defTabSz="1219170">
              <a:lnSpc>
                <a:spcPct val="150000"/>
              </a:lnSpc>
            </a:pPr>
            <a:r>
              <a:rPr lang="vi-VN" sz="2400" dirty="0">
                <a:latin typeface="+mn-lt"/>
              </a:rPr>
              <a:t>5. Đèn huỳnh quang có các đặc điểm nào?</a:t>
            </a:r>
          </a:p>
        </p:txBody>
      </p:sp>
    </p:spTree>
    <p:custDataLst>
      <p:tags r:id="rId1"/>
    </p:custDataLst>
    <p:extLst>
      <p:ext uri="{BB962C8B-B14F-4D97-AF65-F5344CB8AC3E}">
        <p14:creationId xmlns:p14="http://schemas.microsoft.com/office/powerpoint/2010/main" val="336968486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strVal val="#ppt_h"/>
                                          </p:val>
                                        </p:tav>
                                        <p:tav tm="100000">
                                          <p:val>
                                            <p:strVal val="#ppt_h"/>
                                          </p:val>
                                        </p:tav>
                                      </p:tavLst>
                                    </p:anim>
                                  </p:childTnLst>
                                </p:cTn>
                              </p:par>
                              <p:par>
                                <p:cTn id="9" presetID="17" presetClass="entr" presetSubtype="10" fill="hold"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p:cTn id="11"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12" dur="500" fill="hold"/>
                                        <p:tgtEl>
                                          <p:spTgt spid="2">
                                            <p:txEl>
                                              <p:pRg st="1" end="1"/>
                                            </p:txEl>
                                          </p:spTgt>
                                        </p:tgtEl>
                                        <p:attrNameLst>
                                          <p:attrName>ppt_h</p:attrName>
                                        </p:attrNameLst>
                                      </p:cBhvr>
                                      <p:tavLst>
                                        <p:tav tm="0">
                                          <p:val>
                                            <p:strVal val="#ppt_h"/>
                                          </p:val>
                                        </p:tav>
                                        <p:tav tm="100000">
                                          <p:val>
                                            <p:strVal val="#ppt_h"/>
                                          </p:val>
                                        </p:tav>
                                      </p:tavLst>
                                    </p:anim>
                                  </p:childTnLst>
                                </p:cTn>
                              </p:par>
                              <p:par>
                                <p:cTn id="13" presetID="17" presetClass="entr" presetSubtype="10" fill="hold" nodeType="with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 calcmode="lin" valueType="num">
                                      <p:cBhvr>
                                        <p:cTn id="15"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16" dur="500" fill="hold"/>
                                        <p:tgtEl>
                                          <p:spTgt spid="2">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fill="hold"/>
                                        <p:tgtEl>
                                          <p:spTgt spid="6"/>
                                        </p:tgtEl>
                                        <p:attrNameLst>
                                          <p:attrName>ppt_x</p:attrName>
                                        </p:attrNameLst>
                                      </p:cBhvr>
                                      <p:tavLst>
                                        <p:tav tm="0">
                                          <p:val>
                                            <p:strVal val="#ppt_x"/>
                                          </p:val>
                                        </p:tav>
                                        <p:tav tm="100000">
                                          <p:val>
                                            <p:strVal val="#ppt_x"/>
                                          </p:val>
                                        </p:tav>
                                      </p:tavLst>
                                    </p:anim>
                                    <p:anim calcmode="lin" valueType="num">
                                      <p:cBhvr additive="base">
                                        <p:cTn id="2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654"/>
        <p:cNvGrpSpPr/>
        <p:nvPr/>
      </p:nvGrpSpPr>
      <p:grpSpPr>
        <a:xfrm>
          <a:off x="0" y="0"/>
          <a:ext cx="0" cy="0"/>
          <a:chOff x="0" y="0"/>
          <a:chExt cx="0" cy="0"/>
        </a:xfrm>
      </p:grpSpPr>
      <p:sp>
        <p:nvSpPr>
          <p:cNvPr id="31" name="Google Shape;1606;p18"/>
          <p:cNvSpPr txBox="1">
            <a:spLocks noGrp="1"/>
          </p:cNvSpPr>
          <p:nvPr>
            <p:ph type="title"/>
          </p:nvPr>
        </p:nvSpPr>
        <p:spPr>
          <a:xfrm>
            <a:off x="838200" y="811036"/>
            <a:ext cx="10515600" cy="1325563"/>
          </a:xfrm>
          <a:prstGeom prst="rect">
            <a:avLst/>
          </a:prstGeom>
        </p:spPr>
        <p:txBody>
          <a:bodyPr spcFirstLastPara="1" wrap="square" lIns="0" tIns="0" rIns="0" bIns="0" anchor="b" anchorCtr="0">
            <a:noAutofit/>
          </a:bodyPr>
          <a:lstStyle/>
          <a:p>
            <a:r>
              <a:rPr lang="en-US" sz="2800" b="1" dirty="0">
                <a:latin typeface="UTM Avo" panose="02040603050506020204" pitchFamily="18" charset="0"/>
              </a:rPr>
              <a:t>1. </a:t>
            </a:r>
            <a:r>
              <a:rPr lang="en-US" sz="2800" b="1" dirty="0" err="1">
                <a:latin typeface="UTM Avo" panose="02040603050506020204" pitchFamily="18" charset="0"/>
              </a:rPr>
              <a:t>Cấu</a:t>
            </a:r>
            <a:r>
              <a:rPr lang="en-US" sz="2800" b="1" dirty="0">
                <a:latin typeface="UTM Avo" panose="02040603050506020204" pitchFamily="18" charset="0"/>
              </a:rPr>
              <a:t> </a:t>
            </a:r>
            <a:r>
              <a:rPr lang="en-US" sz="2800" b="1" dirty="0" err="1">
                <a:latin typeface="UTM Avo" panose="02040603050506020204" pitchFamily="18" charset="0"/>
              </a:rPr>
              <a:t>tạo</a:t>
            </a:r>
            <a:endParaRPr sz="2800" b="1" dirty="0">
              <a:latin typeface="UTM Avo" panose="02040603050506020204" pitchFamily="18" charset="0"/>
            </a:endParaRPr>
          </a:p>
        </p:txBody>
      </p:sp>
      <p:sp>
        <p:nvSpPr>
          <p:cNvPr id="1656" name="Google Shape;1656;p24"/>
          <p:cNvSpPr txBox="1">
            <a:spLocks noGrp="1"/>
          </p:cNvSpPr>
          <p:nvPr>
            <p:ph type="sldNum" idx="12"/>
          </p:nvPr>
        </p:nvSpPr>
        <p:spPr>
          <a:xfrm>
            <a:off x="11595204" y="6231533"/>
            <a:ext cx="444000" cy="524800"/>
          </a:xfrm>
          <a:prstGeom prst="rect">
            <a:avLst/>
          </a:prstGeom>
        </p:spPr>
        <p:txBody>
          <a:bodyPr spcFirstLastPara="1" wrap="square" lIns="0" tIns="0" rIns="0" bIns="0" anchor="ctr" anchorCtr="0">
            <a:noAutofit/>
          </a:bodyPr>
          <a:lstStyle/>
          <a:p>
            <a:pPr defTabSz="1219170"/>
            <a:fld id="{00000000-1234-1234-1234-123412341234}" type="slidenum">
              <a:rPr lang="en">
                <a:solidFill>
                  <a:srgbClr val="26303D"/>
                </a:solidFill>
              </a:rPr>
              <a:pPr defTabSz="1219170"/>
              <a:t>13</a:t>
            </a:fld>
            <a:endParaRPr>
              <a:solidFill>
                <a:srgbClr val="26303D"/>
              </a:solidFill>
            </a:endParaRPr>
          </a:p>
        </p:txBody>
      </p:sp>
      <p:cxnSp>
        <p:nvCxnSpPr>
          <p:cNvPr id="1657" name="Google Shape;1657;p24"/>
          <p:cNvCxnSpPr>
            <a:endCxn id="1659" idx="2"/>
          </p:cNvCxnSpPr>
          <p:nvPr/>
        </p:nvCxnSpPr>
        <p:spPr>
          <a:xfrm rot="16200000" flipH="1">
            <a:off x="1983018" y="4174291"/>
            <a:ext cx="1209417" cy="936300"/>
          </a:xfrm>
          <a:prstGeom prst="bentConnector2">
            <a:avLst/>
          </a:prstGeom>
          <a:noFill/>
          <a:ln w="9525" cap="flat" cmpd="sng">
            <a:solidFill>
              <a:schemeClr val="accent6">
                <a:lumMod val="50000"/>
              </a:schemeClr>
            </a:solidFill>
            <a:prstDash val="solid"/>
            <a:round/>
            <a:headEnd type="none" w="sm" len="sm"/>
            <a:tailEnd type="none" w="sm" len="sm"/>
          </a:ln>
        </p:spPr>
      </p:cxnSp>
      <p:cxnSp>
        <p:nvCxnSpPr>
          <p:cNvPr id="1660" name="Google Shape;1660;p24"/>
          <p:cNvCxnSpPr>
            <a:endCxn id="1661" idx="2"/>
          </p:cNvCxnSpPr>
          <p:nvPr/>
        </p:nvCxnSpPr>
        <p:spPr>
          <a:xfrm rot="10800000" flipH="1">
            <a:off x="2235575" y="2787412"/>
            <a:ext cx="936400" cy="1248000"/>
          </a:xfrm>
          <a:prstGeom prst="bentConnector3">
            <a:avLst>
              <a:gd name="adj1" fmla="val 49995"/>
            </a:avLst>
          </a:prstGeom>
          <a:noFill/>
          <a:ln w="9525" cap="flat" cmpd="sng">
            <a:solidFill>
              <a:schemeClr val="accent6">
                <a:lumMod val="50000"/>
              </a:schemeClr>
            </a:solidFill>
            <a:prstDash val="solid"/>
            <a:round/>
            <a:headEnd type="none" w="sm" len="sm"/>
            <a:tailEnd type="none" w="sm" len="sm"/>
          </a:ln>
        </p:spPr>
      </p:cxnSp>
      <p:grpSp>
        <p:nvGrpSpPr>
          <p:cNvPr id="1674" name="Google Shape;1674;p24"/>
          <p:cNvGrpSpPr/>
          <p:nvPr/>
        </p:nvGrpSpPr>
        <p:grpSpPr>
          <a:xfrm>
            <a:off x="3171876" y="2525488"/>
            <a:ext cx="2575782" cy="474727"/>
            <a:chOff x="3650050" y="1439306"/>
            <a:chExt cx="1931836" cy="356045"/>
          </a:xfrm>
        </p:grpSpPr>
        <p:sp>
          <p:nvSpPr>
            <p:cNvPr id="1663" name="Google Shape;1663;p24"/>
            <p:cNvSpPr/>
            <p:nvPr/>
          </p:nvSpPr>
          <p:spPr>
            <a:xfrm>
              <a:off x="3824050" y="1439306"/>
              <a:ext cx="1757836" cy="356045"/>
            </a:xfrm>
            <a:prstGeom prst="roundRect">
              <a:avLst>
                <a:gd name="adj" fmla="val 16667"/>
              </a:avLst>
            </a:prstGeom>
            <a:solidFill>
              <a:schemeClr val="tx2">
                <a:lumMod val="10000"/>
                <a:alpha val="9500"/>
              </a:schemeClr>
            </a:solidFill>
            <a:ln>
              <a:noFill/>
            </a:ln>
          </p:spPr>
          <p:txBody>
            <a:bodyPr spcFirstLastPara="1" wrap="square" lIns="121900" tIns="121900" rIns="121900" bIns="121900" anchor="ctr" anchorCtr="0">
              <a:noAutofit/>
            </a:bodyPr>
            <a:lstStyle/>
            <a:p>
              <a:pPr defTabSz="1219170"/>
              <a:r>
                <a:rPr lang="en-US" sz="2400" dirty="0" err="1">
                  <a:solidFill>
                    <a:srgbClr val="26303D"/>
                  </a:solidFill>
                  <a:latin typeface="+mn-lt"/>
                  <a:ea typeface="Encode Sans Semi Condensed"/>
                  <a:cs typeface="Encode Sans Semi Condensed"/>
                  <a:sym typeface="Encode Sans Semi Condensed"/>
                </a:rPr>
                <a:t>Ống</a:t>
              </a:r>
              <a:r>
                <a:rPr lang="en-US" sz="2400" dirty="0">
                  <a:solidFill>
                    <a:srgbClr val="26303D"/>
                  </a:solidFill>
                  <a:latin typeface="+mn-lt"/>
                  <a:ea typeface="Encode Sans Semi Condensed"/>
                  <a:cs typeface="Encode Sans Semi Condensed"/>
                  <a:sym typeface="Encode Sans Semi Condensed"/>
                </a:rPr>
                <a:t> </a:t>
              </a:r>
              <a:r>
                <a:rPr lang="en-US" sz="2400" dirty="0" err="1">
                  <a:solidFill>
                    <a:srgbClr val="26303D"/>
                  </a:solidFill>
                  <a:latin typeface="+mn-lt"/>
                  <a:ea typeface="Encode Sans Semi Condensed"/>
                  <a:cs typeface="Encode Sans Semi Condensed"/>
                  <a:sym typeface="Encode Sans Semi Condensed"/>
                </a:rPr>
                <a:t>thủy</a:t>
              </a:r>
              <a:r>
                <a:rPr lang="en-US" sz="2400" dirty="0">
                  <a:solidFill>
                    <a:srgbClr val="26303D"/>
                  </a:solidFill>
                  <a:latin typeface="+mn-lt"/>
                  <a:ea typeface="Encode Sans Semi Condensed"/>
                  <a:cs typeface="Encode Sans Semi Condensed"/>
                  <a:sym typeface="Encode Sans Semi Condensed"/>
                </a:rPr>
                <a:t> </a:t>
              </a:r>
              <a:r>
                <a:rPr lang="en-US" sz="2400" dirty="0" err="1">
                  <a:solidFill>
                    <a:srgbClr val="26303D"/>
                  </a:solidFill>
                  <a:latin typeface="+mn-lt"/>
                  <a:ea typeface="Encode Sans Semi Condensed"/>
                  <a:cs typeface="Encode Sans Semi Condensed"/>
                  <a:sym typeface="Encode Sans Semi Condensed"/>
                </a:rPr>
                <a:t>tinh</a:t>
              </a:r>
              <a:endParaRPr sz="2400" dirty="0">
                <a:solidFill>
                  <a:srgbClr val="26303D"/>
                </a:solidFill>
                <a:latin typeface="+mn-lt"/>
                <a:ea typeface="Encode Sans Semi Condensed"/>
                <a:cs typeface="Encode Sans Semi Condensed"/>
                <a:sym typeface="Encode Sans Semi Condensed"/>
              </a:endParaRPr>
            </a:p>
          </p:txBody>
        </p:sp>
        <p:sp>
          <p:nvSpPr>
            <p:cNvPr id="1661" name="Google Shape;1661;p24"/>
            <p:cNvSpPr/>
            <p:nvPr/>
          </p:nvSpPr>
          <p:spPr>
            <a:xfrm>
              <a:off x="3650050" y="1548750"/>
              <a:ext cx="174000" cy="174000"/>
            </a:xfrm>
            <a:prstGeom prst="ellipse">
              <a:avLst/>
            </a:prstGeom>
            <a:solidFill>
              <a:srgbClr val="C8F3F7"/>
            </a:solidFill>
            <a:ln>
              <a:noFill/>
            </a:ln>
          </p:spPr>
          <p:txBody>
            <a:bodyPr spcFirstLastPara="1" wrap="square" lIns="121900" tIns="121900" rIns="121900" bIns="121900" anchor="ctr" anchorCtr="0">
              <a:noAutofit/>
            </a:bodyPr>
            <a:lstStyle/>
            <a:p>
              <a:pPr defTabSz="1219170"/>
              <a:endParaRPr sz="1867">
                <a:solidFill>
                  <a:srgbClr val="26303D"/>
                </a:solidFill>
                <a:latin typeface="+mn-lt"/>
                <a:ea typeface="Encode Sans Semi Condensed"/>
                <a:cs typeface="Encode Sans Semi Condensed"/>
                <a:sym typeface="Encode Sans Semi Condensed"/>
              </a:endParaRPr>
            </a:p>
          </p:txBody>
        </p:sp>
      </p:grpSp>
      <p:grpSp>
        <p:nvGrpSpPr>
          <p:cNvPr id="1675" name="Google Shape;1675;p24"/>
          <p:cNvGrpSpPr/>
          <p:nvPr/>
        </p:nvGrpSpPr>
        <p:grpSpPr>
          <a:xfrm>
            <a:off x="521242" y="3771603"/>
            <a:ext cx="1759206" cy="527619"/>
            <a:chOff x="1326831" y="2335636"/>
            <a:chExt cx="1319405" cy="395714"/>
          </a:xfrm>
        </p:grpSpPr>
        <p:sp>
          <p:nvSpPr>
            <p:cNvPr id="1676" name="Google Shape;1676;p24"/>
            <p:cNvSpPr/>
            <p:nvPr/>
          </p:nvSpPr>
          <p:spPr>
            <a:xfrm>
              <a:off x="1326831" y="2335636"/>
              <a:ext cx="1156700" cy="395714"/>
            </a:xfrm>
            <a:prstGeom prst="roundRect">
              <a:avLst>
                <a:gd name="adj" fmla="val 16667"/>
              </a:avLst>
            </a:prstGeom>
            <a:solidFill>
              <a:srgbClr val="C00000">
                <a:alpha val="10060"/>
              </a:srgbClr>
            </a:solidFill>
            <a:ln>
              <a:noFill/>
            </a:ln>
          </p:spPr>
          <p:txBody>
            <a:bodyPr spcFirstLastPara="1" wrap="square" lIns="121900" tIns="121900" rIns="121900" bIns="121900" anchor="ctr" anchorCtr="0">
              <a:noAutofit/>
            </a:bodyPr>
            <a:lstStyle/>
            <a:p>
              <a:pPr algn="r" defTabSz="1219170"/>
              <a:r>
                <a:rPr lang="en-US" sz="2400" dirty="0" err="1">
                  <a:solidFill>
                    <a:srgbClr val="26303D"/>
                  </a:solidFill>
                  <a:latin typeface="+mn-lt"/>
                  <a:ea typeface="Encode Sans Semi Condensed"/>
                  <a:cs typeface="Encode Sans Semi Condensed"/>
                  <a:sym typeface="Encode Sans Semi Condensed"/>
                </a:rPr>
                <a:t>Cấu</a:t>
              </a:r>
              <a:r>
                <a:rPr lang="en-US" sz="2400" dirty="0">
                  <a:solidFill>
                    <a:srgbClr val="26303D"/>
                  </a:solidFill>
                  <a:latin typeface="+mn-lt"/>
                  <a:ea typeface="Encode Sans Semi Condensed"/>
                  <a:cs typeface="Encode Sans Semi Condensed"/>
                  <a:sym typeface="Encode Sans Semi Condensed"/>
                </a:rPr>
                <a:t> </a:t>
              </a:r>
              <a:r>
                <a:rPr lang="en-US" sz="2400" dirty="0" err="1">
                  <a:solidFill>
                    <a:srgbClr val="26303D"/>
                  </a:solidFill>
                  <a:latin typeface="+mn-lt"/>
                  <a:ea typeface="Encode Sans Semi Condensed"/>
                  <a:cs typeface="Encode Sans Semi Condensed"/>
                  <a:sym typeface="Encode Sans Semi Condensed"/>
                </a:rPr>
                <a:t>tạo</a:t>
              </a:r>
              <a:endParaRPr sz="2400" dirty="0">
                <a:solidFill>
                  <a:srgbClr val="26303D"/>
                </a:solidFill>
                <a:latin typeface="+mn-lt"/>
                <a:ea typeface="Encode Sans Semi Condensed"/>
                <a:cs typeface="Encode Sans Semi Condensed"/>
                <a:sym typeface="Encode Sans Semi Condensed"/>
              </a:endParaRPr>
            </a:p>
          </p:txBody>
        </p:sp>
        <p:sp>
          <p:nvSpPr>
            <p:cNvPr id="1658" name="Google Shape;1658;p24"/>
            <p:cNvSpPr/>
            <p:nvPr/>
          </p:nvSpPr>
          <p:spPr>
            <a:xfrm>
              <a:off x="2472236" y="2492448"/>
              <a:ext cx="174000" cy="174000"/>
            </a:xfrm>
            <a:prstGeom prst="ellipse">
              <a:avLst/>
            </a:prstGeom>
            <a:solidFill>
              <a:srgbClr val="CFE5BD"/>
            </a:solidFill>
            <a:ln>
              <a:noFill/>
            </a:ln>
          </p:spPr>
          <p:txBody>
            <a:bodyPr spcFirstLastPara="1" wrap="square" lIns="121900" tIns="121900" rIns="121900" bIns="121900" anchor="ctr" anchorCtr="0">
              <a:noAutofit/>
            </a:bodyPr>
            <a:lstStyle/>
            <a:p>
              <a:pPr defTabSz="1219170"/>
              <a:endParaRPr sz="1867">
                <a:solidFill>
                  <a:srgbClr val="26303D"/>
                </a:solidFill>
                <a:latin typeface="+mn-lt"/>
                <a:ea typeface="Encode Sans Semi Condensed"/>
                <a:cs typeface="Encode Sans Semi Condensed"/>
                <a:sym typeface="Encode Sans Semi Condensed"/>
              </a:endParaRPr>
            </a:p>
          </p:txBody>
        </p:sp>
      </p:grpSp>
      <p:grpSp>
        <p:nvGrpSpPr>
          <p:cNvPr id="1677" name="Google Shape;1677;p24"/>
          <p:cNvGrpSpPr/>
          <p:nvPr/>
        </p:nvGrpSpPr>
        <p:grpSpPr>
          <a:xfrm>
            <a:off x="3055876" y="4995767"/>
            <a:ext cx="2691782" cy="502766"/>
            <a:chOff x="3650050" y="3348150"/>
            <a:chExt cx="1794326" cy="319200"/>
          </a:xfrm>
        </p:grpSpPr>
        <p:sp>
          <p:nvSpPr>
            <p:cNvPr id="1668" name="Google Shape;1668;p24"/>
            <p:cNvSpPr/>
            <p:nvPr/>
          </p:nvSpPr>
          <p:spPr>
            <a:xfrm>
              <a:off x="3824050" y="3348150"/>
              <a:ext cx="1620326" cy="319200"/>
            </a:xfrm>
            <a:prstGeom prst="roundRect">
              <a:avLst>
                <a:gd name="adj" fmla="val 16667"/>
              </a:avLst>
            </a:prstGeom>
            <a:solidFill>
              <a:schemeClr val="tx2">
                <a:lumMod val="10000"/>
                <a:alpha val="9500"/>
              </a:schemeClr>
            </a:solidFill>
            <a:ln>
              <a:noFill/>
            </a:ln>
          </p:spPr>
          <p:txBody>
            <a:bodyPr spcFirstLastPara="1" wrap="square" lIns="121900" tIns="121900" rIns="121900" bIns="121900" anchor="ctr" anchorCtr="0">
              <a:noAutofit/>
            </a:bodyPr>
            <a:lstStyle/>
            <a:p>
              <a:pPr defTabSz="1219170"/>
              <a:r>
                <a:rPr lang="en-US" sz="2400" dirty="0" err="1">
                  <a:solidFill>
                    <a:srgbClr val="26303D"/>
                  </a:solidFill>
                  <a:latin typeface="+mn-lt"/>
                  <a:ea typeface="Encode Sans Semi Condensed"/>
                  <a:cs typeface="Encode Sans Semi Condensed"/>
                  <a:sym typeface="Encode Sans Semi Condensed"/>
                </a:rPr>
                <a:t>Hai</a:t>
              </a:r>
              <a:r>
                <a:rPr lang="en-US" sz="2400" dirty="0">
                  <a:solidFill>
                    <a:srgbClr val="26303D"/>
                  </a:solidFill>
                  <a:latin typeface="+mn-lt"/>
                  <a:ea typeface="Encode Sans Semi Condensed"/>
                  <a:cs typeface="Encode Sans Semi Condensed"/>
                  <a:sym typeface="Encode Sans Semi Condensed"/>
                </a:rPr>
                <a:t> </a:t>
              </a:r>
              <a:r>
                <a:rPr lang="en-US" sz="2400" dirty="0" err="1">
                  <a:solidFill>
                    <a:srgbClr val="26303D"/>
                  </a:solidFill>
                  <a:latin typeface="+mn-lt"/>
                  <a:ea typeface="Encode Sans Semi Condensed"/>
                  <a:cs typeface="Encode Sans Semi Condensed"/>
                  <a:sym typeface="Encode Sans Semi Condensed"/>
                </a:rPr>
                <a:t>điện</a:t>
              </a:r>
              <a:r>
                <a:rPr lang="en-US" sz="2400" dirty="0">
                  <a:solidFill>
                    <a:srgbClr val="26303D"/>
                  </a:solidFill>
                  <a:latin typeface="+mn-lt"/>
                  <a:ea typeface="Encode Sans Semi Condensed"/>
                  <a:cs typeface="Encode Sans Semi Condensed"/>
                  <a:sym typeface="Encode Sans Semi Condensed"/>
                </a:rPr>
                <a:t> </a:t>
              </a:r>
              <a:r>
                <a:rPr lang="en-US" sz="2400" dirty="0" err="1">
                  <a:solidFill>
                    <a:srgbClr val="26303D"/>
                  </a:solidFill>
                  <a:latin typeface="+mn-lt"/>
                  <a:ea typeface="Encode Sans Semi Condensed"/>
                  <a:cs typeface="Encode Sans Semi Condensed"/>
                  <a:sym typeface="Encode Sans Semi Condensed"/>
                </a:rPr>
                <a:t>cực</a:t>
              </a:r>
              <a:endParaRPr sz="2400" dirty="0">
                <a:solidFill>
                  <a:srgbClr val="26303D"/>
                </a:solidFill>
                <a:latin typeface="+mn-lt"/>
                <a:ea typeface="Encode Sans Semi Condensed"/>
                <a:cs typeface="Encode Sans Semi Condensed"/>
                <a:sym typeface="Encode Sans Semi Condensed"/>
              </a:endParaRPr>
            </a:p>
          </p:txBody>
        </p:sp>
        <p:sp>
          <p:nvSpPr>
            <p:cNvPr id="1659" name="Google Shape;1659;p24"/>
            <p:cNvSpPr/>
            <p:nvPr/>
          </p:nvSpPr>
          <p:spPr>
            <a:xfrm>
              <a:off x="3650050" y="3420750"/>
              <a:ext cx="174000" cy="174000"/>
            </a:xfrm>
            <a:prstGeom prst="ellipse">
              <a:avLst/>
            </a:prstGeom>
            <a:solidFill>
              <a:srgbClr val="C8F3F7"/>
            </a:solidFill>
            <a:ln>
              <a:noFill/>
            </a:ln>
          </p:spPr>
          <p:txBody>
            <a:bodyPr spcFirstLastPara="1" wrap="square" lIns="121900" tIns="121900" rIns="121900" bIns="121900" anchor="ctr" anchorCtr="0">
              <a:noAutofit/>
            </a:bodyPr>
            <a:lstStyle/>
            <a:p>
              <a:pPr defTabSz="1219170"/>
              <a:endParaRPr sz="1867">
                <a:solidFill>
                  <a:srgbClr val="26303D"/>
                </a:solidFill>
                <a:latin typeface="+mn-lt"/>
                <a:ea typeface="Encode Sans Semi Condensed"/>
                <a:cs typeface="Encode Sans Semi Condensed"/>
                <a:sym typeface="Encode Sans Semi Condensed"/>
              </a:endParaRPr>
            </a:p>
          </p:txBody>
        </p:sp>
      </p:grpSp>
      <p:sp>
        <p:nvSpPr>
          <p:cNvPr id="2" name="Rectangle 1"/>
          <p:cNvSpPr/>
          <p:nvPr/>
        </p:nvSpPr>
        <p:spPr>
          <a:xfrm>
            <a:off x="3171876" y="3048612"/>
            <a:ext cx="8181924" cy="1675843"/>
          </a:xfrm>
          <a:prstGeom prst="rect">
            <a:avLst/>
          </a:prstGeom>
        </p:spPr>
        <p:txBody>
          <a:bodyPr wrap="square">
            <a:spAutoFit/>
          </a:bodyPr>
          <a:lstStyle/>
          <a:p>
            <a:pPr defTabSz="1219170">
              <a:lnSpc>
                <a:spcPct val="150000"/>
              </a:lnSpc>
            </a:pPr>
            <a:r>
              <a:rPr lang="en-US" sz="2400" dirty="0" err="1">
                <a:latin typeface="+mn-lt"/>
              </a:rPr>
              <a:t>Có</a:t>
            </a:r>
            <a:r>
              <a:rPr lang="en-US" sz="2400" dirty="0">
                <a:latin typeface="+mn-lt"/>
              </a:rPr>
              <a:t> </a:t>
            </a:r>
            <a:r>
              <a:rPr lang="en-US" sz="2400" dirty="0" err="1">
                <a:latin typeface="+mn-lt"/>
              </a:rPr>
              <a:t>chiều</a:t>
            </a:r>
            <a:r>
              <a:rPr lang="en-US" sz="2400" dirty="0">
                <a:latin typeface="+mn-lt"/>
              </a:rPr>
              <a:t> </a:t>
            </a:r>
            <a:r>
              <a:rPr lang="en-US" sz="2400" dirty="0" err="1">
                <a:latin typeface="+mn-lt"/>
              </a:rPr>
              <a:t>dài</a:t>
            </a:r>
            <a:r>
              <a:rPr lang="en-US" sz="2400" dirty="0">
                <a:latin typeface="+mn-lt"/>
              </a:rPr>
              <a:t>: 0,3 m; 0,6 m; 1,2 m; 1,5 m; 2,4 m. </a:t>
            </a:r>
            <a:r>
              <a:rPr lang="en-US" sz="2400" dirty="0" err="1">
                <a:latin typeface="+mn-lt"/>
              </a:rPr>
              <a:t>Mặt</a:t>
            </a:r>
            <a:r>
              <a:rPr lang="en-US" sz="2400" dirty="0">
                <a:latin typeface="+mn-lt"/>
              </a:rPr>
              <a:t> </a:t>
            </a:r>
            <a:r>
              <a:rPr lang="en-US" sz="2400" dirty="0" err="1">
                <a:latin typeface="+mn-lt"/>
              </a:rPr>
              <a:t>trong</a:t>
            </a:r>
            <a:r>
              <a:rPr lang="en-US" sz="2400" dirty="0">
                <a:latin typeface="+mn-lt"/>
              </a:rPr>
              <a:t> </a:t>
            </a:r>
            <a:r>
              <a:rPr lang="en-US" sz="2400" dirty="0" err="1">
                <a:latin typeface="+mn-lt"/>
              </a:rPr>
              <a:t>ống</a:t>
            </a:r>
            <a:r>
              <a:rPr lang="en-US" sz="2400" dirty="0">
                <a:latin typeface="+mn-lt"/>
              </a:rPr>
              <a:t> </a:t>
            </a:r>
            <a:r>
              <a:rPr lang="en-US" sz="2400" dirty="0" err="1">
                <a:latin typeface="+mn-lt"/>
              </a:rPr>
              <a:t>có</a:t>
            </a:r>
            <a:r>
              <a:rPr lang="en-US" sz="2400" dirty="0">
                <a:latin typeface="+mn-lt"/>
              </a:rPr>
              <a:t> </a:t>
            </a:r>
            <a:r>
              <a:rPr lang="en-US" sz="2400" dirty="0" err="1">
                <a:latin typeface="+mn-lt"/>
              </a:rPr>
              <a:t>phủ</a:t>
            </a:r>
            <a:r>
              <a:rPr lang="en-US" sz="2400" dirty="0">
                <a:latin typeface="+mn-lt"/>
              </a:rPr>
              <a:t> </a:t>
            </a:r>
            <a:r>
              <a:rPr lang="en-US" sz="2400" dirty="0" err="1">
                <a:latin typeface="+mn-lt"/>
              </a:rPr>
              <a:t>lớp</a:t>
            </a:r>
            <a:r>
              <a:rPr lang="en-US" sz="2400" dirty="0">
                <a:latin typeface="+mn-lt"/>
              </a:rPr>
              <a:t> </a:t>
            </a:r>
            <a:r>
              <a:rPr lang="en-US" sz="2400" dirty="0" err="1">
                <a:latin typeface="+mn-lt"/>
              </a:rPr>
              <a:t>bột</a:t>
            </a:r>
            <a:r>
              <a:rPr lang="en-US" sz="2400" dirty="0">
                <a:latin typeface="+mn-lt"/>
              </a:rPr>
              <a:t> </a:t>
            </a:r>
            <a:r>
              <a:rPr lang="en-US" sz="2400" dirty="0" err="1">
                <a:latin typeface="+mn-lt"/>
              </a:rPr>
              <a:t>huỳnh</a:t>
            </a:r>
            <a:r>
              <a:rPr lang="en-US" sz="2400" dirty="0">
                <a:latin typeface="+mn-lt"/>
              </a:rPr>
              <a:t> </a:t>
            </a:r>
            <a:r>
              <a:rPr lang="en-US" sz="2400" dirty="0" err="1">
                <a:latin typeface="+mn-lt"/>
              </a:rPr>
              <a:t>quang</a:t>
            </a:r>
            <a:r>
              <a:rPr lang="en-US" sz="2400" dirty="0">
                <a:latin typeface="+mn-lt"/>
              </a:rPr>
              <a:t> (</a:t>
            </a:r>
            <a:r>
              <a:rPr lang="en-US" sz="2400" dirty="0" err="1">
                <a:latin typeface="+mn-lt"/>
              </a:rPr>
              <a:t>hợp</a:t>
            </a:r>
            <a:r>
              <a:rPr lang="en-US" sz="2400" dirty="0">
                <a:latin typeface="+mn-lt"/>
              </a:rPr>
              <a:t> </a:t>
            </a:r>
            <a:r>
              <a:rPr lang="en-US" sz="2400" dirty="0" err="1">
                <a:latin typeface="+mn-lt"/>
              </a:rPr>
              <a:t>chất</a:t>
            </a:r>
            <a:r>
              <a:rPr lang="en-US" sz="2400" dirty="0">
                <a:latin typeface="+mn-lt"/>
              </a:rPr>
              <a:t> </a:t>
            </a:r>
            <a:r>
              <a:rPr lang="en-US" sz="2400" dirty="0" err="1">
                <a:latin typeface="+mn-lt"/>
              </a:rPr>
              <a:t>chủ</a:t>
            </a:r>
            <a:r>
              <a:rPr lang="en-US" sz="2400" dirty="0">
                <a:latin typeface="+mn-lt"/>
              </a:rPr>
              <a:t> </a:t>
            </a:r>
            <a:r>
              <a:rPr lang="en-US" sz="2400" dirty="0" err="1">
                <a:latin typeface="+mn-lt"/>
              </a:rPr>
              <a:t>yếu</a:t>
            </a:r>
            <a:r>
              <a:rPr lang="en-US" sz="2400" dirty="0">
                <a:latin typeface="+mn-lt"/>
              </a:rPr>
              <a:t> </a:t>
            </a:r>
            <a:r>
              <a:rPr lang="en-US" sz="2400" dirty="0" err="1">
                <a:latin typeface="+mn-lt"/>
              </a:rPr>
              <a:t>là</a:t>
            </a:r>
            <a:r>
              <a:rPr lang="en-US" sz="2400" dirty="0">
                <a:latin typeface="+mn-lt"/>
              </a:rPr>
              <a:t> </a:t>
            </a:r>
            <a:r>
              <a:rPr lang="en-US" sz="2400" dirty="0" err="1">
                <a:latin typeface="+mn-lt"/>
              </a:rPr>
              <a:t>phốt</a:t>
            </a:r>
            <a:r>
              <a:rPr lang="en-US" sz="2400" dirty="0">
                <a:latin typeface="+mn-lt"/>
              </a:rPr>
              <a:t> pho).</a:t>
            </a:r>
          </a:p>
        </p:txBody>
      </p:sp>
      <p:sp>
        <p:nvSpPr>
          <p:cNvPr id="3" name="Rectangle 2"/>
          <p:cNvSpPr/>
          <p:nvPr/>
        </p:nvSpPr>
        <p:spPr>
          <a:xfrm>
            <a:off x="3287876" y="5709673"/>
            <a:ext cx="7600157" cy="502766"/>
          </a:xfrm>
          <a:prstGeom prst="rect">
            <a:avLst/>
          </a:prstGeom>
        </p:spPr>
        <p:txBody>
          <a:bodyPr wrap="none">
            <a:spAutoFit/>
          </a:bodyPr>
          <a:lstStyle/>
          <a:p>
            <a:pPr defTabSz="1219170"/>
            <a:r>
              <a:rPr lang="en-US" sz="2400" dirty="0">
                <a:latin typeface="+mn-lt"/>
              </a:rPr>
              <a:t>Đ</a:t>
            </a:r>
            <a:r>
              <a:rPr lang="vi-VN" sz="2400" dirty="0">
                <a:latin typeface="+mn-lt"/>
              </a:rPr>
              <a:t>ược làm bằng dây wolfram có dạng lò xo xoắn</a:t>
            </a:r>
            <a:r>
              <a:rPr lang="vi-VN" sz="2667" dirty="0">
                <a:latin typeface="+mn-lt"/>
              </a:rPr>
              <a:t>.</a:t>
            </a:r>
            <a:endParaRPr lang="en-US" sz="2667" dirty="0">
              <a:latin typeface="+mn-lt"/>
            </a:endParaRPr>
          </a:p>
        </p:txBody>
      </p:sp>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6000" y="850548"/>
            <a:ext cx="3108348" cy="2331261"/>
          </a:xfrm>
          <a:prstGeom prst="rect">
            <a:avLst/>
          </a:prstGeom>
          <a:ln>
            <a:noFill/>
          </a:ln>
          <a:effectLst>
            <a:softEdge rad="112500"/>
          </a:effectLst>
        </p:spPr>
      </p:pic>
    </p:spTree>
    <p:custDataLst>
      <p:tags r:id="rId1"/>
    </p:custDataLst>
  </p:cSld>
  <p:clrMapOvr>
    <a:masterClrMapping/>
  </p:clrMapOvr>
  <p:transition spd="slow">
    <p:push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675"/>
                                        </p:tgtEl>
                                        <p:attrNameLst>
                                          <p:attrName>style.visibility</p:attrName>
                                        </p:attrNameLst>
                                      </p:cBhvr>
                                      <p:to>
                                        <p:strVal val="visible"/>
                                      </p:to>
                                    </p:set>
                                    <p:animEffect transition="in" filter="wipe(left)">
                                      <p:cBhvr>
                                        <p:cTn id="7" dur="500"/>
                                        <p:tgtEl>
                                          <p:spTgt spid="1675"/>
                                        </p:tgtEl>
                                      </p:cBhvr>
                                    </p:animEffect>
                                  </p:childTnLst>
                                </p:cTn>
                              </p:par>
                              <p:par>
                                <p:cTn id="8" presetID="22" presetClass="entr" presetSubtype="8" fill="hold" nodeType="withEffect">
                                  <p:stCondLst>
                                    <p:cond delay="0"/>
                                  </p:stCondLst>
                                  <p:childTnLst>
                                    <p:set>
                                      <p:cBhvr>
                                        <p:cTn id="9" dur="1" fill="hold">
                                          <p:stCondLst>
                                            <p:cond delay="0"/>
                                          </p:stCondLst>
                                        </p:cTn>
                                        <p:tgtEl>
                                          <p:spTgt spid="1660"/>
                                        </p:tgtEl>
                                        <p:attrNameLst>
                                          <p:attrName>style.visibility</p:attrName>
                                        </p:attrNameLst>
                                      </p:cBhvr>
                                      <p:to>
                                        <p:strVal val="visible"/>
                                      </p:to>
                                    </p:set>
                                    <p:animEffect transition="in" filter="wipe(left)">
                                      <p:cBhvr>
                                        <p:cTn id="10" dur="500"/>
                                        <p:tgtEl>
                                          <p:spTgt spid="1660"/>
                                        </p:tgtEl>
                                      </p:cBhvr>
                                    </p:animEffect>
                                  </p:childTnLst>
                                </p:cTn>
                              </p:par>
                              <p:par>
                                <p:cTn id="11" presetID="22" presetClass="entr" presetSubtype="8" fill="hold" nodeType="withEffect">
                                  <p:stCondLst>
                                    <p:cond delay="0"/>
                                  </p:stCondLst>
                                  <p:childTnLst>
                                    <p:set>
                                      <p:cBhvr>
                                        <p:cTn id="12" dur="1" fill="hold">
                                          <p:stCondLst>
                                            <p:cond delay="0"/>
                                          </p:stCondLst>
                                        </p:cTn>
                                        <p:tgtEl>
                                          <p:spTgt spid="1657"/>
                                        </p:tgtEl>
                                        <p:attrNameLst>
                                          <p:attrName>style.visibility</p:attrName>
                                        </p:attrNameLst>
                                      </p:cBhvr>
                                      <p:to>
                                        <p:strVal val="visible"/>
                                      </p:to>
                                    </p:set>
                                    <p:animEffect transition="in" filter="wipe(left)">
                                      <p:cBhvr>
                                        <p:cTn id="13" dur="500"/>
                                        <p:tgtEl>
                                          <p:spTgt spid="1657"/>
                                        </p:tgtEl>
                                      </p:cBhvr>
                                    </p:animEffect>
                                  </p:childTnLst>
                                </p:cTn>
                              </p:par>
                              <p:par>
                                <p:cTn id="14" presetID="22" presetClass="entr" presetSubtype="8" fill="hold" nodeType="withEffect">
                                  <p:stCondLst>
                                    <p:cond delay="0"/>
                                  </p:stCondLst>
                                  <p:childTnLst>
                                    <p:set>
                                      <p:cBhvr>
                                        <p:cTn id="15" dur="1" fill="hold">
                                          <p:stCondLst>
                                            <p:cond delay="0"/>
                                          </p:stCondLst>
                                        </p:cTn>
                                        <p:tgtEl>
                                          <p:spTgt spid="1674"/>
                                        </p:tgtEl>
                                        <p:attrNameLst>
                                          <p:attrName>style.visibility</p:attrName>
                                        </p:attrNameLst>
                                      </p:cBhvr>
                                      <p:to>
                                        <p:strVal val="visible"/>
                                      </p:to>
                                    </p:set>
                                    <p:animEffect transition="in" filter="wipe(left)">
                                      <p:cBhvr>
                                        <p:cTn id="16" dur="500"/>
                                        <p:tgtEl>
                                          <p:spTgt spid="1674"/>
                                        </p:tgtEl>
                                      </p:cBhvr>
                                    </p:animEffect>
                                  </p:childTnLst>
                                </p:cTn>
                              </p:par>
                              <p:par>
                                <p:cTn id="17" presetID="22" presetClass="entr" presetSubtype="8" fill="hold" nodeType="withEffect">
                                  <p:stCondLst>
                                    <p:cond delay="0"/>
                                  </p:stCondLst>
                                  <p:childTnLst>
                                    <p:set>
                                      <p:cBhvr>
                                        <p:cTn id="18" dur="1" fill="hold">
                                          <p:stCondLst>
                                            <p:cond delay="0"/>
                                          </p:stCondLst>
                                        </p:cTn>
                                        <p:tgtEl>
                                          <p:spTgt spid="1677"/>
                                        </p:tgtEl>
                                        <p:attrNameLst>
                                          <p:attrName>style.visibility</p:attrName>
                                        </p:attrNameLst>
                                      </p:cBhvr>
                                      <p:to>
                                        <p:strVal val="visible"/>
                                      </p:to>
                                    </p:set>
                                    <p:animEffect transition="in" filter="wipe(left)">
                                      <p:cBhvr>
                                        <p:cTn id="19" dur="500"/>
                                        <p:tgtEl>
                                          <p:spTgt spid="1677"/>
                                        </p:tgtEl>
                                      </p:cBhvr>
                                    </p:animEffect>
                                  </p:childTnLst>
                                </p:cTn>
                              </p:par>
                              <p:par>
                                <p:cTn id="20" presetID="6" presetClass="entr" presetSubtype="32" fill="hold" nodeType="with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circle(out)">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47" presetClass="entr" presetSubtype="0" fill="hold" grpId="0" nodeType="click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fade">
                                      <p:cBhvr>
                                        <p:cTn id="27" dur="500"/>
                                        <p:tgtEl>
                                          <p:spTgt spid="2"/>
                                        </p:tgtEl>
                                      </p:cBhvr>
                                    </p:animEffect>
                                    <p:anim calcmode="lin" valueType="num">
                                      <p:cBhvr>
                                        <p:cTn id="28" dur="500" fill="hold"/>
                                        <p:tgtEl>
                                          <p:spTgt spid="2"/>
                                        </p:tgtEl>
                                        <p:attrNameLst>
                                          <p:attrName>ppt_x</p:attrName>
                                        </p:attrNameLst>
                                      </p:cBhvr>
                                      <p:tavLst>
                                        <p:tav tm="0">
                                          <p:val>
                                            <p:strVal val="#ppt_x"/>
                                          </p:val>
                                        </p:tav>
                                        <p:tav tm="100000">
                                          <p:val>
                                            <p:strVal val="#ppt_x"/>
                                          </p:val>
                                        </p:tav>
                                      </p:tavLst>
                                    </p:anim>
                                    <p:anim calcmode="lin" valueType="num">
                                      <p:cBhvr>
                                        <p:cTn id="29" dur="500" fill="hold"/>
                                        <p:tgtEl>
                                          <p:spTgt spid="2"/>
                                        </p:tgtEl>
                                        <p:attrNameLst>
                                          <p:attrName>ppt_y</p:attrName>
                                        </p:attrNameLst>
                                      </p:cBhvr>
                                      <p:tavLst>
                                        <p:tav tm="0">
                                          <p:val>
                                            <p:strVal val="#ppt_y-.1"/>
                                          </p:val>
                                        </p:tav>
                                        <p:tav tm="100000">
                                          <p:val>
                                            <p:strVal val="#ppt_y"/>
                                          </p:val>
                                        </p:tav>
                                      </p:tavLst>
                                    </p:anim>
                                  </p:childTnLst>
                                </p:cTn>
                              </p:par>
                              <p:par>
                                <p:cTn id="30" presetID="47" presetClass="entr" presetSubtype="0" fill="hold" grpId="0" nodeType="with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fade">
                                      <p:cBhvr>
                                        <p:cTn id="32" dur="500"/>
                                        <p:tgtEl>
                                          <p:spTgt spid="3"/>
                                        </p:tgtEl>
                                      </p:cBhvr>
                                    </p:animEffect>
                                    <p:anim calcmode="lin" valueType="num">
                                      <p:cBhvr>
                                        <p:cTn id="33" dur="500" fill="hold"/>
                                        <p:tgtEl>
                                          <p:spTgt spid="3"/>
                                        </p:tgtEl>
                                        <p:attrNameLst>
                                          <p:attrName>ppt_x</p:attrName>
                                        </p:attrNameLst>
                                      </p:cBhvr>
                                      <p:tavLst>
                                        <p:tav tm="0">
                                          <p:val>
                                            <p:strVal val="#ppt_x"/>
                                          </p:val>
                                        </p:tav>
                                        <p:tav tm="100000">
                                          <p:val>
                                            <p:strVal val="#ppt_x"/>
                                          </p:val>
                                        </p:tav>
                                      </p:tavLst>
                                    </p:anim>
                                    <p:anim calcmode="lin" valueType="num">
                                      <p:cBhvr>
                                        <p:cTn id="34" dur="5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605"/>
        <p:cNvGrpSpPr/>
        <p:nvPr/>
      </p:nvGrpSpPr>
      <p:grpSpPr>
        <a:xfrm>
          <a:off x="0" y="0"/>
          <a:ext cx="0" cy="0"/>
          <a:chOff x="0" y="0"/>
          <a:chExt cx="0" cy="0"/>
        </a:xfrm>
      </p:grpSpPr>
      <p:sp>
        <p:nvSpPr>
          <p:cNvPr id="1606" name="Google Shape;1606;p18"/>
          <p:cNvSpPr txBox="1">
            <a:spLocks noGrp="1"/>
          </p:cNvSpPr>
          <p:nvPr>
            <p:ph type="title"/>
          </p:nvPr>
        </p:nvSpPr>
        <p:spPr>
          <a:xfrm>
            <a:off x="741256" y="1667710"/>
            <a:ext cx="7546800" cy="628400"/>
          </a:xfrm>
          <a:prstGeom prst="rect">
            <a:avLst/>
          </a:prstGeom>
        </p:spPr>
        <p:txBody>
          <a:bodyPr spcFirstLastPara="1" wrap="square" lIns="0" tIns="0" rIns="0" bIns="0" anchor="b" anchorCtr="0">
            <a:noAutofit/>
          </a:bodyPr>
          <a:lstStyle/>
          <a:p>
            <a:r>
              <a:rPr lang="en-US" sz="2800" b="1" dirty="0">
                <a:latin typeface="+mn-lt"/>
              </a:rPr>
              <a:t>2. </a:t>
            </a:r>
            <a:r>
              <a:rPr lang="en-US" sz="2800" b="1" dirty="0" err="1">
                <a:latin typeface="+mn-lt"/>
              </a:rPr>
              <a:t>Nguyên</a:t>
            </a:r>
            <a:r>
              <a:rPr lang="en-US" sz="2800" b="1" dirty="0">
                <a:latin typeface="+mn-lt"/>
              </a:rPr>
              <a:t> </a:t>
            </a:r>
            <a:r>
              <a:rPr lang="en-US" sz="2800" b="1" dirty="0" err="1">
                <a:latin typeface="+mn-lt"/>
              </a:rPr>
              <a:t>lí</a:t>
            </a:r>
            <a:r>
              <a:rPr lang="en-US" sz="2800" b="1" dirty="0">
                <a:latin typeface="+mn-lt"/>
              </a:rPr>
              <a:t> </a:t>
            </a:r>
            <a:r>
              <a:rPr lang="en-US" sz="2800" b="1" dirty="0" err="1">
                <a:latin typeface="+mn-lt"/>
              </a:rPr>
              <a:t>làm</a:t>
            </a:r>
            <a:r>
              <a:rPr lang="en-US" sz="2800" b="1" dirty="0">
                <a:latin typeface="+mn-lt"/>
              </a:rPr>
              <a:t> </a:t>
            </a:r>
            <a:r>
              <a:rPr lang="en-US" sz="2800" b="1" dirty="0" err="1">
                <a:latin typeface="+mn-lt"/>
              </a:rPr>
              <a:t>việc</a:t>
            </a:r>
            <a:endParaRPr sz="2800" b="1" dirty="0">
              <a:latin typeface="+mn-lt"/>
            </a:endParaRPr>
          </a:p>
        </p:txBody>
      </p:sp>
      <p:sp>
        <p:nvSpPr>
          <p:cNvPr id="1608" name="Google Shape;1608;p18"/>
          <p:cNvSpPr txBox="1">
            <a:spLocks noGrp="1"/>
          </p:cNvSpPr>
          <p:nvPr>
            <p:ph type="sldNum" idx="12"/>
          </p:nvPr>
        </p:nvSpPr>
        <p:spPr>
          <a:prstGeom prst="rect">
            <a:avLst/>
          </a:prstGeom>
        </p:spPr>
        <p:txBody>
          <a:bodyPr spcFirstLastPara="1" wrap="square" lIns="0" tIns="0" rIns="0" bIns="0" anchor="ctr" anchorCtr="0">
            <a:noAutofit/>
          </a:bodyPr>
          <a:lstStyle/>
          <a:p>
            <a:pPr defTabSz="1219170"/>
            <a:fld id="{00000000-1234-1234-1234-123412341234}" type="slidenum">
              <a:rPr lang="en">
                <a:solidFill>
                  <a:srgbClr val="26303D"/>
                </a:solidFill>
              </a:rPr>
              <a:pPr defTabSz="1219170"/>
              <a:t>14</a:t>
            </a:fld>
            <a:endParaRPr>
              <a:solidFill>
                <a:srgbClr val="26303D"/>
              </a:solidFill>
            </a:endParaRPr>
          </a:p>
        </p:txBody>
      </p:sp>
      <p:sp>
        <p:nvSpPr>
          <p:cNvPr id="3" name="Rectangle 2"/>
          <p:cNvSpPr/>
          <p:nvPr/>
        </p:nvSpPr>
        <p:spPr>
          <a:xfrm>
            <a:off x="1089599" y="2728472"/>
            <a:ext cx="9012344" cy="2229841"/>
          </a:xfrm>
          <a:prstGeom prst="rect">
            <a:avLst/>
          </a:prstGeom>
          <a:solidFill>
            <a:schemeClr val="accent2">
              <a:lumMod val="20000"/>
              <a:lumOff val="80000"/>
            </a:schemeClr>
          </a:solidFill>
        </p:spPr>
        <p:txBody>
          <a:bodyPr wrap="square">
            <a:spAutoFit/>
          </a:bodyPr>
          <a:lstStyle/>
          <a:p>
            <a:pPr algn="just" defTabSz="1219170">
              <a:lnSpc>
                <a:spcPct val="150000"/>
              </a:lnSpc>
            </a:pPr>
            <a:r>
              <a:rPr lang="vi-VN" sz="2400" dirty="0">
                <a:latin typeface="+mn-lt"/>
              </a:rPr>
              <a:t>Khi cấp điện, dòng điện đi qua chấn lưu, giữa hai điện cực xảy ra hiện tượng phóng điện làm phát ra tia tử ngoại. Tia tử ngoại tác động vào lớp bột huỳnh quang bên trong ống thuỷ tinh làm phát ra ánh sáng.</a:t>
            </a:r>
            <a:endParaRPr lang="en-US" sz="2400" dirty="0">
              <a:latin typeface="+mn-lt"/>
            </a:endParaRPr>
          </a:p>
        </p:txBody>
      </p:sp>
    </p:spTree>
  </p:cSld>
  <p:clrMapOvr>
    <a:masterClrMapping/>
  </p:clrMapOvr>
  <p:transition spd="slow">
    <p:cover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1606"/>
                                        </p:tgtEl>
                                        <p:attrNameLst>
                                          <p:attrName>style.visibility</p:attrName>
                                        </p:attrNameLst>
                                      </p:cBhvr>
                                      <p:to>
                                        <p:strVal val="visible"/>
                                      </p:to>
                                    </p:set>
                                    <p:animEffect transition="in" filter="fade">
                                      <p:cBhvr>
                                        <p:cTn id="7" dur="1000"/>
                                        <p:tgtEl>
                                          <p:spTgt spid="1606"/>
                                        </p:tgtEl>
                                      </p:cBhvr>
                                    </p:animEffect>
                                    <p:anim calcmode="lin" valueType="num">
                                      <p:cBhvr>
                                        <p:cTn id="8" dur="1000" fill="hold"/>
                                        <p:tgtEl>
                                          <p:spTgt spid="1606"/>
                                        </p:tgtEl>
                                        <p:attrNameLst>
                                          <p:attrName>ppt_x</p:attrName>
                                        </p:attrNameLst>
                                      </p:cBhvr>
                                      <p:tavLst>
                                        <p:tav tm="0">
                                          <p:val>
                                            <p:strVal val="#ppt_x"/>
                                          </p:val>
                                        </p:tav>
                                        <p:tav tm="100000">
                                          <p:val>
                                            <p:strVal val="#ppt_x"/>
                                          </p:val>
                                        </p:tav>
                                      </p:tavLst>
                                    </p:anim>
                                    <p:anim calcmode="lin" valueType="num">
                                      <p:cBhvr>
                                        <p:cTn id="9" dur="900" decel="100000" fill="hold"/>
                                        <p:tgtEl>
                                          <p:spTgt spid="1606"/>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606"/>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900" decel="100000" fill="hold"/>
                                        <p:tgtEl>
                                          <p:spTgt spid="3"/>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06" grpId="0"/>
      <p:bldP spid="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640"/>
        <p:cNvGrpSpPr/>
        <p:nvPr/>
      </p:nvGrpSpPr>
      <p:grpSpPr>
        <a:xfrm>
          <a:off x="0" y="0"/>
          <a:ext cx="0" cy="0"/>
          <a:chOff x="0" y="0"/>
          <a:chExt cx="0" cy="0"/>
        </a:xfrm>
      </p:grpSpPr>
      <p:sp>
        <p:nvSpPr>
          <p:cNvPr id="1643" name="Google Shape;1643;p22"/>
          <p:cNvSpPr txBox="1">
            <a:spLocks noGrp="1"/>
          </p:cNvSpPr>
          <p:nvPr>
            <p:ph type="sldNum" idx="12"/>
          </p:nvPr>
        </p:nvSpPr>
        <p:spPr>
          <a:xfrm>
            <a:off x="9122229" y="7314292"/>
            <a:ext cx="2743200" cy="365125"/>
          </a:xfrm>
          <a:prstGeom prst="rect">
            <a:avLst/>
          </a:prstGeom>
        </p:spPr>
        <p:txBody>
          <a:bodyPr spcFirstLastPara="1" wrap="square" lIns="0" tIns="0" rIns="0" bIns="0" anchor="ctr" anchorCtr="0">
            <a:noAutofit/>
          </a:bodyPr>
          <a:lstStyle/>
          <a:p>
            <a:pPr defTabSz="1219170"/>
            <a:fld id="{00000000-1234-1234-1234-123412341234}" type="slidenum">
              <a:rPr lang="en">
                <a:solidFill>
                  <a:srgbClr val="26303D"/>
                </a:solidFill>
              </a:rPr>
              <a:pPr defTabSz="1219170"/>
              <a:t>15</a:t>
            </a:fld>
            <a:endParaRPr>
              <a:solidFill>
                <a:srgbClr val="26303D"/>
              </a:solidFill>
            </a:endParaRPr>
          </a:p>
        </p:txBody>
      </p:sp>
      <p:sp>
        <p:nvSpPr>
          <p:cNvPr id="6" name="Google Shape;1606;p18"/>
          <p:cNvSpPr txBox="1">
            <a:spLocks/>
          </p:cNvSpPr>
          <p:nvPr/>
        </p:nvSpPr>
        <p:spPr>
          <a:xfrm>
            <a:off x="1435130" y="1768089"/>
            <a:ext cx="7546800" cy="628400"/>
          </a:xfrm>
          <a:prstGeom prst="rect">
            <a:avLst/>
          </a:prstGeom>
        </p:spPr>
        <p:txBody>
          <a:bodyPr spcFirstLastPara="1" wrap="square" lIns="0" tIns="0" rIns="0" bIns="0"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defTabSz="1219170"/>
            <a:r>
              <a:rPr lang="en-US" sz="2800" b="1" dirty="0">
                <a:solidFill>
                  <a:schemeClr val="tx1"/>
                </a:solidFill>
                <a:latin typeface="UTM Avo" panose="02040603050506020204" pitchFamily="18" charset="0"/>
              </a:rPr>
              <a:t>3. </a:t>
            </a:r>
            <a:r>
              <a:rPr lang="en-US" sz="2800" b="1" dirty="0" err="1">
                <a:solidFill>
                  <a:schemeClr val="tx1"/>
                </a:solidFill>
                <a:latin typeface="UTM Avo" panose="02040603050506020204" pitchFamily="18" charset="0"/>
              </a:rPr>
              <a:t>Thông</a:t>
            </a:r>
            <a:r>
              <a:rPr lang="en-US" sz="2800" b="1" dirty="0">
                <a:solidFill>
                  <a:schemeClr val="tx1"/>
                </a:solidFill>
                <a:latin typeface="UTM Avo" panose="02040603050506020204" pitchFamily="18" charset="0"/>
              </a:rPr>
              <a:t> </a:t>
            </a:r>
            <a:r>
              <a:rPr lang="en-US" sz="2800" b="1" dirty="0" err="1">
                <a:solidFill>
                  <a:schemeClr val="tx1"/>
                </a:solidFill>
                <a:latin typeface="UTM Avo" panose="02040603050506020204" pitchFamily="18" charset="0"/>
              </a:rPr>
              <a:t>số</a:t>
            </a:r>
            <a:r>
              <a:rPr lang="en-US" sz="2800" b="1" dirty="0">
                <a:solidFill>
                  <a:schemeClr val="tx1"/>
                </a:solidFill>
                <a:latin typeface="UTM Avo" panose="02040603050506020204" pitchFamily="18" charset="0"/>
              </a:rPr>
              <a:t> </a:t>
            </a:r>
            <a:r>
              <a:rPr lang="en-US" sz="2800" b="1" dirty="0" err="1">
                <a:solidFill>
                  <a:schemeClr val="tx1"/>
                </a:solidFill>
                <a:latin typeface="UTM Avo" panose="02040603050506020204" pitchFamily="18" charset="0"/>
              </a:rPr>
              <a:t>kĩ</a:t>
            </a:r>
            <a:r>
              <a:rPr lang="en-US" sz="2800" b="1" dirty="0">
                <a:solidFill>
                  <a:schemeClr val="tx1"/>
                </a:solidFill>
                <a:latin typeface="UTM Avo" panose="02040603050506020204" pitchFamily="18" charset="0"/>
              </a:rPr>
              <a:t> </a:t>
            </a:r>
            <a:r>
              <a:rPr lang="en-US" sz="2800" b="1" dirty="0" err="1">
                <a:solidFill>
                  <a:schemeClr val="tx1"/>
                </a:solidFill>
                <a:latin typeface="UTM Avo" panose="02040603050506020204" pitchFamily="18" charset="0"/>
              </a:rPr>
              <a:t>thuật</a:t>
            </a:r>
            <a:endParaRPr lang="en-US" sz="2800" b="1" dirty="0">
              <a:solidFill>
                <a:schemeClr val="tx1"/>
              </a:solidFill>
              <a:latin typeface="UTM Avo" panose="02040603050506020204" pitchFamily="18" charset="0"/>
            </a:endParaRPr>
          </a:p>
        </p:txBody>
      </p:sp>
      <p:sp>
        <p:nvSpPr>
          <p:cNvPr id="2" name="Rectangle 1"/>
          <p:cNvSpPr/>
          <p:nvPr/>
        </p:nvSpPr>
        <p:spPr>
          <a:xfrm>
            <a:off x="1435131" y="2538310"/>
            <a:ext cx="7486436" cy="1131848"/>
          </a:xfrm>
          <a:prstGeom prst="rect">
            <a:avLst/>
          </a:prstGeom>
        </p:spPr>
        <p:txBody>
          <a:bodyPr wrap="square">
            <a:spAutoFit/>
          </a:bodyPr>
          <a:lstStyle/>
          <a:p>
            <a:pPr algn="just" defTabSz="1219170">
              <a:lnSpc>
                <a:spcPct val="150000"/>
              </a:lnSpc>
              <a:spcAft>
                <a:spcPts val="1067"/>
              </a:spcAft>
            </a:pPr>
            <a:r>
              <a:rPr lang="nl-NL" sz="2400" dirty="0">
                <a:latin typeface="UTM Avo" panose="02040603050506020204" pitchFamily="18" charset="0"/>
                <a:ea typeface="Calibri" panose="020F0502020204030204" pitchFamily="34" charset="0"/>
                <a:cs typeface="Times New Roman" panose="02020603050405020304" pitchFamily="18" charset="0"/>
              </a:rPr>
              <a:t>Điện áp định mức: 220 V; ngoài ra còn có công suất 18 W, 20 W; chiều dài ống 0,6 m, 1,2 m ...</a:t>
            </a:r>
            <a:endParaRPr lang="en-US" sz="2400" dirty="0">
              <a:latin typeface="UTM Avo" panose="02040603050506020204" pitchFamily="18" charset="0"/>
              <a:ea typeface="Calibri" panose="020F0502020204030204" pitchFamily="34" charset="0"/>
              <a:cs typeface="Times New Roman" panose="02020603050405020304" pitchFamily="18" charset="0"/>
            </a:endParaRPr>
          </a:p>
        </p:txBody>
      </p:sp>
      <p:sp>
        <p:nvSpPr>
          <p:cNvPr id="8" name="Google Shape;1606;p18"/>
          <p:cNvSpPr txBox="1">
            <a:spLocks/>
          </p:cNvSpPr>
          <p:nvPr/>
        </p:nvSpPr>
        <p:spPr>
          <a:xfrm>
            <a:off x="1435130" y="3780243"/>
            <a:ext cx="7546800" cy="628400"/>
          </a:xfrm>
          <a:prstGeom prst="rect">
            <a:avLst/>
          </a:prstGeom>
        </p:spPr>
        <p:txBody>
          <a:bodyPr spcFirstLastPara="1" wrap="square" lIns="0" tIns="0" rIns="0" bIns="0"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defTabSz="1219170"/>
            <a:r>
              <a:rPr lang="en-US" sz="2800" b="1" dirty="0">
                <a:solidFill>
                  <a:schemeClr val="tx1"/>
                </a:solidFill>
                <a:latin typeface="UTM Avo" panose="02040603050506020204" pitchFamily="18" charset="0"/>
              </a:rPr>
              <a:t>4. </a:t>
            </a:r>
            <a:r>
              <a:rPr lang="en-US" sz="2800" b="1" dirty="0" err="1">
                <a:solidFill>
                  <a:schemeClr val="tx1"/>
                </a:solidFill>
                <a:latin typeface="UTM Avo" panose="02040603050506020204" pitchFamily="18" charset="0"/>
              </a:rPr>
              <a:t>Đặc</a:t>
            </a:r>
            <a:r>
              <a:rPr lang="en-US" sz="2800" b="1" dirty="0">
                <a:solidFill>
                  <a:schemeClr val="tx1"/>
                </a:solidFill>
                <a:latin typeface="UTM Avo" panose="02040603050506020204" pitchFamily="18" charset="0"/>
              </a:rPr>
              <a:t> </a:t>
            </a:r>
            <a:r>
              <a:rPr lang="en-US" sz="2800" b="1" dirty="0" err="1">
                <a:solidFill>
                  <a:schemeClr val="tx1"/>
                </a:solidFill>
                <a:latin typeface="UTM Avo" panose="02040603050506020204" pitchFamily="18" charset="0"/>
              </a:rPr>
              <a:t>điểm</a:t>
            </a:r>
            <a:endParaRPr lang="en-US" sz="2800" b="1" dirty="0">
              <a:solidFill>
                <a:schemeClr val="tx1"/>
              </a:solidFill>
              <a:latin typeface="UTM Avo" panose="02040603050506020204" pitchFamily="18" charset="0"/>
            </a:endParaRPr>
          </a:p>
        </p:txBody>
      </p:sp>
      <p:sp>
        <p:nvSpPr>
          <p:cNvPr id="3" name="Rectangle 2"/>
          <p:cNvSpPr/>
          <p:nvPr/>
        </p:nvSpPr>
        <p:spPr>
          <a:xfrm>
            <a:off x="1435129" y="4692286"/>
            <a:ext cx="9581213" cy="1675843"/>
          </a:xfrm>
          <a:prstGeom prst="rect">
            <a:avLst/>
          </a:prstGeom>
        </p:spPr>
        <p:txBody>
          <a:bodyPr wrap="square">
            <a:spAutoFit/>
          </a:bodyPr>
          <a:lstStyle/>
          <a:p>
            <a:pPr marL="380990" indent="-380990" algn="just" defTabSz="1219170">
              <a:lnSpc>
                <a:spcPct val="150000"/>
              </a:lnSpc>
              <a:buFont typeface="Wingdings" panose="05000000000000000000" pitchFamily="2" charset="2"/>
              <a:buChar char="Ø"/>
            </a:pPr>
            <a:r>
              <a:rPr lang="en-US" sz="2400" dirty="0">
                <a:latin typeface="+mn-lt"/>
              </a:rPr>
              <a:t>P</a:t>
            </a:r>
            <a:r>
              <a:rPr lang="vi-VN" sz="2400" dirty="0">
                <a:latin typeface="+mn-lt"/>
              </a:rPr>
              <a:t>hát ra ánh sáng không liên tục, có hiệu ứng nhấp nháy; </a:t>
            </a:r>
          </a:p>
          <a:p>
            <a:pPr marL="380990" indent="-380990" algn="just" defTabSz="1219170">
              <a:lnSpc>
                <a:spcPct val="150000"/>
              </a:lnSpc>
              <a:buFont typeface="Wingdings" panose="05000000000000000000" pitchFamily="2" charset="2"/>
              <a:buChar char="Ø"/>
            </a:pPr>
            <a:r>
              <a:rPr lang="en-US" sz="2400" dirty="0">
                <a:latin typeface="+mn-lt"/>
              </a:rPr>
              <a:t>H</a:t>
            </a:r>
            <a:r>
              <a:rPr lang="vi-VN" sz="2400" dirty="0">
                <a:latin typeface="+mn-lt"/>
              </a:rPr>
              <a:t>iệu suất phát quang cao hơn đèn sợi đốt; </a:t>
            </a:r>
          </a:p>
          <a:p>
            <a:pPr marL="380990" indent="-380990" algn="just" defTabSz="1219170">
              <a:lnSpc>
                <a:spcPct val="150000"/>
              </a:lnSpc>
              <a:buFont typeface="Wingdings" panose="05000000000000000000" pitchFamily="2" charset="2"/>
              <a:buChar char="Ø"/>
            </a:pPr>
            <a:r>
              <a:rPr lang="en-US" sz="2400" dirty="0">
                <a:latin typeface="+mn-lt"/>
              </a:rPr>
              <a:t>T</a:t>
            </a:r>
            <a:r>
              <a:rPr lang="vi-VN" sz="2400" dirty="0">
                <a:latin typeface="+mn-lt"/>
              </a:rPr>
              <a:t>uổi thọ trung bình cao hơn đèn sợi đốt (khoảng 8 000 giờ).</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p:tgtEl>
                                          <p:spTgt spid="6"/>
                                        </p:tgtEl>
                                        <p:attrNameLst>
                                          <p:attrName>ppt_y</p:attrName>
                                        </p:attrNameLst>
                                      </p:cBhvr>
                                      <p:tavLst>
                                        <p:tav tm="0">
                                          <p:val>
                                            <p:strVal val="#ppt_y+#ppt_h*1.125000"/>
                                          </p:val>
                                        </p:tav>
                                        <p:tav tm="100000">
                                          <p:val>
                                            <p:strVal val="#ppt_y"/>
                                          </p:val>
                                        </p:tav>
                                      </p:tavLst>
                                    </p:anim>
                                    <p:animEffect transition="in" filter="wipe(up)">
                                      <p:cBhvr>
                                        <p:cTn id="8" dur="500"/>
                                        <p:tgtEl>
                                          <p:spTgt spid="6"/>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p:tgtEl>
                                          <p:spTgt spid="2"/>
                                        </p:tgtEl>
                                        <p:attrNameLst>
                                          <p:attrName>ppt_y</p:attrName>
                                        </p:attrNameLst>
                                      </p:cBhvr>
                                      <p:tavLst>
                                        <p:tav tm="0">
                                          <p:val>
                                            <p:strVal val="#ppt_y+#ppt_h*1.125000"/>
                                          </p:val>
                                        </p:tav>
                                        <p:tav tm="100000">
                                          <p:val>
                                            <p:strVal val="#ppt_y"/>
                                          </p:val>
                                        </p:tav>
                                      </p:tavLst>
                                    </p:anim>
                                    <p:animEffect transition="in" filter="wipe(up)">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strips(downRight)">
                                      <p:cBhvr>
                                        <p:cTn id="17" dur="500"/>
                                        <p:tgtEl>
                                          <p:spTgt spid="8"/>
                                        </p:tgtEl>
                                      </p:cBhvr>
                                    </p:animEffect>
                                  </p:childTnLst>
                                </p:cTn>
                              </p:par>
                              <p:par>
                                <p:cTn id="18" presetID="18" presetClass="entr" presetSubtype="6" fill="hold" grpId="0" nodeType="with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strips(downRight)">
                                      <p:cBhvr>
                                        <p:cTn id="2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p:bldP spid="8" grpId="0"/>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idx="12"/>
          </p:nvPr>
        </p:nvSpPr>
        <p:spPr/>
        <p:txBody>
          <a:bodyPr/>
          <a:lstStyle/>
          <a:p>
            <a:pPr defTabSz="1219170"/>
            <a:fld id="{00000000-1234-1234-1234-123412341234}" type="slidenum">
              <a:rPr lang="en">
                <a:solidFill>
                  <a:srgbClr val="FFFFFF"/>
                </a:solidFill>
              </a:rPr>
              <a:pPr defTabSz="1219170"/>
              <a:t>16</a:t>
            </a:fld>
            <a:endParaRPr lang="en" dirty="0">
              <a:solidFill>
                <a:srgbClr val="FFFFFF"/>
              </a:solidFill>
            </a:endParaRPr>
          </a:p>
        </p:txBody>
      </p:sp>
      <p:sp>
        <p:nvSpPr>
          <p:cNvPr id="3" name="TextBox 2"/>
          <p:cNvSpPr txBox="1"/>
          <p:nvPr/>
        </p:nvSpPr>
        <p:spPr>
          <a:xfrm>
            <a:off x="602811" y="1597087"/>
            <a:ext cx="6068603" cy="523220"/>
          </a:xfrm>
          <a:prstGeom prst="rect">
            <a:avLst/>
          </a:prstGeom>
          <a:noFill/>
        </p:spPr>
        <p:txBody>
          <a:bodyPr wrap="square" rtlCol="0">
            <a:spAutoFit/>
          </a:bodyPr>
          <a:lstStyle/>
          <a:p>
            <a:pPr defTabSz="1219170"/>
            <a:r>
              <a:rPr lang="en-US" sz="2800" b="1" dirty="0">
                <a:solidFill>
                  <a:schemeClr val="tx1"/>
                </a:solidFill>
                <a:latin typeface="UTM Avo" panose="02040603050506020204" pitchFamily="18" charset="0"/>
              </a:rPr>
              <a:t>III. </a:t>
            </a:r>
            <a:r>
              <a:rPr lang="en-US" sz="2800" b="1" dirty="0" err="1">
                <a:solidFill>
                  <a:schemeClr val="tx1"/>
                </a:solidFill>
                <a:latin typeface="UTM Avo" panose="02040603050506020204" pitchFamily="18" charset="0"/>
              </a:rPr>
              <a:t>Đèn</a:t>
            </a:r>
            <a:r>
              <a:rPr lang="en-US" sz="2800" b="1" dirty="0">
                <a:solidFill>
                  <a:schemeClr val="tx1"/>
                </a:solidFill>
                <a:latin typeface="UTM Avo" panose="02040603050506020204" pitchFamily="18" charset="0"/>
              </a:rPr>
              <a:t> compact</a:t>
            </a:r>
          </a:p>
        </p:txBody>
      </p:sp>
      <p:sp>
        <p:nvSpPr>
          <p:cNvPr id="4" name="Rounded Rectangle 3"/>
          <p:cNvSpPr/>
          <p:nvPr/>
        </p:nvSpPr>
        <p:spPr>
          <a:xfrm>
            <a:off x="6891358" y="1438744"/>
            <a:ext cx="2808271" cy="712341"/>
          </a:xfrm>
          <a:prstGeom prst="round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en-US" sz="2400" dirty="0" err="1">
                <a:solidFill>
                  <a:srgbClr val="26303D"/>
                </a:solidFill>
                <a:latin typeface="UTM Avo" panose="02040603050506020204" pitchFamily="18" charset="0"/>
              </a:rPr>
              <a:t>Hoạt</a:t>
            </a:r>
            <a:r>
              <a:rPr lang="en-US" sz="2400" dirty="0">
                <a:solidFill>
                  <a:srgbClr val="26303D"/>
                </a:solidFill>
                <a:latin typeface="UTM Avo" panose="02040603050506020204" pitchFamily="18" charset="0"/>
              </a:rPr>
              <a:t> </a:t>
            </a:r>
            <a:r>
              <a:rPr lang="en-US" sz="2400" dirty="0" err="1">
                <a:solidFill>
                  <a:srgbClr val="26303D"/>
                </a:solidFill>
                <a:latin typeface="UTM Avo" panose="02040603050506020204" pitchFamily="18" charset="0"/>
              </a:rPr>
              <a:t>động</a:t>
            </a:r>
            <a:r>
              <a:rPr lang="en-US" sz="2400" dirty="0">
                <a:solidFill>
                  <a:srgbClr val="26303D"/>
                </a:solidFill>
                <a:latin typeface="UTM Avo" panose="02040603050506020204" pitchFamily="18" charset="0"/>
              </a:rPr>
              <a:t> </a:t>
            </a:r>
            <a:r>
              <a:rPr lang="en-US" sz="2400" dirty="0" err="1">
                <a:solidFill>
                  <a:srgbClr val="26303D"/>
                </a:solidFill>
                <a:latin typeface="UTM Avo" panose="02040603050506020204" pitchFamily="18" charset="0"/>
              </a:rPr>
              <a:t>nhóm</a:t>
            </a:r>
            <a:endParaRPr lang="en-US" sz="2400" dirty="0">
              <a:solidFill>
                <a:srgbClr val="26303D"/>
              </a:solidFill>
              <a:latin typeface="UTM Avo" panose="02040603050506020204" pitchFamily="18" charset="0"/>
            </a:endParaRP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19573" y="1268973"/>
            <a:ext cx="1000017" cy="1000017"/>
          </a:xfrm>
          <a:prstGeom prst="rect">
            <a:avLst/>
          </a:prstGeom>
        </p:spPr>
      </p:pic>
      <p:sp>
        <p:nvSpPr>
          <p:cNvPr id="6" name="TextBox 5"/>
          <p:cNvSpPr txBox="1"/>
          <p:nvPr/>
        </p:nvSpPr>
        <p:spPr>
          <a:xfrm>
            <a:off x="10649163" y="1658643"/>
            <a:ext cx="1301393" cy="461665"/>
          </a:xfrm>
          <a:prstGeom prst="rect">
            <a:avLst/>
          </a:prstGeom>
          <a:noFill/>
        </p:spPr>
        <p:txBody>
          <a:bodyPr wrap="square" rtlCol="0">
            <a:spAutoFit/>
          </a:bodyPr>
          <a:lstStyle/>
          <a:p>
            <a:pPr defTabSz="1219170"/>
            <a:r>
              <a:rPr lang="en-US" sz="2400" u="sng" dirty="0">
                <a:solidFill>
                  <a:srgbClr val="26303D"/>
                </a:solidFill>
                <a:latin typeface="UTM Avo" panose="02040603050506020204" pitchFamily="18" charset="0"/>
              </a:rPr>
              <a:t>: 3 </a:t>
            </a:r>
            <a:r>
              <a:rPr lang="en-US" sz="2400" u="sng" dirty="0" err="1">
                <a:solidFill>
                  <a:srgbClr val="26303D"/>
                </a:solidFill>
                <a:latin typeface="UTM Avo" panose="02040603050506020204" pitchFamily="18" charset="0"/>
              </a:rPr>
              <a:t>phút</a:t>
            </a:r>
            <a:endParaRPr lang="en-US" sz="2400" u="sng" dirty="0">
              <a:solidFill>
                <a:srgbClr val="26303D"/>
              </a:solidFill>
              <a:latin typeface="UTM Avo" panose="02040603050506020204" pitchFamily="18" charset="0"/>
            </a:endParaRPr>
          </a:p>
        </p:txBody>
      </p:sp>
      <p:sp>
        <p:nvSpPr>
          <p:cNvPr id="7" name="Rectangle 6"/>
          <p:cNvSpPr/>
          <p:nvPr/>
        </p:nvSpPr>
        <p:spPr>
          <a:xfrm>
            <a:off x="457628" y="2151085"/>
            <a:ext cx="6829651" cy="3906006"/>
          </a:xfrm>
          <a:prstGeom prst="rect">
            <a:avLst/>
          </a:prstGeom>
        </p:spPr>
        <p:txBody>
          <a:bodyPr wrap="square">
            <a:spAutoFit/>
          </a:bodyPr>
          <a:lstStyle/>
          <a:p>
            <a:pPr algn="just" defTabSz="1219170">
              <a:lnSpc>
                <a:spcPct val="150000"/>
              </a:lnSpc>
            </a:pPr>
            <a:r>
              <a:rPr lang="en-US" sz="2400" i="1" dirty="0" err="1">
                <a:latin typeface="UTM Avo" panose="02040603050506020204" pitchFamily="18" charset="0"/>
              </a:rPr>
              <a:t>Quan</a:t>
            </a:r>
            <a:r>
              <a:rPr lang="en-US" sz="2400" i="1" dirty="0">
                <a:latin typeface="UTM Avo" panose="02040603050506020204" pitchFamily="18" charset="0"/>
              </a:rPr>
              <a:t> </a:t>
            </a:r>
            <a:r>
              <a:rPr lang="en-US" sz="2400" i="1" dirty="0" err="1">
                <a:latin typeface="UTM Avo" panose="02040603050506020204" pitchFamily="18" charset="0"/>
              </a:rPr>
              <a:t>sát</a:t>
            </a:r>
            <a:r>
              <a:rPr lang="en-US" sz="2400" i="1" dirty="0">
                <a:latin typeface="UTM Avo" panose="02040603050506020204" pitchFamily="18" charset="0"/>
              </a:rPr>
              <a:t> </a:t>
            </a:r>
            <a:r>
              <a:rPr lang="en-US" sz="2400" i="1" dirty="0" err="1">
                <a:latin typeface="UTM Avo" panose="02040603050506020204" pitchFamily="18" charset="0"/>
              </a:rPr>
              <a:t>hình</a:t>
            </a:r>
            <a:r>
              <a:rPr lang="en-US" sz="2400" i="1" dirty="0">
                <a:latin typeface="UTM Avo" panose="02040603050506020204" pitchFamily="18" charset="0"/>
              </a:rPr>
              <a:t> 12.5, </a:t>
            </a:r>
            <a:r>
              <a:rPr lang="en-US" sz="2400" i="1" dirty="0" err="1">
                <a:latin typeface="UTM Avo" panose="02040603050506020204" pitchFamily="18" charset="0"/>
              </a:rPr>
              <a:t>đọc</a:t>
            </a:r>
            <a:r>
              <a:rPr lang="en-US" sz="2400" i="1" dirty="0">
                <a:latin typeface="UTM Avo" panose="02040603050506020204" pitchFamily="18" charset="0"/>
              </a:rPr>
              <a:t> </a:t>
            </a:r>
            <a:r>
              <a:rPr lang="en-US" sz="2400" i="1" dirty="0" err="1">
                <a:latin typeface="UTM Avo" panose="02040603050506020204" pitchFamily="18" charset="0"/>
              </a:rPr>
              <a:t>thông</a:t>
            </a:r>
            <a:r>
              <a:rPr lang="en-US" sz="2400" i="1" dirty="0">
                <a:latin typeface="UTM Avo" panose="02040603050506020204" pitchFamily="18" charset="0"/>
              </a:rPr>
              <a:t> tin </a:t>
            </a:r>
            <a:r>
              <a:rPr lang="en-US" sz="2400" i="1" dirty="0" err="1">
                <a:latin typeface="UTM Avo" panose="02040603050506020204" pitchFamily="18" charset="0"/>
              </a:rPr>
              <a:t>phần</a:t>
            </a:r>
            <a:r>
              <a:rPr lang="en-US" sz="2400" i="1" dirty="0">
                <a:latin typeface="UTM Avo" panose="02040603050506020204" pitchFamily="18" charset="0"/>
              </a:rPr>
              <a:t> III </a:t>
            </a:r>
            <a:r>
              <a:rPr lang="en-US" sz="2400" i="1" dirty="0" err="1">
                <a:latin typeface="UTM Avo" panose="02040603050506020204" pitchFamily="18" charset="0"/>
              </a:rPr>
              <a:t>trang</a:t>
            </a:r>
            <a:r>
              <a:rPr lang="en-US" sz="2400" i="1" dirty="0">
                <a:latin typeface="UTM Avo" panose="02040603050506020204" pitchFamily="18" charset="0"/>
              </a:rPr>
              <a:t> 66 SGK </a:t>
            </a:r>
            <a:r>
              <a:rPr lang="en-US" sz="2400" i="1" dirty="0" err="1">
                <a:latin typeface="UTM Avo" panose="02040603050506020204" pitchFamily="18" charset="0"/>
              </a:rPr>
              <a:t>và</a:t>
            </a:r>
            <a:r>
              <a:rPr lang="en-US" sz="2400" i="1" dirty="0">
                <a:latin typeface="UTM Avo" panose="02040603050506020204" pitchFamily="18" charset="0"/>
              </a:rPr>
              <a:t> </a:t>
            </a:r>
            <a:r>
              <a:rPr lang="en-US" sz="2400" i="1" dirty="0" err="1">
                <a:latin typeface="UTM Avo" panose="02040603050506020204" pitchFamily="18" charset="0"/>
              </a:rPr>
              <a:t>trả</a:t>
            </a:r>
            <a:r>
              <a:rPr lang="en-US" sz="2400" i="1" dirty="0">
                <a:latin typeface="UTM Avo" panose="02040603050506020204" pitchFamily="18" charset="0"/>
              </a:rPr>
              <a:t> </a:t>
            </a:r>
            <a:r>
              <a:rPr lang="en-US" sz="2400" i="1" dirty="0" err="1">
                <a:latin typeface="UTM Avo" panose="02040603050506020204" pitchFamily="18" charset="0"/>
              </a:rPr>
              <a:t>lời</a:t>
            </a:r>
            <a:r>
              <a:rPr lang="en-US" sz="2400" i="1" dirty="0">
                <a:latin typeface="UTM Avo" panose="02040603050506020204" pitchFamily="18" charset="0"/>
              </a:rPr>
              <a:t> </a:t>
            </a:r>
            <a:r>
              <a:rPr lang="en-US" sz="2400" i="1" dirty="0" err="1">
                <a:latin typeface="UTM Avo" panose="02040603050506020204" pitchFamily="18" charset="0"/>
              </a:rPr>
              <a:t>câu</a:t>
            </a:r>
            <a:r>
              <a:rPr lang="en-US" sz="2400" i="1" dirty="0">
                <a:latin typeface="UTM Avo" panose="02040603050506020204" pitchFamily="18" charset="0"/>
              </a:rPr>
              <a:t> </a:t>
            </a:r>
            <a:r>
              <a:rPr lang="en-US" sz="2400" i="1" dirty="0" err="1">
                <a:latin typeface="UTM Avo" panose="02040603050506020204" pitchFamily="18" charset="0"/>
              </a:rPr>
              <a:t>hỏi</a:t>
            </a:r>
            <a:r>
              <a:rPr lang="en-US" sz="2400" i="1" dirty="0">
                <a:latin typeface="UTM Avo" panose="02040603050506020204" pitchFamily="18" charset="0"/>
              </a:rPr>
              <a:t>: </a:t>
            </a:r>
          </a:p>
          <a:p>
            <a:pPr marL="380990" indent="-380990" algn="just" defTabSz="1219170">
              <a:lnSpc>
                <a:spcPct val="150000"/>
              </a:lnSpc>
              <a:buFont typeface="Wingdings" panose="05000000000000000000" pitchFamily="2" charset="2"/>
              <a:buChar char="§"/>
            </a:pPr>
            <a:r>
              <a:rPr lang="en-US" sz="2400" dirty="0" err="1">
                <a:latin typeface="UTM Avo" panose="02040603050506020204" pitchFamily="18" charset="0"/>
              </a:rPr>
              <a:t>Nêu</a:t>
            </a:r>
            <a:r>
              <a:rPr lang="en-US" sz="2400" dirty="0">
                <a:latin typeface="UTM Avo" panose="02040603050506020204" pitchFamily="18" charset="0"/>
              </a:rPr>
              <a:t> </a:t>
            </a:r>
            <a:r>
              <a:rPr lang="en-US" sz="2400" dirty="0" err="1">
                <a:latin typeface="UTM Avo" panose="02040603050506020204" pitchFamily="18" charset="0"/>
              </a:rPr>
              <a:t>cấu</a:t>
            </a:r>
            <a:r>
              <a:rPr lang="en-US" sz="2400" dirty="0">
                <a:latin typeface="UTM Avo" panose="02040603050506020204" pitchFamily="18" charset="0"/>
              </a:rPr>
              <a:t> </a:t>
            </a:r>
            <a:r>
              <a:rPr lang="en-US" sz="2400" dirty="0" err="1">
                <a:latin typeface="UTM Avo" panose="02040603050506020204" pitchFamily="18" charset="0"/>
              </a:rPr>
              <a:t>tạo</a:t>
            </a:r>
            <a:r>
              <a:rPr lang="en-US" sz="2400" dirty="0">
                <a:latin typeface="UTM Avo" panose="02040603050506020204" pitchFamily="18" charset="0"/>
              </a:rPr>
              <a:t>, </a:t>
            </a:r>
            <a:r>
              <a:rPr lang="en-US" sz="2400" dirty="0" err="1">
                <a:latin typeface="UTM Avo" panose="02040603050506020204" pitchFamily="18" charset="0"/>
              </a:rPr>
              <a:t>nguyên</a:t>
            </a:r>
            <a:r>
              <a:rPr lang="en-US" sz="2400" dirty="0">
                <a:latin typeface="UTM Avo" panose="02040603050506020204" pitchFamily="18" charset="0"/>
              </a:rPr>
              <a:t> </a:t>
            </a:r>
            <a:r>
              <a:rPr lang="en-US" sz="2400" dirty="0" err="1">
                <a:latin typeface="UTM Avo" panose="02040603050506020204" pitchFamily="18" charset="0"/>
              </a:rPr>
              <a:t>lí</a:t>
            </a:r>
            <a:r>
              <a:rPr lang="en-US" sz="2400" dirty="0">
                <a:latin typeface="UTM Avo" panose="02040603050506020204" pitchFamily="18" charset="0"/>
              </a:rPr>
              <a:t> </a:t>
            </a:r>
            <a:r>
              <a:rPr lang="en-US" sz="2400" dirty="0" err="1">
                <a:latin typeface="UTM Avo" panose="02040603050506020204" pitchFamily="18" charset="0"/>
              </a:rPr>
              <a:t>làm</a:t>
            </a:r>
            <a:r>
              <a:rPr lang="en-US" sz="2400" dirty="0">
                <a:latin typeface="UTM Avo" panose="02040603050506020204" pitchFamily="18" charset="0"/>
              </a:rPr>
              <a:t> </a:t>
            </a:r>
            <a:r>
              <a:rPr lang="en-US" sz="2400" dirty="0" err="1">
                <a:latin typeface="UTM Avo" panose="02040603050506020204" pitchFamily="18" charset="0"/>
              </a:rPr>
              <a:t>việc</a:t>
            </a:r>
            <a:r>
              <a:rPr lang="en-US" sz="2400" dirty="0">
                <a:latin typeface="UTM Avo" panose="02040603050506020204" pitchFamily="18" charset="0"/>
              </a:rPr>
              <a:t>, </a:t>
            </a:r>
            <a:r>
              <a:rPr lang="en-US" sz="2400" dirty="0" err="1">
                <a:latin typeface="UTM Avo" panose="02040603050506020204" pitchFamily="18" charset="0"/>
              </a:rPr>
              <a:t>thông</a:t>
            </a:r>
            <a:r>
              <a:rPr lang="en-US" sz="2400" dirty="0">
                <a:latin typeface="UTM Avo" panose="02040603050506020204" pitchFamily="18" charset="0"/>
              </a:rPr>
              <a:t> </a:t>
            </a:r>
            <a:r>
              <a:rPr lang="en-US" sz="2400" dirty="0" err="1">
                <a:latin typeface="UTM Avo" panose="02040603050506020204" pitchFamily="18" charset="0"/>
              </a:rPr>
              <a:t>số</a:t>
            </a:r>
            <a:r>
              <a:rPr lang="en-US" sz="2400" dirty="0">
                <a:latin typeface="UTM Avo" panose="02040603050506020204" pitchFamily="18" charset="0"/>
              </a:rPr>
              <a:t> </a:t>
            </a:r>
            <a:r>
              <a:rPr lang="en-US" sz="2400" dirty="0" err="1">
                <a:latin typeface="UTM Avo" panose="02040603050506020204" pitchFamily="18" charset="0"/>
              </a:rPr>
              <a:t>và</a:t>
            </a:r>
            <a:r>
              <a:rPr lang="en-US" sz="2400" dirty="0">
                <a:latin typeface="UTM Avo" panose="02040603050506020204" pitchFamily="18" charset="0"/>
              </a:rPr>
              <a:t> </a:t>
            </a:r>
            <a:r>
              <a:rPr lang="en-US" sz="2400" dirty="0" err="1">
                <a:latin typeface="UTM Avo" panose="02040603050506020204" pitchFamily="18" charset="0"/>
              </a:rPr>
              <a:t>đặc</a:t>
            </a:r>
            <a:r>
              <a:rPr lang="en-US" sz="2400" dirty="0">
                <a:latin typeface="UTM Avo" panose="02040603050506020204" pitchFamily="18" charset="0"/>
              </a:rPr>
              <a:t> </a:t>
            </a:r>
            <a:r>
              <a:rPr lang="en-US" sz="2400" dirty="0" err="1">
                <a:latin typeface="UTM Avo" panose="02040603050506020204" pitchFamily="18" charset="0"/>
              </a:rPr>
              <a:t>điểm</a:t>
            </a:r>
            <a:r>
              <a:rPr lang="en-US" sz="2400" dirty="0">
                <a:latin typeface="UTM Avo" panose="02040603050506020204" pitchFamily="18" charset="0"/>
              </a:rPr>
              <a:t> </a:t>
            </a:r>
            <a:r>
              <a:rPr lang="en-US" sz="2400" dirty="0" err="1">
                <a:latin typeface="UTM Avo" panose="02040603050506020204" pitchFamily="18" charset="0"/>
              </a:rPr>
              <a:t>của</a:t>
            </a:r>
            <a:r>
              <a:rPr lang="en-US" sz="2400" dirty="0">
                <a:latin typeface="UTM Avo" panose="02040603050506020204" pitchFamily="18" charset="0"/>
              </a:rPr>
              <a:t> </a:t>
            </a:r>
            <a:r>
              <a:rPr lang="en-US" sz="2400" dirty="0" err="1">
                <a:latin typeface="UTM Avo" panose="02040603050506020204" pitchFamily="18" charset="0"/>
              </a:rPr>
              <a:t>đèn</a:t>
            </a:r>
            <a:r>
              <a:rPr lang="en-US" sz="2400" dirty="0">
                <a:latin typeface="UTM Avo" panose="02040603050506020204" pitchFamily="18" charset="0"/>
              </a:rPr>
              <a:t> compact? </a:t>
            </a:r>
          </a:p>
          <a:p>
            <a:pPr marL="380990" indent="-380990" algn="just" defTabSz="1219170">
              <a:lnSpc>
                <a:spcPct val="150000"/>
              </a:lnSpc>
              <a:buFont typeface="Wingdings" panose="05000000000000000000" pitchFamily="2" charset="2"/>
              <a:buChar char="§"/>
            </a:pPr>
            <a:r>
              <a:rPr lang="en-US" sz="2400" dirty="0">
                <a:latin typeface="UTM Avo" panose="02040603050506020204" pitchFamily="18" charset="0"/>
              </a:rPr>
              <a:t>So </a:t>
            </a:r>
            <a:r>
              <a:rPr lang="en-US" sz="2400" dirty="0" err="1">
                <a:latin typeface="UTM Avo" panose="02040603050506020204" pitchFamily="18" charset="0"/>
              </a:rPr>
              <a:t>sánh</a:t>
            </a:r>
            <a:r>
              <a:rPr lang="en-US" sz="2400" dirty="0">
                <a:latin typeface="UTM Avo" panose="02040603050506020204" pitchFamily="18" charset="0"/>
              </a:rPr>
              <a:t> </a:t>
            </a:r>
            <a:r>
              <a:rPr lang="en-US" sz="2400" dirty="0" err="1">
                <a:latin typeface="UTM Avo" panose="02040603050506020204" pitchFamily="18" charset="0"/>
              </a:rPr>
              <a:t>đèn</a:t>
            </a:r>
            <a:r>
              <a:rPr lang="en-US" sz="2400" dirty="0">
                <a:latin typeface="UTM Avo" panose="02040603050506020204" pitchFamily="18" charset="0"/>
              </a:rPr>
              <a:t> compact </a:t>
            </a:r>
            <a:r>
              <a:rPr lang="en-US" sz="2400" dirty="0" err="1">
                <a:latin typeface="UTM Avo" panose="02040603050506020204" pitchFamily="18" charset="0"/>
              </a:rPr>
              <a:t>và</a:t>
            </a:r>
            <a:r>
              <a:rPr lang="en-US" sz="2400" dirty="0">
                <a:latin typeface="UTM Avo" panose="02040603050506020204" pitchFamily="18" charset="0"/>
              </a:rPr>
              <a:t> </a:t>
            </a:r>
            <a:r>
              <a:rPr lang="en-US" sz="2400" dirty="0" err="1">
                <a:latin typeface="UTM Avo" panose="02040603050506020204" pitchFamily="18" charset="0"/>
              </a:rPr>
              <a:t>đèn</a:t>
            </a:r>
            <a:r>
              <a:rPr lang="en-US" sz="2400" dirty="0">
                <a:latin typeface="UTM Avo" panose="02040603050506020204" pitchFamily="18" charset="0"/>
              </a:rPr>
              <a:t> </a:t>
            </a:r>
            <a:r>
              <a:rPr lang="en-US" sz="2400" dirty="0" err="1">
                <a:latin typeface="UTM Avo" panose="02040603050506020204" pitchFamily="18" charset="0"/>
              </a:rPr>
              <a:t>huỳnh</a:t>
            </a:r>
            <a:r>
              <a:rPr lang="en-US" sz="2400" dirty="0">
                <a:latin typeface="UTM Avo" panose="02040603050506020204" pitchFamily="18" charset="0"/>
              </a:rPr>
              <a:t> </a:t>
            </a:r>
            <a:r>
              <a:rPr lang="en-US" sz="2400" dirty="0" err="1">
                <a:latin typeface="UTM Avo" panose="02040603050506020204" pitchFamily="18" charset="0"/>
              </a:rPr>
              <a:t>quang</a:t>
            </a:r>
            <a:r>
              <a:rPr lang="en-US" sz="2400" dirty="0">
                <a:latin typeface="UTM Avo" panose="02040603050506020204" pitchFamily="18" charset="0"/>
              </a:rPr>
              <a:t> </a:t>
            </a:r>
            <a:r>
              <a:rPr lang="en-US" sz="2400" dirty="0" err="1">
                <a:latin typeface="UTM Avo" panose="02040603050506020204" pitchFamily="18" charset="0"/>
              </a:rPr>
              <a:t>ống</a:t>
            </a:r>
            <a:r>
              <a:rPr lang="en-US" sz="2400" dirty="0">
                <a:latin typeface="UTM Avo" panose="02040603050506020204" pitchFamily="18" charset="0"/>
              </a:rPr>
              <a:t> </a:t>
            </a:r>
            <a:r>
              <a:rPr lang="en-US" sz="2400" dirty="0" err="1">
                <a:latin typeface="UTM Avo" panose="02040603050506020204" pitchFamily="18" charset="0"/>
              </a:rPr>
              <a:t>giống</a:t>
            </a:r>
            <a:r>
              <a:rPr lang="en-US" sz="2400" dirty="0">
                <a:latin typeface="UTM Avo" panose="02040603050506020204" pitchFamily="18" charset="0"/>
              </a:rPr>
              <a:t> </a:t>
            </a:r>
            <a:r>
              <a:rPr lang="en-US" sz="2400" dirty="0" err="1">
                <a:latin typeface="UTM Avo" panose="02040603050506020204" pitchFamily="18" charset="0"/>
              </a:rPr>
              <a:t>và</a:t>
            </a:r>
            <a:r>
              <a:rPr lang="en-US" sz="2400" dirty="0">
                <a:latin typeface="UTM Avo" panose="02040603050506020204" pitchFamily="18" charset="0"/>
              </a:rPr>
              <a:t> </a:t>
            </a:r>
            <a:r>
              <a:rPr lang="en-US" sz="2400" dirty="0" err="1">
                <a:latin typeface="UTM Avo" panose="02040603050506020204" pitchFamily="18" charset="0"/>
              </a:rPr>
              <a:t>khác</a:t>
            </a:r>
            <a:r>
              <a:rPr lang="en-US" sz="2400" dirty="0">
                <a:latin typeface="UTM Avo" panose="02040603050506020204" pitchFamily="18" charset="0"/>
              </a:rPr>
              <a:t> </a:t>
            </a:r>
            <a:r>
              <a:rPr lang="en-US" sz="2400" dirty="0" err="1">
                <a:latin typeface="UTM Avo" panose="02040603050506020204" pitchFamily="18" charset="0"/>
              </a:rPr>
              <a:t>nhau</a:t>
            </a:r>
            <a:r>
              <a:rPr lang="en-US" sz="2400" dirty="0">
                <a:latin typeface="UTM Avo" panose="02040603050506020204" pitchFamily="18" charset="0"/>
              </a:rPr>
              <a:t> ở </a:t>
            </a:r>
            <a:r>
              <a:rPr lang="en-US" sz="2400" dirty="0" err="1">
                <a:latin typeface="UTM Avo" panose="02040603050506020204" pitchFamily="18" charset="0"/>
              </a:rPr>
              <a:t>điểm</a:t>
            </a:r>
            <a:r>
              <a:rPr lang="en-US" sz="2400" dirty="0">
                <a:latin typeface="UTM Avo" panose="02040603050506020204" pitchFamily="18" charset="0"/>
              </a:rPr>
              <a:t> </a:t>
            </a:r>
            <a:r>
              <a:rPr lang="en-US" sz="2400" dirty="0" err="1">
                <a:latin typeface="UTM Avo" panose="02040603050506020204" pitchFamily="18" charset="0"/>
              </a:rPr>
              <a:t>nào</a:t>
            </a:r>
            <a:r>
              <a:rPr lang="en-US" sz="2400" dirty="0">
                <a:latin typeface="UTM Avo" panose="02040603050506020204" pitchFamily="18" charset="0"/>
              </a:rPr>
              <a:t>?</a:t>
            </a:r>
          </a:p>
        </p:txBody>
      </p:sp>
      <p:pic>
        <p:nvPicPr>
          <p:cNvPr id="8" name="Picture 7"/>
          <p:cNvPicPr>
            <a:picLocks noChangeAspect="1"/>
          </p:cNvPicPr>
          <p:nvPr/>
        </p:nvPicPr>
        <p:blipFill>
          <a:blip r:embed="rId5"/>
          <a:srcRect/>
          <a:stretch/>
        </p:blipFill>
        <p:spPr>
          <a:xfrm>
            <a:off x="7525451" y="3020668"/>
            <a:ext cx="4503325" cy="2459187"/>
          </a:xfrm>
          <a:prstGeom prst="rect">
            <a:avLst/>
          </a:prstGeom>
          <a:ln>
            <a:noFill/>
          </a:ln>
          <a:effectLst>
            <a:outerShdw blurRad="190500" algn="tl" rotWithShape="0">
              <a:srgbClr val="000000">
                <a:alpha val="70000"/>
              </a:srgbClr>
            </a:outerShdw>
          </a:effectLst>
        </p:spPr>
      </p:pic>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66850" y="2836700"/>
            <a:ext cx="268247" cy="634039"/>
          </a:xfrm>
          <a:prstGeom prst="rect">
            <a:avLst/>
          </a:prstGeom>
        </p:spPr>
      </p:pic>
    </p:spTree>
    <p:custDataLst>
      <p:tags r:id="rId1"/>
    </p:custDataLst>
    <p:extLst>
      <p:ext uri="{BB962C8B-B14F-4D97-AF65-F5344CB8AC3E}">
        <p14:creationId xmlns:p14="http://schemas.microsoft.com/office/powerpoint/2010/main" val="1360279941"/>
      </p:ext>
    </p:extLst>
  </p:cSld>
  <p:clrMapOvr>
    <a:masterClrMapping/>
  </p:clrMapOvr>
  <p:transition spd="slow">
    <p:check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down)">
                                      <p:cBhvr>
                                        <p:cTn id="8" dur="500"/>
                                        <p:tgtEl>
                                          <p:spTgt spid="4"/>
                                        </p:tgtEl>
                                      </p:cBhvr>
                                    </p:animEffect>
                                  </p:childTnLst>
                                </p:cTn>
                              </p:par>
                              <p:par>
                                <p:cTn id="9" presetID="12" presetClass="entr" presetSubtype="1"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p:tgtEl>
                                          <p:spTgt spid="5"/>
                                        </p:tgtEl>
                                        <p:attrNameLst>
                                          <p:attrName>ppt_y</p:attrName>
                                        </p:attrNameLst>
                                      </p:cBhvr>
                                      <p:tavLst>
                                        <p:tav tm="0">
                                          <p:val>
                                            <p:strVal val="#ppt_y-#ppt_h*1.125000"/>
                                          </p:val>
                                        </p:tav>
                                        <p:tav tm="100000">
                                          <p:val>
                                            <p:strVal val="#ppt_y"/>
                                          </p:val>
                                        </p:tav>
                                      </p:tavLst>
                                    </p:anim>
                                    <p:animEffect transition="in" filter="wipe(down)">
                                      <p:cBhvr>
                                        <p:cTn id="12" dur="500"/>
                                        <p:tgtEl>
                                          <p:spTgt spid="5"/>
                                        </p:tgtEl>
                                      </p:cBhvr>
                                    </p:animEffect>
                                  </p:childTnLst>
                                </p:cTn>
                              </p:par>
                              <p:par>
                                <p:cTn id="13" presetID="12" presetClass="entr" presetSubtype="1"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p:tgtEl>
                                          <p:spTgt spid="6"/>
                                        </p:tgtEl>
                                        <p:attrNameLst>
                                          <p:attrName>ppt_y</p:attrName>
                                        </p:attrNameLst>
                                      </p:cBhvr>
                                      <p:tavLst>
                                        <p:tav tm="0">
                                          <p:val>
                                            <p:strVal val="#ppt_y-#ppt_h*1.125000"/>
                                          </p:val>
                                        </p:tav>
                                        <p:tav tm="100000">
                                          <p:val>
                                            <p:strVal val="#ppt_y"/>
                                          </p:val>
                                        </p:tav>
                                      </p:tavLst>
                                    </p:anim>
                                    <p:animEffect transition="in" filter="wipe(down)">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7">
                                            <p:txEl>
                                              <p:pRg st="0" end="0"/>
                                            </p:txEl>
                                          </p:spTgt>
                                        </p:tgtEl>
                                        <p:attrNameLst>
                                          <p:attrName>style.visibility</p:attrName>
                                        </p:attrNameLst>
                                      </p:cBhvr>
                                      <p:to>
                                        <p:strVal val="visible"/>
                                      </p:to>
                                    </p:set>
                                    <p:animEffect transition="in" filter="wipe(left)">
                                      <p:cBhvr>
                                        <p:cTn id="21" dur="500"/>
                                        <p:tgtEl>
                                          <p:spTgt spid="7">
                                            <p:txEl>
                                              <p:pRg st="0" end="0"/>
                                            </p:txEl>
                                          </p:spTgt>
                                        </p:tgtEl>
                                      </p:cBhvr>
                                    </p:animEffect>
                                  </p:childTnLst>
                                </p:cTn>
                              </p:par>
                              <p:par>
                                <p:cTn id="22" presetID="22" presetClass="entr" presetSubtype="8" fill="hold"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left)">
                                      <p:cBhvr>
                                        <p:cTn id="24" dur="500"/>
                                        <p:tgtEl>
                                          <p:spTgt spid="9"/>
                                        </p:tgtEl>
                                      </p:cBhvr>
                                    </p:animEffect>
                                  </p:childTnLst>
                                </p:cTn>
                              </p:par>
                              <p:par>
                                <p:cTn id="25" presetID="22" presetClass="entr" presetSubtype="8" fill="hold"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left)">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50" presetClass="entr" presetSubtype="0" decel="100000" fill="hold" nodeType="clickEffect">
                                  <p:stCondLst>
                                    <p:cond delay="0"/>
                                  </p:stCondLst>
                                  <p:childTnLst>
                                    <p:set>
                                      <p:cBhvr>
                                        <p:cTn id="31" dur="1" fill="hold">
                                          <p:stCondLst>
                                            <p:cond delay="0"/>
                                          </p:stCondLst>
                                        </p:cTn>
                                        <p:tgtEl>
                                          <p:spTgt spid="7">
                                            <p:txEl>
                                              <p:pRg st="1" end="1"/>
                                            </p:txEl>
                                          </p:spTgt>
                                        </p:tgtEl>
                                        <p:attrNameLst>
                                          <p:attrName>style.visibility</p:attrName>
                                        </p:attrNameLst>
                                      </p:cBhvr>
                                      <p:to>
                                        <p:strVal val="visible"/>
                                      </p:to>
                                    </p:set>
                                    <p:anim calcmode="lin" valueType="num">
                                      <p:cBhvr>
                                        <p:cTn id="32" dur="500" fill="hold"/>
                                        <p:tgtEl>
                                          <p:spTgt spid="7">
                                            <p:txEl>
                                              <p:pRg st="1" end="1"/>
                                            </p:txEl>
                                          </p:spTgt>
                                        </p:tgtEl>
                                        <p:attrNameLst>
                                          <p:attrName>ppt_w</p:attrName>
                                        </p:attrNameLst>
                                      </p:cBhvr>
                                      <p:tavLst>
                                        <p:tav tm="0">
                                          <p:val>
                                            <p:strVal val="#ppt_w+.3"/>
                                          </p:val>
                                        </p:tav>
                                        <p:tav tm="100000">
                                          <p:val>
                                            <p:strVal val="#ppt_w"/>
                                          </p:val>
                                        </p:tav>
                                      </p:tavLst>
                                    </p:anim>
                                    <p:anim calcmode="lin" valueType="num">
                                      <p:cBhvr>
                                        <p:cTn id="33" dur="500" fill="hold"/>
                                        <p:tgtEl>
                                          <p:spTgt spid="7">
                                            <p:txEl>
                                              <p:pRg st="1" end="1"/>
                                            </p:txEl>
                                          </p:spTgt>
                                        </p:tgtEl>
                                        <p:attrNameLst>
                                          <p:attrName>ppt_h</p:attrName>
                                        </p:attrNameLst>
                                      </p:cBhvr>
                                      <p:tavLst>
                                        <p:tav tm="0">
                                          <p:val>
                                            <p:strVal val="#ppt_h"/>
                                          </p:val>
                                        </p:tav>
                                        <p:tav tm="100000">
                                          <p:val>
                                            <p:strVal val="#ppt_h"/>
                                          </p:val>
                                        </p:tav>
                                      </p:tavLst>
                                    </p:anim>
                                    <p:animEffect transition="in" filter="fade">
                                      <p:cBhvr>
                                        <p:cTn id="34" dur="500"/>
                                        <p:tgtEl>
                                          <p:spTgt spid="7">
                                            <p:txEl>
                                              <p:pRg st="1" end="1"/>
                                            </p:txEl>
                                          </p:spTgt>
                                        </p:tgtEl>
                                      </p:cBhvr>
                                    </p:animEffect>
                                  </p:childTnLst>
                                </p:cTn>
                              </p:par>
                              <p:par>
                                <p:cTn id="35" presetID="50" presetClass="entr" presetSubtype="0" decel="100000" fill="hold" nodeType="withEffect">
                                  <p:stCondLst>
                                    <p:cond delay="0"/>
                                  </p:stCondLst>
                                  <p:childTnLst>
                                    <p:set>
                                      <p:cBhvr>
                                        <p:cTn id="36" dur="1" fill="hold">
                                          <p:stCondLst>
                                            <p:cond delay="0"/>
                                          </p:stCondLst>
                                        </p:cTn>
                                        <p:tgtEl>
                                          <p:spTgt spid="7">
                                            <p:txEl>
                                              <p:pRg st="2" end="2"/>
                                            </p:txEl>
                                          </p:spTgt>
                                        </p:tgtEl>
                                        <p:attrNameLst>
                                          <p:attrName>style.visibility</p:attrName>
                                        </p:attrNameLst>
                                      </p:cBhvr>
                                      <p:to>
                                        <p:strVal val="visible"/>
                                      </p:to>
                                    </p:set>
                                    <p:anim calcmode="lin" valueType="num">
                                      <p:cBhvr>
                                        <p:cTn id="37" dur="500" fill="hold"/>
                                        <p:tgtEl>
                                          <p:spTgt spid="7">
                                            <p:txEl>
                                              <p:pRg st="2" end="2"/>
                                            </p:txEl>
                                          </p:spTgt>
                                        </p:tgtEl>
                                        <p:attrNameLst>
                                          <p:attrName>ppt_w</p:attrName>
                                        </p:attrNameLst>
                                      </p:cBhvr>
                                      <p:tavLst>
                                        <p:tav tm="0">
                                          <p:val>
                                            <p:strVal val="#ppt_w+.3"/>
                                          </p:val>
                                        </p:tav>
                                        <p:tav tm="100000">
                                          <p:val>
                                            <p:strVal val="#ppt_w"/>
                                          </p:val>
                                        </p:tav>
                                      </p:tavLst>
                                    </p:anim>
                                    <p:anim calcmode="lin" valueType="num">
                                      <p:cBhvr>
                                        <p:cTn id="38" dur="500" fill="hold"/>
                                        <p:tgtEl>
                                          <p:spTgt spid="7">
                                            <p:txEl>
                                              <p:pRg st="2" end="2"/>
                                            </p:txEl>
                                          </p:spTgt>
                                        </p:tgtEl>
                                        <p:attrNameLst>
                                          <p:attrName>ppt_h</p:attrName>
                                        </p:attrNameLst>
                                      </p:cBhvr>
                                      <p:tavLst>
                                        <p:tav tm="0">
                                          <p:val>
                                            <p:strVal val="#ppt_h"/>
                                          </p:val>
                                        </p:tav>
                                        <p:tav tm="100000">
                                          <p:val>
                                            <p:strVal val="#ppt_h"/>
                                          </p:val>
                                        </p:tav>
                                      </p:tavLst>
                                    </p:anim>
                                    <p:animEffect transition="in" filter="fade">
                                      <p:cBhvr>
                                        <p:cTn id="39"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623"/>
        <p:cNvGrpSpPr/>
        <p:nvPr/>
      </p:nvGrpSpPr>
      <p:grpSpPr>
        <a:xfrm>
          <a:off x="0" y="0"/>
          <a:ext cx="0" cy="0"/>
          <a:chOff x="0" y="0"/>
          <a:chExt cx="0" cy="0"/>
        </a:xfrm>
      </p:grpSpPr>
      <p:sp>
        <p:nvSpPr>
          <p:cNvPr id="1625" name="Google Shape;1625;p20"/>
          <p:cNvSpPr txBox="1">
            <a:spLocks noGrp="1"/>
          </p:cNvSpPr>
          <p:nvPr>
            <p:ph type="title"/>
          </p:nvPr>
        </p:nvSpPr>
        <p:spPr>
          <a:xfrm>
            <a:off x="708600" y="1480306"/>
            <a:ext cx="7546800" cy="628400"/>
          </a:xfrm>
          <a:prstGeom prst="rect">
            <a:avLst/>
          </a:prstGeom>
        </p:spPr>
        <p:txBody>
          <a:bodyPr spcFirstLastPara="1" wrap="square" lIns="0" tIns="0" rIns="0" bIns="0" anchor="b" anchorCtr="0">
            <a:noAutofit/>
          </a:bodyPr>
          <a:lstStyle/>
          <a:p>
            <a:r>
              <a:rPr lang="en-US" sz="2800" b="1" dirty="0">
                <a:latin typeface="UTM Avo" panose="02040603050506020204" pitchFamily="18" charset="0"/>
              </a:rPr>
              <a:t>1. </a:t>
            </a:r>
            <a:r>
              <a:rPr lang="en-US" sz="2800" b="1" dirty="0" err="1">
                <a:latin typeface="UTM Avo" panose="02040603050506020204" pitchFamily="18" charset="0"/>
              </a:rPr>
              <a:t>Cấu</a:t>
            </a:r>
            <a:r>
              <a:rPr lang="en-US" sz="2800" b="1" dirty="0">
                <a:latin typeface="UTM Avo" panose="02040603050506020204" pitchFamily="18" charset="0"/>
              </a:rPr>
              <a:t> </a:t>
            </a:r>
            <a:r>
              <a:rPr lang="en-US" sz="2800" b="1" dirty="0" err="1">
                <a:latin typeface="UTM Avo" panose="02040603050506020204" pitchFamily="18" charset="0"/>
              </a:rPr>
              <a:t>tạo</a:t>
            </a:r>
            <a:endParaRPr sz="2800" b="1" dirty="0">
              <a:latin typeface="UTM Avo" panose="02040603050506020204" pitchFamily="18" charset="0"/>
            </a:endParaRPr>
          </a:p>
        </p:txBody>
      </p:sp>
      <p:sp>
        <p:nvSpPr>
          <p:cNvPr id="1627" name="Google Shape;1627;p20"/>
          <p:cNvSpPr txBox="1">
            <a:spLocks noGrp="1"/>
          </p:cNvSpPr>
          <p:nvPr>
            <p:ph type="sldNum" idx="12"/>
          </p:nvPr>
        </p:nvSpPr>
        <p:spPr>
          <a:prstGeom prst="rect">
            <a:avLst/>
          </a:prstGeom>
        </p:spPr>
        <p:txBody>
          <a:bodyPr spcFirstLastPara="1" wrap="square" lIns="0" tIns="0" rIns="0" bIns="0" anchor="ctr" anchorCtr="0">
            <a:noAutofit/>
          </a:bodyPr>
          <a:lstStyle/>
          <a:p>
            <a:pPr defTabSz="1219170"/>
            <a:fld id="{00000000-1234-1234-1234-123412341234}" type="slidenum">
              <a:rPr lang="en">
                <a:solidFill>
                  <a:srgbClr val="26303D"/>
                </a:solidFill>
              </a:rPr>
              <a:pPr defTabSz="1219170"/>
              <a:t>17</a:t>
            </a:fld>
            <a:endParaRPr>
              <a:solidFill>
                <a:srgbClr val="26303D"/>
              </a:solidFill>
            </a:endParaRPr>
          </a:p>
        </p:txBody>
      </p:sp>
      <p:sp>
        <p:nvSpPr>
          <p:cNvPr id="5" name="Rectangle 4"/>
          <p:cNvSpPr/>
          <p:nvPr/>
        </p:nvSpPr>
        <p:spPr>
          <a:xfrm>
            <a:off x="590572" y="2231984"/>
            <a:ext cx="6294243" cy="4445832"/>
          </a:xfrm>
          <a:prstGeom prst="rect">
            <a:avLst/>
          </a:prstGeom>
        </p:spPr>
        <p:txBody>
          <a:bodyPr wrap="square">
            <a:spAutoFit/>
          </a:bodyPr>
          <a:lstStyle/>
          <a:p>
            <a:pPr algn="just" defTabSz="1219170">
              <a:lnSpc>
                <a:spcPct val="150000"/>
              </a:lnSpc>
            </a:pPr>
            <a:r>
              <a:rPr lang="vi-VN" sz="2400" dirty="0">
                <a:latin typeface="+mn-lt"/>
              </a:rPr>
              <a:t>Đèn compact là loại đèn huỳnh quang tiết kiệm điện. </a:t>
            </a:r>
          </a:p>
          <a:p>
            <a:pPr marL="380990" indent="-380990" algn="just" defTabSz="1219170">
              <a:lnSpc>
                <a:spcPct val="150000"/>
              </a:lnSpc>
              <a:buFont typeface="Wingdings" panose="05000000000000000000" pitchFamily="2" charset="2"/>
              <a:buChar char="Ø"/>
            </a:pPr>
            <a:r>
              <a:rPr lang="vi-VN" sz="2400" dirty="0">
                <a:latin typeface="+mn-lt"/>
              </a:rPr>
              <a:t>Đèn có ống thuỷ tinh bé uống gập theo hình chữ U hay dạng xoắn (Hình 12.5). </a:t>
            </a:r>
          </a:p>
          <a:p>
            <a:pPr marL="380990" indent="-380990" algn="just" defTabSz="1219170">
              <a:lnSpc>
                <a:spcPct val="150000"/>
              </a:lnSpc>
              <a:buFont typeface="Wingdings" panose="05000000000000000000" pitchFamily="2" charset="2"/>
              <a:buChar char="Ø"/>
            </a:pPr>
            <a:r>
              <a:rPr lang="vi-VN" sz="2400" dirty="0">
                <a:latin typeface="+mn-lt"/>
              </a:rPr>
              <a:t>Chấn lưu của đèn compact được đặt trong đuôi đèn, nhờ đó đèn có kích thước gọn, nhẹ và dễ sử dụng.</a:t>
            </a:r>
          </a:p>
        </p:txBody>
      </p:sp>
      <p:pic>
        <p:nvPicPr>
          <p:cNvPr id="2" name="Picture 1">
            <a:extLst>
              <a:ext uri="{FF2B5EF4-FFF2-40B4-BE49-F238E27FC236}">
                <a16:creationId xmlns:a16="http://schemas.microsoft.com/office/drawing/2014/main" id="{53443D8F-4A3E-E970-DD76-A26D65199708}"/>
              </a:ext>
            </a:extLst>
          </p:cNvPr>
          <p:cNvPicPr>
            <a:picLocks noChangeAspect="1"/>
          </p:cNvPicPr>
          <p:nvPr/>
        </p:nvPicPr>
        <p:blipFill>
          <a:blip r:embed="rId4"/>
          <a:srcRect/>
          <a:stretch/>
        </p:blipFill>
        <p:spPr>
          <a:xfrm>
            <a:off x="7313879" y="2918507"/>
            <a:ext cx="4503325" cy="2459187"/>
          </a:xfrm>
          <a:prstGeom prst="rect">
            <a:avLst/>
          </a:prstGeom>
          <a:ln>
            <a:noFill/>
          </a:ln>
          <a:effectLst>
            <a:outerShdw blurRad="190500" algn="tl" rotWithShape="0">
              <a:srgbClr val="000000">
                <a:alpha val="70000"/>
              </a:srgbClr>
            </a:outerShdw>
          </a:effectLst>
        </p:spPr>
      </p:pic>
      <p:pic>
        <p:nvPicPr>
          <p:cNvPr id="3" name="Picture 2">
            <a:extLst>
              <a:ext uri="{FF2B5EF4-FFF2-40B4-BE49-F238E27FC236}">
                <a16:creationId xmlns:a16="http://schemas.microsoft.com/office/drawing/2014/main" id="{8A962FE3-56BA-0690-6076-9180916AA76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55278" y="2734539"/>
            <a:ext cx="268247" cy="63403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prism dir="d"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17" presetClass="entr" presetSubtype="8" fill="hold"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 calcmode="lin" valueType="num">
                                      <p:cBhvr>
                                        <p:cTn id="14" dur="500" fill="hold"/>
                                        <p:tgtEl>
                                          <p:spTgt spid="5">
                                            <p:txEl>
                                              <p:pRg st="1" end="1"/>
                                            </p:txEl>
                                          </p:spTgt>
                                        </p:tgtEl>
                                        <p:attrNameLst>
                                          <p:attrName>ppt_x</p:attrName>
                                        </p:attrNameLst>
                                      </p:cBhvr>
                                      <p:tavLst>
                                        <p:tav tm="0">
                                          <p:val>
                                            <p:strVal val="#ppt_x-#ppt_w/2"/>
                                          </p:val>
                                        </p:tav>
                                        <p:tav tm="100000">
                                          <p:val>
                                            <p:strVal val="#ppt_x"/>
                                          </p:val>
                                        </p:tav>
                                      </p:tavLst>
                                    </p:anim>
                                    <p:anim calcmode="lin" valueType="num">
                                      <p:cBhvr>
                                        <p:cTn id="15" dur="500" fill="hold"/>
                                        <p:tgtEl>
                                          <p:spTgt spid="5">
                                            <p:txEl>
                                              <p:pRg st="1" end="1"/>
                                            </p:txEl>
                                          </p:spTgt>
                                        </p:tgtEl>
                                        <p:attrNameLst>
                                          <p:attrName>ppt_y</p:attrName>
                                        </p:attrNameLst>
                                      </p:cBhvr>
                                      <p:tavLst>
                                        <p:tav tm="0">
                                          <p:val>
                                            <p:strVal val="#ppt_y"/>
                                          </p:val>
                                        </p:tav>
                                        <p:tav tm="100000">
                                          <p:val>
                                            <p:strVal val="#ppt_y"/>
                                          </p:val>
                                        </p:tav>
                                      </p:tavLst>
                                    </p:anim>
                                    <p:anim calcmode="lin" valueType="num">
                                      <p:cBhvr>
                                        <p:cTn id="16"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17" dur="500" fill="hold"/>
                                        <p:tgtEl>
                                          <p:spTgt spid="5">
                                            <p:txEl>
                                              <p:pRg st="1" end="1"/>
                                            </p:txEl>
                                          </p:spTgt>
                                        </p:tgtEl>
                                        <p:attrNameLst>
                                          <p:attrName>ppt_h</p:attrName>
                                        </p:attrNameLst>
                                      </p:cBhvr>
                                      <p:tavLst>
                                        <p:tav tm="0">
                                          <p:val>
                                            <p:strVal val="#ppt_h"/>
                                          </p:val>
                                        </p:tav>
                                        <p:tav tm="100000">
                                          <p:val>
                                            <p:strVal val="#ppt_h"/>
                                          </p:val>
                                        </p:tav>
                                      </p:tavLst>
                                    </p:anim>
                                  </p:childTnLst>
                                </p:cTn>
                              </p:par>
                              <p:par>
                                <p:cTn id="18" presetID="17" presetClass="entr" presetSubtype="8" fill="hold" nodeType="withEffect">
                                  <p:stCondLst>
                                    <p:cond delay="0"/>
                                  </p:stCondLst>
                                  <p:childTnLst>
                                    <p:set>
                                      <p:cBhvr>
                                        <p:cTn id="19" dur="1" fill="hold">
                                          <p:stCondLst>
                                            <p:cond delay="0"/>
                                          </p:stCondLst>
                                        </p:cTn>
                                        <p:tgtEl>
                                          <p:spTgt spid="5">
                                            <p:txEl>
                                              <p:pRg st="2" end="2"/>
                                            </p:txEl>
                                          </p:spTgt>
                                        </p:tgtEl>
                                        <p:attrNameLst>
                                          <p:attrName>style.visibility</p:attrName>
                                        </p:attrNameLst>
                                      </p:cBhvr>
                                      <p:to>
                                        <p:strVal val="visible"/>
                                      </p:to>
                                    </p:set>
                                    <p:anim calcmode="lin" valueType="num">
                                      <p:cBhvr>
                                        <p:cTn id="20" dur="500" fill="hold"/>
                                        <p:tgtEl>
                                          <p:spTgt spid="5">
                                            <p:txEl>
                                              <p:pRg st="2" end="2"/>
                                            </p:txEl>
                                          </p:spTgt>
                                        </p:tgtEl>
                                        <p:attrNameLst>
                                          <p:attrName>ppt_x</p:attrName>
                                        </p:attrNameLst>
                                      </p:cBhvr>
                                      <p:tavLst>
                                        <p:tav tm="0">
                                          <p:val>
                                            <p:strVal val="#ppt_x-#ppt_w/2"/>
                                          </p:val>
                                        </p:tav>
                                        <p:tav tm="100000">
                                          <p:val>
                                            <p:strVal val="#ppt_x"/>
                                          </p:val>
                                        </p:tav>
                                      </p:tavLst>
                                    </p:anim>
                                    <p:anim calcmode="lin" valueType="num">
                                      <p:cBhvr>
                                        <p:cTn id="21" dur="500" fill="hold"/>
                                        <p:tgtEl>
                                          <p:spTgt spid="5">
                                            <p:txEl>
                                              <p:pRg st="2" end="2"/>
                                            </p:txEl>
                                          </p:spTgt>
                                        </p:tgtEl>
                                        <p:attrNameLst>
                                          <p:attrName>ppt_y</p:attrName>
                                        </p:attrNameLst>
                                      </p:cBhvr>
                                      <p:tavLst>
                                        <p:tav tm="0">
                                          <p:val>
                                            <p:strVal val="#ppt_y"/>
                                          </p:val>
                                        </p:tav>
                                        <p:tav tm="100000">
                                          <p:val>
                                            <p:strVal val="#ppt_y"/>
                                          </p:val>
                                        </p:tav>
                                      </p:tavLst>
                                    </p:anim>
                                    <p:anim calcmode="lin" valueType="num">
                                      <p:cBhvr>
                                        <p:cTn id="22"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23" dur="500" fill="hold"/>
                                        <p:tgtEl>
                                          <p:spTgt spid="5">
                                            <p:txEl>
                                              <p:pRg st="2" end="2"/>
                                            </p:txEl>
                                          </p:spTgt>
                                        </p:tgtEl>
                                        <p:attrNameLst>
                                          <p:attrName>ppt_h</p:attrName>
                                        </p:attrNameLst>
                                      </p:cBhvr>
                                      <p:tavLst>
                                        <p:tav tm="0">
                                          <p:val>
                                            <p:strVal val="#ppt_h"/>
                                          </p:val>
                                        </p:tav>
                                        <p:tav tm="100000">
                                          <p:val>
                                            <p:strVal val="#ppt_h"/>
                                          </p:val>
                                        </p:tav>
                                      </p:tavLst>
                                    </p:anim>
                                  </p:childTnLst>
                                </p:cTn>
                              </p:par>
                              <p:par>
                                <p:cTn id="24" presetID="22" presetClass="entr" presetSubtype="8" fill="hold" nodeType="with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wipe(left)">
                                      <p:cBhvr>
                                        <p:cTn id="26" dur="500"/>
                                        <p:tgtEl>
                                          <p:spTgt spid="3"/>
                                        </p:tgtEl>
                                      </p:cBhvr>
                                    </p:animEffect>
                                  </p:childTnLst>
                                </p:cTn>
                              </p:par>
                              <p:par>
                                <p:cTn id="27" presetID="22" presetClass="entr" presetSubtype="8" fill="hold" nodeType="with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wipe(left)">
                                      <p:cBhvr>
                                        <p:cTn id="2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694"/>
        <p:cNvGrpSpPr/>
        <p:nvPr/>
      </p:nvGrpSpPr>
      <p:grpSpPr>
        <a:xfrm>
          <a:off x="0" y="0"/>
          <a:ext cx="0" cy="0"/>
          <a:chOff x="0" y="0"/>
          <a:chExt cx="0" cy="0"/>
        </a:xfrm>
      </p:grpSpPr>
      <p:sp>
        <p:nvSpPr>
          <p:cNvPr id="3" name="Rectangle 2"/>
          <p:cNvSpPr/>
          <p:nvPr/>
        </p:nvSpPr>
        <p:spPr>
          <a:xfrm>
            <a:off x="588928" y="1399430"/>
            <a:ext cx="11265615" cy="5276829"/>
          </a:xfrm>
          <a:prstGeom prst="rect">
            <a:avLst/>
          </a:prstGeom>
        </p:spPr>
        <p:txBody>
          <a:bodyPr wrap="square">
            <a:spAutoFit/>
          </a:bodyPr>
          <a:lstStyle/>
          <a:p>
            <a:pPr algn="just" defTabSz="1219170">
              <a:lnSpc>
                <a:spcPct val="150000"/>
              </a:lnSpc>
            </a:pPr>
            <a:r>
              <a:rPr lang="vi-VN" sz="2800" b="1" dirty="0">
                <a:latin typeface="+mn-lt"/>
              </a:rPr>
              <a:t>2. Nguyên lí làm việc</a:t>
            </a:r>
          </a:p>
          <a:p>
            <a:pPr algn="just" defTabSz="1219170">
              <a:lnSpc>
                <a:spcPct val="150000"/>
              </a:lnSpc>
            </a:pPr>
            <a:r>
              <a:rPr lang="vi-VN" sz="2400" dirty="0">
                <a:latin typeface="+mn-lt"/>
              </a:rPr>
              <a:t>- Khi cấp điện, dòng điện đi qua chấn lưu, giữa hai điện cực xảy ra hiện tượng phóng điện làm phát ra tia tử ngoại. Tia tử ngoại tác động vào lớp bột huỳnh quang bên trong ống thuỷ tinh làm phát ra ánh sáng.</a:t>
            </a:r>
          </a:p>
          <a:p>
            <a:pPr algn="just" defTabSz="1219170">
              <a:lnSpc>
                <a:spcPct val="150000"/>
              </a:lnSpc>
            </a:pPr>
            <a:r>
              <a:rPr lang="vi-VN" sz="2800" b="1" dirty="0">
                <a:latin typeface="+mn-lt"/>
              </a:rPr>
              <a:t>3. Thông số kĩ thuật</a:t>
            </a:r>
          </a:p>
          <a:p>
            <a:pPr algn="just" defTabSz="1219170">
              <a:lnSpc>
                <a:spcPct val="150000"/>
              </a:lnSpc>
            </a:pPr>
            <a:r>
              <a:rPr lang="vi-VN" sz="2400" dirty="0">
                <a:latin typeface="+mn-lt"/>
              </a:rPr>
              <a:t>- Đèn compact thường có thông số kĩ thuật như sau: 220 V-6 W; 220 V-15 W; 220 V - 40 W;...</a:t>
            </a:r>
          </a:p>
          <a:p>
            <a:pPr algn="just" defTabSz="1219170">
              <a:lnSpc>
                <a:spcPct val="150000"/>
              </a:lnSpc>
            </a:pPr>
            <a:r>
              <a:rPr lang="vi-VN" sz="2800" b="1" dirty="0">
                <a:latin typeface="+mn-lt"/>
              </a:rPr>
              <a:t>4. Đặc điểm</a:t>
            </a:r>
          </a:p>
          <a:p>
            <a:pPr algn="just" defTabSz="1219170">
              <a:lnSpc>
                <a:spcPct val="150000"/>
              </a:lnSpc>
            </a:pPr>
            <a:r>
              <a:rPr lang="vi-VN" sz="2400" dirty="0">
                <a:latin typeface="+mn-lt"/>
              </a:rPr>
              <a:t>- Đèn compact có hiệu suất phát quang cao, toả ít nhiệt, tuổi thọ cao.</a:t>
            </a:r>
          </a:p>
        </p:txBody>
      </p:sp>
    </p:spTree>
  </p:cSld>
  <p:clrMapOvr>
    <a:masterClrMapping/>
  </p:clrMapOvr>
  <mc:AlternateContent xmlns:mc="http://schemas.openxmlformats.org/markup-compatibility/2006" xmlns:p15="http://schemas.microsoft.com/office/powerpoint/2012/main">
    <mc:Choice Requires="p15">
      <p:transition spd="slow">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5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500"/>
                                        <p:tgtEl>
                                          <p:spTgt spid="3">
                                            <p:txEl>
                                              <p:pRg st="0" end="0"/>
                                            </p:txEl>
                                          </p:spTgt>
                                        </p:tgtEl>
                                      </p:cBhvr>
                                    </p:animEffect>
                                  </p:childTnLst>
                                </p:cTn>
                              </p:par>
                              <p:par>
                                <p:cTn id="10" presetID="55"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p:cTn id="12" dur="5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3" dur="5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4" dur="500"/>
                                        <p:tgtEl>
                                          <p:spTgt spid="3">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 presetClass="entr" presetSubtype="1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checkerboard(across)">
                                      <p:cBhvr>
                                        <p:cTn id="19" dur="500"/>
                                        <p:tgtEl>
                                          <p:spTgt spid="3">
                                            <p:txEl>
                                              <p:pRg st="2" end="2"/>
                                            </p:txEl>
                                          </p:spTgt>
                                        </p:tgtEl>
                                      </p:cBhvr>
                                    </p:animEffect>
                                  </p:childTnLst>
                                </p:cTn>
                              </p:par>
                              <p:par>
                                <p:cTn id="20" presetID="5" presetClass="entr" presetSubtype="10"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heckerboard(across)">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7"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750"/>
                                        <p:tgtEl>
                                          <p:spTgt spid="3">
                                            <p:txEl>
                                              <p:pRg st="4" end="4"/>
                                            </p:txEl>
                                          </p:spTgt>
                                        </p:tgtEl>
                                      </p:cBhvr>
                                    </p:animEffect>
                                    <p:anim calcmode="lin" valueType="num">
                                      <p:cBhvr>
                                        <p:cTn id="28" dur="75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9" dur="675"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30" dur="75" accel="100000" fill="hold">
                                          <p:stCondLst>
                                            <p:cond delay="675"/>
                                          </p:stCondLst>
                                        </p:cTn>
                                        <p:tgtEl>
                                          <p:spTgt spid="3">
                                            <p:txEl>
                                              <p:pRg st="4" end="4"/>
                                            </p:txEl>
                                          </p:spTgt>
                                        </p:tgtEl>
                                        <p:attrNameLst>
                                          <p:attrName>ppt_y</p:attrName>
                                        </p:attrNameLst>
                                      </p:cBhvr>
                                      <p:tavLst>
                                        <p:tav tm="0">
                                          <p:val>
                                            <p:strVal val="#ppt_y-.03"/>
                                          </p:val>
                                        </p:tav>
                                        <p:tav tm="100000">
                                          <p:val>
                                            <p:strVal val="#ppt_y"/>
                                          </p:val>
                                        </p:tav>
                                      </p:tavLst>
                                    </p:anim>
                                  </p:childTnLst>
                                </p:cTn>
                              </p:par>
                              <p:par>
                                <p:cTn id="31" presetID="37" presetClass="entr" presetSubtype="0" fill="hold" nodeType="with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Effect transition="in" filter="fade">
                                      <p:cBhvr>
                                        <p:cTn id="33" dur="750"/>
                                        <p:tgtEl>
                                          <p:spTgt spid="3">
                                            <p:txEl>
                                              <p:pRg st="5" end="5"/>
                                            </p:txEl>
                                          </p:spTgt>
                                        </p:tgtEl>
                                      </p:cBhvr>
                                    </p:animEffect>
                                    <p:anim calcmode="lin" valueType="num">
                                      <p:cBhvr>
                                        <p:cTn id="34" dur="75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5" dur="675" decel="100000" fill="hold"/>
                                        <p:tgtEl>
                                          <p:spTgt spid="3">
                                            <p:txEl>
                                              <p:pRg st="5" end="5"/>
                                            </p:txEl>
                                          </p:spTgt>
                                        </p:tgtEl>
                                        <p:attrNameLst>
                                          <p:attrName>ppt_y</p:attrName>
                                        </p:attrNameLst>
                                      </p:cBhvr>
                                      <p:tavLst>
                                        <p:tav tm="0">
                                          <p:val>
                                            <p:strVal val="#ppt_y+1"/>
                                          </p:val>
                                        </p:tav>
                                        <p:tav tm="100000">
                                          <p:val>
                                            <p:strVal val="#ppt_y-.03"/>
                                          </p:val>
                                        </p:tav>
                                      </p:tavLst>
                                    </p:anim>
                                    <p:anim calcmode="lin" valueType="num">
                                      <p:cBhvr>
                                        <p:cTn id="36" dur="75" accel="100000" fill="hold">
                                          <p:stCondLst>
                                            <p:cond delay="675"/>
                                          </p:stCondLst>
                                        </p:cTn>
                                        <p:tgtEl>
                                          <p:spTgt spid="3">
                                            <p:txEl>
                                              <p:pRg st="5" end="5"/>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752"/>
        <p:cNvGrpSpPr/>
        <p:nvPr/>
      </p:nvGrpSpPr>
      <p:grpSpPr>
        <a:xfrm>
          <a:off x="0" y="0"/>
          <a:ext cx="0" cy="0"/>
          <a:chOff x="0" y="0"/>
          <a:chExt cx="0" cy="0"/>
        </a:xfrm>
      </p:grpSpPr>
      <p:sp>
        <p:nvSpPr>
          <p:cNvPr id="9" name="TextBox 8"/>
          <p:cNvSpPr txBox="1"/>
          <p:nvPr/>
        </p:nvSpPr>
        <p:spPr>
          <a:xfrm>
            <a:off x="648864" y="1581336"/>
            <a:ext cx="11438560" cy="523220"/>
          </a:xfrm>
          <a:prstGeom prst="rect">
            <a:avLst/>
          </a:prstGeom>
          <a:noFill/>
        </p:spPr>
        <p:txBody>
          <a:bodyPr wrap="square" rtlCol="0">
            <a:spAutoFit/>
          </a:bodyPr>
          <a:lstStyle/>
          <a:p>
            <a:pPr defTabSz="1219170"/>
            <a:r>
              <a:rPr lang="en-US" sz="2800" b="1" dirty="0">
                <a:solidFill>
                  <a:srgbClr val="26303D"/>
                </a:solidFill>
                <a:latin typeface="UTM Avo" panose="02040603050506020204" pitchFamily="18" charset="0"/>
              </a:rPr>
              <a:t>IV. </a:t>
            </a:r>
            <a:r>
              <a:rPr lang="en-US" sz="2800" b="1" dirty="0" err="1">
                <a:solidFill>
                  <a:srgbClr val="26303D"/>
                </a:solidFill>
                <a:latin typeface="UTM Avo" panose="02040603050506020204" pitchFamily="18" charset="0"/>
              </a:rPr>
              <a:t>Sử</a:t>
            </a:r>
            <a:r>
              <a:rPr lang="en-US" sz="2800" b="1" dirty="0">
                <a:solidFill>
                  <a:srgbClr val="26303D"/>
                </a:solidFill>
                <a:latin typeface="UTM Avo" panose="02040603050506020204" pitchFamily="18" charset="0"/>
              </a:rPr>
              <a:t> </a:t>
            </a:r>
            <a:r>
              <a:rPr lang="en-US" sz="2800" b="1" dirty="0" err="1">
                <a:solidFill>
                  <a:srgbClr val="26303D"/>
                </a:solidFill>
                <a:latin typeface="UTM Avo" panose="02040603050506020204" pitchFamily="18" charset="0"/>
              </a:rPr>
              <a:t>dụng</a:t>
            </a:r>
            <a:r>
              <a:rPr lang="en-US" sz="2800" b="1" dirty="0">
                <a:solidFill>
                  <a:srgbClr val="26303D"/>
                </a:solidFill>
                <a:latin typeface="UTM Avo" panose="02040603050506020204" pitchFamily="18" charset="0"/>
              </a:rPr>
              <a:t> </a:t>
            </a:r>
            <a:r>
              <a:rPr lang="en-US" sz="2800" b="1" dirty="0" err="1">
                <a:solidFill>
                  <a:srgbClr val="26303D"/>
                </a:solidFill>
                <a:latin typeface="UTM Avo" panose="02040603050506020204" pitchFamily="18" charset="0"/>
              </a:rPr>
              <a:t>điện</a:t>
            </a:r>
            <a:r>
              <a:rPr lang="en-US" sz="2800" b="1" dirty="0">
                <a:solidFill>
                  <a:srgbClr val="26303D"/>
                </a:solidFill>
                <a:latin typeface="UTM Avo" panose="02040603050506020204" pitchFamily="18" charset="0"/>
              </a:rPr>
              <a:t> </a:t>
            </a:r>
            <a:r>
              <a:rPr lang="en-US" sz="2800" b="1" dirty="0" err="1">
                <a:solidFill>
                  <a:srgbClr val="26303D"/>
                </a:solidFill>
                <a:latin typeface="UTM Avo" panose="02040603050506020204" pitchFamily="18" charset="0"/>
              </a:rPr>
              <a:t>đúng</a:t>
            </a:r>
            <a:r>
              <a:rPr lang="en-US" sz="2800" b="1" dirty="0">
                <a:solidFill>
                  <a:srgbClr val="26303D"/>
                </a:solidFill>
                <a:latin typeface="UTM Avo" panose="02040603050506020204" pitchFamily="18" charset="0"/>
              </a:rPr>
              <a:t> </a:t>
            </a:r>
            <a:r>
              <a:rPr lang="en-US" sz="2800" b="1" dirty="0" err="1">
                <a:solidFill>
                  <a:srgbClr val="26303D"/>
                </a:solidFill>
                <a:latin typeface="UTM Avo" panose="02040603050506020204" pitchFamily="18" charset="0"/>
              </a:rPr>
              <a:t>cách</a:t>
            </a:r>
            <a:r>
              <a:rPr lang="en-US" sz="2800" b="1" dirty="0">
                <a:solidFill>
                  <a:srgbClr val="26303D"/>
                </a:solidFill>
                <a:latin typeface="UTM Avo" panose="02040603050506020204" pitchFamily="18" charset="0"/>
              </a:rPr>
              <a:t>, an </a:t>
            </a:r>
            <a:r>
              <a:rPr lang="en-US" sz="2800" b="1" dirty="0" err="1">
                <a:solidFill>
                  <a:srgbClr val="26303D"/>
                </a:solidFill>
                <a:latin typeface="UTM Avo" panose="02040603050506020204" pitchFamily="18" charset="0"/>
              </a:rPr>
              <a:t>toàn</a:t>
            </a:r>
            <a:r>
              <a:rPr lang="en-US" sz="2800" b="1" dirty="0">
                <a:solidFill>
                  <a:srgbClr val="26303D"/>
                </a:solidFill>
                <a:latin typeface="UTM Avo" panose="02040603050506020204" pitchFamily="18" charset="0"/>
              </a:rPr>
              <a:t>, </a:t>
            </a:r>
            <a:r>
              <a:rPr lang="en-US" sz="2800" b="1" dirty="0" err="1">
                <a:solidFill>
                  <a:srgbClr val="26303D"/>
                </a:solidFill>
                <a:latin typeface="UTM Avo" panose="02040603050506020204" pitchFamily="18" charset="0"/>
              </a:rPr>
              <a:t>tiết</a:t>
            </a:r>
            <a:r>
              <a:rPr lang="en-US" sz="2800" b="1" dirty="0">
                <a:solidFill>
                  <a:srgbClr val="26303D"/>
                </a:solidFill>
                <a:latin typeface="UTM Avo" panose="02040603050506020204" pitchFamily="18" charset="0"/>
              </a:rPr>
              <a:t> </a:t>
            </a:r>
            <a:r>
              <a:rPr lang="en-US" sz="2800" b="1" dirty="0" err="1">
                <a:solidFill>
                  <a:srgbClr val="26303D"/>
                </a:solidFill>
                <a:latin typeface="UTM Avo" panose="02040603050506020204" pitchFamily="18" charset="0"/>
              </a:rPr>
              <a:t>kiệm</a:t>
            </a:r>
            <a:r>
              <a:rPr lang="en-US" sz="2800" b="1" dirty="0">
                <a:solidFill>
                  <a:srgbClr val="26303D"/>
                </a:solidFill>
                <a:latin typeface="UTM Avo" panose="02040603050506020204" pitchFamily="18" charset="0"/>
              </a:rPr>
              <a:t> </a:t>
            </a:r>
          </a:p>
        </p:txBody>
      </p:sp>
      <p:sp>
        <p:nvSpPr>
          <p:cNvPr id="2" name="Rounded Rectangle 1"/>
          <p:cNvSpPr/>
          <p:nvPr/>
        </p:nvSpPr>
        <p:spPr>
          <a:xfrm>
            <a:off x="752949" y="2314132"/>
            <a:ext cx="3424718" cy="739739"/>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en-US" sz="2400" dirty="0" err="1">
                <a:solidFill>
                  <a:schemeClr val="tx1"/>
                </a:solidFill>
                <a:latin typeface="UTM Avo" panose="02040603050506020204" pitchFamily="18" charset="0"/>
              </a:rPr>
              <a:t>Hoạt</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động</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cặp</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đôi</a:t>
            </a:r>
            <a:endParaRPr lang="en-US" sz="2400" dirty="0">
              <a:solidFill>
                <a:schemeClr val="tx1"/>
              </a:solidFill>
              <a:latin typeface="UTM Avo" panose="02040603050506020204" pitchFamily="18" charset="0"/>
            </a:endParaRPr>
          </a:p>
        </p:txBody>
      </p:sp>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74105" y="2520596"/>
            <a:ext cx="3931577" cy="3931577"/>
          </a:xfrm>
          <a:prstGeom prst="rect">
            <a:avLst/>
          </a:prstGeom>
        </p:spPr>
      </p:pic>
      <p:sp>
        <p:nvSpPr>
          <p:cNvPr id="4" name="Rectangle 3"/>
          <p:cNvSpPr/>
          <p:nvPr/>
        </p:nvSpPr>
        <p:spPr>
          <a:xfrm>
            <a:off x="752949" y="3201892"/>
            <a:ext cx="6660222" cy="2467920"/>
          </a:xfrm>
          <a:prstGeom prst="rect">
            <a:avLst/>
          </a:prstGeom>
        </p:spPr>
        <p:txBody>
          <a:bodyPr wrap="square">
            <a:spAutoFit/>
          </a:bodyPr>
          <a:lstStyle/>
          <a:p>
            <a:pPr defTabSz="1219170">
              <a:lnSpc>
                <a:spcPct val="150000"/>
              </a:lnSpc>
            </a:pPr>
            <a:r>
              <a:rPr lang="en-US" sz="2667" i="1" dirty="0" err="1">
                <a:latin typeface="UTM Avo" panose="02040603050506020204" pitchFamily="18" charset="0"/>
              </a:rPr>
              <a:t>Thảo</a:t>
            </a:r>
            <a:r>
              <a:rPr lang="en-US" sz="2667" i="1" dirty="0">
                <a:latin typeface="UTM Avo" panose="02040603050506020204" pitchFamily="18" charset="0"/>
              </a:rPr>
              <a:t> </a:t>
            </a:r>
            <a:r>
              <a:rPr lang="en-US" sz="2667" i="1" dirty="0" err="1">
                <a:latin typeface="UTM Avo" panose="02040603050506020204" pitchFamily="18" charset="0"/>
              </a:rPr>
              <a:t>luận</a:t>
            </a:r>
            <a:r>
              <a:rPr lang="en-US" sz="2667" i="1" dirty="0">
                <a:latin typeface="UTM Avo" panose="02040603050506020204" pitchFamily="18" charset="0"/>
              </a:rPr>
              <a:t> </a:t>
            </a:r>
            <a:r>
              <a:rPr lang="en-US" sz="2667" i="1" dirty="0" err="1">
                <a:latin typeface="UTM Avo" panose="02040603050506020204" pitchFamily="18" charset="0"/>
              </a:rPr>
              <a:t>theo</a:t>
            </a:r>
            <a:r>
              <a:rPr lang="en-US" sz="2667" i="1" dirty="0">
                <a:latin typeface="UTM Avo" panose="02040603050506020204" pitchFamily="18" charset="0"/>
              </a:rPr>
              <a:t> </a:t>
            </a:r>
            <a:r>
              <a:rPr lang="en-US" sz="2667" i="1" dirty="0" err="1">
                <a:latin typeface="UTM Avo" panose="02040603050506020204" pitchFamily="18" charset="0"/>
              </a:rPr>
              <a:t>cặp</a:t>
            </a:r>
            <a:r>
              <a:rPr lang="en-US" sz="2667" i="1" dirty="0">
                <a:latin typeface="UTM Avo" panose="02040603050506020204" pitchFamily="18" charset="0"/>
              </a:rPr>
              <a:t> </a:t>
            </a:r>
            <a:r>
              <a:rPr lang="en-US" sz="2667" i="1" dirty="0" err="1">
                <a:latin typeface="UTM Avo" panose="02040603050506020204" pitchFamily="18" charset="0"/>
              </a:rPr>
              <a:t>trong</a:t>
            </a:r>
            <a:r>
              <a:rPr lang="en-US" sz="2667" i="1" dirty="0">
                <a:latin typeface="UTM Avo" panose="02040603050506020204" pitchFamily="18" charset="0"/>
              </a:rPr>
              <a:t> </a:t>
            </a:r>
            <a:r>
              <a:rPr lang="en-US" sz="2667" i="1" dirty="0" err="1">
                <a:latin typeface="UTM Avo" panose="02040603050506020204" pitchFamily="18" charset="0"/>
              </a:rPr>
              <a:t>thời</a:t>
            </a:r>
            <a:r>
              <a:rPr lang="en-US" sz="2667" i="1" dirty="0">
                <a:latin typeface="UTM Avo" panose="02040603050506020204" pitchFamily="18" charset="0"/>
              </a:rPr>
              <a:t> </a:t>
            </a:r>
            <a:r>
              <a:rPr lang="en-US" sz="2667" i="1" dirty="0" err="1">
                <a:latin typeface="UTM Avo" panose="02040603050506020204" pitchFamily="18" charset="0"/>
              </a:rPr>
              <a:t>gian</a:t>
            </a:r>
            <a:r>
              <a:rPr lang="en-US" sz="2667" i="1" dirty="0">
                <a:latin typeface="UTM Avo" panose="02040603050506020204" pitchFamily="18" charset="0"/>
              </a:rPr>
              <a:t> 3 </a:t>
            </a:r>
            <a:r>
              <a:rPr lang="en-US" sz="2667" i="1" dirty="0" err="1">
                <a:latin typeface="UTM Avo" panose="02040603050506020204" pitchFamily="18" charset="0"/>
              </a:rPr>
              <a:t>phút</a:t>
            </a:r>
            <a:r>
              <a:rPr lang="en-US" sz="2667" i="1" dirty="0">
                <a:latin typeface="UTM Avo" panose="02040603050506020204" pitchFamily="18" charset="0"/>
              </a:rPr>
              <a:t> </a:t>
            </a:r>
            <a:r>
              <a:rPr lang="en-US" sz="2667" i="1" dirty="0" err="1">
                <a:latin typeface="UTM Avo" panose="02040603050506020204" pitchFamily="18" charset="0"/>
              </a:rPr>
              <a:t>và</a:t>
            </a:r>
            <a:r>
              <a:rPr lang="en-US" sz="2667" i="1" dirty="0">
                <a:latin typeface="UTM Avo" panose="02040603050506020204" pitchFamily="18" charset="0"/>
              </a:rPr>
              <a:t> </a:t>
            </a:r>
            <a:r>
              <a:rPr lang="en-US" sz="2667" i="1" dirty="0" err="1">
                <a:latin typeface="UTM Avo" panose="02040603050506020204" pitchFamily="18" charset="0"/>
              </a:rPr>
              <a:t>trả</a:t>
            </a:r>
            <a:r>
              <a:rPr lang="en-US" sz="2667" i="1" dirty="0">
                <a:latin typeface="UTM Avo" panose="02040603050506020204" pitchFamily="18" charset="0"/>
              </a:rPr>
              <a:t> </a:t>
            </a:r>
            <a:r>
              <a:rPr lang="en-US" sz="2667" i="1" dirty="0" err="1">
                <a:latin typeface="UTM Avo" panose="02040603050506020204" pitchFamily="18" charset="0"/>
              </a:rPr>
              <a:t>lời</a:t>
            </a:r>
            <a:r>
              <a:rPr lang="en-US" sz="2667" i="1" dirty="0">
                <a:latin typeface="UTM Avo" panose="02040603050506020204" pitchFamily="18" charset="0"/>
              </a:rPr>
              <a:t> </a:t>
            </a:r>
            <a:r>
              <a:rPr lang="en-US" sz="2667" i="1" dirty="0" err="1">
                <a:latin typeface="UTM Avo" panose="02040603050506020204" pitchFamily="18" charset="0"/>
              </a:rPr>
              <a:t>câu</a:t>
            </a:r>
            <a:r>
              <a:rPr lang="en-US" sz="2667" i="1" dirty="0">
                <a:latin typeface="UTM Avo" panose="02040603050506020204" pitchFamily="18" charset="0"/>
              </a:rPr>
              <a:t> </a:t>
            </a:r>
            <a:r>
              <a:rPr lang="en-US" sz="2667" i="1" dirty="0" err="1">
                <a:latin typeface="UTM Avo" panose="02040603050506020204" pitchFamily="18" charset="0"/>
              </a:rPr>
              <a:t>hỏi</a:t>
            </a:r>
            <a:r>
              <a:rPr lang="en-US" sz="2667" i="1" dirty="0">
                <a:latin typeface="UTM Avo" panose="02040603050506020204" pitchFamily="18" charset="0"/>
              </a:rPr>
              <a:t>: </a:t>
            </a:r>
          </a:p>
          <a:p>
            <a:pPr defTabSz="1219170">
              <a:lnSpc>
                <a:spcPct val="150000"/>
              </a:lnSpc>
            </a:pPr>
            <a:r>
              <a:rPr lang="en-US" sz="2667" dirty="0" err="1">
                <a:latin typeface="UTM Avo" panose="02040603050506020204" pitchFamily="18" charset="0"/>
              </a:rPr>
              <a:t>Để</a:t>
            </a:r>
            <a:r>
              <a:rPr lang="en-US" sz="2667" dirty="0">
                <a:latin typeface="UTM Avo" panose="02040603050506020204" pitchFamily="18" charset="0"/>
              </a:rPr>
              <a:t> </a:t>
            </a:r>
            <a:r>
              <a:rPr lang="en-US" sz="2667" dirty="0" err="1">
                <a:latin typeface="UTM Avo" panose="02040603050506020204" pitchFamily="18" charset="0"/>
              </a:rPr>
              <a:t>sử</a:t>
            </a:r>
            <a:r>
              <a:rPr lang="en-US" sz="2667" dirty="0">
                <a:latin typeface="UTM Avo" panose="02040603050506020204" pitchFamily="18" charset="0"/>
              </a:rPr>
              <a:t> </a:t>
            </a:r>
            <a:r>
              <a:rPr lang="en-US" sz="2667" dirty="0" err="1">
                <a:latin typeface="UTM Avo" panose="02040603050506020204" pitchFamily="18" charset="0"/>
              </a:rPr>
              <a:t>dụng</a:t>
            </a:r>
            <a:r>
              <a:rPr lang="en-US" sz="2667" dirty="0">
                <a:latin typeface="UTM Avo" panose="02040603050506020204" pitchFamily="18" charset="0"/>
              </a:rPr>
              <a:t> </a:t>
            </a:r>
            <a:r>
              <a:rPr lang="en-US" sz="2667" dirty="0" err="1">
                <a:latin typeface="UTM Avo" panose="02040603050506020204" pitchFamily="18" charset="0"/>
              </a:rPr>
              <a:t>đèn</a:t>
            </a:r>
            <a:r>
              <a:rPr lang="en-US" sz="2667" dirty="0">
                <a:latin typeface="UTM Avo" panose="02040603050506020204" pitchFamily="18" charset="0"/>
              </a:rPr>
              <a:t> </a:t>
            </a:r>
            <a:r>
              <a:rPr lang="en-US" sz="2667" dirty="0" err="1">
                <a:latin typeface="UTM Avo" panose="02040603050506020204" pitchFamily="18" charset="0"/>
              </a:rPr>
              <a:t>điện</a:t>
            </a:r>
            <a:r>
              <a:rPr lang="en-US" sz="2667" dirty="0">
                <a:latin typeface="UTM Avo" panose="02040603050506020204" pitchFamily="18" charset="0"/>
              </a:rPr>
              <a:t> </a:t>
            </a:r>
            <a:r>
              <a:rPr lang="en-US" sz="2667" dirty="0" err="1">
                <a:latin typeface="UTM Avo" panose="02040603050506020204" pitchFamily="18" charset="0"/>
              </a:rPr>
              <a:t>đúng</a:t>
            </a:r>
            <a:r>
              <a:rPr lang="en-US" sz="2667" dirty="0">
                <a:latin typeface="UTM Avo" panose="02040603050506020204" pitchFamily="18" charset="0"/>
              </a:rPr>
              <a:t> </a:t>
            </a:r>
            <a:r>
              <a:rPr lang="en-US" sz="2667" dirty="0" err="1">
                <a:latin typeface="UTM Avo" panose="02040603050506020204" pitchFamily="18" charset="0"/>
              </a:rPr>
              <a:t>cách</a:t>
            </a:r>
            <a:r>
              <a:rPr lang="en-US" sz="2667" dirty="0">
                <a:latin typeface="UTM Avo" panose="02040603050506020204" pitchFamily="18" charset="0"/>
              </a:rPr>
              <a:t>, an </a:t>
            </a:r>
            <a:r>
              <a:rPr lang="en-US" sz="2667" dirty="0" err="1">
                <a:latin typeface="UTM Avo" panose="02040603050506020204" pitchFamily="18" charset="0"/>
              </a:rPr>
              <a:t>toàn</a:t>
            </a:r>
            <a:r>
              <a:rPr lang="en-US" sz="2667" dirty="0">
                <a:latin typeface="UTM Avo" panose="02040603050506020204" pitchFamily="18" charset="0"/>
              </a:rPr>
              <a:t>, </a:t>
            </a:r>
            <a:r>
              <a:rPr lang="en-US" sz="2667" dirty="0" err="1">
                <a:latin typeface="UTM Avo" panose="02040603050506020204" pitchFamily="18" charset="0"/>
              </a:rPr>
              <a:t>tiết</a:t>
            </a:r>
            <a:r>
              <a:rPr lang="en-US" sz="2667" dirty="0">
                <a:latin typeface="UTM Avo" panose="02040603050506020204" pitchFamily="18" charset="0"/>
              </a:rPr>
              <a:t> </a:t>
            </a:r>
            <a:r>
              <a:rPr lang="en-US" sz="2667" dirty="0" err="1">
                <a:latin typeface="UTM Avo" panose="02040603050506020204" pitchFamily="18" charset="0"/>
              </a:rPr>
              <a:t>kiệm</a:t>
            </a:r>
            <a:r>
              <a:rPr lang="en-US" sz="2667" dirty="0">
                <a:latin typeface="UTM Avo" panose="02040603050506020204" pitchFamily="18" charset="0"/>
              </a:rPr>
              <a:t>, </a:t>
            </a:r>
            <a:r>
              <a:rPr lang="en-US" sz="2667" dirty="0" err="1">
                <a:latin typeface="UTM Avo" panose="02040603050506020204" pitchFamily="18" charset="0"/>
              </a:rPr>
              <a:t>cần</a:t>
            </a:r>
            <a:r>
              <a:rPr lang="en-US" sz="2667" dirty="0">
                <a:latin typeface="UTM Avo" panose="02040603050506020204" pitchFamily="18" charset="0"/>
              </a:rPr>
              <a:t> </a:t>
            </a:r>
            <a:r>
              <a:rPr lang="en-US" sz="2667" dirty="0" err="1">
                <a:latin typeface="UTM Avo" panose="02040603050506020204" pitchFamily="18" charset="0"/>
              </a:rPr>
              <a:t>phải</a:t>
            </a:r>
            <a:r>
              <a:rPr lang="en-US" sz="2667" dirty="0">
                <a:latin typeface="UTM Avo" panose="02040603050506020204" pitchFamily="18" charset="0"/>
              </a:rPr>
              <a:t> </a:t>
            </a:r>
            <a:r>
              <a:rPr lang="en-US" sz="2667" dirty="0" err="1">
                <a:latin typeface="UTM Avo" panose="02040603050506020204" pitchFamily="18" charset="0"/>
              </a:rPr>
              <a:t>làm</a:t>
            </a:r>
            <a:r>
              <a:rPr lang="en-US" sz="2667" dirty="0">
                <a:latin typeface="UTM Avo" panose="02040603050506020204" pitchFamily="18" charset="0"/>
              </a:rPr>
              <a:t> </a:t>
            </a:r>
            <a:r>
              <a:rPr lang="en-US" sz="2667" dirty="0" err="1">
                <a:latin typeface="UTM Avo" panose="02040603050506020204" pitchFamily="18" charset="0"/>
              </a:rPr>
              <a:t>gì</a:t>
            </a:r>
            <a:r>
              <a:rPr lang="en-US" sz="2667" dirty="0">
                <a:latin typeface="UTM Avo" panose="02040603050506020204" pitchFamily="18" charset="0"/>
              </a:rPr>
              <a:t>?</a:t>
            </a:r>
          </a:p>
        </p:txBody>
      </p:sp>
    </p:spTree>
    <p:custDataLst>
      <p:tags r:id="rId1"/>
    </p:custData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anim calcmode="lin" valueType="num">
                                      <p:cBhvr>
                                        <p:cTn id="15" dur="500" fill="hold"/>
                                        <p:tgtEl>
                                          <p:spTgt spid="4"/>
                                        </p:tgtEl>
                                        <p:attrNameLst>
                                          <p:attrName>ppt_x</p:attrName>
                                        </p:attrNameLst>
                                      </p:cBhvr>
                                      <p:tavLst>
                                        <p:tav tm="0">
                                          <p:val>
                                            <p:strVal val="#ppt_x"/>
                                          </p:val>
                                        </p:tav>
                                        <p:tav tm="100000">
                                          <p:val>
                                            <p:strVal val="#ppt_x"/>
                                          </p:val>
                                        </p:tav>
                                      </p:tavLst>
                                    </p:anim>
                                    <p:anim calcmode="lin" valueType="num">
                                      <p:cBhvr>
                                        <p:cTn id="16" dur="500" fill="hold"/>
                                        <p:tgtEl>
                                          <p:spTgt spid="4"/>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500"/>
                                        <p:tgtEl>
                                          <p:spTgt spid="3"/>
                                        </p:tgtEl>
                                      </p:cBhvr>
                                    </p:animEffect>
                                    <p:anim calcmode="lin" valueType="num">
                                      <p:cBhvr>
                                        <p:cTn id="20" dur="500" fill="hold"/>
                                        <p:tgtEl>
                                          <p:spTgt spid="3"/>
                                        </p:tgtEl>
                                        <p:attrNameLst>
                                          <p:attrName>ppt_x</p:attrName>
                                        </p:attrNameLst>
                                      </p:cBhvr>
                                      <p:tavLst>
                                        <p:tav tm="0">
                                          <p:val>
                                            <p:strVal val="#ppt_x"/>
                                          </p:val>
                                        </p:tav>
                                        <p:tav tm="100000">
                                          <p:val>
                                            <p:strVal val="#ppt_x"/>
                                          </p:val>
                                        </p:tav>
                                      </p:tavLst>
                                    </p:anim>
                                    <p:anim calcmode="lin" valueType="num">
                                      <p:cBhvr>
                                        <p:cTn id="21" dur="5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687"/>
        <p:cNvGrpSpPr/>
        <p:nvPr/>
      </p:nvGrpSpPr>
      <p:grpSpPr>
        <a:xfrm>
          <a:off x="0" y="0"/>
          <a:ext cx="0" cy="0"/>
          <a:chOff x="0" y="0"/>
          <a:chExt cx="0" cy="0"/>
        </a:xfrm>
      </p:grpSpPr>
      <p:sp>
        <p:nvSpPr>
          <p:cNvPr id="3" name="Rectangle 2"/>
          <p:cNvSpPr/>
          <p:nvPr/>
        </p:nvSpPr>
        <p:spPr>
          <a:xfrm>
            <a:off x="2588476" y="1597143"/>
            <a:ext cx="8130283" cy="5009833"/>
          </a:xfrm>
          <a:prstGeom prst="rect">
            <a:avLst/>
          </a:prstGeom>
        </p:spPr>
        <p:txBody>
          <a:bodyPr wrap="square">
            <a:spAutoFit/>
          </a:bodyPr>
          <a:lstStyle/>
          <a:p>
            <a:pPr marL="380990" indent="-380990" algn="just" defTabSz="1219170">
              <a:lnSpc>
                <a:spcPct val="150000"/>
              </a:lnSpc>
              <a:buFont typeface="Wingdings" panose="05000000000000000000" pitchFamily="2" charset="2"/>
              <a:buChar char="§"/>
            </a:pPr>
            <a:r>
              <a:rPr lang="vi-VN" sz="2400" dirty="0">
                <a:latin typeface="+mn-lt"/>
              </a:rPr>
              <a:t>Đọc kĩ thông tin có trên đèn và hướng dẫn sử dụng của nhà sản xuất.</a:t>
            </a:r>
          </a:p>
          <a:p>
            <a:pPr marL="380990" indent="-380990" algn="just" defTabSz="1219170">
              <a:lnSpc>
                <a:spcPct val="150000"/>
              </a:lnSpc>
              <a:buFont typeface="Wingdings" panose="05000000000000000000" pitchFamily="2" charset="2"/>
              <a:buChar char="§"/>
            </a:pPr>
            <a:r>
              <a:rPr lang="vi-VN" sz="2400" dirty="0">
                <a:latin typeface="+mn-lt"/>
              </a:rPr>
              <a:t>Sử dụng đúng điện áp định mức. </a:t>
            </a:r>
          </a:p>
          <a:p>
            <a:pPr marL="380990" indent="-380990" algn="just" defTabSz="1219170">
              <a:lnSpc>
                <a:spcPct val="150000"/>
              </a:lnSpc>
              <a:buFont typeface="Wingdings" panose="05000000000000000000" pitchFamily="2" charset="2"/>
              <a:buChar char="§"/>
            </a:pPr>
            <a:r>
              <a:rPr lang="vi-VN" sz="2400" dirty="0">
                <a:latin typeface="+mn-lt"/>
              </a:rPr>
              <a:t>Chọn loại đèn có công suất phù hợp với nhu cầu sử dụng và điều kiện gia đình..</a:t>
            </a:r>
          </a:p>
          <a:p>
            <a:pPr marL="380990" indent="-380990" algn="just" defTabSz="1219170">
              <a:lnSpc>
                <a:spcPct val="150000"/>
              </a:lnSpc>
              <a:buFont typeface="Wingdings" panose="05000000000000000000" pitchFamily="2" charset="2"/>
              <a:buChar char="§"/>
            </a:pPr>
            <a:r>
              <a:rPr lang="vi-VN" sz="2400" dirty="0">
                <a:latin typeface="+mn-lt"/>
              </a:rPr>
              <a:t>Trong quá trình sử dụng cần lau bụi thường xuyên để hoạt động chiếu sáng có hiệu quả.</a:t>
            </a:r>
          </a:p>
          <a:p>
            <a:pPr marL="380990" indent="-380990" algn="just" defTabSz="1219170">
              <a:lnSpc>
                <a:spcPct val="150000"/>
              </a:lnSpc>
              <a:buFont typeface="Wingdings" panose="05000000000000000000" pitchFamily="2" charset="2"/>
              <a:buChar char="§"/>
            </a:pPr>
            <a:r>
              <a:rPr lang="vi-VN" sz="2400" dirty="0">
                <a:latin typeface="+mn-lt"/>
              </a:rPr>
              <a:t>Hạn chế bật, tắt đèn liên tục và chú ý tắt đèn khi không có nhu cầu sử dụng.</a:t>
            </a:r>
          </a:p>
        </p:txBody>
      </p:sp>
      <p:sp>
        <p:nvSpPr>
          <p:cNvPr id="4" name="Line Callout 1 (Border and Accent Bar) 3"/>
          <p:cNvSpPr/>
          <p:nvPr/>
        </p:nvSpPr>
        <p:spPr>
          <a:xfrm>
            <a:off x="253429" y="1789839"/>
            <a:ext cx="2041132" cy="808235"/>
          </a:xfrm>
          <a:prstGeom prst="accentBorderCallout1">
            <a:avLst>
              <a:gd name="adj1" fmla="val 18750"/>
              <a:gd name="adj2" fmla="val -8333"/>
              <a:gd name="adj3" fmla="val 19280"/>
              <a:gd name="adj4" fmla="val -28614"/>
            </a:avLst>
          </a:prstGeom>
          <a:solidFill>
            <a:schemeClr val="accent2">
              <a:lumMod val="20000"/>
              <a:lumOff val="8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en-US" sz="2800" b="1" dirty="0">
                <a:solidFill>
                  <a:schemeClr val="tx1"/>
                </a:solidFill>
                <a:latin typeface="UTM Avo" panose="02040603050506020204" pitchFamily="18" charset="0"/>
              </a:rPr>
              <a:t>KẾT LUẬN</a:t>
            </a: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48881" y="4953047"/>
            <a:ext cx="869772" cy="1731415"/>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5433" y="4664043"/>
            <a:ext cx="1449200" cy="2020419"/>
          </a:xfrm>
          <a:prstGeom prst="rect">
            <a:avLst/>
          </a:prstGeom>
        </p:spPr>
      </p:pic>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ppt_x</p:attrName>
                                        </p:attrNameLst>
                                      </p:cBhvr>
                                      <p:tavLst>
                                        <p:tav tm="0">
                                          <p:val>
                                            <p:strVal val="#ppt_x-#ppt_w/2"/>
                                          </p:val>
                                        </p:tav>
                                        <p:tav tm="100000">
                                          <p:val>
                                            <p:strVal val="#ppt_x"/>
                                          </p:val>
                                        </p:tav>
                                      </p:tavLst>
                                    </p:anim>
                                    <p:anim calcmode="lin" valueType="num">
                                      <p:cBhvr>
                                        <p:cTn id="8" dur="500" fill="hold"/>
                                        <p:tgtEl>
                                          <p:spTgt spid="4"/>
                                        </p:tgtEl>
                                        <p:attrNameLst>
                                          <p:attrName>ppt_y</p:attrName>
                                        </p:attrNameLst>
                                      </p:cBhvr>
                                      <p:tavLst>
                                        <p:tav tm="0">
                                          <p:val>
                                            <p:strVal val="#ppt_y"/>
                                          </p:val>
                                        </p:tav>
                                        <p:tav tm="100000">
                                          <p:val>
                                            <p:strVal val="#ppt_y"/>
                                          </p:val>
                                        </p:tav>
                                      </p:tavLst>
                                    </p:anim>
                                    <p:anim calcmode="lin" valueType="num">
                                      <p:cBhvr>
                                        <p:cTn id="9" dur="500" fill="hold"/>
                                        <p:tgtEl>
                                          <p:spTgt spid="4"/>
                                        </p:tgtEl>
                                        <p:attrNameLst>
                                          <p:attrName>ppt_w</p:attrName>
                                        </p:attrNameLst>
                                      </p:cBhvr>
                                      <p:tavLst>
                                        <p:tav tm="0">
                                          <p:val>
                                            <p:fltVal val="0"/>
                                          </p:val>
                                        </p:tav>
                                        <p:tav tm="100000">
                                          <p:val>
                                            <p:strVal val="#ppt_w"/>
                                          </p:val>
                                        </p:tav>
                                      </p:tavLst>
                                    </p:anim>
                                    <p:anim calcmode="lin" valueType="num">
                                      <p:cBhvr>
                                        <p:cTn id="10" dur="5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11" fill="hold">
                      <p:stCondLst>
                        <p:cond delay="indefinite"/>
                      </p:stCondLst>
                      <p:childTnLst>
                        <p:par>
                          <p:cTn id="12" fill="hold">
                            <p:stCondLst>
                              <p:cond delay="0"/>
                            </p:stCondLst>
                            <p:childTnLst>
                              <p:par>
                                <p:cTn id="13" presetID="12" presetClass="entr" presetSubtype="4"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additive="base">
                                        <p:cTn id="15" dur="500"/>
                                        <p:tgtEl>
                                          <p:spTgt spid="3">
                                            <p:txEl>
                                              <p:pRg st="0" end="0"/>
                                            </p:txEl>
                                          </p:spTgt>
                                        </p:tgtEl>
                                        <p:attrNameLst>
                                          <p:attrName>ppt_y</p:attrName>
                                        </p:attrNameLst>
                                      </p:cBhvr>
                                      <p:tavLst>
                                        <p:tav tm="0">
                                          <p:val>
                                            <p:strVal val="#ppt_y+#ppt_h*1.125000"/>
                                          </p:val>
                                        </p:tav>
                                        <p:tav tm="100000">
                                          <p:val>
                                            <p:strVal val="#ppt_y"/>
                                          </p:val>
                                        </p:tav>
                                      </p:tavLst>
                                    </p:anim>
                                    <p:animEffect transition="in" filter="wipe(up)">
                                      <p:cBhvr>
                                        <p:cTn id="16" dur="500"/>
                                        <p:tgtEl>
                                          <p:spTgt spid="3">
                                            <p:txEl>
                                              <p:pRg st="0" end="0"/>
                                            </p:txEl>
                                          </p:spTgt>
                                        </p:tgtEl>
                                      </p:cBhvr>
                                    </p:animEffect>
                                  </p:childTnLst>
                                </p:cTn>
                              </p:par>
                              <p:par>
                                <p:cTn id="17" presetID="12" presetClass="entr" presetSubtype="4" fill="hold" nodeType="with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p:tgtEl>
                                          <p:spTgt spid="3">
                                            <p:txEl>
                                              <p:pRg st="1" end="1"/>
                                            </p:txEl>
                                          </p:spTgt>
                                        </p:tgtEl>
                                        <p:attrNameLst>
                                          <p:attrName>ppt_y</p:attrName>
                                        </p:attrNameLst>
                                      </p:cBhvr>
                                      <p:tavLst>
                                        <p:tav tm="0">
                                          <p:val>
                                            <p:strVal val="#ppt_y+#ppt_h*1.125000"/>
                                          </p:val>
                                        </p:tav>
                                        <p:tav tm="100000">
                                          <p:val>
                                            <p:strVal val="#ppt_y"/>
                                          </p:val>
                                        </p:tav>
                                      </p:tavLst>
                                    </p:anim>
                                    <p:animEffect transition="in" filter="wipe(up)">
                                      <p:cBhvr>
                                        <p:cTn id="20" dur="500"/>
                                        <p:tgtEl>
                                          <p:spTgt spid="3">
                                            <p:txEl>
                                              <p:pRg st="1" end="1"/>
                                            </p:txEl>
                                          </p:spTgt>
                                        </p:tgtEl>
                                      </p:cBhvr>
                                    </p:animEffect>
                                  </p:childTnLst>
                                </p:cTn>
                              </p:par>
                              <p:par>
                                <p:cTn id="21" presetID="12" presetClass="entr" presetSubtype="4" fill="hold" nodeType="with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additive="base">
                                        <p:cTn id="23" dur="500"/>
                                        <p:tgtEl>
                                          <p:spTgt spid="3">
                                            <p:txEl>
                                              <p:pRg st="2" end="2"/>
                                            </p:txEl>
                                          </p:spTgt>
                                        </p:tgtEl>
                                        <p:attrNameLst>
                                          <p:attrName>ppt_y</p:attrName>
                                        </p:attrNameLst>
                                      </p:cBhvr>
                                      <p:tavLst>
                                        <p:tav tm="0">
                                          <p:val>
                                            <p:strVal val="#ppt_y+#ppt_h*1.125000"/>
                                          </p:val>
                                        </p:tav>
                                        <p:tav tm="100000">
                                          <p:val>
                                            <p:strVal val="#ppt_y"/>
                                          </p:val>
                                        </p:tav>
                                      </p:tavLst>
                                    </p:anim>
                                    <p:animEffect transition="in" filter="wipe(up)">
                                      <p:cBhvr>
                                        <p:cTn id="24" dur="500"/>
                                        <p:tgtEl>
                                          <p:spTgt spid="3">
                                            <p:txEl>
                                              <p:pRg st="2" end="2"/>
                                            </p:txEl>
                                          </p:spTgt>
                                        </p:tgtEl>
                                      </p:cBhvr>
                                    </p:animEffect>
                                  </p:childTnLst>
                                </p:cTn>
                              </p:par>
                              <p:par>
                                <p:cTn id="25" presetID="12" presetClass="entr" presetSubtype="4" fill="hold" nodeType="with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 calcmode="lin" valueType="num">
                                      <p:cBhvr additive="base">
                                        <p:cTn id="27" dur="500"/>
                                        <p:tgtEl>
                                          <p:spTgt spid="3">
                                            <p:txEl>
                                              <p:pRg st="3" end="3"/>
                                            </p:txEl>
                                          </p:spTgt>
                                        </p:tgtEl>
                                        <p:attrNameLst>
                                          <p:attrName>ppt_y</p:attrName>
                                        </p:attrNameLst>
                                      </p:cBhvr>
                                      <p:tavLst>
                                        <p:tav tm="0">
                                          <p:val>
                                            <p:strVal val="#ppt_y+#ppt_h*1.125000"/>
                                          </p:val>
                                        </p:tav>
                                        <p:tav tm="100000">
                                          <p:val>
                                            <p:strVal val="#ppt_y"/>
                                          </p:val>
                                        </p:tav>
                                      </p:tavLst>
                                    </p:anim>
                                    <p:animEffect transition="in" filter="wipe(up)">
                                      <p:cBhvr>
                                        <p:cTn id="28" dur="500"/>
                                        <p:tgtEl>
                                          <p:spTgt spid="3">
                                            <p:txEl>
                                              <p:pRg st="3" end="3"/>
                                            </p:txEl>
                                          </p:spTgt>
                                        </p:tgtEl>
                                      </p:cBhvr>
                                    </p:animEffect>
                                  </p:childTnLst>
                                </p:cTn>
                              </p:par>
                              <p:par>
                                <p:cTn id="29" presetID="12" presetClass="entr" presetSubtype="4" fill="hold" nodeType="with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p:tgtEl>
                                          <p:spTgt spid="3">
                                            <p:txEl>
                                              <p:pRg st="4" end="4"/>
                                            </p:txEl>
                                          </p:spTgt>
                                        </p:tgtEl>
                                        <p:attrNameLst>
                                          <p:attrName>ppt_y</p:attrName>
                                        </p:attrNameLst>
                                      </p:cBhvr>
                                      <p:tavLst>
                                        <p:tav tm="0">
                                          <p:val>
                                            <p:strVal val="#ppt_y+#ppt_h*1.125000"/>
                                          </p:val>
                                        </p:tav>
                                        <p:tav tm="100000">
                                          <p:val>
                                            <p:strVal val="#ppt_y"/>
                                          </p:val>
                                        </p:tav>
                                      </p:tavLst>
                                    </p:anim>
                                    <p:animEffect transition="in" filter="wipe(up)">
                                      <p:cBhvr>
                                        <p:cTn id="3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Shape 136"/>
        <p:cNvGrpSpPr/>
        <p:nvPr/>
      </p:nvGrpSpPr>
      <p:grpSpPr>
        <a:xfrm>
          <a:off x="0" y="0"/>
          <a:ext cx="0" cy="0"/>
          <a:chOff x="0" y="0"/>
          <a:chExt cx="0" cy="0"/>
        </a:xfrm>
      </p:grpSpPr>
      <p:pic>
        <p:nvPicPr>
          <p:cNvPr id="137" name="Google Shape;137;p11">
            <a:hlinkClick r:id="rId5"/>
          </p:cNvPr>
          <p:cNvPicPr preferRelativeResize="0"/>
          <p:nvPr/>
        </p:nvPicPr>
        <p:blipFill rotWithShape="1">
          <a:blip r:embed="rId6">
            <a:alphaModFix/>
          </a:blip>
          <a:srcRect/>
          <a:stretch/>
        </p:blipFill>
        <p:spPr>
          <a:xfrm>
            <a:off x="4501083" y="3015453"/>
            <a:ext cx="3189835" cy="1764777"/>
          </a:xfrm>
          <a:prstGeom prst="rect">
            <a:avLst/>
          </a:prstGeom>
          <a:noFill/>
          <a:ln>
            <a:noFill/>
          </a:ln>
        </p:spPr>
      </p:pic>
    </p:spTree>
    <p:custDataLst>
      <p:tags r:id="rId1"/>
    </p:custData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745"/>
        <p:cNvGrpSpPr/>
        <p:nvPr/>
      </p:nvGrpSpPr>
      <p:grpSpPr>
        <a:xfrm>
          <a:off x="0" y="0"/>
          <a:ext cx="0" cy="0"/>
          <a:chOff x="0" y="0"/>
          <a:chExt cx="0" cy="0"/>
        </a:xfrm>
      </p:grpSpPr>
      <p:sp>
        <p:nvSpPr>
          <p:cNvPr id="1748" name="Google Shape;1748;p27"/>
          <p:cNvSpPr txBox="1">
            <a:spLocks noGrp="1"/>
          </p:cNvSpPr>
          <p:nvPr>
            <p:ph type="sldNum" idx="12"/>
          </p:nvPr>
        </p:nvSpPr>
        <p:spPr>
          <a:prstGeom prst="rect">
            <a:avLst/>
          </a:prstGeom>
        </p:spPr>
        <p:txBody>
          <a:bodyPr spcFirstLastPara="1" wrap="square" lIns="0" tIns="0" rIns="0" bIns="0" anchor="ctr" anchorCtr="0">
            <a:noAutofit/>
          </a:bodyPr>
          <a:lstStyle/>
          <a:p>
            <a:pPr defTabSz="1219170"/>
            <a:fld id="{00000000-1234-1234-1234-123412341234}" type="slidenum">
              <a:rPr lang="en">
                <a:solidFill>
                  <a:srgbClr val="26303D"/>
                </a:solidFill>
              </a:rPr>
              <a:pPr defTabSz="1219170"/>
              <a:t>22</a:t>
            </a:fld>
            <a:endParaRPr>
              <a:solidFill>
                <a:srgbClr val="26303D"/>
              </a:solidFill>
            </a:endParaRPr>
          </a:p>
        </p:txBody>
      </p:sp>
      <p:sp>
        <p:nvSpPr>
          <p:cNvPr id="3" name="Rounded Rectangular Callout 2"/>
          <p:cNvSpPr/>
          <p:nvPr/>
        </p:nvSpPr>
        <p:spPr>
          <a:xfrm>
            <a:off x="986319" y="1876746"/>
            <a:ext cx="5452155" cy="2054833"/>
          </a:xfrm>
          <a:prstGeom prst="wedgeRoundRectCallout">
            <a:avLst>
              <a:gd name="adj1" fmla="val -57236"/>
              <a:gd name="adj2" fmla="val 46408"/>
              <a:gd name="adj3" fmla="val 16667"/>
            </a:avLst>
          </a:prstGeom>
          <a:solidFill>
            <a:schemeClr val="accent2">
              <a:lumMod val="60000"/>
              <a:lumOff val="4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1219170">
              <a:lnSpc>
                <a:spcPct val="150000"/>
              </a:lnSpc>
            </a:pPr>
            <a:r>
              <a:rPr lang="en-US" sz="2400" b="1" dirty="0" err="1">
                <a:solidFill>
                  <a:srgbClr val="E3EAEB">
                    <a:lumMod val="10000"/>
                  </a:srgbClr>
                </a:solidFill>
                <a:latin typeface="UTM Avo" panose="02040603050506020204" pitchFamily="18" charset="0"/>
              </a:rPr>
              <a:t>Câu</a:t>
            </a:r>
            <a:r>
              <a:rPr lang="en-US" sz="2400" b="1" dirty="0">
                <a:solidFill>
                  <a:srgbClr val="E3EAEB">
                    <a:lumMod val="10000"/>
                  </a:srgbClr>
                </a:solidFill>
                <a:latin typeface="UTM Avo" panose="02040603050506020204" pitchFamily="18" charset="0"/>
              </a:rPr>
              <a:t> 1: </a:t>
            </a:r>
            <a:r>
              <a:rPr lang="en-US" sz="2400" dirty="0" err="1">
                <a:solidFill>
                  <a:srgbClr val="E3EAEB">
                    <a:lumMod val="10000"/>
                  </a:srgbClr>
                </a:solidFill>
                <a:latin typeface="UTM Avo" panose="02040603050506020204" pitchFamily="18" charset="0"/>
              </a:rPr>
              <a:t>Một</a:t>
            </a:r>
            <a:r>
              <a:rPr lang="en-US" sz="2400" dirty="0">
                <a:solidFill>
                  <a:srgbClr val="E3EAEB">
                    <a:lumMod val="10000"/>
                  </a:srgbClr>
                </a:solidFill>
                <a:latin typeface="UTM Avo" panose="02040603050506020204" pitchFamily="18" charset="0"/>
              </a:rPr>
              <a:t> </a:t>
            </a:r>
            <a:r>
              <a:rPr lang="en-US" sz="2400" dirty="0" err="1">
                <a:solidFill>
                  <a:srgbClr val="E3EAEB">
                    <a:lumMod val="10000"/>
                  </a:srgbClr>
                </a:solidFill>
                <a:latin typeface="UTM Avo" panose="02040603050506020204" pitchFamily="18" charset="0"/>
              </a:rPr>
              <a:t>bóng</a:t>
            </a:r>
            <a:r>
              <a:rPr lang="en-US" sz="2400" dirty="0">
                <a:solidFill>
                  <a:srgbClr val="E3EAEB">
                    <a:lumMod val="10000"/>
                  </a:srgbClr>
                </a:solidFill>
                <a:latin typeface="UTM Avo" panose="02040603050506020204" pitchFamily="18" charset="0"/>
              </a:rPr>
              <a:t> </a:t>
            </a:r>
            <a:r>
              <a:rPr lang="en-US" sz="2400" dirty="0" err="1">
                <a:solidFill>
                  <a:srgbClr val="E3EAEB">
                    <a:lumMod val="10000"/>
                  </a:srgbClr>
                </a:solidFill>
                <a:latin typeface="UTM Avo" panose="02040603050506020204" pitchFamily="18" charset="0"/>
              </a:rPr>
              <a:t>đèn</a:t>
            </a:r>
            <a:r>
              <a:rPr lang="en-US" sz="2400" dirty="0">
                <a:solidFill>
                  <a:srgbClr val="E3EAEB">
                    <a:lumMod val="10000"/>
                  </a:srgbClr>
                </a:solidFill>
                <a:latin typeface="UTM Avo" panose="02040603050506020204" pitchFamily="18" charset="0"/>
              </a:rPr>
              <a:t> </a:t>
            </a:r>
            <a:r>
              <a:rPr lang="en-US" sz="2400" dirty="0" err="1">
                <a:solidFill>
                  <a:srgbClr val="E3EAEB">
                    <a:lumMod val="10000"/>
                  </a:srgbClr>
                </a:solidFill>
                <a:latin typeface="UTM Avo" panose="02040603050506020204" pitchFamily="18" charset="0"/>
              </a:rPr>
              <a:t>sợi</a:t>
            </a:r>
            <a:r>
              <a:rPr lang="en-US" sz="2400" dirty="0">
                <a:solidFill>
                  <a:srgbClr val="E3EAEB">
                    <a:lumMod val="10000"/>
                  </a:srgbClr>
                </a:solidFill>
                <a:latin typeface="UTM Avo" panose="02040603050506020204" pitchFamily="18" charset="0"/>
              </a:rPr>
              <a:t> </a:t>
            </a:r>
            <a:r>
              <a:rPr lang="en-US" sz="2400" dirty="0" err="1">
                <a:solidFill>
                  <a:srgbClr val="E3EAEB">
                    <a:lumMod val="10000"/>
                  </a:srgbClr>
                </a:solidFill>
                <a:latin typeface="UTM Avo" panose="02040603050506020204" pitchFamily="18" charset="0"/>
              </a:rPr>
              <a:t>đốt</a:t>
            </a:r>
            <a:r>
              <a:rPr lang="en-US" sz="2400" dirty="0">
                <a:solidFill>
                  <a:srgbClr val="E3EAEB">
                    <a:lumMod val="10000"/>
                  </a:srgbClr>
                </a:solidFill>
                <a:latin typeface="UTM Avo" panose="02040603050506020204" pitchFamily="18" charset="0"/>
              </a:rPr>
              <a:t> </a:t>
            </a:r>
            <a:r>
              <a:rPr lang="en-US" sz="2400" dirty="0" err="1">
                <a:solidFill>
                  <a:srgbClr val="E3EAEB">
                    <a:lumMod val="10000"/>
                  </a:srgbClr>
                </a:solidFill>
                <a:latin typeface="UTM Avo" panose="02040603050506020204" pitchFamily="18" charset="0"/>
              </a:rPr>
              <a:t>có</a:t>
            </a:r>
            <a:r>
              <a:rPr lang="en-US" sz="2400" dirty="0">
                <a:solidFill>
                  <a:srgbClr val="E3EAEB">
                    <a:lumMod val="10000"/>
                  </a:srgbClr>
                </a:solidFill>
                <a:latin typeface="UTM Avo" panose="02040603050506020204" pitchFamily="18" charset="0"/>
              </a:rPr>
              <a:t> </a:t>
            </a:r>
            <a:r>
              <a:rPr lang="en-US" sz="2400" dirty="0" err="1">
                <a:solidFill>
                  <a:srgbClr val="E3EAEB">
                    <a:lumMod val="10000"/>
                  </a:srgbClr>
                </a:solidFill>
                <a:latin typeface="UTM Avo" panose="02040603050506020204" pitchFamily="18" charset="0"/>
              </a:rPr>
              <a:t>thông</a:t>
            </a:r>
            <a:r>
              <a:rPr lang="en-US" sz="2400" dirty="0">
                <a:solidFill>
                  <a:srgbClr val="E3EAEB">
                    <a:lumMod val="10000"/>
                  </a:srgbClr>
                </a:solidFill>
                <a:latin typeface="UTM Avo" panose="02040603050506020204" pitchFamily="18" charset="0"/>
              </a:rPr>
              <a:t> </a:t>
            </a:r>
            <a:r>
              <a:rPr lang="en-US" sz="2400" dirty="0" err="1">
                <a:solidFill>
                  <a:srgbClr val="E3EAEB">
                    <a:lumMod val="10000"/>
                  </a:srgbClr>
                </a:solidFill>
                <a:latin typeface="UTM Avo" panose="02040603050506020204" pitchFamily="18" charset="0"/>
              </a:rPr>
              <a:t>số</a:t>
            </a:r>
            <a:r>
              <a:rPr lang="en-US" sz="2400" dirty="0">
                <a:solidFill>
                  <a:srgbClr val="E3EAEB">
                    <a:lumMod val="10000"/>
                  </a:srgbClr>
                </a:solidFill>
                <a:latin typeface="UTM Avo" panose="02040603050506020204" pitchFamily="18" charset="0"/>
              </a:rPr>
              <a:t>: 220 V – 75W. </a:t>
            </a:r>
            <a:r>
              <a:rPr lang="en-US" sz="2400" dirty="0" err="1">
                <a:solidFill>
                  <a:srgbClr val="E3EAEB">
                    <a:lumMod val="10000"/>
                  </a:srgbClr>
                </a:solidFill>
                <a:latin typeface="UTM Avo" panose="02040603050506020204" pitchFamily="18" charset="0"/>
              </a:rPr>
              <a:t>Hãy</a:t>
            </a:r>
            <a:r>
              <a:rPr lang="en-US" sz="2400" dirty="0">
                <a:solidFill>
                  <a:srgbClr val="E3EAEB">
                    <a:lumMod val="10000"/>
                  </a:srgbClr>
                </a:solidFill>
                <a:latin typeface="UTM Avo" panose="02040603050506020204" pitchFamily="18" charset="0"/>
              </a:rPr>
              <a:t> </a:t>
            </a:r>
            <a:r>
              <a:rPr lang="en-US" sz="2400" dirty="0" err="1">
                <a:solidFill>
                  <a:srgbClr val="E3EAEB">
                    <a:lumMod val="10000"/>
                  </a:srgbClr>
                </a:solidFill>
                <a:latin typeface="UTM Avo" panose="02040603050506020204" pitchFamily="18" charset="0"/>
              </a:rPr>
              <a:t>cho</a:t>
            </a:r>
            <a:r>
              <a:rPr lang="en-US" sz="2400" dirty="0">
                <a:solidFill>
                  <a:srgbClr val="E3EAEB">
                    <a:lumMod val="10000"/>
                  </a:srgbClr>
                </a:solidFill>
                <a:latin typeface="UTM Avo" panose="02040603050506020204" pitchFamily="18" charset="0"/>
              </a:rPr>
              <a:t> </a:t>
            </a:r>
            <a:r>
              <a:rPr lang="en-US" sz="2400" dirty="0" err="1">
                <a:solidFill>
                  <a:srgbClr val="E3EAEB">
                    <a:lumMod val="10000"/>
                  </a:srgbClr>
                </a:solidFill>
                <a:latin typeface="UTM Avo" panose="02040603050506020204" pitchFamily="18" charset="0"/>
              </a:rPr>
              <a:t>biết</a:t>
            </a:r>
            <a:r>
              <a:rPr lang="en-US" sz="2400" dirty="0">
                <a:solidFill>
                  <a:srgbClr val="E3EAEB">
                    <a:lumMod val="10000"/>
                  </a:srgbClr>
                </a:solidFill>
                <a:latin typeface="UTM Avo" panose="02040603050506020204" pitchFamily="18" charset="0"/>
              </a:rPr>
              <a:t> ý </a:t>
            </a:r>
            <a:r>
              <a:rPr lang="en-US" sz="2400" dirty="0" err="1">
                <a:solidFill>
                  <a:srgbClr val="E3EAEB">
                    <a:lumMod val="10000"/>
                  </a:srgbClr>
                </a:solidFill>
                <a:latin typeface="UTM Avo" panose="02040603050506020204" pitchFamily="18" charset="0"/>
              </a:rPr>
              <a:t>nghĩa</a:t>
            </a:r>
            <a:r>
              <a:rPr lang="en-US" sz="2400" dirty="0">
                <a:solidFill>
                  <a:srgbClr val="E3EAEB">
                    <a:lumMod val="10000"/>
                  </a:srgbClr>
                </a:solidFill>
                <a:latin typeface="UTM Avo" panose="02040603050506020204" pitchFamily="18" charset="0"/>
              </a:rPr>
              <a:t> </a:t>
            </a:r>
            <a:r>
              <a:rPr lang="en-US" sz="2400" dirty="0" err="1">
                <a:solidFill>
                  <a:srgbClr val="E3EAEB">
                    <a:lumMod val="10000"/>
                  </a:srgbClr>
                </a:solidFill>
                <a:latin typeface="UTM Avo" panose="02040603050506020204" pitchFamily="18" charset="0"/>
              </a:rPr>
              <a:t>của</a:t>
            </a:r>
            <a:r>
              <a:rPr lang="en-US" sz="2400" dirty="0">
                <a:solidFill>
                  <a:srgbClr val="E3EAEB">
                    <a:lumMod val="10000"/>
                  </a:srgbClr>
                </a:solidFill>
                <a:latin typeface="UTM Avo" panose="02040603050506020204" pitchFamily="18" charset="0"/>
              </a:rPr>
              <a:t> </a:t>
            </a:r>
            <a:r>
              <a:rPr lang="en-US" sz="2400" dirty="0" err="1">
                <a:solidFill>
                  <a:srgbClr val="E3EAEB">
                    <a:lumMod val="10000"/>
                  </a:srgbClr>
                </a:solidFill>
                <a:latin typeface="UTM Avo" panose="02040603050506020204" pitchFamily="18" charset="0"/>
              </a:rPr>
              <a:t>thông</a:t>
            </a:r>
            <a:r>
              <a:rPr lang="en-US" sz="2400" dirty="0">
                <a:solidFill>
                  <a:srgbClr val="E3EAEB">
                    <a:lumMod val="10000"/>
                  </a:srgbClr>
                </a:solidFill>
                <a:latin typeface="UTM Avo" panose="02040603050506020204" pitchFamily="18" charset="0"/>
              </a:rPr>
              <a:t> </a:t>
            </a:r>
            <a:r>
              <a:rPr lang="en-US" sz="2400" dirty="0" err="1">
                <a:solidFill>
                  <a:srgbClr val="E3EAEB">
                    <a:lumMod val="10000"/>
                  </a:srgbClr>
                </a:solidFill>
                <a:latin typeface="UTM Avo" panose="02040603050506020204" pitchFamily="18" charset="0"/>
              </a:rPr>
              <a:t>số</a:t>
            </a:r>
            <a:r>
              <a:rPr lang="en-US" sz="2400" dirty="0">
                <a:solidFill>
                  <a:srgbClr val="E3EAEB">
                    <a:lumMod val="10000"/>
                  </a:srgbClr>
                </a:solidFill>
                <a:latin typeface="UTM Avo" panose="02040603050506020204" pitchFamily="18" charset="0"/>
              </a:rPr>
              <a:t> </a:t>
            </a:r>
            <a:r>
              <a:rPr lang="en-US" sz="2400" dirty="0" err="1">
                <a:solidFill>
                  <a:srgbClr val="E3EAEB">
                    <a:lumMod val="10000"/>
                  </a:srgbClr>
                </a:solidFill>
                <a:latin typeface="UTM Avo" panose="02040603050506020204" pitchFamily="18" charset="0"/>
              </a:rPr>
              <a:t>đó</a:t>
            </a:r>
            <a:r>
              <a:rPr lang="en-US" sz="2400" dirty="0">
                <a:solidFill>
                  <a:srgbClr val="E3EAEB">
                    <a:lumMod val="10000"/>
                  </a:srgbClr>
                </a:solidFill>
                <a:latin typeface="UTM Avo" panose="02040603050506020204" pitchFamily="18" charset="0"/>
              </a:rPr>
              <a:t>.</a:t>
            </a:r>
          </a:p>
        </p:txBody>
      </p:sp>
      <p:sp>
        <p:nvSpPr>
          <p:cNvPr id="4" name="Rounded Rectangular Callout 3"/>
          <p:cNvSpPr/>
          <p:nvPr/>
        </p:nvSpPr>
        <p:spPr>
          <a:xfrm>
            <a:off x="4274049" y="4258895"/>
            <a:ext cx="4876800" cy="1972639"/>
          </a:xfrm>
          <a:prstGeom prst="wedgeRoundRectCallout">
            <a:avLst>
              <a:gd name="adj1" fmla="val 58877"/>
              <a:gd name="adj2" fmla="val 37500"/>
              <a:gd name="adj3" fmla="val 16667"/>
            </a:avLst>
          </a:prstGeom>
          <a:solidFill>
            <a:schemeClr val="accent4">
              <a:lumMod val="60000"/>
              <a:lumOff val="4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a:lnSpc>
                <a:spcPct val="150000"/>
              </a:lnSpc>
            </a:pPr>
            <a:r>
              <a:rPr lang="en-US" sz="2400" dirty="0" err="1">
                <a:solidFill>
                  <a:srgbClr val="E3EAEB">
                    <a:lumMod val="10000"/>
                  </a:srgbClr>
                </a:solidFill>
                <a:latin typeface="UTM Avo" panose="02040603050506020204" pitchFamily="18" charset="0"/>
              </a:rPr>
              <a:t>Thông</a:t>
            </a:r>
            <a:r>
              <a:rPr lang="en-US" sz="2400" dirty="0">
                <a:solidFill>
                  <a:srgbClr val="E3EAEB">
                    <a:lumMod val="10000"/>
                  </a:srgbClr>
                </a:solidFill>
                <a:latin typeface="UTM Avo" panose="02040603050506020204" pitchFamily="18" charset="0"/>
              </a:rPr>
              <a:t> </a:t>
            </a:r>
            <a:r>
              <a:rPr lang="en-US" sz="2400" dirty="0" err="1">
                <a:solidFill>
                  <a:srgbClr val="E3EAEB">
                    <a:lumMod val="10000"/>
                  </a:srgbClr>
                </a:solidFill>
                <a:latin typeface="UTM Avo" panose="02040603050506020204" pitchFamily="18" charset="0"/>
              </a:rPr>
              <a:t>số</a:t>
            </a:r>
            <a:r>
              <a:rPr lang="en-US" sz="2400" dirty="0">
                <a:solidFill>
                  <a:srgbClr val="E3EAEB">
                    <a:lumMod val="10000"/>
                  </a:srgbClr>
                </a:solidFill>
                <a:latin typeface="UTM Avo" panose="02040603050506020204" pitchFamily="18" charset="0"/>
              </a:rPr>
              <a:t> </a:t>
            </a:r>
            <a:r>
              <a:rPr lang="en-US" sz="2400" dirty="0" err="1">
                <a:solidFill>
                  <a:srgbClr val="E3EAEB">
                    <a:lumMod val="10000"/>
                  </a:srgbClr>
                </a:solidFill>
                <a:latin typeface="UTM Avo" panose="02040603050506020204" pitchFamily="18" charset="0"/>
              </a:rPr>
              <a:t>kĩ</a:t>
            </a:r>
            <a:r>
              <a:rPr lang="en-US" sz="2400" dirty="0">
                <a:solidFill>
                  <a:srgbClr val="E3EAEB">
                    <a:lumMod val="10000"/>
                  </a:srgbClr>
                </a:solidFill>
                <a:latin typeface="UTM Avo" panose="02040603050506020204" pitchFamily="18" charset="0"/>
              </a:rPr>
              <a:t> </a:t>
            </a:r>
            <a:r>
              <a:rPr lang="en-US" sz="2400" dirty="0" err="1">
                <a:solidFill>
                  <a:srgbClr val="E3EAEB">
                    <a:lumMod val="10000"/>
                  </a:srgbClr>
                </a:solidFill>
                <a:latin typeface="UTM Avo" panose="02040603050506020204" pitchFamily="18" charset="0"/>
              </a:rPr>
              <a:t>thuật</a:t>
            </a:r>
            <a:r>
              <a:rPr lang="en-US" sz="2400" dirty="0">
                <a:solidFill>
                  <a:srgbClr val="E3EAEB">
                    <a:lumMod val="10000"/>
                  </a:srgbClr>
                </a:solidFill>
                <a:latin typeface="UTM Avo" panose="02040603050506020204" pitchFamily="18" charset="0"/>
              </a:rPr>
              <a:t>: </a:t>
            </a:r>
          </a:p>
          <a:p>
            <a:pPr marL="380990" indent="-380990" defTabSz="1219170">
              <a:lnSpc>
                <a:spcPct val="150000"/>
              </a:lnSpc>
              <a:buFont typeface="Wingdings" panose="05000000000000000000" pitchFamily="2" charset="2"/>
              <a:buChar char="§"/>
            </a:pPr>
            <a:r>
              <a:rPr lang="en-US" sz="2400" dirty="0">
                <a:solidFill>
                  <a:srgbClr val="E3EAEB">
                    <a:lumMod val="10000"/>
                  </a:srgbClr>
                </a:solidFill>
                <a:latin typeface="UTM Avo" panose="02040603050506020204" pitchFamily="18" charset="0"/>
              </a:rPr>
              <a:t>220 V :</a:t>
            </a:r>
            <a:r>
              <a:rPr lang="en-US" sz="2400" dirty="0" err="1">
                <a:solidFill>
                  <a:srgbClr val="E3EAEB">
                    <a:lumMod val="10000"/>
                  </a:srgbClr>
                </a:solidFill>
                <a:latin typeface="UTM Avo" panose="02040603050506020204" pitchFamily="18" charset="0"/>
              </a:rPr>
              <a:t>Điện</a:t>
            </a:r>
            <a:r>
              <a:rPr lang="en-US" sz="2400" dirty="0">
                <a:solidFill>
                  <a:srgbClr val="E3EAEB">
                    <a:lumMod val="10000"/>
                  </a:srgbClr>
                </a:solidFill>
                <a:latin typeface="UTM Avo" panose="02040603050506020204" pitchFamily="18" charset="0"/>
              </a:rPr>
              <a:t> </a:t>
            </a:r>
            <a:r>
              <a:rPr lang="en-US" sz="2400" dirty="0" err="1">
                <a:solidFill>
                  <a:srgbClr val="E3EAEB">
                    <a:lumMod val="10000"/>
                  </a:srgbClr>
                </a:solidFill>
                <a:latin typeface="UTM Avo" panose="02040603050506020204" pitchFamily="18" charset="0"/>
              </a:rPr>
              <a:t>áp</a:t>
            </a:r>
            <a:r>
              <a:rPr lang="en-US" sz="2400" dirty="0">
                <a:solidFill>
                  <a:srgbClr val="E3EAEB">
                    <a:lumMod val="10000"/>
                  </a:srgbClr>
                </a:solidFill>
                <a:latin typeface="UTM Avo" panose="02040603050506020204" pitchFamily="18" charset="0"/>
              </a:rPr>
              <a:t> </a:t>
            </a:r>
            <a:r>
              <a:rPr lang="en-US" sz="2400" dirty="0" err="1">
                <a:solidFill>
                  <a:srgbClr val="E3EAEB">
                    <a:lumMod val="10000"/>
                  </a:srgbClr>
                </a:solidFill>
                <a:latin typeface="UTM Avo" panose="02040603050506020204" pitchFamily="18" charset="0"/>
              </a:rPr>
              <a:t>định</a:t>
            </a:r>
            <a:r>
              <a:rPr lang="en-US" sz="2400" dirty="0">
                <a:solidFill>
                  <a:srgbClr val="E3EAEB">
                    <a:lumMod val="10000"/>
                  </a:srgbClr>
                </a:solidFill>
                <a:latin typeface="UTM Avo" panose="02040603050506020204" pitchFamily="18" charset="0"/>
              </a:rPr>
              <a:t> </a:t>
            </a:r>
            <a:r>
              <a:rPr lang="en-US" sz="2400" dirty="0" err="1">
                <a:solidFill>
                  <a:srgbClr val="E3EAEB">
                    <a:lumMod val="10000"/>
                  </a:srgbClr>
                </a:solidFill>
                <a:latin typeface="UTM Avo" panose="02040603050506020204" pitchFamily="18" charset="0"/>
              </a:rPr>
              <a:t>mức</a:t>
            </a:r>
            <a:r>
              <a:rPr lang="en-US" sz="2400" dirty="0">
                <a:solidFill>
                  <a:srgbClr val="E3EAEB">
                    <a:lumMod val="10000"/>
                  </a:srgbClr>
                </a:solidFill>
                <a:latin typeface="UTM Avo" panose="02040603050506020204" pitchFamily="18" charset="0"/>
              </a:rPr>
              <a:t>, </a:t>
            </a:r>
          </a:p>
          <a:p>
            <a:pPr marL="380990" indent="-380990" defTabSz="1219170">
              <a:lnSpc>
                <a:spcPct val="150000"/>
              </a:lnSpc>
              <a:buFont typeface="Wingdings" panose="05000000000000000000" pitchFamily="2" charset="2"/>
              <a:buChar char="§"/>
            </a:pPr>
            <a:r>
              <a:rPr lang="en-US" sz="2400" dirty="0">
                <a:solidFill>
                  <a:srgbClr val="E3EAEB">
                    <a:lumMod val="10000"/>
                  </a:srgbClr>
                </a:solidFill>
                <a:latin typeface="UTM Avo" panose="02040603050506020204" pitchFamily="18" charset="0"/>
              </a:rPr>
              <a:t>75 W: </a:t>
            </a:r>
            <a:r>
              <a:rPr lang="en-US" sz="2400" dirty="0" err="1">
                <a:solidFill>
                  <a:srgbClr val="E3EAEB">
                    <a:lumMod val="10000"/>
                  </a:srgbClr>
                </a:solidFill>
                <a:latin typeface="UTM Avo" panose="02040603050506020204" pitchFamily="18" charset="0"/>
              </a:rPr>
              <a:t>Công</a:t>
            </a:r>
            <a:r>
              <a:rPr lang="en-US" sz="2400" dirty="0">
                <a:solidFill>
                  <a:srgbClr val="E3EAEB">
                    <a:lumMod val="10000"/>
                  </a:srgbClr>
                </a:solidFill>
                <a:latin typeface="UTM Avo" panose="02040603050506020204" pitchFamily="18" charset="0"/>
              </a:rPr>
              <a:t> </a:t>
            </a:r>
            <a:r>
              <a:rPr lang="en-US" sz="2400" dirty="0" err="1">
                <a:solidFill>
                  <a:srgbClr val="E3EAEB">
                    <a:lumMod val="10000"/>
                  </a:srgbClr>
                </a:solidFill>
                <a:latin typeface="UTM Avo" panose="02040603050506020204" pitchFamily="18" charset="0"/>
              </a:rPr>
              <a:t>suất</a:t>
            </a:r>
            <a:r>
              <a:rPr lang="en-US" sz="2400" dirty="0">
                <a:solidFill>
                  <a:srgbClr val="E3EAEB">
                    <a:lumMod val="10000"/>
                  </a:srgbClr>
                </a:solidFill>
                <a:latin typeface="UTM Avo" panose="02040603050506020204" pitchFamily="18" charset="0"/>
              </a:rPr>
              <a:t> </a:t>
            </a:r>
            <a:r>
              <a:rPr lang="en-US" sz="2400" dirty="0" err="1">
                <a:solidFill>
                  <a:srgbClr val="E3EAEB">
                    <a:lumMod val="10000"/>
                  </a:srgbClr>
                </a:solidFill>
                <a:latin typeface="UTM Avo" panose="02040603050506020204" pitchFamily="18" charset="0"/>
              </a:rPr>
              <a:t>định</a:t>
            </a:r>
            <a:r>
              <a:rPr lang="en-US" sz="2400" dirty="0">
                <a:solidFill>
                  <a:srgbClr val="E3EAEB">
                    <a:lumMod val="10000"/>
                  </a:srgbClr>
                </a:solidFill>
                <a:latin typeface="UTM Avo" panose="02040603050506020204" pitchFamily="18" charset="0"/>
              </a:rPr>
              <a:t> </a:t>
            </a:r>
            <a:r>
              <a:rPr lang="en-US" sz="2400" dirty="0" err="1">
                <a:solidFill>
                  <a:srgbClr val="E3EAEB">
                    <a:lumMod val="10000"/>
                  </a:srgbClr>
                </a:solidFill>
                <a:latin typeface="UTM Avo" panose="02040603050506020204" pitchFamily="18" charset="0"/>
              </a:rPr>
              <a:t>mức</a:t>
            </a:r>
            <a:r>
              <a:rPr lang="en-US" sz="1867" dirty="0">
                <a:solidFill>
                  <a:srgbClr val="FFFFFF"/>
                </a:solidFill>
                <a:latin typeface="UTM Avo" panose="02040603050506020204" pitchFamily="18" charset="0"/>
              </a:rPr>
              <a:t>.</a:t>
            </a:r>
          </a:p>
        </p:txBody>
      </p:sp>
    </p:spTree>
    <p:custDataLst>
      <p:tags r:id="rId1"/>
    </p:custData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ppt_x</p:attrName>
                                        </p:attrNameLst>
                                      </p:cBhvr>
                                      <p:tavLst>
                                        <p:tav tm="0">
                                          <p:val>
                                            <p:strVal val="#ppt_x-#ppt_w/2"/>
                                          </p:val>
                                        </p:tav>
                                        <p:tav tm="100000">
                                          <p:val>
                                            <p:strVal val="#ppt_x"/>
                                          </p:val>
                                        </p:tav>
                                      </p:tavLst>
                                    </p:anim>
                                    <p:anim calcmode="lin" valueType="num">
                                      <p:cBhvr>
                                        <p:cTn id="8" dur="500" fill="hold"/>
                                        <p:tgtEl>
                                          <p:spTgt spid="3"/>
                                        </p:tgtEl>
                                        <p:attrNameLst>
                                          <p:attrName>ppt_y</p:attrName>
                                        </p:attrNameLst>
                                      </p:cBhvr>
                                      <p:tavLst>
                                        <p:tav tm="0">
                                          <p:val>
                                            <p:strVal val="#ppt_y"/>
                                          </p:val>
                                        </p:tav>
                                        <p:tav tm="100000">
                                          <p:val>
                                            <p:strVal val="#ppt_y"/>
                                          </p:val>
                                        </p:tav>
                                      </p:tavLst>
                                    </p:anim>
                                    <p:anim calcmode="lin" valueType="num">
                                      <p:cBhvr>
                                        <p:cTn id="9" dur="500" fill="hold"/>
                                        <p:tgtEl>
                                          <p:spTgt spid="3"/>
                                        </p:tgtEl>
                                        <p:attrNameLst>
                                          <p:attrName>ppt_w</p:attrName>
                                        </p:attrNameLst>
                                      </p:cBhvr>
                                      <p:tavLst>
                                        <p:tav tm="0">
                                          <p:val>
                                            <p:fltVal val="0"/>
                                          </p:val>
                                        </p:tav>
                                        <p:tav tm="100000">
                                          <p:val>
                                            <p:strVal val="#ppt_w"/>
                                          </p:val>
                                        </p:tav>
                                      </p:tavLst>
                                    </p:anim>
                                    <p:anim calcmode="lin" valueType="num">
                                      <p:cBhvr>
                                        <p:cTn id="10" dur="500" fill="hold"/>
                                        <p:tgtEl>
                                          <p:spTgt spid="3"/>
                                        </p:tgtEl>
                                        <p:attrNameLst>
                                          <p:attrName>ppt_h</p:attrName>
                                        </p:attrNameLst>
                                      </p:cBhvr>
                                      <p:tavLst>
                                        <p:tav tm="0">
                                          <p:val>
                                            <p:strVal val="#ppt_h"/>
                                          </p:val>
                                        </p:tav>
                                        <p:tav tm="100000">
                                          <p:val>
                                            <p:strVal val="#ppt_h"/>
                                          </p:val>
                                        </p:tav>
                                      </p:tavLst>
                                    </p:anim>
                                  </p:childTnLst>
                                </p:cTn>
                              </p:par>
                            </p:childTnLst>
                          </p:cTn>
                        </p:par>
                      </p:childTnLst>
                    </p:cTn>
                  </p:par>
                  <p:par>
                    <p:cTn id="11" fill="hold">
                      <p:stCondLst>
                        <p:cond delay="indefinite"/>
                      </p:stCondLst>
                      <p:childTnLst>
                        <p:par>
                          <p:cTn id="12" fill="hold">
                            <p:stCondLst>
                              <p:cond delay="0"/>
                            </p:stCondLst>
                            <p:childTnLst>
                              <p:par>
                                <p:cTn id="13" presetID="17" presetClass="entr" presetSubtype="2"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ppt_x</p:attrName>
                                        </p:attrNameLst>
                                      </p:cBhvr>
                                      <p:tavLst>
                                        <p:tav tm="0">
                                          <p:val>
                                            <p:strVal val="#ppt_x+#ppt_w/2"/>
                                          </p:val>
                                        </p:tav>
                                        <p:tav tm="100000">
                                          <p:val>
                                            <p:strVal val="#ppt_x"/>
                                          </p:val>
                                        </p:tav>
                                      </p:tavLst>
                                    </p:anim>
                                    <p:anim calcmode="lin" valueType="num">
                                      <p:cBhvr>
                                        <p:cTn id="16" dur="500" fill="hold"/>
                                        <p:tgtEl>
                                          <p:spTgt spid="4"/>
                                        </p:tgtEl>
                                        <p:attrNameLst>
                                          <p:attrName>ppt_y</p:attrName>
                                        </p:attrNameLst>
                                      </p:cBhvr>
                                      <p:tavLst>
                                        <p:tav tm="0">
                                          <p:val>
                                            <p:strVal val="#ppt_y"/>
                                          </p:val>
                                        </p:tav>
                                        <p:tav tm="100000">
                                          <p:val>
                                            <p:strVal val="#ppt_y"/>
                                          </p:val>
                                        </p:tav>
                                      </p:tavLst>
                                    </p:anim>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784"/>
        <p:cNvGrpSpPr/>
        <p:nvPr/>
      </p:nvGrpSpPr>
      <p:grpSpPr>
        <a:xfrm>
          <a:off x="0" y="0"/>
          <a:ext cx="0" cy="0"/>
          <a:chOff x="0" y="0"/>
          <a:chExt cx="0" cy="0"/>
        </a:xfrm>
      </p:grpSpPr>
      <p:pic>
        <p:nvPicPr>
          <p:cNvPr id="3" name="Picture 2">
            <a:extLst>
              <a:ext uri="{FF2B5EF4-FFF2-40B4-BE49-F238E27FC236}">
                <a16:creationId xmlns:a16="http://schemas.microsoft.com/office/drawing/2014/main" id="{C90978D6-C43F-3ADA-EB11-DF51A835868E}"/>
              </a:ext>
            </a:extLst>
          </p:cNvPr>
          <p:cNvPicPr>
            <a:picLocks noChangeAspect="1"/>
          </p:cNvPicPr>
          <p:nvPr/>
        </p:nvPicPr>
        <p:blipFill>
          <a:blip r:embed="rId5"/>
          <a:stretch>
            <a:fillRect/>
          </a:stretch>
        </p:blipFill>
        <p:spPr>
          <a:xfrm>
            <a:off x="1393689" y="3780810"/>
            <a:ext cx="8189191" cy="1917038"/>
          </a:xfrm>
          <a:prstGeom prst="rect">
            <a:avLst/>
          </a:prstGeom>
        </p:spPr>
      </p:pic>
      <p:sp>
        <p:nvSpPr>
          <p:cNvPr id="9" name="Rectangle 8"/>
          <p:cNvSpPr/>
          <p:nvPr/>
        </p:nvSpPr>
        <p:spPr>
          <a:xfrm>
            <a:off x="853735" y="1565742"/>
            <a:ext cx="10652465" cy="2229841"/>
          </a:xfrm>
          <a:prstGeom prst="rect">
            <a:avLst/>
          </a:prstGeom>
        </p:spPr>
        <p:txBody>
          <a:bodyPr wrap="square">
            <a:spAutoFit/>
          </a:bodyPr>
          <a:lstStyle/>
          <a:p>
            <a:pPr defTabSz="1219170">
              <a:lnSpc>
                <a:spcPct val="150000"/>
              </a:lnSpc>
            </a:pPr>
            <a:r>
              <a:rPr lang="en-US" sz="2400" b="1" dirty="0" err="1">
                <a:latin typeface="+mn-lt"/>
              </a:rPr>
              <a:t>Câu</a:t>
            </a:r>
            <a:r>
              <a:rPr lang="en-US" sz="2400" b="1" dirty="0">
                <a:latin typeface="+mn-lt"/>
              </a:rPr>
              <a:t> 2: </a:t>
            </a:r>
            <a:r>
              <a:rPr lang="vi-VN" sz="2400" dirty="0">
                <a:latin typeface="+mn-lt"/>
              </a:rPr>
              <a:t>Khi lựa chọn đèn điện cần dựa vào nhu cầu sử dụng mà chọn loại đèn có công suất định mức, tuổi thọ, chất lượng ánh sáng và giá sao cho phù hợp. Dựa vào bảng 12.1, em hãy lựa chọn loại đèn điện phù hợp với gia đình em.</a:t>
            </a:r>
            <a:endParaRPr lang="en-US" sz="2400" dirty="0">
              <a:latin typeface="+mn-lt"/>
            </a:endParaRPr>
          </a:p>
        </p:txBody>
      </p:sp>
      <p:sp>
        <p:nvSpPr>
          <p:cNvPr id="11" name="Rectangle 10"/>
          <p:cNvSpPr/>
          <p:nvPr/>
        </p:nvSpPr>
        <p:spPr>
          <a:xfrm>
            <a:off x="3514684" y="6180504"/>
            <a:ext cx="7681911" cy="461665"/>
          </a:xfrm>
          <a:prstGeom prst="rect">
            <a:avLst/>
          </a:prstGeom>
          <a:solidFill>
            <a:schemeClr val="accent2">
              <a:lumMod val="20000"/>
              <a:lumOff val="80000"/>
            </a:schemeClr>
          </a:solidFill>
        </p:spPr>
        <p:txBody>
          <a:bodyPr wrap="none">
            <a:spAutoFit/>
          </a:bodyPr>
          <a:lstStyle/>
          <a:p>
            <a:pPr defTabSz="1219170"/>
            <a:r>
              <a:rPr lang="en-US" sz="2400" dirty="0" err="1">
                <a:latin typeface="UTM Avo" panose="02040603050506020204" pitchFamily="18" charset="0"/>
              </a:rPr>
              <a:t>Lựa</a:t>
            </a:r>
            <a:r>
              <a:rPr lang="en-US" sz="2400" dirty="0">
                <a:latin typeface="UTM Avo" panose="02040603050506020204" pitchFamily="18" charset="0"/>
              </a:rPr>
              <a:t> </a:t>
            </a:r>
            <a:r>
              <a:rPr lang="en-US" sz="2400" dirty="0" err="1">
                <a:latin typeface="UTM Avo" panose="02040603050506020204" pitchFamily="18" charset="0"/>
              </a:rPr>
              <a:t>chọn</a:t>
            </a:r>
            <a:r>
              <a:rPr lang="en-US" sz="2400" dirty="0">
                <a:latin typeface="UTM Avo" panose="02040603050506020204" pitchFamily="18" charset="0"/>
              </a:rPr>
              <a:t> </a:t>
            </a:r>
            <a:r>
              <a:rPr lang="en-US" sz="2400" dirty="0" err="1">
                <a:latin typeface="UTM Avo" panose="02040603050506020204" pitchFamily="18" charset="0"/>
              </a:rPr>
              <a:t>đèn</a:t>
            </a:r>
            <a:r>
              <a:rPr lang="en-US" sz="2400" dirty="0">
                <a:latin typeface="UTM Avo" panose="02040603050506020204" pitchFamily="18" charset="0"/>
              </a:rPr>
              <a:t> </a:t>
            </a:r>
            <a:r>
              <a:rPr lang="en-US" sz="2400" dirty="0" err="1">
                <a:latin typeface="UTM Avo" panose="02040603050506020204" pitchFamily="18" charset="0"/>
              </a:rPr>
              <a:t>huỳnh</a:t>
            </a:r>
            <a:r>
              <a:rPr lang="en-US" sz="2400" dirty="0">
                <a:latin typeface="UTM Avo" panose="02040603050506020204" pitchFamily="18" charset="0"/>
              </a:rPr>
              <a:t> </a:t>
            </a:r>
            <a:r>
              <a:rPr lang="en-US" sz="2400" dirty="0" err="1">
                <a:latin typeface="UTM Avo" panose="02040603050506020204" pitchFamily="18" charset="0"/>
              </a:rPr>
              <a:t>quang</a:t>
            </a:r>
            <a:r>
              <a:rPr lang="en-US" sz="2400" dirty="0">
                <a:latin typeface="UTM Avo" panose="02040603050506020204" pitchFamily="18" charset="0"/>
              </a:rPr>
              <a:t> </a:t>
            </a:r>
            <a:r>
              <a:rPr lang="en-US" sz="2400" dirty="0" err="1">
                <a:latin typeface="UTM Avo" panose="02040603050506020204" pitchFamily="18" charset="0"/>
              </a:rPr>
              <a:t>ống</a:t>
            </a:r>
            <a:r>
              <a:rPr lang="en-US" sz="2400" dirty="0">
                <a:latin typeface="UTM Avo" panose="02040603050506020204" pitchFamily="18" charset="0"/>
              </a:rPr>
              <a:t> </a:t>
            </a:r>
            <a:r>
              <a:rPr lang="en-US" sz="2400" dirty="0" err="1">
                <a:latin typeface="UTM Avo" panose="02040603050506020204" pitchFamily="18" charset="0"/>
              </a:rPr>
              <a:t>và</a:t>
            </a:r>
            <a:r>
              <a:rPr lang="en-US" sz="2400" dirty="0">
                <a:latin typeface="UTM Avo" panose="02040603050506020204" pitchFamily="18" charset="0"/>
              </a:rPr>
              <a:t> </a:t>
            </a:r>
            <a:r>
              <a:rPr lang="en-US" sz="2400" dirty="0" err="1">
                <a:latin typeface="UTM Avo" panose="02040603050506020204" pitchFamily="18" charset="0"/>
              </a:rPr>
              <a:t>đèn</a:t>
            </a:r>
            <a:r>
              <a:rPr lang="en-US" sz="2400" dirty="0">
                <a:latin typeface="UTM Avo" panose="02040603050506020204" pitchFamily="18" charset="0"/>
              </a:rPr>
              <a:t> compact</a:t>
            </a: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511881" y="5529695"/>
            <a:ext cx="1002803" cy="1140869"/>
          </a:xfrm>
          <a:prstGeom prst="rect">
            <a:avLst/>
          </a:prstGeom>
        </p:spPr>
      </p:pic>
    </p:spTree>
    <p:custDataLst>
      <p:tags r:id="rId1"/>
    </p:custData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up)">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left)">
                                      <p:cBhvr>
                                        <p:cTn id="18" dur="500"/>
                                        <p:tgtEl>
                                          <p:spTgt spid="11"/>
                                        </p:tgtEl>
                                      </p:cBhvr>
                                    </p:animEffect>
                                  </p:childTnLst>
                                </p:cTn>
                              </p:par>
                              <p:par>
                                <p:cTn id="19" presetID="22" presetClass="entr" presetSubtype="8"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wipe(left)">
                                      <p:cBhvr>
                                        <p:cTn id="2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56"/>
        <p:cNvGrpSpPr/>
        <p:nvPr/>
      </p:nvGrpSpPr>
      <p:grpSpPr>
        <a:xfrm>
          <a:off x="0" y="0"/>
          <a:ext cx="0" cy="0"/>
          <a:chOff x="0" y="0"/>
          <a:chExt cx="0" cy="0"/>
        </a:xfrm>
      </p:grpSpPr>
      <p:pic>
        <p:nvPicPr>
          <p:cNvPr id="157" name="Google Shape;157;p15">
            <a:hlinkClick r:id="rId4"/>
          </p:cNvPr>
          <p:cNvPicPr preferRelativeResize="0"/>
          <p:nvPr/>
        </p:nvPicPr>
        <p:blipFill rotWithShape="1">
          <a:blip r:embed="rId5">
            <a:alphaModFix/>
          </a:blip>
          <a:srcRect/>
          <a:stretch/>
        </p:blipFill>
        <p:spPr>
          <a:xfrm>
            <a:off x="4501083" y="3015453"/>
            <a:ext cx="3189835" cy="1764777"/>
          </a:xfrm>
          <a:prstGeom prst="rect">
            <a:avLst/>
          </a:prstGeom>
          <a:noFill/>
          <a:ln>
            <a:noFill/>
          </a:ln>
        </p:spPr>
      </p:pic>
    </p:spTree>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796"/>
        <p:cNvGrpSpPr/>
        <p:nvPr/>
      </p:nvGrpSpPr>
      <p:grpSpPr>
        <a:xfrm>
          <a:off x="0" y="0"/>
          <a:ext cx="0" cy="0"/>
          <a:chOff x="0" y="0"/>
          <a:chExt cx="0" cy="0"/>
        </a:xfrm>
      </p:grpSpPr>
      <p:sp>
        <p:nvSpPr>
          <p:cNvPr id="4" name="Rectangle 3"/>
          <p:cNvSpPr/>
          <p:nvPr/>
        </p:nvSpPr>
        <p:spPr>
          <a:xfrm>
            <a:off x="887002" y="2049745"/>
            <a:ext cx="10684512" cy="3337837"/>
          </a:xfrm>
          <a:prstGeom prst="rect">
            <a:avLst/>
          </a:prstGeom>
          <a:solidFill>
            <a:schemeClr val="accent2">
              <a:lumMod val="20000"/>
              <a:lumOff val="80000"/>
            </a:schemeClr>
          </a:solidFill>
        </p:spPr>
        <p:txBody>
          <a:bodyPr wrap="square">
            <a:spAutoFit/>
          </a:bodyPr>
          <a:lstStyle/>
          <a:p>
            <a:pPr algn="just" defTabSz="1219170">
              <a:lnSpc>
                <a:spcPct val="150000"/>
              </a:lnSpc>
            </a:pPr>
            <a:r>
              <a:rPr lang="vi-VN" sz="2400" dirty="0">
                <a:latin typeface="+mn-lt"/>
              </a:rPr>
              <a:t>1) Đèn sợi đốt được sử dụng để làm gì? Em thường làm gì để tăng tuổi thọ của đèn khi sử dụng?</a:t>
            </a:r>
          </a:p>
          <a:p>
            <a:pPr algn="just" defTabSz="1219170">
              <a:lnSpc>
                <a:spcPct val="150000"/>
              </a:lnSpc>
            </a:pPr>
            <a:r>
              <a:rPr lang="vi-VN" sz="2400" dirty="0">
                <a:latin typeface="+mn-lt"/>
              </a:rPr>
              <a:t>2) Đọc phần Em có biết trang 64 SGK và câu hỏi: Ngoài vai trò chiếu sáng, đèn điện còn có vai trò gì trong sản xuất và đời sống?</a:t>
            </a:r>
          </a:p>
          <a:p>
            <a:pPr algn="just" defTabSz="1219170">
              <a:lnSpc>
                <a:spcPct val="150000"/>
              </a:lnSpc>
            </a:pPr>
            <a:r>
              <a:rPr lang="vi-VN" sz="2400" dirty="0">
                <a:latin typeface="+mn-lt"/>
              </a:rPr>
              <a:t>3) Đèn ống huỳnh quang được sử dụng ở đâu? Để loại trừ hiện tượng nhấp nháy của đèn ống huỳnh quang ta có các biện pháp gì?</a:t>
            </a:r>
          </a:p>
        </p:txBody>
      </p:sp>
    </p:spTree>
    <p:custDataLst>
      <p:tags r:id="rId1"/>
    </p:custData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796"/>
        <p:cNvGrpSpPr/>
        <p:nvPr/>
      </p:nvGrpSpPr>
      <p:grpSpPr>
        <a:xfrm>
          <a:off x="0" y="0"/>
          <a:ext cx="0" cy="0"/>
          <a:chOff x="0" y="0"/>
          <a:chExt cx="0" cy="0"/>
        </a:xfrm>
      </p:grpSpPr>
      <p:sp>
        <p:nvSpPr>
          <p:cNvPr id="2" name="Rectangle 1"/>
          <p:cNvSpPr/>
          <p:nvPr/>
        </p:nvSpPr>
        <p:spPr>
          <a:xfrm>
            <a:off x="993168" y="2026300"/>
            <a:ext cx="10335801" cy="3901837"/>
          </a:xfrm>
          <a:prstGeom prst="rect">
            <a:avLst/>
          </a:prstGeom>
          <a:solidFill>
            <a:schemeClr val="accent2">
              <a:lumMod val="20000"/>
              <a:lumOff val="80000"/>
            </a:schemeClr>
          </a:solidFill>
        </p:spPr>
        <p:txBody>
          <a:bodyPr wrap="square">
            <a:spAutoFit/>
          </a:bodyPr>
          <a:lstStyle/>
          <a:p>
            <a:pPr algn="just" defTabSz="1219170">
              <a:lnSpc>
                <a:spcPct val="150000"/>
              </a:lnSpc>
            </a:pPr>
            <a:r>
              <a:rPr lang="vi-VN" sz="2400" dirty="0">
                <a:latin typeface="+mn-lt"/>
              </a:rPr>
              <a:t>4) Đọc mục Em có biết trang 65 SGK, giải thích sự độc hại của thủy ngân và ảnh hưởng của nó đến sức khỏe con người và môi trường? Thủy ngân thường có ở đâu?</a:t>
            </a:r>
          </a:p>
          <a:p>
            <a:pPr algn="just" defTabSz="1219170">
              <a:lnSpc>
                <a:spcPct val="150000"/>
              </a:lnSpc>
            </a:pPr>
            <a:r>
              <a:rPr lang="vi-VN" sz="2400" dirty="0">
                <a:latin typeface="+mn-lt"/>
              </a:rPr>
              <a:t>5) Đèn compact được sử dụng ở đâu trong gia đình em?</a:t>
            </a:r>
          </a:p>
          <a:p>
            <a:pPr algn="just" defTabSz="1219170">
              <a:lnSpc>
                <a:spcPct val="150000"/>
              </a:lnSpc>
            </a:pPr>
            <a:r>
              <a:rPr lang="vi-VN" sz="2400" dirty="0">
                <a:latin typeface="+mn-lt"/>
              </a:rPr>
              <a:t>6) Hãy nhận xét về cách sử dụng đèn điện đúng cách an toàn và tiết kiệm ở gia đình em?</a:t>
            </a:r>
          </a:p>
          <a:p>
            <a:pPr algn="just" defTabSz="1219170">
              <a:lnSpc>
                <a:spcPct val="150000"/>
              </a:lnSpc>
            </a:pPr>
            <a:r>
              <a:rPr lang="vi-VN" sz="2400" dirty="0">
                <a:latin typeface="+mn-lt"/>
              </a:rPr>
              <a:t>7) Tìm hiểu kiến thức về đèn LED?</a:t>
            </a:r>
          </a:p>
        </p:txBody>
      </p:sp>
    </p:spTree>
    <p:custDataLst>
      <p:tags r:id="rId1"/>
    </p:custDataLst>
    <p:extLst>
      <p:ext uri="{BB962C8B-B14F-4D97-AF65-F5344CB8AC3E}">
        <p14:creationId xmlns:p14="http://schemas.microsoft.com/office/powerpoint/2010/main" val="142075918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100000">
                                          <p:val>
                                            <p:strVal val="#ppt_x"/>
                                          </p:val>
                                        </p:tav>
                                      </p:tavLst>
                                    </p:anim>
                                    <p:anim calcmode="lin" valueType="num">
                                      <p:cBhvr>
                                        <p:cTn id="8" dur="500" fill="hold"/>
                                        <p:tgtEl>
                                          <p:spTgt spid="2"/>
                                        </p:tgtEl>
                                        <p:attrNameLst>
                                          <p:attrName>ppt_y</p:attrName>
                                        </p:attrNameLst>
                                      </p:cBhvr>
                                      <p:tavLst>
                                        <p:tav tm="0">
                                          <p:val>
                                            <p:strVal val="#ppt_y+#ppt_h/2"/>
                                          </p:val>
                                        </p:tav>
                                        <p:tav tm="100000">
                                          <p:val>
                                            <p:strVal val="#ppt_y"/>
                                          </p:val>
                                        </p:tav>
                                      </p:tavLst>
                                    </p:anim>
                                    <p:anim calcmode="lin" valueType="num">
                                      <p:cBhvr>
                                        <p:cTn id="9" dur="500" fill="hold"/>
                                        <p:tgtEl>
                                          <p:spTgt spid="2"/>
                                        </p:tgtEl>
                                        <p:attrNameLst>
                                          <p:attrName>ppt_w</p:attrName>
                                        </p:attrNameLst>
                                      </p:cBhvr>
                                      <p:tavLst>
                                        <p:tav tm="0">
                                          <p:val>
                                            <p:strVal val="#ppt_w"/>
                                          </p:val>
                                        </p:tav>
                                        <p:tav tm="100000">
                                          <p:val>
                                            <p:strVal val="#ppt_w"/>
                                          </p:val>
                                        </p:tav>
                                      </p:tavLst>
                                    </p:anim>
                                    <p:anim calcmode="lin" valueType="num">
                                      <p:cBhvr>
                                        <p:cTn id="10" dur="500" fill="hold"/>
                                        <p:tgtEl>
                                          <p:spTgt spid="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Shape 166"/>
        <p:cNvGrpSpPr/>
        <p:nvPr/>
      </p:nvGrpSpPr>
      <p:grpSpPr>
        <a:xfrm>
          <a:off x="0" y="0"/>
          <a:ext cx="0" cy="0"/>
          <a:chOff x="0" y="0"/>
          <a:chExt cx="0" cy="0"/>
        </a:xfrm>
      </p:grpSpPr>
      <p:pic>
        <p:nvPicPr>
          <p:cNvPr id="167" name="Google Shape;167;p17">
            <a:hlinkClick r:id="rId5"/>
          </p:cNvPr>
          <p:cNvPicPr preferRelativeResize="0"/>
          <p:nvPr/>
        </p:nvPicPr>
        <p:blipFill rotWithShape="1">
          <a:blip r:embed="rId6">
            <a:alphaModFix/>
          </a:blip>
          <a:srcRect/>
          <a:stretch/>
        </p:blipFill>
        <p:spPr>
          <a:xfrm>
            <a:off x="4501083" y="3015453"/>
            <a:ext cx="3189835" cy="1764777"/>
          </a:xfrm>
          <a:prstGeom prst="rect">
            <a:avLst/>
          </a:prstGeom>
          <a:noFill/>
          <a:ln>
            <a:noFill/>
          </a:ln>
        </p:spPr>
      </p:pic>
    </p:spTree>
    <p:custDataLst>
      <p:tags r:id="rId1"/>
    </p:custData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1"/>
        <p:cNvGrpSpPr/>
        <p:nvPr/>
      </p:nvGrpSpPr>
      <p:grpSpPr>
        <a:xfrm>
          <a:off x="0" y="0"/>
          <a:ext cx="0" cy="0"/>
          <a:chOff x="0" y="0"/>
          <a:chExt cx="0" cy="0"/>
        </a:xfrm>
      </p:grpSpPr>
      <p:sp>
        <p:nvSpPr>
          <p:cNvPr id="172" name="Google Shape;172;p18"/>
          <p:cNvSpPr/>
          <p:nvPr/>
        </p:nvSpPr>
        <p:spPr>
          <a:xfrm>
            <a:off x="362857" y="-897557"/>
            <a:ext cx="11466286" cy="646290"/>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None/>
            </a:pPr>
            <a:r>
              <a:rPr lang="en-US" sz="2400" b="0" i="0" u="none" strike="noStrike" cap="none" dirty="0" err="1">
                <a:solidFill>
                  <a:schemeClr val="dk1"/>
                </a:solidFill>
                <a:latin typeface="UTM Avo" panose="02040603050506020204" pitchFamily="18" charset="0"/>
                <a:sym typeface="Arial"/>
              </a:rPr>
              <a:t>Có</a:t>
            </a:r>
            <a:endParaRPr dirty="0">
              <a:latin typeface="UTM Avo" panose="02040603050506020204" pitchFamily="18" charset="0"/>
            </a:endParaRPr>
          </a:p>
        </p:txBody>
      </p:sp>
      <p:sp>
        <p:nvSpPr>
          <p:cNvPr id="2" name="Speech Bubble: Rectangle with Corners Rounded 1">
            <a:extLst>
              <a:ext uri="{FF2B5EF4-FFF2-40B4-BE49-F238E27FC236}">
                <a16:creationId xmlns:a16="http://schemas.microsoft.com/office/drawing/2014/main" id="{E938D722-1C76-65BD-0966-515E2398B1E9}"/>
              </a:ext>
            </a:extLst>
          </p:cNvPr>
          <p:cNvSpPr/>
          <p:nvPr/>
        </p:nvSpPr>
        <p:spPr>
          <a:xfrm>
            <a:off x="362857" y="1665514"/>
            <a:ext cx="11350172" cy="4571999"/>
          </a:xfrm>
          <a:prstGeom prst="wedgeRoundRectCallou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42900" indent="-342900">
              <a:lnSpc>
                <a:spcPct val="150000"/>
              </a:lnSpc>
              <a:buFont typeface="Wingdings" panose="05000000000000000000" pitchFamily="2" charset="2"/>
              <a:buChar char="ü"/>
            </a:pPr>
            <a:r>
              <a:rPr lang="vi-VN" sz="2400" dirty="0">
                <a:solidFill>
                  <a:schemeClr val="tx1"/>
                </a:solidFill>
              </a:rPr>
              <a:t>Nguyên lí làm việc của đèn sợi đốt: khi được cấp điện, dòng điện qua đuôi đèn, đến sợi đốt làm sợi đốt nóng lên, đến nhiệt độ cao thì phát sáng. </a:t>
            </a:r>
            <a:endParaRPr lang="en-US" sz="2400" dirty="0">
              <a:solidFill>
                <a:schemeClr val="tx1"/>
              </a:solidFill>
            </a:endParaRPr>
          </a:p>
          <a:p>
            <a:pPr marL="342900" indent="-342900">
              <a:lnSpc>
                <a:spcPct val="150000"/>
              </a:lnSpc>
              <a:buFont typeface="Wingdings" panose="05000000000000000000" pitchFamily="2" charset="2"/>
              <a:buChar char="ü"/>
            </a:pPr>
            <a:r>
              <a:rPr lang="vi-VN" sz="2400" dirty="0">
                <a:solidFill>
                  <a:schemeClr val="tx1"/>
                </a:solidFill>
              </a:rPr>
              <a:t>Nguyên lí làm việc của đèn huỳnh quang: khi được cấp điện, dòng điện đi qua chấn lưu, sự phóng điện giữa hai điện cực tạo ra tia tử ngoại, tia này tác động vào lớp bột huỳnh quang làm phát sáng. </a:t>
            </a:r>
            <a:endParaRPr lang="en-US" sz="2400" dirty="0">
              <a:solidFill>
                <a:schemeClr val="tx1"/>
              </a:solidFill>
            </a:endParaRPr>
          </a:p>
          <a:p>
            <a:pPr marL="342900" indent="-342900">
              <a:lnSpc>
                <a:spcPct val="150000"/>
              </a:lnSpc>
              <a:buFont typeface="Wingdings" panose="05000000000000000000" pitchFamily="2" charset="2"/>
              <a:buChar char="ü"/>
            </a:pPr>
            <a:r>
              <a:rPr lang="vi-VN" sz="2400" dirty="0">
                <a:solidFill>
                  <a:schemeClr val="tx1"/>
                </a:solidFill>
              </a:rPr>
              <a:t>Hiệu suất phát quang của đèn huỳnh quang cao hơn đèn sợi đốt, vì vậy dùng đèn huỳnh quang sẽ tiết kiệm điện hơn.</a:t>
            </a:r>
            <a:endParaRPr lang="en-US" sz="2400" dirty="0">
              <a:solidFill>
                <a:schemeClr val="tx1"/>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6"/>
        <p:cNvGrpSpPr/>
        <p:nvPr/>
      </p:nvGrpSpPr>
      <p:grpSpPr>
        <a:xfrm>
          <a:off x="0" y="0"/>
          <a:ext cx="0" cy="0"/>
          <a:chOff x="0" y="0"/>
          <a:chExt cx="0" cy="0"/>
        </a:xfrm>
      </p:grpSpPr>
      <p:sp>
        <p:nvSpPr>
          <p:cNvPr id="177" name="Google Shape;177;p19"/>
          <p:cNvSpPr/>
          <p:nvPr/>
        </p:nvSpPr>
        <p:spPr>
          <a:xfrm>
            <a:off x="3617277" y="1184683"/>
            <a:ext cx="4957445" cy="660400"/>
          </a:xfrm>
          <a:prstGeom prst="roundRect">
            <a:avLst>
              <a:gd name="adj" fmla="val 50000"/>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3600"/>
              <a:buFont typeface="Arial"/>
              <a:buNone/>
            </a:pPr>
            <a:r>
              <a:rPr lang="en-US" sz="3600" b="1" i="0" u="none" strike="noStrike" cap="none" dirty="0" err="1">
                <a:solidFill>
                  <a:srgbClr val="FFFFFF"/>
                </a:solidFill>
                <a:latin typeface="UTM Avo" panose="02040603050506020204" pitchFamily="18" charset="0"/>
                <a:sym typeface="Arial"/>
              </a:rPr>
              <a:t>Hướng</a:t>
            </a:r>
            <a:r>
              <a:rPr lang="en-US" sz="3600" b="1" i="0" u="none" strike="noStrike" cap="none" dirty="0">
                <a:solidFill>
                  <a:srgbClr val="FFFFFF"/>
                </a:solidFill>
                <a:latin typeface="UTM Avo" panose="02040603050506020204" pitchFamily="18" charset="0"/>
                <a:sym typeface="Arial"/>
              </a:rPr>
              <a:t> </a:t>
            </a:r>
            <a:r>
              <a:rPr lang="en-US" sz="3600" b="1" i="0" u="none" strike="noStrike" cap="none" dirty="0" err="1">
                <a:solidFill>
                  <a:srgbClr val="FFFFFF"/>
                </a:solidFill>
                <a:latin typeface="UTM Avo" panose="02040603050506020204" pitchFamily="18" charset="0"/>
                <a:sym typeface="Arial"/>
              </a:rPr>
              <a:t>dẫn</a:t>
            </a:r>
            <a:r>
              <a:rPr lang="en-US" sz="3600" b="1" i="0" u="none" strike="noStrike" cap="none" dirty="0">
                <a:solidFill>
                  <a:srgbClr val="FFFFFF"/>
                </a:solidFill>
                <a:latin typeface="UTM Avo" panose="02040603050506020204" pitchFamily="18" charset="0"/>
                <a:sym typeface="Arial"/>
              </a:rPr>
              <a:t> </a:t>
            </a:r>
            <a:r>
              <a:rPr lang="en-US" sz="3600" b="1" i="0" u="none" strike="noStrike" cap="none" dirty="0" err="1">
                <a:solidFill>
                  <a:srgbClr val="FFFFFF"/>
                </a:solidFill>
                <a:latin typeface="UTM Avo" panose="02040603050506020204" pitchFamily="18" charset="0"/>
                <a:sym typeface="Arial"/>
              </a:rPr>
              <a:t>về</a:t>
            </a:r>
            <a:r>
              <a:rPr lang="en-US" sz="3600" b="1" i="0" u="none" strike="noStrike" cap="none" dirty="0">
                <a:solidFill>
                  <a:srgbClr val="FFFFFF"/>
                </a:solidFill>
                <a:latin typeface="UTM Avo" panose="02040603050506020204" pitchFamily="18" charset="0"/>
                <a:sym typeface="Arial"/>
              </a:rPr>
              <a:t> </a:t>
            </a:r>
            <a:r>
              <a:rPr lang="en-US" sz="3600" b="1" i="0" u="none" strike="noStrike" cap="none" dirty="0" err="1">
                <a:solidFill>
                  <a:srgbClr val="FFFFFF"/>
                </a:solidFill>
                <a:latin typeface="UTM Avo" panose="02040603050506020204" pitchFamily="18" charset="0"/>
                <a:sym typeface="Arial"/>
              </a:rPr>
              <a:t>nhà</a:t>
            </a:r>
            <a:endParaRPr sz="3600" b="1" i="0" u="none" strike="noStrike" cap="none" dirty="0">
              <a:solidFill>
                <a:srgbClr val="FFFFFF"/>
              </a:solidFill>
              <a:latin typeface="UTM Avo" panose="02040603050506020204" pitchFamily="18" charset="0"/>
              <a:sym typeface="Arial"/>
            </a:endParaRPr>
          </a:p>
        </p:txBody>
      </p:sp>
      <p:sp>
        <p:nvSpPr>
          <p:cNvPr id="178" name="Google Shape;178;p19"/>
          <p:cNvSpPr/>
          <p:nvPr/>
        </p:nvSpPr>
        <p:spPr>
          <a:xfrm>
            <a:off x="502557" y="-973757"/>
            <a:ext cx="11466286" cy="600124"/>
          </a:xfrm>
          <a:prstGeom prst="rect">
            <a:avLst/>
          </a:prstGeom>
          <a:noFill/>
          <a:ln>
            <a:noFill/>
          </a:ln>
        </p:spPr>
        <p:txBody>
          <a:bodyPr spcFirstLastPara="1" wrap="square" lIns="91425" tIns="45700" rIns="91425" bIns="45700" anchor="t" anchorCtr="0">
            <a:spAutoFit/>
          </a:bodyPr>
          <a:lstStyle/>
          <a:p>
            <a:pPr marL="380990" marR="0" lvl="0" indent="-380990" algn="just" rtl="0">
              <a:lnSpc>
                <a:spcPct val="150000"/>
              </a:lnSpc>
              <a:spcBef>
                <a:spcPts val="0"/>
              </a:spcBef>
              <a:spcAft>
                <a:spcPts val="0"/>
              </a:spcAft>
              <a:buClr>
                <a:srgbClr val="000000"/>
              </a:buClr>
              <a:buSzPts val="2200"/>
              <a:buFont typeface="Noto Sans Symbols"/>
              <a:buChar char="⮚"/>
            </a:pPr>
            <a:r>
              <a:rPr lang="en-US" sz="2200" b="0" i="0" u="none" strike="noStrike" cap="none" dirty="0" err="1">
                <a:solidFill>
                  <a:schemeClr val="dk1"/>
                </a:solidFill>
                <a:latin typeface="UTM Avo" panose="02040603050506020204" pitchFamily="18" charset="0"/>
                <a:sym typeface="Arial"/>
              </a:rPr>
              <a:t>Có</a:t>
            </a:r>
            <a:endParaRPr dirty="0">
              <a:latin typeface="UTM Avo" panose="02040603050506020204" pitchFamily="18" charset="0"/>
            </a:endParaRPr>
          </a:p>
        </p:txBody>
      </p:sp>
      <p:pic>
        <p:nvPicPr>
          <p:cNvPr id="179" name="Google Shape;179;p19"/>
          <p:cNvPicPr preferRelativeResize="0"/>
          <p:nvPr/>
        </p:nvPicPr>
        <p:blipFill rotWithShape="1">
          <a:blip r:embed="rId4">
            <a:alphaModFix/>
          </a:blip>
          <a:srcRect/>
          <a:stretch/>
        </p:blipFill>
        <p:spPr>
          <a:xfrm>
            <a:off x="-496504" y="5069034"/>
            <a:ext cx="3267739" cy="2145977"/>
          </a:xfrm>
          <a:prstGeom prst="rect">
            <a:avLst/>
          </a:prstGeom>
          <a:noFill/>
          <a:ln>
            <a:noFill/>
          </a:ln>
        </p:spPr>
      </p:pic>
      <p:sp>
        <p:nvSpPr>
          <p:cNvPr id="2" name="Google Shape;1969;p42">
            <a:extLst>
              <a:ext uri="{FF2B5EF4-FFF2-40B4-BE49-F238E27FC236}">
                <a16:creationId xmlns:a16="http://schemas.microsoft.com/office/drawing/2014/main" id="{C594C5F5-540B-F366-42FC-DA227DC677E7}"/>
              </a:ext>
            </a:extLst>
          </p:cNvPr>
          <p:cNvSpPr txBox="1">
            <a:spLocks/>
          </p:cNvSpPr>
          <p:nvPr/>
        </p:nvSpPr>
        <p:spPr>
          <a:xfrm>
            <a:off x="12814404" y="6460133"/>
            <a:ext cx="444000" cy="5248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2000" b="0" i="0" u="none" strike="noStrike" cap="none">
                <a:solidFill>
                  <a:schemeClr val="dk1"/>
                </a:solidFill>
                <a:latin typeface="Amatic SC"/>
                <a:ea typeface="Amatic SC"/>
                <a:cs typeface="Amatic SC"/>
                <a:sym typeface="Amatic SC"/>
              </a:defRPr>
            </a:lvl1pPr>
            <a:lvl2pPr marR="0" lvl="1" algn="r" rtl="0">
              <a:lnSpc>
                <a:spcPct val="100000"/>
              </a:lnSpc>
              <a:spcBef>
                <a:spcPts val="0"/>
              </a:spcBef>
              <a:spcAft>
                <a:spcPts val="0"/>
              </a:spcAft>
              <a:buClr>
                <a:srgbClr val="000000"/>
              </a:buClr>
              <a:buFont typeface="Arial"/>
              <a:buNone/>
              <a:defRPr sz="2000" b="0" i="0" u="none" strike="noStrike" cap="none">
                <a:solidFill>
                  <a:schemeClr val="dk1"/>
                </a:solidFill>
                <a:latin typeface="Amatic SC"/>
                <a:ea typeface="Amatic SC"/>
                <a:cs typeface="Amatic SC"/>
                <a:sym typeface="Amatic SC"/>
              </a:defRPr>
            </a:lvl2pPr>
            <a:lvl3pPr marR="0" lvl="2" algn="r" rtl="0">
              <a:lnSpc>
                <a:spcPct val="100000"/>
              </a:lnSpc>
              <a:spcBef>
                <a:spcPts val="0"/>
              </a:spcBef>
              <a:spcAft>
                <a:spcPts val="0"/>
              </a:spcAft>
              <a:buClr>
                <a:srgbClr val="000000"/>
              </a:buClr>
              <a:buFont typeface="Arial"/>
              <a:buNone/>
              <a:defRPr sz="2000" b="0" i="0" u="none" strike="noStrike" cap="none">
                <a:solidFill>
                  <a:schemeClr val="dk1"/>
                </a:solidFill>
                <a:latin typeface="Amatic SC"/>
                <a:ea typeface="Amatic SC"/>
                <a:cs typeface="Amatic SC"/>
                <a:sym typeface="Amatic SC"/>
              </a:defRPr>
            </a:lvl3pPr>
            <a:lvl4pPr marR="0" lvl="3" algn="r" rtl="0">
              <a:lnSpc>
                <a:spcPct val="100000"/>
              </a:lnSpc>
              <a:spcBef>
                <a:spcPts val="0"/>
              </a:spcBef>
              <a:spcAft>
                <a:spcPts val="0"/>
              </a:spcAft>
              <a:buClr>
                <a:srgbClr val="000000"/>
              </a:buClr>
              <a:buFont typeface="Arial"/>
              <a:buNone/>
              <a:defRPr sz="2000" b="0" i="0" u="none" strike="noStrike" cap="none">
                <a:solidFill>
                  <a:schemeClr val="dk1"/>
                </a:solidFill>
                <a:latin typeface="Amatic SC"/>
                <a:ea typeface="Amatic SC"/>
                <a:cs typeface="Amatic SC"/>
                <a:sym typeface="Amatic SC"/>
              </a:defRPr>
            </a:lvl4pPr>
            <a:lvl5pPr marR="0" lvl="4" algn="r" rtl="0">
              <a:lnSpc>
                <a:spcPct val="100000"/>
              </a:lnSpc>
              <a:spcBef>
                <a:spcPts val="0"/>
              </a:spcBef>
              <a:spcAft>
                <a:spcPts val="0"/>
              </a:spcAft>
              <a:buClr>
                <a:srgbClr val="000000"/>
              </a:buClr>
              <a:buFont typeface="Arial"/>
              <a:buNone/>
              <a:defRPr sz="2000" b="0" i="0" u="none" strike="noStrike" cap="none">
                <a:solidFill>
                  <a:schemeClr val="dk1"/>
                </a:solidFill>
                <a:latin typeface="Amatic SC"/>
                <a:ea typeface="Amatic SC"/>
                <a:cs typeface="Amatic SC"/>
                <a:sym typeface="Amatic SC"/>
              </a:defRPr>
            </a:lvl5pPr>
            <a:lvl6pPr marR="0" lvl="5" algn="r" rtl="0">
              <a:lnSpc>
                <a:spcPct val="100000"/>
              </a:lnSpc>
              <a:spcBef>
                <a:spcPts val="0"/>
              </a:spcBef>
              <a:spcAft>
                <a:spcPts val="0"/>
              </a:spcAft>
              <a:buClr>
                <a:srgbClr val="000000"/>
              </a:buClr>
              <a:buFont typeface="Arial"/>
              <a:buNone/>
              <a:defRPr sz="2000" b="0" i="0" u="none" strike="noStrike" cap="none">
                <a:solidFill>
                  <a:schemeClr val="dk1"/>
                </a:solidFill>
                <a:latin typeface="Amatic SC"/>
                <a:ea typeface="Amatic SC"/>
                <a:cs typeface="Amatic SC"/>
                <a:sym typeface="Amatic SC"/>
              </a:defRPr>
            </a:lvl6pPr>
            <a:lvl7pPr marR="0" lvl="6" algn="r" rtl="0">
              <a:lnSpc>
                <a:spcPct val="100000"/>
              </a:lnSpc>
              <a:spcBef>
                <a:spcPts val="0"/>
              </a:spcBef>
              <a:spcAft>
                <a:spcPts val="0"/>
              </a:spcAft>
              <a:buClr>
                <a:srgbClr val="000000"/>
              </a:buClr>
              <a:buFont typeface="Arial"/>
              <a:buNone/>
              <a:defRPr sz="2000" b="0" i="0" u="none" strike="noStrike" cap="none">
                <a:solidFill>
                  <a:schemeClr val="dk1"/>
                </a:solidFill>
                <a:latin typeface="Amatic SC"/>
                <a:ea typeface="Amatic SC"/>
                <a:cs typeface="Amatic SC"/>
                <a:sym typeface="Amatic SC"/>
              </a:defRPr>
            </a:lvl7pPr>
            <a:lvl8pPr marR="0" lvl="7" algn="r" rtl="0">
              <a:lnSpc>
                <a:spcPct val="100000"/>
              </a:lnSpc>
              <a:spcBef>
                <a:spcPts val="0"/>
              </a:spcBef>
              <a:spcAft>
                <a:spcPts val="0"/>
              </a:spcAft>
              <a:buClr>
                <a:srgbClr val="000000"/>
              </a:buClr>
              <a:buFont typeface="Arial"/>
              <a:buNone/>
              <a:defRPr sz="2000" b="0" i="0" u="none" strike="noStrike" cap="none">
                <a:solidFill>
                  <a:schemeClr val="dk1"/>
                </a:solidFill>
                <a:latin typeface="Amatic SC"/>
                <a:ea typeface="Amatic SC"/>
                <a:cs typeface="Amatic SC"/>
                <a:sym typeface="Amatic SC"/>
              </a:defRPr>
            </a:lvl8pPr>
            <a:lvl9pPr marR="0" lvl="8" algn="r" rtl="0">
              <a:lnSpc>
                <a:spcPct val="100000"/>
              </a:lnSpc>
              <a:spcBef>
                <a:spcPts val="0"/>
              </a:spcBef>
              <a:spcAft>
                <a:spcPts val="0"/>
              </a:spcAft>
              <a:buClr>
                <a:srgbClr val="000000"/>
              </a:buClr>
              <a:buFont typeface="Arial"/>
              <a:buNone/>
              <a:defRPr sz="2000" b="0" i="0" u="none" strike="noStrike" cap="none">
                <a:solidFill>
                  <a:schemeClr val="dk1"/>
                </a:solidFill>
                <a:latin typeface="Amatic SC"/>
                <a:ea typeface="Amatic SC"/>
                <a:cs typeface="Amatic SC"/>
                <a:sym typeface="Amatic SC"/>
              </a:defRPr>
            </a:lvl9pPr>
          </a:lstStyle>
          <a:p>
            <a:pPr marL="0" marR="0" lvl="0" indent="0" algn="r" defTabSz="1219170" rtl="0" eaLnBrk="1" fontAlgn="auto" latinLnBrk="0" hangingPunct="1">
              <a:lnSpc>
                <a:spcPct val="100000"/>
              </a:lnSpc>
              <a:spcBef>
                <a:spcPts val="0"/>
              </a:spcBef>
              <a:spcAft>
                <a:spcPts val="0"/>
              </a:spcAft>
              <a:buClr>
                <a:srgbClr val="000000"/>
              </a:buClr>
              <a:buSzTx/>
              <a:buFont typeface="Arial"/>
              <a:buNone/>
              <a:tabLst/>
              <a:defRPr/>
            </a:pPr>
            <a:endParaRPr kumimoji="0" lang="en" sz="2000" b="0" i="0" u="none" strike="noStrike" kern="0" cap="none" spc="0" normalizeH="0" baseline="0" noProof="0" dirty="0">
              <a:ln>
                <a:noFill/>
              </a:ln>
              <a:solidFill>
                <a:srgbClr val="26303D"/>
              </a:solidFill>
              <a:effectLst/>
              <a:uLnTx/>
              <a:uFillTx/>
              <a:latin typeface="Amatic SC"/>
              <a:cs typeface="Amatic SC"/>
              <a:sym typeface="Amatic SC"/>
            </a:endParaRPr>
          </a:p>
        </p:txBody>
      </p:sp>
      <p:sp>
        <p:nvSpPr>
          <p:cNvPr id="3" name="Google Shape;1970;p42">
            <a:extLst>
              <a:ext uri="{FF2B5EF4-FFF2-40B4-BE49-F238E27FC236}">
                <a16:creationId xmlns:a16="http://schemas.microsoft.com/office/drawing/2014/main" id="{6715B57D-82B5-BCB8-24A2-78EE9982CB6F}"/>
              </a:ext>
            </a:extLst>
          </p:cNvPr>
          <p:cNvSpPr/>
          <p:nvPr/>
        </p:nvSpPr>
        <p:spPr>
          <a:xfrm>
            <a:off x="2156400" y="2379833"/>
            <a:ext cx="4082000" cy="1538000"/>
          </a:xfrm>
          <a:prstGeom prst="rect">
            <a:avLst/>
          </a:prstGeom>
          <a:solidFill>
            <a:srgbClr val="E3EAEB"/>
          </a:solidFill>
          <a:ln>
            <a:noFill/>
          </a:ln>
        </p:spPr>
        <p:txBody>
          <a:bodyPr spcFirstLastPara="1" wrap="square" lIns="121900" tIns="121900" rIns="1828800" bIns="121900" anchor="t" anchorCtr="0">
            <a:noAutofit/>
          </a:bodyPr>
          <a:lstStyle/>
          <a:p>
            <a:pPr marL="0" marR="0" lvl="0" indent="0" defTabSz="1219170" eaLnBrk="1" fontAlgn="auto" latinLnBrk="0" hangingPunct="1">
              <a:lnSpc>
                <a:spcPct val="150000"/>
              </a:lnSpc>
              <a:spcBef>
                <a:spcPts val="0"/>
              </a:spcBef>
              <a:spcAft>
                <a:spcPts val="0"/>
              </a:spcAft>
              <a:buClrTx/>
              <a:buSzTx/>
              <a:buFontTx/>
              <a:buNone/>
              <a:tabLst/>
              <a:defRPr/>
            </a:pPr>
            <a:endParaRPr kumimoji="0" sz="2667" b="0" i="0" u="none" strike="noStrike" kern="0" cap="none" spc="0" normalizeH="0" baseline="0" noProof="0" dirty="0">
              <a:ln>
                <a:noFill/>
              </a:ln>
              <a:solidFill>
                <a:srgbClr val="26303D"/>
              </a:solidFill>
              <a:effectLst/>
              <a:uLnTx/>
              <a:uFillTx/>
              <a:latin typeface="UTM Avo" panose="02040603050506020204" pitchFamily="18" charset="0"/>
              <a:ea typeface="Encode Sans Semi Condensed"/>
              <a:cs typeface="Encode Sans Semi Condensed"/>
              <a:sym typeface="Encode Sans Semi Condensed"/>
            </a:endParaRPr>
          </a:p>
        </p:txBody>
      </p:sp>
      <p:sp>
        <p:nvSpPr>
          <p:cNvPr id="4" name="Google Shape;1971;p42">
            <a:extLst>
              <a:ext uri="{FF2B5EF4-FFF2-40B4-BE49-F238E27FC236}">
                <a16:creationId xmlns:a16="http://schemas.microsoft.com/office/drawing/2014/main" id="{612DC9F2-C0AB-0BCB-8921-F9DD6F5D399D}"/>
              </a:ext>
            </a:extLst>
          </p:cNvPr>
          <p:cNvSpPr/>
          <p:nvPr/>
        </p:nvSpPr>
        <p:spPr>
          <a:xfrm>
            <a:off x="6407331" y="2379833"/>
            <a:ext cx="4082000" cy="1538000"/>
          </a:xfrm>
          <a:prstGeom prst="rect">
            <a:avLst/>
          </a:prstGeom>
          <a:solidFill>
            <a:srgbClr val="E3EAEB"/>
          </a:solidFill>
          <a:ln>
            <a:noFill/>
          </a:ln>
        </p:spPr>
        <p:txBody>
          <a:bodyPr spcFirstLastPara="1" wrap="square" lIns="1828800" tIns="121900" rIns="121900" bIns="121900" anchor="t" anchorCtr="0">
            <a:noAutofit/>
          </a:bodyPr>
          <a:lstStyle/>
          <a:p>
            <a:pPr marL="0" marR="0" lvl="0" indent="0" algn="r" defTabSz="1219170" eaLnBrk="1" fontAlgn="auto" latinLnBrk="0" hangingPunct="1">
              <a:lnSpc>
                <a:spcPct val="100000"/>
              </a:lnSpc>
              <a:spcBef>
                <a:spcPts val="0"/>
              </a:spcBef>
              <a:spcAft>
                <a:spcPts val="0"/>
              </a:spcAft>
              <a:buClr>
                <a:srgbClr val="26303D"/>
              </a:buClr>
              <a:buSzPts val="1100"/>
              <a:buFontTx/>
              <a:buNone/>
              <a:tabLst/>
              <a:defRPr/>
            </a:pPr>
            <a:endParaRPr kumimoji="0" sz="2667" b="0" i="0" u="none" strike="noStrike" kern="0" cap="none" spc="0" normalizeH="0" baseline="0" noProof="0" dirty="0">
              <a:ln>
                <a:noFill/>
              </a:ln>
              <a:solidFill>
                <a:srgbClr val="26303D"/>
              </a:solidFill>
              <a:effectLst/>
              <a:uLnTx/>
              <a:uFillTx/>
              <a:latin typeface="UTM Avo" panose="02040603050506020204" pitchFamily="18" charset="0"/>
              <a:ea typeface="Encode Sans Semi Condensed"/>
              <a:cs typeface="Encode Sans Semi Condensed"/>
              <a:sym typeface="Encode Sans Semi Condensed"/>
            </a:endParaRPr>
          </a:p>
        </p:txBody>
      </p:sp>
      <p:sp>
        <p:nvSpPr>
          <p:cNvPr id="5" name="Google Shape;1972;p42">
            <a:extLst>
              <a:ext uri="{FF2B5EF4-FFF2-40B4-BE49-F238E27FC236}">
                <a16:creationId xmlns:a16="http://schemas.microsoft.com/office/drawing/2014/main" id="{896F839D-A1FC-F7DC-E527-202998B23518}"/>
              </a:ext>
            </a:extLst>
          </p:cNvPr>
          <p:cNvSpPr/>
          <p:nvPr/>
        </p:nvSpPr>
        <p:spPr>
          <a:xfrm>
            <a:off x="2156400" y="4086399"/>
            <a:ext cx="4082000" cy="1538000"/>
          </a:xfrm>
          <a:prstGeom prst="rect">
            <a:avLst/>
          </a:prstGeom>
          <a:solidFill>
            <a:srgbClr val="E3EAEB"/>
          </a:solidFill>
          <a:ln>
            <a:noFill/>
          </a:ln>
        </p:spPr>
        <p:txBody>
          <a:bodyPr spcFirstLastPara="1" wrap="square" lIns="121900" tIns="121900" rIns="1828800" bIns="121900" anchor="b" anchorCtr="0">
            <a:noAutofit/>
          </a:bodyPr>
          <a:lstStyle/>
          <a:p>
            <a:pPr marL="0" marR="0" lvl="0" indent="0" defTabSz="1219170" eaLnBrk="1" fontAlgn="auto" latinLnBrk="0" hangingPunct="1">
              <a:lnSpc>
                <a:spcPct val="100000"/>
              </a:lnSpc>
              <a:spcBef>
                <a:spcPts val="0"/>
              </a:spcBef>
              <a:spcAft>
                <a:spcPts val="0"/>
              </a:spcAft>
              <a:buClr>
                <a:srgbClr val="26303D"/>
              </a:buClr>
              <a:buSzPts val="1100"/>
              <a:buFontTx/>
              <a:buNone/>
              <a:tabLst/>
              <a:defRPr/>
            </a:pPr>
            <a:endParaRPr kumimoji="0" sz="1867" b="1" i="0" u="none" strike="noStrike" kern="0" cap="none" spc="0" normalizeH="0" baseline="0" noProof="0" dirty="0">
              <a:ln>
                <a:noFill/>
              </a:ln>
              <a:solidFill>
                <a:srgbClr val="26303D"/>
              </a:solidFill>
              <a:effectLst/>
              <a:uLnTx/>
              <a:uFillTx/>
              <a:latin typeface="Encode Sans Semi Condensed"/>
              <a:ea typeface="Encode Sans Semi Condensed"/>
              <a:cs typeface="Encode Sans Semi Condensed"/>
              <a:sym typeface="Encode Sans Semi Condensed"/>
            </a:endParaRPr>
          </a:p>
        </p:txBody>
      </p:sp>
      <p:sp>
        <p:nvSpPr>
          <p:cNvPr id="6" name="Google Shape;1973;p42">
            <a:extLst>
              <a:ext uri="{FF2B5EF4-FFF2-40B4-BE49-F238E27FC236}">
                <a16:creationId xmlns:a16="http://schemas.microsoft.com/office/drawing/2014/main" id="{A3F74D4D-A316-A423-B5B7-0D7389BFE5EB}"/>
              </a:ext>
            </a:extLst>
          </p:cNvPr>
          <p:cNvSpPr/>
          <p:nvPr/>
        </p:nvSpPr>
        <p:spPr>
          <a:xfrm>
            <a:off x="6407331" y="4086399"/>
            <a:ext cx="4082000" cy="1538000"/>
          </a:xfrm>
          <a:prstGeom prst="rect">
            <a:avLst/>
          </a:prstGeom>
          <a:solidFill>
            <a:srgbClr val="E3EAEB"/>
          </a:solidFill>
          <a:ln>
            <a:noFill/>
          </a:ln>
        </p:spPr>
        <p:txBody>
          <a:bodyPr spcFirstLastPara="1" wrap="square" lIns="1828800" tIns="121900" rIns="121900" bIns="121900" anchor="b" anchorCtr="0">
            <a:noAutofit/>
          </a:bodyPr>
          <a:lstStyle/>
          <a:p>
            <a:pPr marL="0" marR="0" lvl="0" indent="0" algn="r" defTabSz="1219170" eaLnBrk="1" fontAlgn="auto" latinLnBrk="0" hangingPunct="1">
              <a:lnSpc>
                <a:spcPct val="100000"/>
              </a:lnSpc>
              <a:spcBef>
                <a:spcPts val="0"/>
              </a:spcBef>
              <a:spcAft>
                <a:spcPts val="0"/>
              </a:spcAft>
              <a:buClr>
                <a:srgbClr val="26303D"/>
              </a:buClr>
              <a:buSzPts val="1100"/>
              <a:buFontTx/>
              <a:buNone/>
              <a:tabLst/>
              <a:defRPr/>
            </a:pPr>
            <a:endParaRPr kumimoji="0" sz="1867" b="0" i="0" u="none" strike="noStrike" kern="0" cap="none" spc="0" normalizeH="0" baseline="0" noProof="0" dirty="0">
              <a:ln>
                <a:noFill/>
              </a:ln>
              <a:solidFill>
                <a:srgbClr val="26303D"/>
              </a:solidFill>
              <a:effectLst/>
              <a:uLnTx/>
              <a:uFillTx/>
              <a:latin typeface="Encode Sans Semi Condensed"/>
              <a:ea typeface="Encode Sans Semi Condensed"/>
              <a:cs typeface="Encode Sans Semi Condensed"/>
              <a:sym typeface="Encode Sans Semi Condensed"/>
            </a:endParaRPr>
          </a:p>
        </p:txBody>
      </p:sp>
      <p:sp>
        <p:nvSpPr>
          <p:cNvPr id="7" name="Google Shape;1974;p42">
            <a:extLst>
              <a:ext uri="{FF2B5EF4-FFF2-40B4-BE49-F238E27FC236}">
                <a16:creationId xmlns:a16="http://schemas.microsoft.com/office/drawing/2014/main" id="{28ECA207-8FCF-E6E7-FDFD-A3E36E465232}"/>
              </a:ext>
            </a:extLst>
          </p:cNvPr>
          <p:cNvSpPr/>
          <p:nvPr/>
        </p:nvSpPr>
        <p:spPr>
          <a:xfrm>
            <a:off x="5066681" y="2743748"/>
            <a:ext cx="2345600" cy="2345600"/>
          </a:xfrm>
          <a:prstGeom prst="pie">
            <a:avLst>
              <a:gd name="adj1" fmla="val 10788866"/>
              <a:gd name="adj2" fmla="val 16200000"/>
            </a:avLst>
          </a:prstGeom>
          <a:solidFill>
            <a:srgbClr val="1594B5"/>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8" name="Google Shape;1975;p42">
            <a:extLst>
              <a:ext uri="{FF2B5EF4-FFF2-40B4-BE49-F238E27FC236}">
                <a16:creationId xmlns:a16="http://schemas.microsoft.com/office/drawing/2014/main" id="{9E595F1A-87A3-C334-30C7-0B9C8DDD83BD}"/>
              </a:ext>
            </a:extLst>
          </p:cNvPr>
          <p:cNvSpPr/>
          <p:nvPr/>
        </p:nvSpPr>
        <p:spPr>
          <a:xfrm rot="5400000">
            <a:off x="5235900" y="2743748"/>
            <a:ext cx="2345600" cy="2345600"/>
          </a:xfrm>
          <a:prstGeom prst="pie">
            <a:avLst>
              <a:gd name="adj1" fmla="val 10788866"/>
              <a:gd name="adj2" fmla="val 16200000"/>
            </a:avLst>
          </a:prstGeom>
          <a:solidFill>
            <a:srgbClr val="8ACBD1"/>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9" name="Google Shape;1976;p42">
            <a:extLst>
              <a:ext uri="{FF2B5EF4-FFF2-40B4-BE49-F238E27FC236}">
                <a16:creationId xmlns:a16="http://schemas.microsoft.com/office/drawing/2014/main" id="{6D8337B7-E6A6-1C73-5CF7-86D81ACA0F2E}"/>
              </a:ext>
            </a:extLst>
          </p:cNvPr>
          <p:cNvSpPr/>
          <p:nvPr/>
        </p:nvSpPr>
        <p:spPr>
          <a:xfrm rot="10800000">
            <a:off x="5235900" y="2914292"/>
            <a:ext cx="2345600" cy="2345600"/>
          </a:xfrm>
          <a:prstGeom prst="pie">
            <a:avLst>
              <a:gd name="adj1" fmla="val 10788866"/>
              <a:gd name="adj2" fmla="val 16200000"/>
            </a:avLst>
          </a:prstGeom>
          <a:solidFill>
            <a:srgbClr val="EBDE4F"/>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0" name="Google Shape;1977;p42">
            <a:extLst>
              <a:ext uri="{FF2B5EF4-FFF2-40B4-BE49-F238E27FC236}">
                <a16:creationId xmlns:a16="http://schemas.microsoft.com/office/drawing/2014/main" id="{6327AA38-410E-FB68-C403-DE104BB8D76B}"/>
              </a:ext>
            </a:extLst>
          </p:cNvPr>
          <p:cNvSpPr/>
          <p:nvPr/>
        </p:nvSpPr>
        <p:spPr>
          <a:xfrm rot="16200000">
            <a:off x="5066681" y="2914292"/>
            <a:ext cx="2345600" cy="2345600"/>
          </a:xfrm>
          <a:prstGeom prst="pie">
            <a:avLst>
              <a:gd name="adj1" fmla="val 10788866"/>
              <a:gd name="adj2" fmla="val 16200000"/>
            </a:avLst>
          </a:prstGeom>
          <a:solidFill>
            <a:srgbClr val="AFD3AB"/>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1" name="Google Shape;1978;p42">
            <a:extLst>
              <a:ext uri="{FF2B5EF4-FFF2-40B4-BE49-F238E27FC236}">
                <a16:creationId xmlns:a16="http://schemas.microsoft.com/office/drawing/2014/main" id="{4846DC17-0E13-C4D0-1327-86E48D844766}"/>
              </a:ext>
            </a:extLst>
          </p:cNvPr>
          <p:cNvSpPr/>
          <p:nvPr/>
        </p:nvSpPr>
        <p:spPr>
          <a:xfrm>
            <a:off x="5736896" y="3233046"/>
            <a:ext cx="128265" cy="474093"/>
          </a:xfrm>
          <a:prstGeom prst="rect">
            <a:avLst/>
          </a:prstGeom>
        </p:spPr>
        <p:txBody>
          <a:bodyPr>
            <a:prstTxWarp prst="textPlain">
              <a:avLst/>
            </a:prstTxWarp>
          </a:bodyP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en-US" sz="1867" b="1" i="0" u="none" strike="noStrike" kern="0" cap="none" spc="0" normalizeH="0" baseline="0" noProof="0" dirty="0">
                <a:ln>
                  <a:noFill/>
                </a:ln>
                <a:solidFill>
                  <a:srgbClr val="FFFFFF"/>
                </a:solidFill>
                <a:effectLst/>
                <a:uLnTx/>
                <a:uFillTx/>
                <a:latin typeface="UTM Avo" panose="02040603050506020204" pitchFamily="18" charset="0"/>
              </a:rPr>
              <a:t>1</a:t>
            </a:r>
            <a:endParaRPr kumimoji="0" sz="1867" b="1" i="0" u="none" strike="noStrike" kern="0" cap="none" spc="0" normalizeH="0" baseline="0" noProof="0" dirty="0">
              <a:ln>
                <a:noFill/>
              </a:ln>
              <a:solidFill>
                <a:srgbClr val="FFFFFF"/>
              </a:solidFill>
              <a:effectLst/>
              <a:uLnTx/>
              <a:uFillTx/>
              <a:latin typeface="UTM Avo" panose="02040603050506020204" pitchFamily="18" charset="0"/>
            </a:endParaRPr>
          </a:p>
        </p:txBody>
      </p:sp>
      <p:sp>
        <p:nvSpPr>
          <p:cNvPr id="12" name="Google Shape;1979;p42">
            <a:extLst>
              <a:ext uri="{FF2B5EF4-FFF2-40B4-BE49-F238E27FC236}">
                <a16:creationId xmlns:a16="http://schemas.microsoft.com/office/drawing/2014/main" id="{3D33BA89-3736-B3ED-B681-E78F887D1BCC}"/>
              </a:ext>
            </a:extLst>
          </p:cNvPr>
          <p:cNvSpPr/>
          <p:nvPr/>
        </p:nvSpPr>
        <p:spPr>
          <a:xfrm>
            <a:off x="6722521" y="3240538"/>
            <a:ext cx="248140" cy="474093"/>
          </a:xfrm>
          <a:prstGeom prst="rect">
            <a:avLst/>
          </a:prstGeom>
        </p:spPr>
        <p:txBody>
          <a:bodyPr>
            <a:prstTxWarp prst="textPlain">
              <a:avLst/>
            </a:prstTxWarp>
          </a:bodyP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en-US" sz="1867" b="1" i="0" u="none" strike="noStrike" kern="0" cap="none" spc="0" normalizeH="0" baseline="0" noProof="0" dirty="0">
                <a:ln>
                  <a:noFill/>
                </a:ln>
                <a:solidFill>
                  <a:srgbClr val="FFFFFF"/>
                </a:solidFill>
                <a:effectLst/>
                <a:uLnTx/>
                <a:uFillTx/>
                <a:latin typeface="UTM Avo" panose="02040603050506020204" pitchFamily="18" charset="0"/>
              </a:rPr>
              <a:t>2</a:t>
            </a:r>
            <a:endParaRPr kumimoji="0" sz="1867" b="1" i="0" u="none" strike="noStrike" kern="0" cap="none" spc="0" normalizeH="0" baseline="0" noProof="0" dirty="0">
              <a:ln>
                <a:noFill/>
              </a:ln>
              <a:solidFill>
                <a:srgbClr val="FFFFFF"/>
              </a:solidFill>
              <a:effectLst/>
              <a:uLnTx/>
              <a:uFillTx/>
              <a:latin typeface="UTM Avo" panose="02040603050506020204" pitchFamily="18" charset="0"/>
            </a:endParaRPr>
          </a:p>
        </p:txBody>
      </p:sp>
      <p:sp>
        <p:nvSpPr>
          <p:cNvPr id="13" name="Google Shape;1980;p42">
            <a:extLst>
              <a:ext uri="{FF2B5EF4-FFF2-40B4-BE49-F238E27FC236}">
                <a16:creationId xmlns:a16="http://schemas.microsoft.com/office/drawing/2014/main" id="{EE71BAA4-B83B-A4D5-1BCD-D6EF9E9A7E16}"/>
              </a:ext>
            </a:extLst>
          </p:cNvPr>
          <p:cNvSpPr/>
          <p:nvPr/>
        </p:nvSpPr>
        <p:spPr>
          <a:xfrm>
            <a:off x="5703331" y="4306746"/>
            <a:ext cx="154639" cy="480687"/>
          </a:xfrm>
          <a:prstGeom prst="rect">
            <a:avLst/>
          </a:prstGeom>
        </p:spPr>
        <p:txBody>
          <a:bodyPr>
            <a:prstTxWarp prst="textPlain">
              <a:avLst/>
            </a:prstTxWarp>
          </a:bodyP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en-US" sz="1867" b="1" i="0" u="none" strike="noStrike" kern="0" cap="none" spc="0" normalizeH="0" baseline="0" noProof="0" dirty="0">
                <a:ln>
                  <a:noFill/>
                </a:ln>
                <a:solidFill>
                  <a:srgbClr val="FFFFFF"/>
                </a:solidFill>
                <a:effectLst/>
                <a:uLnTx/>
                <a:uFillTx/>
                <a:latin typeface="UTM Avo" panose="02040603050506020204" pitchFamily="18" charset="0"/>
              </a:rPr>
              <a:t>3</a:t>
            </a:r>
            <a:endParaRPr kumimoji="0" sz="1867" b="1" i="0" u="none" strike="noStrike" kern="0" cap="none" spc="0" normalizeH="0" baseline="0" noProof="0" dirty="0">
              <a:ln>
                <a:noFill/>
              </a:ln>
              <a:solidFill>
                <a:srgbClr val="FFFFFF"/>
              </a:solidFill>
              <a:effectLst/>
              <a:uLnTx/>
              <a:uFillTx/>
              <a:latin typeface="UTM Avo" panose="02040603050506020204" pitchFamily="18" charset="0"/>
            </a:endParaRPr>
          </a:p>
        </p:txBody>
      </p:sp>
      <p:sp>
        <p:nvSpPr>
          <p:cNvPr id="14" name="Google Shape;1981;p42">
            <a:extLst>
              <a:ext uri="{FF2B5EF4-FFF2-40B4-BE49-F238E27FC236}">
                <a16:creationId xmlns:a16="http://schemas.microsoft.com/office/drawing/2014/main" id="{D92BB334-9D27-EE37-912F-02DC6B5EA36A}"/>
              </a:ext>
            </a:extLst>
          </p:cNvPr>
          <p:cNvSpPr/>
          <p:nvPr/>
        </p:nvSpPr>
        <p:spPr>
          <a:xfrm>
            <a:off x="6833404" y="4314238"/>
            <a:ext cx="129464" cy="457911"/>
          </a:xfrm>
          <a:prstGeom prst="rect">
            <a:avLst/>
          </a:prstGeom>
        </p:spPr>
        <p:txBody>
          <a:bodyPr>
            <a:prstTxWarp prst="textPlain">
              <a:avLst/>
            </a:prstTxWarp>
          </a:bodyP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en-US" sz="1867" b="1" i="0" u="none" strike="noStrike" kern="0" cap="none" spc="0" normalizeH="0" baseline="0" noProof="0" dirty="0">
                <a:ln>
                  <a:noFill/>
                </a:ln>
                <a:solidFill>
                  <a:srgbClr val="FFFFFF"/>
                </a:solidFill>
                <a:effectLst/>
                <a:uLnTx/>
                <a:uFillTx/>
                <a:latin typeface="UTM Avo" panose="02040603050506020204" pitchFamily="18" charset="0"/>
              </a:rPr>
              <a:t>4</a:t>
            </a:r>
            <a:endParaRPr kumimoji="0" sz="1867" b="1" i="0" u="none" strike="noStrike" kern="0" cap="none" spc="0" normalizeH="0" baseline="0" noProof="0" dirty="0">
              <a:ln>
                <a:noFill/>
              </a:ln>
              <a:solidFill>
                <a:srgbClr val="FFFFFF"/>
              </a:solidFill>
              <a:effectLst/>
              <a:uLnTx/>
              <a:uFillTx/>
              <a:latin typeface="UTM Avo" panose="02040603050506020204" pitchFamily="18" charset="0"/>
            </a:endParaRPr>
          </a:p>
        </p:txBody>
      </p:sp>
      <p:sp>
        <p:nvSpPr>
          <p:cNvPr id="15" name="TextBox 14">
            <a:extLst>
              <a:ext uri="{FF2B5EF4-FFF2-40B4-BE49-F238E27FC236}">
                <a16:creationId xmlns:a16="http://schemas.microsoft.com/office/drawing/2014/main" id="{B2950C57-E850-B532-E5D4-98A5E02AF501}"/>
              </a:ext>
            </a:extLst>
          </p:cNvPr>
          <p:cNvSpPr txBox="1"/>
          <p:nvPr/>
        </p:nvSpPr>
        <p:spPr>
          <a:xfrm>
            <a:off x="2256901" y="2555266"/>
            <a:ext cx="3115577" cy="1121846"/>
          </a:xfrm>
          <a:prstGeom prst="rect">
            <a:avLst/>
          </a:prstGeom>
          <a:noFill/>
        </p:spPr>
        <p:txBody>
          <a:bodyPr wrap="square" rtlCol="0">
            <a:spAutoFit/>
          </a:bodyPr>
          <a:lstStyle/>
          <a:p>
            <a:pPr marL="0" marR="0" lvl="0" indent="0" defTabSz="1219170" eaLnBrk="1" fontAlgn="auto" latinLnBrk="0" hangingPunct="1">
              <a:lnSpc>
                <a:spcPct val="150000"/>
              </a:lnSpc>
              <a:spcBef>
                <a:spcPts val="0"/>
              </a:spcBef>
              <a:spcAft>
                <a:spcPts val="0"/>
              </a:spcAft>
              <a:buClrTx/>
              <a:buSzTx/>
              <a:buFontTx/>
              <a:buNone/>
              <a:tabLst/>
              <a:defRPr/>
            </a:pP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rPr>
              <a:t>Ôn</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rPr>
              <a:t>tập</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rPr>
              <a:t>kiến</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rPr>
              <a:t>thức</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rPr>
              <a:t>đã</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rPr>
              <a:t>học</a:t>
            </a:r>
            <a:endPar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6" name="TextBox 15">
            <a:extLst>
              <a:ext uri="{FF2B5EF4-FFF2-40B4-BE49-F238E27FC236}">
                <a16:creationId xmlns:a16="http://schemas.microsoft.com/office/drawing/2014/main" id="{C577ECE2-5AD5-7455-73F0-F37AD8BB7937}"/>
              </a:ext>
            </a:extLst>
          </p:cNvPr>
          <p:cNvSpPr txBox="1"/>
          <p:nvPr/>
        </p:nvSpPr>
        <p:spPr>
          <a:xfrm>
            <a:off x="7373754" y="2555265"/>
            <a:ext cx="3115577" cy="1121846"/>
          </a:xfrm>
          <a:prstGeom prst="rect">
            <a:avLst/>
          </a:prstGeom>
          <a:noFill/>
        </p:spPr>
        <p:txBody>
          <a:bodyPr wrap="square" rtlCol="0">
            <a:spAutoFit/>
          </a:bodyPr>
          <a:lstStyle/>
          <a:p>
            <a:pPr marL="0" marR="0" lvl="0" indent="0" algn="r" defTabSz="1219170" eaLnBrk="1" fontAlgn="auto" latinLnBrk="0" hangingPunct="1">
              <a:lnSpc>
                <a:spcPct val="150000"/>
              </a:lnSpc>
              <a:spcBef>
                <a:spcPts val="0"/>
              </a:spcBef>
              <a:spcAft>
                <a:spcPts val="0"/>
              </a:spcAft>
              <a:buClrTx/>
              <a:buSzTx/>
              <a:buFontTx/>
              <a:buNone/>
              <a:tabLst/>
              <a:defRPr/>
            </a:pP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rPr>
              <a:t>Hoàn</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rPr>
              <a:t>thành</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rPr>
              <a:t>bài</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rPr>
              <a:t>tập</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rPr>
              <a:t>vận</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rPr>
              <a:t>dụng</a:t>
            </a:r>
            <a:endPar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7" name="TextBox 16">
            <a:extLst>
              <a:ext uri="{FF2B5EF4-FFF2-40B4-BE49-F238E27FC236}">
                <a16:creationId xmlns:a16="http://schemas.microsoft.com/office/drawing/2014/main" id="{2EDDB008-E52E-2024-9760-5B63A417283D}"/>
              </a:ext>
            </a:extLst>
          </p:cNvPr>
          <p:cNvSpPr txBox="1"/>
          <p:nvPr/>
        </p:nvSpPr>
        <p:spPr>
          <a:xfrm>
            <a:off x="2215437" y="4226510"/>
            <a:ext cx="3068937" cy="1121846"/>
          </a:xfrm>
          <a:prstGeom prst="rect">
            <a:avLst/>
          </a:prstGeom>
          <a:noFill/>
        </p:spPr>
        <p:txBody>
          <a:bodyPr wrap="square" rtlCol="0">
            <a:spAutoFit/>
          </a:bodyPr>
          <a:lstStyle/>
          <a:p>
            <a:pPr marL="0" marR="0" lvl="0" indent="0" defTabSz="1219170" eaLnBrk="1" fontAlgn="auto" latinLnBrk="0" hangingPunct="1">
              <a:lnSpc>
                <a:spcPct val="150000"/>
              </a:lnSpc>
              <a:spcBef>
                <a:spcPts val="0"/>
              </a:spcBef>
              <a:spcAft>
                <a:spcPts val="0"/>
              </a:spcAft>
              <a:buClrTx/>
              <a:buSzTx/>
              <a:buFontTx/>
              <a:buNone/>
              <a:tabLst/>
              <a:defRPr/>
            </a:pP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rPr>
              <a:t>Sử</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rPr>
              <a:t>dụng</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rPr>
              <a:t> </a:t>
            </a:r>
          </a:p>
          <a:p>
            <a:pPr marL="0" marR="0" lvl="0" indent="0" defTabSz="1219170" eaLnBrk="1" fontAlgn="auto" latinLnBrk="0" hangingPunct="1">
              <a:lnSpc>
                <a:spcPct val="150000"/>
              </a:lnSpc>
              <a:spcBef>
                <a:spcPts val="0"/>
              </a:spcBef>
              <a:spcAft>
                <a:spcPts val="0"/>
              </a:spcAft>
              <a:buClrTx/>
              <a:buSzTx/>
              <a:buFontTx/>
              <a:buNone/>
              <a:tabLst/>
              <a:defRPr/>
            </a:pP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rPr>
              <a:t>tiết</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rPr>
              <a:t>kiệm</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rPr>
              <a:t>điện</a:t>
            </a:r>
            <a:endPar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8" name="TextBox 17">
            <a:extLst>
              <a:ext uri="{FF2B5EF4-FFF2-40B4-BE49-F238E27FC236}">
                <a16:creationId xmlns:a16="http://schemas.microsoft.com/office/drawing/2014/main" id="{D4DD7631-BD36-1C75-9B06-5D5D96775E43}"/>
              </a:ext>
            </a:extLst>
          </p:cNvPr>
          <p:cNvSpPr txBox="1"/>
          <p:nvPr/>
        </p:nvSpPr>
        <p:spPr>
          <a:xfrm>
            <a:off x="7335227" y="4252037"/>
            <a:ext cx="3115577" cy="1121846"/>
          </a:xfrm>
          <a:prstGeom prst="rect">
            <a:avLst/>
          </a:prstGeom>
          <a:noFill/>
        </p:spPr>
        <p:txBody>
          <a:bodyPr wrap="square" rtlCol="0">
            <a:spAutoFit/>
          </a:bodyPr>
          <a:lstStyle/>
          <a:p>
            <a:pPr marL="0" marR="0" lvl="0" indent="0" algn="r" defTabSz="1219170" eaLnBrk="1" fontAlgn="auto" latinLnBrk="0" hangingPunct="1">
              <a:lnSpc>
                <a:spcPct val="150000"/>
              </a:lnSpc>
              <a:spcBef>
                <a:spcPts val="0"/>
              </a:spcBef>
              <a:spcAft>
                <a:spcPts val="0"/>
              </a:spcAft>
              <a:buClrTx/>
              <a:buSzTx/>
              <a:buFontTx/>
              <a:buNone/>
              <a:tabLst/>
              <a:defRPr/>
            </a:pP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rPr>
              <a:t>Xem</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rPr>
              <a:t>trước</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rPr>
              <a:t> </a:t>
            </a:r>
          </a:p>
          <a:p>
            <a:pPr marL="0" marR="0" lvl="0" indent="0" algn="r" defTabSz="1219170" eaLnBrk="1" fontAlgn="auto" latinLnBrk="0" hangingPunct="1">
              <a:lnSpc>
                <a:spcPct val="150000"/>
              </a:lnSpc>
              <a:spcBef>
                <a:spcPts val="0"/>
              </a:spcBef>
              <a:spcAft>
                <a:spcPts val="0"/>
              </a:spcAft>
              <a:buClrTx/>
              <a:buSzTx/>
              <a:buFontTx/>
              <a:buNone/>
              <a:tabLst/>
              <a:defRPr/>
            </a:pP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rPr>
              <a:t>nội</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rPr>
              <a:t> dung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rPr>
              <a:t>bài</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rPr>
              <a:t> 13</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8">
                                            <p:txEl>
                                              <p:pRg st="0" end="0"/>
                                            </p:txEl>
                                          </p:spTgt>
                                        </p:tgtEl>
                                        <p:attrNameLst>
                                          <p:attrName>style.visibility</p:attrName>
                                        </p:attrNameLst>
                                      </p:cBhvr>
                                      <p:to>
                                        <p:strVal val="visible"/>
                                      </p:to>
                                    </p:set>
                                    <p:animEffect transition="in" filter="fade">
                                      <p:cBhvr>
                                        <p:cTn id="7" dur="500"/>
                                        <p:tgtEl>
                                          <p:spTgt spid="17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9"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strips(upLeft)">
                                      <p:cBhvr>
                                        <p:cTn id="12" dur="500"/>
                                        <p:tgtEl>
                                          <p:spTgt spid="7"/>
                                        </p:tgtEl>
                                      </p:cBhvr>
                                    </p:animEffect>
                                  </p:childTnLst>
                                </p:cTn>
                              </p:par>
                              <p:par>
                                <p:cTn id="13" presetID="18" presetClass="entr" presetSubtype="9"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strips(upLeft)">
                                      <p:cBhvr>
                                        <p:cTn id="15" dur="500"/>
                                        <p:tgtEl>
                                          <p:spTgt spid="15"/>
                                        </p:tgtEl>
                                      </p:cBhvr>
                                    </p:animEffect>
                                  </p:childTnLst>
                                </p:cTn>
                              </p:par>
                              <p:par>
                                <p:cTn id="16" presetID="18" presetClass="entr" presetSubtype="9" fill="hold" grpId="0" nodeType="with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strips(upLeft)">
                                      <p:cBhvr>
                                        <p:cTn id="18" dur="5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18" presetClass="entr" presetSubtype="3"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strips(upRight)">
                                      <p:cBhvr>
                                        <p:cTn id="23" dur="500"/>
                                        <p:tgtEl>
                                          <p:spTgt spid="8"/>
                                        </p:tgtEl>
                                      </p:cBhvr>
                                    </p:animEffect>
                                  </p:childTnLst>
                                </p:cTn>
                              </p:par>
                              <p:par>
                                <p:cTn id="24" presetID="18" presetClass="entr" presetSubtype="3" fill="hold" grpId="0" nodeType="with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strips(upRight)">
                                      <p:cBhvr>
                                        <p:cTn id="26" dur="500"/>
                                        <p:tgtEl>
                                          <p:spTgt spid="16"/>
                                        </p:tgtEl>
                                      </p:cBhvr>
                                    </p:animEffect>
                                  </p:childTnLst>
                                </p:cTn>
                              </p:par>
                              <p:par>
                                <p:cTn id="27" presetID="18" presetClass="entr" presetSubtype="3" fill="hold" grpId="0" nodeType="with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strips(upRight)">
                                      <p:cBhvr>
                                        <p:cTn id="29" dur="500"/>
                                        <p:tgtEl>
                                          <p:spTgt spid="4"/>
                                        </p:tgtEl>
                                      </p:cBhvr>
                                    </p:animEffect>
                                  </p:childTnLst>
                                </p:cTn>
                              </p:par>
                            </p:childTnLst>
                          </p:cTn>
                        </p:par>
                      </p:childTnLst>
                    </p:cTn>
                  </p:par>
                  <p:par>
                    <p:cTn id="30" fill="hold">
                      <p:stCondLst>
                        <p:cond delay="indefinite"/>
                      </p:stCondLst>
                      <p:childTnLst>
                        <p:par>
                          <p:cTn id="31" fill="hold">
                            <p:stCondLst>
                              <p:cond delay="0"/>
                            </p:stCondLst>
                            <p:childTnLst>
                              <p:par>
                                <p:cTn id="32" presetID="18" presetClass="entr" presetSubtype="12" fill="hold" grpId="0" nodeType="click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strips(downLeft)">
                                      <p:cBhvr>
                                        <p:cTn id="34" dur="500"/>
                                        <p:tgtEl>
                                          <p:spTgt spid="10"/>
                                        </p:tgtEl>
                                      </p:cBhvr>
                                    </p:animEffect>
                                  </p:childTnLst>
                                </p:cTn>
                              </p:par>
                              <p:par>
                                <p:cTn id="35" presetID="18" presetClass="entr" presetSubtype="12" fill="hold" grpId="0" nodeType="with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strips(downLeft)">
                                      <p:cBhvr>
                                        <p:cTn id="37" dur="500"/>
                                        <p:tgtEl>
                                          <p:spTgt spid="17"/>
                                        </p:tgtEl>
                                      </p:cBhvr>
                                    </p:animEffect>
                                  </p:childTnLst>
                                </p:cTn>
                              </p:par>
                              <p:par>
                                <p:cTn id="38" presetID="18" presetClass="entr" presetSubtype="12" fill="hold" grpId="0" nodeType="withEffect">
                                  <p:stCondLst>
                                    <p:cond delay="0"/>
                                  </p:stCondLst>
                                  <p:childTnLst>
                                    <p:set>
                                      <p:cBhvr>
                                        <p:cTn id="39" dur="1" fill="hold">
                                          <p:stCondLst>
                                            <p:cond delay="0"/>
                                          </p:stCondLst>
                                        </p:cTn>
                                        <p:tgtEl>
                                          <p:spTgt spid="5"/>
                                        </p:tgtEl>
                                        <p:attrNameLst>
                                          <p:attrName>style.visibility</p:attrName>
                                        </p:attrNameLst>
                                      </p:cBhvr>
                                      <p:to>
                                        <p:strVal val="visible"/>
                                      </p:to>
                                    </p:set>
                                    <p:animEffect transition="in" filter="strips(downLeft)">
                                      <p:cBhvr>
                                        <p:cTn id="40" dur="500"/>
                                        <p:tgtEl>
                                          <p:spTgt spid="5"/>
                                        </p:tgtEl>
                                      </p:cBhvr>
                                    </p:animEffect>
                                  </p:childTnLst>
                                </p:cTn>
                              </p:par>
                            </p:childTnLst>
                          </p:cTn>
                        </p:par>
                      </p:childTnLst>
                    </p:cTn>
                  </p:par>
                  <p:par>
                    <p:cTn id="41" fill="hold">
                      <p:stCondLst>
                        <p:cond delay="indefinite"/>
                      </p:stCondLst>
                      <p:childTnLst>
                        <p:par>
                          <p:cTn id="42" fill="hold">
                            <p:stCondLst>
                              <p:cond delay="0"/>
                            </p:stCondLst>
                            <p:childTnLst>
                              <p:par>
                                <p:cTn id="43" presetID="18" presetClass="entr" presetSubtype="6" fill="hold" grpId="0" nodeType="click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strips(downRight)">
                                      <p:cBhvr>
                                        <p:cTn id="45" dur="500"/>
                                        <p:tgtEl>
                                          <p:spTgt spid="9"/>
                                        </p:tgtEl>
                                      </p:cBhvr>
                                    </p:animEffect>
                                  </p:childTnLst>
                                </p:cTn>
                              </p:par>
                              <p:par>
                                <p:cTn id="46" presetID="18" presetClass="entr" presetSubtype="6" fill="hold" grpId="0" nodeType="withEffect">
                                  <p:stCondLst>
                                    <p:cond delay="0"/>
                                  </p:stCondLst>
                                  <p:childTnLst>
                                    <p:set>
                                      <p:cBhvr>
                                        <p:cTn id="47" dur="1" fill="hold">
                                          <p:stCondLst>
                                            <p:cond delay="0"/>
                                          </p:stCondLst>
                                        </p:cTn>
                                        <p:tgtEl>
                                          <p:spTgt spid="18"/>
                                        </p:tgtEl>
                                        <p:attrNameLst>
                                          <p:attrName>style.visibility</p:attrName>
                                        </p:attrNameLst>
                                      </p:cBhvr>
                                      <p:to>
                                        <p:strVal val="visible"/>
                                      </p:to>
                                    </p:set>
                                    <p:animEffect transition="in" filter="strips(downRight)">
                                      <p:cBhvr>
                                        <p:cTn id="48" dur="500"/>
                                        <p:tgtEl>
                                          <p:spTgt spid="18"/>
                                        </p:tgtEl>
                                      </p:cBhvr>
                                    </p:animEffect>
                                  </p:childTnLst>
                                </p:cTn>
                              </p:par>
                              <p:par>
                                <p:cTn id="49" presetID="18" presetClass="entr" presetSubtype="6" fill="hold" grpId="0" nodeType="withEffect">
                                  <p:stCondLst>
                                    <p:cond delay="0"/>
                                  </p:stCondLst>
                                  <p:childTnLst>
                                    <p:set>
                                      <p:cBhvr>
                                        <p:cTn id="50" dur="1" fill="hold">
                                          <p:stCondLst>
                                            <p:cond delay="0"/>
                                          </p:stCondLst>
                                        </p:cTn>
                                        <p:tgtEl>
                                          <p:spTgt spid="6"/>
                                        </p:tgtEl>
                                        <p:attrNameLst>
                                          <p:attrName>style.visibility</p:attrName>
                                        </p:attrNameLst>
                                      </p:cBhvr>
                                      <p:to>
                                        <p:strVal val="visible"/>
                                      </p:to>
                                    </p:set>
                                    <p:animEffect transition="in" filter="strips(downRight)">
                                      <p:cBhvr>
                                        <p:cTn id="5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5" grpId="0"/>
      <p:bldP spid="16" grpId="0"/>
      <p:bldP spid="17" grpId="0"/>
      <p:bldP spid="18"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83"/>
        <p:cNvGrpSpPr/>
        <p:nvPr/>
      </p:nvGrpSpPr>
      <p:grpSpPr>
        <a:xfrm>
          <a:off x="0" y="0"/>
          <a:ext cx="0" cy="0"/>
          <a:chOff x="0" y="0"/>
          <a:chExt cx="0" cy="0"/>
        </a:xfrm>
      </p:grpSpPr>
    </p:spTree>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276E3B09-6BB6-7846-E63D-61345B880ECF}"/>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73074CEA-9EB3-F4B5-16E1-B6A7A465FCD2}"/>
              </a:ext>
            </a:extLst>
          </p:cNvPr>
          <p:cNvSpPr txBox="1"/>
          <p:nvPr/>
        </p:nvSpPr>
        <p:spPr>
          <a:xfrm>
            <a:off x="462105" y="912740"/>
            <a:ext cx="11367083" cy="950325"/>
          </a:xfrm>
          <a:prstGeom prst="rect">
            <a:avLst/>
          </a:prstGeom>
          <a:noFill/>
        </p:spPr>
        <p:txBody>
          <a:bodyPr wrap="square" rtlCol="0">
            <a:spAutoFit/>
          </a:bodyPr>
          <a:lstStyle/>
          <a:p>
            <a:pPr algn="ctr">
              <a:lnSpc>
                <a:spcPct val="150000"/>
              </a:lnSpc>
            </a:pPr>
            <a:r>
              <a:rPr lang="en-US" sz="2000" b="1">
                <a:solidFill>
                  <a:schemeClr val="accent2">
                    <a:lumMod val="50000"/>
                  </a:schemeClr>
                </a:solidFill>
                <a:latin typeface="UTM Avo" panose="02040603050506020204" pitchFamily="18" charset="0"/>
              </a:rPr>
              <a:t>Like fanpage Hoc10 - Học 1 biết 10 để nhận thêm nhiều tài liệu giảng dạy</a:t>
            </a:r>
          </a:p>
          <a:p>
            <a:pPr algn="ctr">
              <a:lnSpc>
                <a:spcPct val="150000"/>
              </a:lnSpc>
            </a:pPr>
            <a:r>
              <a:rPr lang="en-US" sz="2000">
                <a:solidFill>
                  <a:schemeClr val="accent2">
                    <a:lumMod val="50000"/>
                  </a:schemeClr>
                </a:solidFill>
                <a:latin typeface="UTM Avo" panose="02040603050506020204" pitchFamily="18" charset="0"/>
              </a:rPr>
              <a:t>theo đường link:  </a:t>
            </a:r>
          </a:p>
        </p:txBody>
      </p:sp>
      <p:sp>
        <p:nvSpPr>
          <p:cNvPr id="4" name="Rectangle: Rounded Corners 3">
            <a:extLst>
              <a:ext uri="{FF2B5EF4-FFF2-40B4-BE49-F238E27FC236}">
                <a16:creationId xmlns:a16="http://schemas.microsoft.com/office/drawing/2014/main" id="{36931116-E0D2-A1A4-C04A-1B4185BC1AB9}"/>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hlinkClick r:id="rId4"/>
            <a:extLst>
              <a:ext uri="{FF2B5EF4-FFF2-40B4-BE49-F238E27FC236}">
                <a16:creationId xmlns:a16="http://schemas.microsoft.com/office/drawing/2014/main" id="{4E7FA468-E3A8-058B-307E-226E42C2FC5D}"/>
              </a:ext>
            </a:extLst>
          </p:cNvPr>
          <p:cNvSpPr txBox="1"/>
          <p:nvPr/>
        </p:nvSpPr>
        <p:spPr>
          <a:xfrm>
            <a:off x="2644617" y="2000034"/>
            <a:ext cx="7122253" cy="461665"/>
          </a:xfrm>
          <a:prstGeom prst="rect">
            <a:avLst/>
          </a:prstGeom>
          <a:noFill/>
        </p:spPr>
        <p:txBody>
          <a:bodyPr wrap="square" rtlCol="0">
            <a:spAutoFit/>
          </a:bodyPr>
          <a:lstStyle/>
          <a:p>
            <a:pPr algn="ctr"/>
            <a:r>
              <a:rPr lang="en-US" sz="2400" b="1" u="sng">
                <a:solidFill>
                  <a:srgbClr val="843C0C"/>
                </a:solidFill>
                <a:latin typeface="UTM Avo" panose="02040603050506020204" pitchFamily="18" charset="0"/>
                <a:hlinkClick r:id="rId4">
                  <a:extLst>
                    <a:ext uri="{A12FA001-AC4F-418D-AE19-62706E023703}">
                      <ahyp:hlinkClr xmlns:ahyp="http://schemas.microsoft.com/office/drawing/2018/hyperlinkcolor" val="tx"/>
                    </a:ext>
                  </a:extLst>
                </a:hlinkClick>
              </a:rPr>
              <a:t>Hoc10 – Học 1 biết 10</a:t>
            </a:r>
            <a:endParaRPr lang="en-US" sz="2400" b="1" u="sng">
              <a:solidFill>
                <a:srgbClr val="843C0C"/>
              </a:solidFill>
              <a:latin typeface="UTM Avo" panose="02040603050506020204" pitchFamily="18" charset="0"/>
            </a:endParaRPr>
          </a:p>
        </p:txBody>
      </p:sp>
      <p:sp>
        <p:nvSpPr>
          <p:cNvPr id="9" name="TextBox 8">
            <a:extLst>
              <a:ext uri="{FF2B5EF4-FFF2-40B4-BE49-F238E27FC236}">
                <a16:creationId xmlns:a16="http://schemas.microsoft.com/office/drawing/2014/main" id="{F3DCA951-AEC8-F4A8-7ABC-C0591311154E}"/>
              </a:ext>
            </a:extLst>
          </p:cNvPr>
          <p:cNvSpPr txBox="1"/>
          <p:nvPr/>
        </p:nvSpPr>
        <p:spPr>
          <a:xfrm>
            <a:off x="4011326" y="2381351"/>
            <a:ext cx="4321723" cy="488660"/>
          </a:xfrm>
          <a:prstGeom prst="rect">
            <a:avLst/>
          </a:prstGeom>
          <a:noFill/>
        </p:spPr>
        <p:txBody>
          <a:bodyPr wrap="square" rtlCol="0">
            <a:spAutoFit/>
          </a:bodyPr>
          <a:lstStyle/>
          <a:p>
            <a:pPr algn="ctr">
              <a:lnSpc>
                <a:spcPct val="150000"/>
              </a:lnSpc>
            </a:pPr>
            <a:r>
              <a:rPr lang="en-US" sz="2000">
                <a:solidFill>
                  <a:schemeClr val="accent2">
                    <a:lumMod val="50000"/>
                  </a:schemeClr>
                </a:solidFill>
                <a:latin typeface="UTM Avo" panose="02040603050506020204" pitchFamily="18" charset="0"/>
              </a:rPr>
              <a:t>Hoặc truy cập qua QR code</a:t>
            </a:r>
          </a:p>
        </p:txBody>
      </p:sp>
      <p:pic>
        <p:nvPicPr>
          <p:cNvPr id="12" name="Picture 2" descr="Ngón Trỏ, ngón tay, Máy tính Biểu tượng Tay - tay png tải về - Miễn phí  trong suốt Tay png Tải về.">
            <a:extLst>
              <a:ext uri="{FF2B5EF4-FFF2-40B4-BE49-F238E27FC236}">
                <a16:creationId xmlns:a16="http://schemas.microsoft.com/office/drawing/2014/main" id="{B3DBF4B3-8ACD-5E59-2A47-D38229E2ED68}"/>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1B62A7AE-7862-0289-7A46-11A21719D1AB}"/>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custDataLst>
      <p:tags r:id="rId1"/>
    </p:custDataLst>
    <p:extLst>
      <p:ext uri="{BB962C8B-B14F-4D97-AF65-F5344CB8AC3E}">
        <p14:creationId xmlns:p14="http://schemas.microsoft.com/office/powerpoint/2010/main" val="24753356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5"/>
                                        </p:tgtEl>
                                        <p:attrNameLst>
                                          <p:attrName>style.color</p:attrName>
                                        </p:attrNameLst>
                                      </p:cBhvr>
                                      <p:by>
                                        <p:hsl h="7200000" s="0" l="0"/>
                                      </p:by>
                                    </p:animClr>
                                    <p:animClr clrSpc="hsl" dir="cw">
                                      <p:cBhvr>
                                        <p:cTn id="7" dur="1000" fill="hold"/>
                                        <p:tgtEl>
                                          <p:spTgt spid="5"/>
                                        </p:tgtEl>
                                        <p:attrNameLst>
                                          <p:attrName>fillcolor</p:attrName>
                                        </p:attrNameLst>
                                      </p:cBhvr>
                                      <p:by>
                                        <p:hsl h="7200000" s="0" l="0"/>
                                      </p:by>
                                    </p:animClr>
                                    <p:animClr clrSpc="hsl" dir="cw">
                                      <p:cBhvr>
                                        <p:cTn id="8" dur="1000" fill="hold"/>
                                        <p:tgtEl>
                                          <p:spTgt spid="5"/>
                                        </p:tgtEl>
                                        <p:attrNameLst>
                                          <p:attrName>stroke.color</p:attrName>
                                        </p:attrNameLst>
                                      </p:cBhvr>
                                      <p:by>
                                        <p:hsl h="7200000" s="0" l="0"/>
                                      </p:by>
                                    </p:animClr>
                                    <p:set>
                                      <p:cBhvr>
                                        <p:cTn id="9" dur="1000" fill="hold"/>
                                        <p:tgtEl>
                                          <p:spTgt spid="5"/>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4"/>
                                        </p:tgtEl>
                                        <p:attrNameLst>
                                          <p:attrName>fillcolor</p:attrName>
                                        </p:attrNameLst>
                                      </p:cBhvr>
                                      <p:to>
                                        <a:srgbClr val="C5E0B3"/>
                                      </p:to>
                                    </p:animClr>
                                    <p:set>
                                      <p:cBhvr>
                                        <p:cTn id="12" dur="1000" fill="hold"/>
                                        <p:tgtEl>
                                          <p:spTgt spid="4"/>
                                        </p:tgtEl>
                                        <p:attrNameLst>
                                          <p:attrName>fill.type</p:attrName>
                                        </p:attrNameLst>
                                      </p:cBhvr>
                                      <p:to>
                                        <p:strVal val="solid"/>
                                      </p:to>
                                    </p:set>
                                    <p:set>
                                      <p:cBhvr>
                                        <p:cTn id="13" dur="1000" fill="hold"/>
                                        <p:tgtEl>
                                          <p:spTgt spid="4"/>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2"/>
                                        </p:tgtEl>
                                        <p:attrNameLst>
                                          <p:attrName>style.color</p:attrName>
                                        </p:attrNameLst>
                                      </p:cBhvr>
                                      <p:by>
                                        <p:hsl h="7200000" s="0" l="0"/>
                                      </p:by>
                                    </p:animClr>
                                    <p:animClr clrSpc="hsl" dir="cw">
                                      <p:cBhvr>
                                        <p:cTn id="16" dur="1000" fill="hold"/>
                                        <p:tgtEl>
                                          <p:spTgt spid="2"/>
                                        </p:tgtEl>
                                        <p:attrNameLst>
                                          <p:attrName>fillcolor</p:attrName>
                                        </p:attrNameLst>
                                      </p:cBhvr>
                                      <p:by>
                                        <p:hsl h="7200000" s="0" l="0"/>
                                      </p:by>
                                    </p:animClr>
                                    <p:animClr clrSpc="hsl" dir="cw">
                                      <p:cBhvr>
                                        <p:cTn id="17" dur="1000" fill="hold"/>
                                        <p:tgtEl>
                                          <p:spTgt spid="2"/>
                                        </p:tgtEl>
                                        <p:attrNameLst>
                                          <p:attrName>stroke.color</p:attrName>
                                        </p:attrNameLst>
                                      </p:cBhvr>
                                      <p:by>
                                        <p:hsl h="7200000" s="0" l="0"/>
                                      </p:by>
                                    </p:animClr>
                                    <p:set>
                                      <p:cBhvr>
                                        <p:cTn id="18" dur="1000" fill="hold"/>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COUNT" val="31"/>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1">
      <a:majorFont>
        <a:latin typeface="Arial"/>
        <a:ea typeface=""/>
        <a:cs typeface=""/>
      </a:majorFont>
      <a:minorFont>
        <a:latin typeface="UTM Av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9Slide.vn</Template>
  <TotalTime>29</TotalTime>
  <Words>1595</Words>
  <Application>Microsoft Office PowerPoint</Application>
  <PresentationFormat>Widescreen</PresentationFormat>
  <Paragraphs>130</Paragraphs>
  <Slides>31</Slides>
  <Notes>29</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31</vt:i4>
      </vt:variant>
    </vt:vector>
  </HeadingPairs>
  <TitlesOfParts>
    <vt:vector size="41" baseType="lpstr">
      <vt:lpstr>Amatic SC</vt:lpstr>
      <vt:lpstr>Arial</vt:lpstr>
      <vt:lpstr>Calibri</vt:lpstr>
      <vt:lpstr>Calibri Light</vt:lpstr>
      <vt:lpstr>Encode Sans Semi Condensed</vt:lpstr>
      <vt:lpstr>Noto Sans Symbols</vt:lpstr>
      <vt:lpstr>UTM Avo</vt:lpstr>
      <vt:lpstr>Wingdings</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1. Cấu tạo</vt:lpstr>
      <vt:lpstr>PowerPoint Presentation</vt:lpstr>
      <vt:lpstr>PowerPoint Presentation</vt:lpstr>
      <vt:lpstr>4. Đặc điểm</vt:lpstr>
      <vt:lpstr>PowerPoint Presentation</vt:lpstr>
      <vt:lpstr>PowerPoint Presentation</vt:lpstr>
      <vt:lpstr>1. Cấu tạo</vt:lpstr>
      <vt:lpstr>2. Nguyên lí làm việc</vt:lpstr>
      <vt:lpstr>PowerPoint Presentation</vt:lpstr>
      <vt:lpstr>PowerPoint Presentation</vt:lpstr>
      <vt:lpstr>1. Cấu tạo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9Slide.vn</Manager>
  <Company>9Slide.vn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9Slide.vn</dc:subject>
  <dc:creator>admin</dc:creator>
  <dc:description>9Slide.vn</dc:description>
  <cp:lastModifiedBy>Thuynt</cp:lastModifiedBy>
  <cp:revision>7</cp:revision>
  <dcterms:modified xsi:type="dcterms:W3CDTF">2023-11-15T01:33:35Z</dcterms:modified>
  <cp:category>9Slide.vn</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61827CDC-00CA-47E7-AC7F-0E4B5A38CF56</vt:lpwstr>
  </property>
  <property fmtid="{D5CDD505-2E9C-101B-9397-08002B2CF9AE}" pid="3" name="ArticulatePath">
    <vt:lpwstr>Template_Công nghệ 3.potm</vt:lpwstr>
  </property>
</Properties>
</file>