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84" r:id="rId2"/>
    <p:sldMasterId id="2147483696" r:id="rId3"/>
  </p:sldMasterIdLst>
  <p:notesMasterIdLst>
    <p:notesMasterId r:id="rId31"/>
  </p:notesMasterIdLst>
  <p:sldIdLst>
    <p:sldId id="256" r:id="rId4"/>
    <p:sldId id="257" r:id="rId5"/>
    <p:sldId id="258" r:id="rId6"/>
    <p:sldId id="259" r:id="rId7"/>
    <p:sldId id="260" r:id="rId8"/>
    <p:sldId id="344" r:id="rId9"/>
    <p:sldId id="379" r:id="rId10"/>
    <p:sldId id="380" r:id="rId11"/>
    <p:sldId id="363" r:id="rId12"/>
    <p:sldId id="394" r:id="rId13"/>
    <p:sldId id="383" r:id="rId14"/>
    <p:sldId id="384" r:id="rId15"/>
    <p:sldId id="385" r:id="rId16"/>
    <p:sldId id="386" r:id="rId17"/>
    <p:sldId id="396" r:id="rId18"/>
    <p:sldId id="387" r:id="rId19"/>
    <p:sldId id="261" r:id="rId20"/>
    <p:sldId id="397" r:id="rId21"/>
    <p:sldId id="398" r:id="rId22"/>
    <p:sldId id="262" r:id="rId23"/>
    <p:sldId id="399" r:id="rId24"/>
    <p:sldId id="400" r:id="rId25"/>
    <p:sldId id="401" r:id="rId26"/>
    <p:sldId id="263" r:id="rId27"/>
    <p:sldId id="264" r:id="rId28"/>
    <p:sldId id="265" r:id="rId29"/>
    <p:sldId id="378"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16"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gWdNpDqWeJw7b6OjSEYMiih9n2+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10" autoAdjust="0"/>
    <p:restoredTop sz="95149" autoAdjust="0"/>
  </p:normalViewPr>
  <p:slideViewPr>
    <p:cSldViewPr snapToGrid="0">
      <p:cViewPr varScale="1">
        <p:scale>
          <a:sx n="64" d="100"/>
          <a:sy n="64" d="100"/>
        </p:scale>
        <p:origin x="672" y="96"/>
      </p:cViewPr>
      <p:guideLst>
        <p:guide orient="horz" pos="2112"/>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51"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4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638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150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7748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1160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7969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8897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4858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2023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5664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8483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7110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vi-VN"/>
              <a:t>Bấm vào doraemon ở góc trái trên cùng để chuyển câu hỏi.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40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vi-VN"/>
              <a:t>Bấm vào doraemon ở góc trái trên cùng để chuyển câu hỏi.</a:t>
            </a:r>
            <a:endParaRPr lang="en-US"/>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2813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vi-VN"/>
              <a:t>Bấm vào doraemon ở góc trái trên cùng để chuyển câu hỏi.</a:t>
            </a:r>
            <a:endParaRPr lang="en-US"/>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5868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vi-VN"/>
              <a:t>Bấm vào doraemon ở góc trái trên cùng để chuyển câu hỏi.</a:t>
            </a:r>
            <a:endParaRPr lang="en-US"/>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6555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vi-VN"/>
              <a:t>Bấm vào doraemon ở góc trái trên cùng để chuyển sang củng cố, dặn dò.</a:t>
            </a:r>
            <a:endParaRPr lang="en-US"/>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651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1808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9111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09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0062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91734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6206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5177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88980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90437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919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063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4491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729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355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579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584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18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928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48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944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8601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0817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16AABC03-B162-4B86-B45E-E58A688EBB4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450F961C-CAD0-4223-A3DA-E2CEB429E1DC}"/>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0913361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787A995C-B04B-4C90-82EC-A2B1919941E9}"/>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3455E-3500-4D7D-8126-86E987962AA1}" type="datetimeFigureOut">
              <a:rPr lang="en-US">
                <a:solidFill>
                  <a:prstClr val="black">
                    <a:tint val="75000"/>
                  </a:prstClr>
                </a:solidFill>
              </a:rPr>
              <a:pPr/>
              <a:t>11/15/2023</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67695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0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0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04/"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3" Type="http://schemas.microsoft.com/office/2007/relationships/media" Target="../media/media3.mp3"/><Relationship Id="rId7" Type="http://schemas.openxmlformats.org/officeDocument/2006/relationships/image" Target="../media/image26.jpg"/><Relationship Id="rId12" Type="http://schemas.microsoft.com/office/2007/relationships/hdphoto" Target="../media/hdphoto2.wdp"/><Relationship Id="rId2" Type="http://schemas.openxmlformats.org/officeDocument/2006/relationships/audio" Target="../media/media2.mp3"/><Relationship Id="rId16" Type="http://schemas.microsoft.com/office/2007/relationships/hdphoto" Target="../media/hdphoto3.wdp"/><Relationship Id="rId1" Type="http://schemas.microsoft.com/office/2007/relationships/media" Target="../media/media2.mp3"/><Relationship Id="rId6" Type="http://schemas.openxmlformats.org/officeDocument/2006/relationships/notesSlide" Target="../notesSlides/notesSlide18.xml"/><Relationship Id="rId11" Type="http://schemas.openxmlformats.org/officeDocument/2006/relationships/image" Target="../media/image29.png"/><Relationship Id="rId5" Type="http://schemas.openxmlformats.org/officeDocument/2006/relationships/slideLayout" Target="../slideLayouts/slideLayout29.xml"/><Relationship Id="rId15" Type="http://schemas.openxmlformats.org/officeDocument/2006/relationships/image" Target="../media/image31.png"/><Relationship Id="rId10" Type="http://schemas.openxmlformats.org/officeDocument/2006/relationships/image" Target="../media/image28.png"/><Relationship Id="rId4" Type="http://schemas.openxmlformats.org/officeDocument/2006/relationships/audio" Target="../media/media3.mp3"/><Relationship Id="rId9" Type="http://schemas.microsoft.com/office/2007/relationships/hdphoto" Target="../media/hdphoto1.wdp"/><Relationship Id="rId14"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9.png"/><Relationship Id="rId3" Type="http://schemas.microsoft.com/office/2007/relationships/media" Target="../media/media3.mp3"/><Relationship Id="rId7" Type="http://schemas.openxmlformats.org/officeDocument/2006/relationships/image" Target="../media/image32.jpg"/><Relationship Id="rId12" Type="http://schemas.microsoft.com/office/2007/relationships/hdphoto" Target="../media/hdphoto1.wdp"/><Relationship Id="rId2" Type="http://schemas.openxmlformats.org/officeDocument/2006/relationships/audio" Target="../media/media2.mp3"/><Relationship Id="rId16" Type="http://schemas.microsoft.com/office/2007/relationships/hdphoto" Target="../media/hdphoto3.wdp"/><Relationship Id="rId1" Type="http://schemas.microsoft.com/office/2007/relationships/media" Target="../media/media2.mp3"/><Relationship Id="rId6" Type="http://schemas.openxmlformats.org/officeDocument/2006/relationships/notesSlide" Target="../notesSlides/notesSlide19.xml"/><Relationship Id="rId11" Type="http://schemas.openxmlformats.org/officeDocument/2006/relationships/image" Target="../media/image27.png"/><Relationship Id="rId5" Type="http://schemas.openxmlformats.org/officeDocument/2006/relationships/slideLayout" Target="../slideLayouts/slideLayout29.xml"/><Relationship Id="rId15" Type="http://schemas.openxmlformats.org/officeDocument/2006/relationships/image" Target="../media/image31.png"/><Relationship Id="rId10" Type="http://schemas.openxmlformats.org/officeDocument/2006/relationships/image" Target="../media/image25.png"/><Relationship Id="rId4" Type="http://schemas.openxmlformats.org/officeDocument/2006/relationships/audio" Target="../media/media3.mp3"/><Relationship Id="rId9" Type="http://schemas.openxmlformats.org/officeDocument/2006/relationships/image" Target="../media/image30.png"/><Relationship Id="rId14" Type="http://schemas.microsoft.com/office/2007/relationships/hdphoto" Target="../media/hdphoto2.wdp"/></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3" Type="http://schemas.microsoft.com/office/2007/relationships/media" Target="../media/media3.mp3"/><Relationship Id="rId7" Type="http://schemas.openxmlformats.org/officeDocument/2006/relationships/image" Target="../media/image33.jpg"/><Relationship Id="rId12" Type="http://schemas.microsoft.com/office/2007/relationships/hdphoto" Target="../media/hdphoto2.wdp"/><Relationship Id="rId2" Type="http://schemas.openxmlformats.org/officeDocument/2006/relationships/audio" Target="../media/media2.mp3"/><Relationship Id="rId16" Type="http://schemas.microsoft.com/office/2007/relationships/hdphoto" Target="../media/hdphoto3.wdp"/><Relationship Id="rId1" Type="http://schemas.microsoft.com/office/2007/relationships/media" Target="../media/media2.mp3"/><Relationship Id="rId6" Type="http://schemas.openxmlformats.org/officeDocument/2006/relationships/notesSlide" Target="../notesSlides/notesSlide20.xml"/><Relationship Id="rId11" Type="http://schemas.openxmlformats.org/officeDocument/2006/relationships/image" Target="../media/image29.png"/><Relationship Id="rId5" Type="http://schemas.openxmlformats.org/officeDocument/2006/relationships/slideLayout" Target="../slideLayouts/slideLayout29.xml"/><Relationship Id="rId15" Type="http://schemas.openxmlformats.org/officeDocument/2006/relationships/image" Target="../media/image31.png"/><Relationship Id="rId10" Type="http://schemas.openxmlformats.org/officeDocument/2006/relationships/image" Target="../media/image28.png"/><Relationship Id="rId4" Type="http://schemas.openxmlformats.org/officeDocument/2006/relationships/audio" Target="../media/media3.mp3"/><Relationship Id="rId9" Type="http://schemas.microsoft.com/office/2007/relationships/hdphoto" Target="../media/hdphoto1.wdp"/><Relationship Id="rId14" Type="http://schemas.openxmlformats.org/officeDocument/2006/relationships/image" Target="../media/image25.png"/></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3" Type="http://schemas.microsoft.com/office/2007/relationships/media" Target="../media/media3.mp3"/><Relationship Id="rId7" Type="http://schemas.openxmlformats.org/officeDocument/2006/relationships/image" Target="../media/image34.jpg"/><Relationship Id="rId12" Type="http://schemas.microsoft.com/office/2007/relationships/hdphoto" Target="../media/hdphoto2.wdp"/><Relationship Id="rId2" Type="http://schemas.openxmlformats.org/officeDocument/2006/relationships/audio" Target="../media/media2.mp3"/><Relationship Id="rId16" Type="http://schemas.microsoft.com/office/2007/relationships/hdphoto" Target="../media/hdphoto3.wdp"/><Relationship Id="rId1" Type="http://schemas.microsoft.com/office/2007/relationships/media" Target="../media/media2.mp3"/><Relationship Id="rId6" Type="http://schemas.openxmlformats.org/officeDocument/2006/relationships/notesSlide" Target="../notesSlides/notesSlide21.xml"/><Relationship Id="rId11" Type="http://schemas.openxmlformats.org/officeDocument/2006/relationships/image" Target="../media/image29.png"/><Relationship Id="rId5" Type="http://schemas.openxmlformats.org/officeDocument/2006/relationships/slideLayout" Target="../slideLayouts/slideLayout29.xml"/><Relationship Id="rId15" Type="http://schemas.openxmlformats.org/officeDocument/2006/relationships/image" Target="../media/image31.png"/><Relationship Id="rId10" Type="http://schemas.openxmlformats.org/officeDocument/2006/relationships/image" Target="../media/image28.png"/><Relationship Id="rId4" Type="http://schemas.openxmlformats.org/officeDocument/2006/relationships/audio" Target="../media/media3.mp3"/><Relationship Id="rId9" Type="http://schemas.microsoft.com/office/2007/relationships/hdphoto" Target="../media/hdphoto1.wdp"/><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3" Type="http://schemas.microsoft.com/office/2007/relationships/media" Target="../media/media3.mp3"/><Relationship Id="rId7" Type="http://schemas.openxmlformats.org/officeDocument/2006/relationships/image" Target="../media/image35.jpg"/><Relationship Id="rId12" Type="http://schemas.microsoft.com/office/2007/relationships/hdphoto" Target="../media/hdphoto2.wdp"/><Relationship Id="rId2" Type="http://schemas.openxmlformats.org/officeDocument/2006/relationships/audio" Target="../media/media2.mp3"/><Relationship Id="rId16" Type="http://schemas.openxmlformats.org/officeDocument/2006/relationships/image" Target="../media/image25.png"/><Relationship Id="rId1" Type="http://schemas.microsoft.com/office/2007/relationships/media" Target="../media/media2.mp3"/><Relationship Id="rId6" Type="http://schemas.openxmlformats.org/officeDocument/2006/relationships/notesSlide" Target="../notesSlides/notesSlide22.xml"/><Relationship Id="rId11" Type="http://schemas.openxmlformats.org/officeDocument/2006/relationships/image" Target="../media/image29.png"/><Relationship Id="rId5" Type="http://schemas.openxmlformats.org/officeDocument/2006/relationships/slideLayout" Target="../slideLayouts/slideLayout29.xml"/><Relationship Id="rId15" Type="http://schemas.microsoft.com/office/2007/relationships/hdphoto" Target="../media/hdphoto3.wdp"/><Relationship Id="rId10" Type="http://schemas.openxmlformats.org/officeDocument/2006/relationships/image" Target="../media/image28.png"/><Relationship Id="rId4" Type="http://schemas.openxmlformats.org/officeDocument/2006/relationships/audio" Target="../media/media3.mp3"/><Relationship Id="rId9" Type="http://schemas.microsoft.com/office/2007/relationships/hdphoto" Target="../media/hdphoto1.wdp"/><Relationship Id="rId1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0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2.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4.wdp"/><Relationship Id="rId5" Type="http://schemas.openxmlformats.org/officeDocument/2006/relationships/image" Target="../media/image41.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6" name="Title 1">
            <a:extLst>
              <a:ext uri="{FF2B5EF4-FFF2-40B4-BE49-F238E27FC236}">
                <a16:creationId xmlns:a16="http://schemas.microsoft.com/office/drawing/2014/main" id="{C1E5D1FB-64B9-450A-8A04-CB5D55E9B954}"/>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2" name="Title 1">
            <a:extLst>
              <a:ext uri="{FF2B5EF4-FFF2-40B4-BE49-F238E27FC236}">
                <a16:creationId xmlns:a16="http://schemas.microsoft.com/office/drawing/2014/main" id="{B6D8DE4F-8673-92DD-422F-715931971E91}"/>
              </a:ext>
            </a:extLst>
          </p:cNvPr>
          <p:cNvSpPr txBox="1">
            <a:spLocks/>
          </p:cNvSpPr>
          <p:nvPr/>
        </p:nvSpPr>
        <p:spPr>
          <a:xfrm>
            <a:off x="346461" y="80878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8</a:t>
            </a:r>
            <a:r>
              <a:rPr lang="vi-VN" sz="5400" b="1" dirty="0">
                <a:solidFill>
                  <a:srgbClr val="002060"/>
                </a:solidFill>
                <a:latin typeface="UTM Avo" panose="02040603050506020204" pitchFamily="18" charset="0"/>
              </a:rPr>
              <a:t>: Đa dạng thế giới sống</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6BB20391-F7C2-FC56-004E-E6255FA99187}"/>
              </a:ext>
            </a:extLst>
          </p:cNvPr>
          <p:cNvSpPr txBox="1">
            <a:spLocks/>
          </p:cNvSpPr>
          <p:nvPr/>
        </p:nvSpPr>
        <p:spPr>
          <a:xfrm>
            <a:off x="0" y="2854570"/>
            <a:ext cx="1219200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8: </a:t>
            </a:r>
            <a:r>
              <a:rPr lang="en-US" sz="6000" b="1" dirty="0" err="1">
                <a:solidFill>
                  <a:srgbClr val="FF0000"/>
                </a:solidFill>
                <a:latin typeface="UTM Avo" panose="02040603050506020204" pitchFamily="18" charset="0"/>
              </a:rPr>
              <a:t>Đa</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dạng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nấm</a:t>
            </a:r>
            <a:endParaRPr lang="en-US" sz="6000" b="1" dirty="0">
              <a:solidFill>
                <a:srgbClr val="FF0000"/>
              </a:solidFill>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C733B37B-7E4D-48D3-BC42-BC43A1620191}"/>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4" name="Google Shape;123;p16">
            <a:extLst>
              <a:ext uri="{FF2B5EF4-FFF2-40B4-BE49-F238E27FC236}">
                <a16:creationId xmlns:a16="http://schemas.microsoft.com/office/drawing/2014/main" id="{AB91DD12-2338-4F16-AA8B-C605D8D7DEC6}"/>
              </a:ext>
            </a:extLst>
          </p:cNvPr>
          <p:cNvSpPr txBox="1">
            <a:spLocks/>
          </p:cNvSpPr>
          <p:nvPr/>
        </p:nvSpPr>
        <p:spPr>
          <a:xfrm>
            <a:off x="608984" y="1546284"/>
            <a:ext cx="11323936" cy="1503915"/>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189" indent="-457189" algn="just">
              <a:spcBef>
                <a:spcPts val="800"/>
              </a:spcBef>
              <a:buFont typeface="Wingdings" panose="05000000000000000000" pitchFamily="2" charset="2"/>
              <a:buChar char="§"/>
            </a:pPr>
            <a:r>
              <a:rPr lang="en-US" sz="2667" i="1">
                <a:solidFill>
                  <a:sysClr val="windowText" lastClr="000000"/>
                </a:solidFill>
                <a:latin typeface="UTM Avo" panose="02040603050506020204" pitchFamily="18" charset="0"/>
              </a:rPr>
              <a:t>Hãy nói tên mỗi loại nấm trong Hình 18.1</a:t>
            </a:r>
          </a:p>
          <a:p>
            <a:pPr marL="457189" indent="-457189" algn="just">
              <a:spcBef>
                <a:spcPts val="800"/>
              </a:spcBef>
              <a:buFont typeface="Wingdings" panose="05000000000000000000" pitchFamily="2" charset="2"/>
              <a:buChar char="§"/>
            </a:pPr>
            <a:r>
              <a:rPr lang="en-US" sz="2667" i="1">
                <a:solidFill>
                  <a:sysClr val="windowText" lastClr="000000"/>
                </a:solidFill>
                <a:latin typeface="UTM Avo" panose="02040603050506020204" pitchFamily="18" charset="0"/>
              </a:rPr>
              <a:t>Vì sao nấm không thuộc về giới Thực vật hay giới Động vật?</a:t>
            </a:r>
            <a:endParaRPr lang="en-US" sz="2667" i="1" dirty="0">
              <a:solidFill>
                <a:sysClr val="windowText" lastClr="000000"/>
              </a:solidFill>
              <a:latin typeface="UTM Avo" panose="02040603050506020204" pitchFamily="18" charset="0"/>
            </a:endParaRPr>
          </a:p>
        </p:txBody>
      </p:sp>
      <p:pic>
        <p:nvPicPr>
          <p:cNvPr id="3" name="Picture 2">
            <a:extLst>
              <a:ext uri="{FF2B5EF4-FFF2-40B4-BE49-F238E27FC236}">
                <a16:creationId xmlns:a16="http://schemas.microsoft.com/office/drawing/2014/main" id="{DDFFB576-C706-4595-8F9B-5E361E9502AB}"/>
              </a:ext>
            </a:extLst>
          </p:cNvPr>
          <p:cNvPicPr>
            <a:picLocks noChangeAspect="1"/>
          </p:cNvPicPr>
          <p:nvPr/>
        </p:nvPicPr>
        <p:blipFill>
          <a:blip r:embed="rId4"/>
          <a:stretch>
            <a:fillRect/>
          </a:stretch>
        </p:blipFill>
        <p:spPr>
          <a:xfrm>
            <a:off x="259080" y="2469813"/>
            <a:ext cx="11012001" cy="32451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5AEB2B31-BBDB-4919-AFEE-4B2F96FC2280}"/>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625493" y="1239133"/>
            <a:ext cx="11047698" cy="9772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tabLst>
                <a:tab pos="3581400" algn="l"/>
              </a:tabLst>
            </a:pPr>
            <a:r>
              <a:rPr lang="vi-VN" sz="2800" b="1">
                <a:solidFill>
                  <a:schemeClr val="accent2"/>
                </a:solidFill>
                <a:latin typeface="UTM Avo" panose="02040603050506020204" pitchFamily="18" charset="0"/>
              </a:rPr>
              <a:t>I. SỰ ĐA DẠNG CỦA NẤM</a:t>
            </a:r>
          </a:p>
        </p:txBody>
      </p:sp>
      <p:sp>
        <p:nvSpPr>
          <p:cNvPr id="9" name="Google Shape;176;p22">
            <a:extLst>
              <a:ext uri="{FF2B5EF4-FFF2-40B4-BE49-F238E27FC236}">
                <a16:creationId xmlns:a16="http://schemas.microsoft.com/office/drawing/2014/main" id="{D93D9EE9-1959-41B2-A1EF-6AC9AA9C3C52}"/>
              </a:ext>
            </a:extLst>
          </p:cNvPr>
          <p:cNvSpPr txBox="1">
            <a:spLocks/>
          </p:cNvSpPr>
          <p:nvPr/>
        </p:nvSpPr>
        <p:spPr>
          <a:xfrm>
            <a:off x="3792655" y="2087879"/>
            <a:ext cx="6486400" cy="5890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pt-BR" sz="2800" b="1">
                <a:latin typeface="UTM Avo" panose="02040603050506020204" pitchFamily="18" charset="0"/>
              </a:rPr>
              <a:t>Quan sát Hình 18.2, 18.3</a:t>
            </a:r>
            <a:endParaRPr lang="pt-BR" sz="2800" b="1" dirty="0">
              <a:latin typeface="UTM Avo" panose="02040603050506020204" pitchFamily="18" charset="0"/>
            </a:endParaRPr>
          </a:p>
        </p:txBody>
      </p:sp>
      <p:sp>
        <p:nvSpPr>
          <p:cNvPr id="10" name="Text Placeholder 3">
            <a:extLst>
              <a:ext uri="{FF2B5EF4-FFF2-40B4-BE49-F238E27FC236}">
                <a16:creationId xmlns:a16="http://schemas.microsoft.com/office/drawing/2014/main" id="{A493232C-837A-43E1-9BEE-45C43EB6C069}"/>
              </a:ext>
            </a:extLst>
          </p:cNvPr>
          <p:cNvSpPr txBox="1">
            <a:spLocks/>
          </p:cNvSpPr>
          <p:nvPr/>
        </p:nvSpPr>
        <p:spPr>
          <a:xfrm>
            <a:off x="2019628" y="5618867"/>
            <a:ext cx="8259427" cy="76371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67" i="1">
                <a:solidFill>
                  <a:schemeClr val="accent2">
                    <a:lumMod val="50000"/>
                  </a:schemeClr>
                </a:solidFill>
                <a:latin typeface="UTM Avo" panose="02040603050506020204" pitchFamily="18" charset="0"/>
              </a:rPr>
              <a:t>Em hãy nêu các đặc điểm để nhận biết nấm, các kiểu dinh dưỡng của nấm.</a:t>
            </a:r>
          </a:p>
        </p:txBody>
      </p:sp>
      <p:pic>
        <p:nvPicPr>
          <p:cNvPr id="5" name="Picture 4">
            <a:extLst>
              <a:ext uri="{FF2B5EF4-FFF2-40B4-BE49-F238E27FC236}">
                <a16:creationId xmlns:a16="http://schemas.microsoft.com/office/drawing/2014/main" id="{A2EF430A-86AB-427E-9A8F-F4059927EBF2}"/>
              </a:ext>
            </a:extLst>
          </p:cNvPr>
          <p:cNvPicPr>
            <a:picLocks noChangeAspect="1"/>
          </p:cNvPicPr>
          <p:nvPr/>
        </p:nvPicPr>
        <p:blipFill>
          <a:blip r:embed="rId4"/>
          <a:stretch>
            <a:fillRect/>
          </a:stretch>
        </p:blipFill>
        <p:spPr>
          <a:xfrm>
            <a:off x="2812109" y="2676932"/>
            <a:ext cx="6567781" cy="29126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circle(in)">
                                      <p:cBhvr>
                                        <p:cTn id="20"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Text Placeholder 1">
            <a:extLst>
              <a:ext uri="{FF2B5EF4-FFF2-40B4-BE49-F238E27FC236}">
                <a16:creationId xmlns:a16="http://schemas.microsoft.com/office/drawing/2014/main" id="{527BBC19-A8EB-48B3-9640-66140D282963}"/>
              </a:ext>
            </a:extLst>
          </p:cNvPr>
          <p:cNvSpPr txBox="1">
            <a:spLocks/>
          </p:cNvSpPr>
          <p:nvPr/>
        </p:nvSpPr>
        <p:spPr>
          <a:xfrm>
            <a:off x="0" y="1656377"/>
            <a:ext cx="12192000" cy="692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a:solidFill>
                  <a:sysClr val="windowText" lastClr="000000"/>
                </a:solidFill>
                <a:latin typeface="UTM Avo" panose="02040603050506020204" pitchFamily="18" charset="0"/>
              </a:rPr>
              <a:t>Các đặc điểm nhận biết nấm và cách dinh dưỡng của nấm</a:t>
            </a:r>
            <a:endParaRPr lang="en-US" sz="2800" b="1" dirty="0">
              <a:solidFill>
                <a:sysClr val="windowText" lastClr="000000"/>
              </a:solidFill>
              <a:latin typeface="UTM Avo" panose="02040603050506020204" pitchFamily="18" charset="0"/>
            </a:endParaRPr>
          </a:p>
        </p:txBody>
      </p:sp>
      <p:sp>
        <p:nvSpPr>
          <p:cNvPr id="7" name="Rounded Rectangle 3">
            <a:extLst>
              <a:ext uri="{FF2B5EF4-FFF2-40B4-BE49-F238E27FC236}">
                <a16:creationId xmlns:a16="http://schemas.microsoft.com/office/drawing/2014/main" id="{517A81BD-09AA-4F37-9C17-A21221DCC8B7}"/>
              </a:ext>
            </a:extLst>
          </p:cNvPr>
          <p:cNvSpPr/>
          <p:nvPr/>
        </p:nvSpPr>
        <p:spPr>
          <a:xfrm>
            <a:off x="6693104" y="2562484"/>
            <a:ext cx="4915813" cy="1180187"/>
          </a:xfrm>
          <a:prstGeom prst="round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UTM Avo" panose="02040603050506020204" pitchFamily="18" charset="0"/>
              </a:rPr>
              <a:t>Là sinh vật nhân thực, thành tế bào cấu tạo bằng </a:t>
            </a:r>
            <a:r>
              <a:rPr lang="en-US" sz="2400" dirty="0" err="1">
                <a:latin typeface="UTM Avo" panose="02040603050506020204" pitchFamily="18" charset="0"/>
              </a:rPr>
              <a:t>chất</a:t>
            </a:r>
            <a:r>
              <a:rPr lang="en-US" sz="2400" dirty="0">
                <a:latin typeface="UTM Avo" panose="02040603050506020204" pitchFamily="18" charset="0"/>
              </a:rPr>
              <a:t> </a:t>
            </a:r>
            <a:r>
              <a:rPr lang="en-US" sz="2400" dirty="0" err="1">
                <a:latin typeface="UTM Avo" panose="02040603050506020204" pitchFamily="18" charset="0"/>
              </a:rPr>
              <a:t>kitin</a:t>
            </a:r>
            <a:r>
              <a:rPr lang="vi-VN" sz="2400" dirty="0">
                <a:latin typeface="UTM Avo" panose="02040603050506020204" pitchFamily="18" charset="0"/>
              </a:rPr>
              <a:t>.</a:t>
            </a:r>
            <a:endParaRPr lang="en-US" sz="2400" dirty="0">
              <a:latin typeface="UTM Avo" panose="02040603050506020204" pitchFamily="18" charset="0"/>
            </a:endParaRPr>
          </a:p>
        </p:txBody>
      </p:sp>
      <p:sp>
        <p:nvSpPr>
          <p:cNvPr id="8" name="Rounded Rectangle 4">
            <a:extLst>
              <a:ext uri="{FF2B5EF4-FFF2-40B4-BE49-F238E27FC236}">
                <a16:creationId xmlns:a16="http://schemas.microsoft.com/office/drawing/2014/main" id="{6B9D5E11-65A8-4A4C-94BD-C8969BBF49D7}"/>
              </a:ext>
            </a:extLst>
          </p:cNvPr>
          <p:cNvSpPr/>
          <p:nvPr/>
        </p:nvSpPr>
        <p:spPr>
          <a:xfrm>
            <a:off x="583083" y="2562484"/>
            <a:ext cx="5549799" cy="1180187"/>
          </a:xfrm>
          <a:prstGeom prst="round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UTM Avo" panose="02040603050506020204" pitchFamily="18" charset="0"/>
              </a:rPr>
              <a:t>Là sinh vật dị dưỡng, thức ăn là các chất hữu cơ trong </a:t>
            </a:r>
            <a:r>
              <a:rPr lang="en-US" sz="2400" dirty="0" err="1">
                <a:latin typeface="UTM Avo" panose="02040603050506020204" pitchFamily="18" charset="0"/>
              </a:rPr>
              <a:t>môi</a:t>
            </a:r>
            <a:r>
              <a:rPr lang="en-US" sz="2400" dirty="0">
                <a:latin typeface="UTM Avo" panose="02040603050506020204" pitchFamily="18" charset="0"/>
              </a:rPr>
              <a:t> </a:t>
            </a:r>
            <a:r>
              <a:rPr lang="en-US" sz="2400" dirty="0" err="1">
                <a:latin typeface="UTM Avo" panose="02040603050506020204" pitchFamily="18" charset="0"/>
              </a:rPr>
              <a:t>trường</a:t>
            </a:r>
            <a:r>
              <a:rPr lang="vi-VN" sz="2400" dirty="0">
                <a:latin typeface="UTM Avo" panose="02040603050506020204" pitchFamily="18" charset="0"/>
              </a:rPr>
              <a:t>.</a:t>
            </a:r>
            <a:endParaRPr lang="en-US" sz="2400" dirty="0">
              <a:latin typeface="UTM Avo" panose="02040603050506020204" pitchFamily="18" charset="0"/>
            </a:endParaRPr>
          </a:p>
        </p:txBody>
      </p:sp>
      <p:sp>
        <p:nvSpPr>
          <p:cNvPr id="9" name="Rounded Rectangle 5">
            <a:extLst>
              <a:ext uri="{FF2B5EF4-FFF2-40B4-BE49-F238E27FC236}">
                <a16:creationId xmlns:a16="http://schemas.microsoft.com/office/drawing/2014/main" id="{DC1E3434-11F6-4B7E-A0A0-080E95A4033C}"/>
              </a:ext>
            </a:extLst>
          </p:cNvPr>
          <p:cNvSpPr/>
          <p:nvPr/>
        </p:nvSpPr>
        <p:spPr>
          <a:xfrm>
            <a:off x="3638092" y="4016296"/>
            <a:ext cx="4915813" cy="1180187"/>
          </a:xfrm>
          <a:prstGeom prst="round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UTM Avo" panose="02040603050506020204" pitchFamily="18" charset="0"/>
              </a:rPr>
              <a:t>Môi trường sống đa dạng: cộng sinh, kí sinh, đất ẩm,…</a:t>
            </a:r>
          </a:p>
        </p:txBody>
      </p:sp>
      <p:sp>
        <p:nvSpPr>
          <p:cNvPr id="10" name="Rounded Rectangle 6">
            <a:extLst>
              <a:ext uri="{FF2B5EF4-FFF2-40B4-BE49-F238E27FC236}">
                <a16:creationId xmlns:a16="http://schemas.microsoft.com/office/drawing/2014/main" id="{699D8890-C9FF-49CC-AD28-E0F97DC0BD07}"/>
              </a:ext>
            </a:extLst>
          </p:cNvPr>
          <p:cNvSpPr/>
          <p:nvPr/>
        </p:nvSpPr>
        <p:spPr>
          <a:xfrm>
            <a:off x="2375002" y="5446876"/>
            <a:ext cx="7441995" cy="1180187"/>
          </a:xfrm>
          <a:prstGeom prst="round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UTM Avo" panose="02040603050506020204" pitchFamily="18" charset="0"/>
              </a:rPr>
              <a:t>Cơ thể dạng đơn bào và đa bào. Cấu tạo nấm đa bào gồm mũ nấm, thân nấm, </a:t>
            </a:r>
            <a:r>
              <a:rPr lang="en-US" sz="2400" dirty="0" err="1">
                <a:latin typeface="UTM Avo" panose="02040603050506020204" pitchFamily="18" charset="0"/>
              </a:rPr>
              <a:t>sợi</a:t>
            </a:r>
            <a:r>
              <a:rPr lang="en-US" sz="2400" dirty="0">
                <a:latin typeface="UTM Avo" panose="02040603050506020204" pitchFamily="18" charset="0"/>
              </a:rPr>
              <a:t> </a:t>
            </a:r>
            <a:r>
              <a:rPr lang="en-US" sz="2400" dirty="0" err="1">
                <a:latin typeface="UTM Avo" panose="02040603050506020204" pitchFamily="18" charset="0"/>
              </a:rPr>
              <a:t>nấm</a:t>
            </a:r>
            <a:r>
              <a:rPr lang="vi-VN" sz="2400" dirty="0">
                <a:latin typeface="UTM Avo" panose="02040603050506020204" pitchFamily="18" charset="0"/>
              </a:rPr>
              <a:t>.</a:t>
            </a:r>
            <a:endParaRPr lang="en-US" sz="2400" dirty="0">
              <a:latin typeface="UTM Avo" panose="02040603050506020204" pitchFamily="18" charset="0"/>
            </a:endParaRPr>
          </a:p>
        </p:txBody>
      </p:sp>
    </p:spTree>
    <p:extLst>
      <p:ext uri="{BB962C8B-B14F-4D97-AF65-F5344CB8AC3E}">
        <p14:creationId xmlns:p14="http://schemas.microsoft.com/office/powerpoint/2010/main" val="39033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Google Shape;144;p19">
            <a:extLst>
              <a:ext uri="{FF2B5EF4-FFF2-40B4-BE49-F238E27FC236}">
                <a16:creationId xmlns:a16="http://schemas.microsoft.com/office/drawing/2014/main" id="{C1F16E10-ACA9-4E77-97C3-2602C81250B9}"/>
              </a:ext>
            </a:extLst>
          </p:cNvPr>
          <p:cNvSpPr txBox="1">
            <a:spLocks/>
          </p:cNvSpPr>
          <p:nvPr/>
        </p:nvSpPr>
        <p:spPr>
          <a:xfrm>
            <a:off x="651663" y="1362417"/>
            <a:ext cx="7254087" cy="9212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pt-BR" sz="3200" b="1">
                <a:latin typeface="UTM Avo" panose="02040603050506020204" pitchFamily="18" charset="0"/>
              </a:rPr>
              <a:t>Quan sát Hình 18.4, 18.5, 18.6</a:t>
            </a:r>
            <a:endParaRPr lang="pt-BR" sz="3200" b="1" dirty="0">
              <a:latin typeface="UTM Avo" panose="02040603050506020204" pitchFamily="18" charset="0"/>
            </a:endParaRPr>
          </a:p>
        </p:txBody>
      </p:sp>
      <p:sp>
        <p:nvSpPr>
          <p:cNvPr id="10" name="Google Shape;145;p19">
            <a:extLst>
              <a:ext uri="{FF2B5EF4-FFF2-40B4-BE49-F238E27FC236}">
                <a16:creationId xmlns:a16="http://schemas.microsoft.com/office/drawing/2014/main" id="{6B4826F9-96B6-494C-8737-6D7FB1D14502}"/>
              </a:ext>
            </a:extLst>
          </p:cNvPr>
          <p:cNvSpPr txBox="1">
            <a:spLocks/>
          </p:cNvSpPr>
          <p:nvPr/>
        </p:nvSpPr>
        <p:spPr>
          <a:xfrm>
            <a:off x="2032325" y="2455067"/>
            <a:ext cx="8127350" cy="1508419"/>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667">
                <a:solidFill>
                  <a:schemeClr val="accent2">
                    <a:lumMod val="50000"/>
                  </a:schemeClr>
                </a:solidFill>
                <a:latin typeface="UTM Avo" panose="02040603050506020204" pitchFamily="18" charset="0"/>
              </a:rPr>
              <a:t>Em hãy lập bảng để phân biệt các nhóm nấm (tên nhóm nấm, đặc điểm, ví dụ đại diện).</a:t>
            </a:r>
            <a:endParaRPr lang="en-US" sz="2667" dirty="0">
              <a:solidFill>
                <a:schemeClr val="accent2">
                  <a:lumMod val="50000"/>
                </a:schemeClr>
              </a:solidFill>
              <a:latin typeface="UTM Avo" panose="02040603050506020204" pitchFamily="18" charset="0"/>
            </a:endParaRPr>
          </a:p>
        </p:txBody>
      </p:sp>
      <p:pic>
        <p:nvPicPr>
          <p:cNvPr id="4" name="Picture 3">
            <a:extLst>
              <a:ext uri="{FF2B5EF4-FFF2-40B4-BE49-F238E27FC236}">
                <a16:creationId xmlns:a16="http://schemas.microsoft.com/office/drawing/2014/main" id="{18C92E3F-25AB-4E94-9CB3-5CBE0D11C888}"/>
              </a:ext>
            </a:extLst>
          </p:cNvPr>
          <p:cNvPicPr>
            <a:picLocks noChangeAspect="1"/>
          </p:cNvPicPr>
          <p:nvPr/>
        </p:nvPicPr>
        <p:blipFill>
          <a:blip r:embed="rId4"/>
          <a:stretch>
            <a:fillRect/>
          </a:stretch>
        </p:blipFill>
        <p:spPr>
          <a:xfrm>
            <a:off x="1786790" y="3429000"/>
            <a:ext cx="8618419" cy="3077224"/>
          </a:xfrm>
          <a:prstGeom prst="rect">
            <a:avLst/>
          </a:prstGeom>
        </p:spPr>
      </p:pic>
    </p:spTree>
    <p:extLst>
      <p:ext uri="{BB962C8B-B14F-4D97-AF65-F5344CB8AC3E}">
        <p14:creationId xmlns:p14="http://schemas.microsoft.com/office/powerpoint/2010/main" val="180607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Text Placeholder 1">
            <a:extLst>
              <a:ext uri="{FF2B5EF4-FFF2-40B4-BE49-F238E27FC236}">
                <a16:creationId xmlns:a16="http://schemas.microsoft.com/office/drawing/2014/main" id="{CF8D6DDF-BA93-40F3-92C9-F906BEF6766B}"/>
              </a:ext>
            </a:extLst>
          </p:cNvPr>
          <p:cNvSpPr txBox="1">
            <a:spLocks/>
          </p:cNvSpPr>
          <p:nvPr/>
        </p:nvSpPr>
        <p:spPr>
          <a:xfrm>
            <a:off x="0" y="1742181"/>
            <a:ext cx="12192000" cy="692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933" b="1" dirty="0">
                <a:solidFill>
                  <a:sysClr val="windowText" lastClr="000000"/>
                </a:solidFill>
                <a:latin typeface="UTM Avo" panose="02040603050506020204" pitchFamily="18" charset="0"/>
              </a:rPr>
              <a:t>Bảng phân biệt các nhóm nấm </a:t>
            </a:r>
          </a:p>
        </p:txBody>
      </p:sp>
      <p:graphicFrame>
        <p:nvGraphicFramePr>
          <p:cNvPr id="7" name="Table 6">
            <a:extLst>
              <a:ext uri="{FF2B5EF4-FFF2-40B4-BE49-F238E27FC236}">
                <a16:creationId xmlns:a16="http://schemas.microsoft.com/office/drawing/2014/main" id="{4892F1EC-A9D4-49A9-8E50-28CD1ACF4385}"/>
              </a:ext>
            </a:extLst>
          </p:cNvPr>
          <p:cNvGraphicFramePr>
            <a:graphicFrameLocks noGrp="1"/>
          </p:cNvGraphicFramePr>
          <p:nvPr>
            <p:extLst>
              <p:ext uri="{D42A27DB-BD31-4B8C-83A1-F6EECF244321}">
                <p14:modId xmlns:p14="http://schemas.microsoft.com/office/powerpoint/2010/main" val="1751885811"/>
              </p:ext>
            </p:extLst>
          </p:nvPr>
        </p:nvGraphicFramePr>
        <p:xfrm>
          <a:off x="516942" y="2434981"/>
          <a:ext cx="11206884" cy="3505541"/>
        </p:xfrm>
        <a:graphic>
          <a:graphicData uri="http://schemas.openxmlformats.org/drawingml/2006/table">
            <a:tbl>
              <a:tblPr firstRow="1" bandRow="1"/>
              <a:tblGrid>
                <a:gridCol w="2687244">
                  <a:extLst>
                    <a:ext uri="{9D8B030D-6E8A-4147-A177-3AD203B41FA5}">
                      <a16:colId xmlns:a16="http://schemas.microsoft.com/office/drawing/2014/main" val="20000"/>
                    </a:ext>
                  </a:extLst>
                </a:gridCol>
                <a:gridCol w="4237812">
                  <a:extLst>
                    <a:ext uri="{9D8B030D-6E8A-4147-A177-3AD203B41FA5}">
                      <a16:colId xmlns:a16="http://schemas.microsoft.com/office/drawing/2014/main" val="20001"/>
                    </a:ext>
                  </a:extLst>
                </a:gridCol>
                <a:gridCol w="4281828">
                  <a:extLst>
                    <a:ext uri="{9D8B030D-6E8A-4147-A177-3AD203B41FA5}">
                      <a16:colId xmlns:a16="http://schemas.microsoft.com/office/drawing/2014/main" val="20002"/>
                    </a:ext>
                  </a:extLst>
                </a:gridCol>
              </a:tblGrid>
              <a:tr h="707052">
                <a:tc>
                  <a:txBody>
                    <a:bodyPr/>
                    <a:lstStyle/>
                    <a:p>
                      <a:pPr algn="ctr">
                        <a:lnSpc>
                          <a:spcPts val="4000"/>
                        </a:lnSpc>
                        <a:spcBef>
                          <a:spcPts val="400"/>
                        </a:spcBef>
                        <a:spcAft>
                          <a:spcPts val="400"/>
                        </a:spcAft>
                      </a:pPr>
                      <a:r>
                        <a:rPr lang="en-US" sz="2400" b="1" dirty="0">
                          <a:latin typeface="UTM Avo" panose="02040603050506020204" pitchFamily="18" charset="0"/>
                        </a:rPr>
                        <a:t>Tên</a:t>
                      </a:r>
                      <a:r>
                        <a:rPr lang="en-US" sz="2400" b="1" baseline="0" dirty="0">
                          <a:latin typeface="UTM Avo" panose="02040603050506020204" pitchFamily="18" charset="0"/>
                        </a:rPr>
                        <a:t> nhóm nấm</a:t>
                      </a:r>
                      <a:endParaRPr lang="en-US" sz="2400" b="1" dirty="0">
                        <a:latin typeface="UTM Avo" panose="02040603050506020204" pitchFamily="18" charset="0"/>
                      </a:endParaRPr>
                    </a:p>
                  </a:txBody>
                  <a:tcPr marL="121920" marR="121920" marT="60960" marB="60960">
                    <a:solidFill>
                      <a:schemeClr val="accent2"/>
                    </a:solidFill>
                  </a:tcPr>
                </a:tc>
                <a:tc>
                  <a:txBody>
                    <a:bodyPr/>
                    <a:lstStyle/>
                    <a:p>
                      <a:pPr algn="ctr">
                        <a:lnSpc>
                          <a:spcPts val="4000"/>
                        </a:lnSpc>
                        <a:spcBef>
                          <a:spcPts val="400"/>
                        </a:spcBef>
                        <a:spcAft>
                          <a:spcPts val="400"/>
                        </a:spcAft>
                      </a:pPr>
                      <a:r>
                        <a:rPr lang="en-US" sz="2400" b="1" dirty="0">
                          <a:latin typeface="UTM Avo" panose="02040603050506020204" pitchFamily="18" charset="0"/>
                        </a:rPr>
                        <a:t>Đặc</a:t>
                      </a:r>
                      <a:r>
                        <a:rPr lang="en-US" sz="2400" b="1" baseline="0" dirty="0">
                          <a:latin typeface="UTM Avo" panose="02040603050506020204" pitchFamily="18" charset="0"/>
                        </a:rPr>
                        <a:t> điểm</a:t>
                      </a:r>
                      <a:endParaRPr lang="en-US" sz="2400" b="1" dirty="0">
                        <a:latin typeface="UTM Avo" panose="02040603050506020204" pitchFamily="18" charset="0"/>
                      </a:endParaRPr>
                    </a:p>
                  </a:txBody>
                  <a:tcPr marL="121920" marR="121920" marT="60960" marB="60960">
                    <a:solidFill>
                      <a:schemeClr val="accent2"/>
                    </a:solidFill>
                  </a:tcPr>
                </a:tc>
                <a:tc>
                  <a:txBody>
                    <a:bodyPr/>
                    <a:lstStyle/>
                    <a:p>
                      <a:pPr algn="ctr">
                        <a:lnSpc>
                          <a:spcPts val="4000"/>
                        </a:lnSpc>
                        <a:spcBef>
                          <a:spcPts val="400"/>
                        </a:spcBef>
                        <a:spcAft>
                          <a:spcPts val="400"/>
                        </a:spcAft>
                      </a:pPr>
                      <a:r>
                        <a:rPr lang="en-US" sz="2400" b="1" dirty="0">
                          <a:latin typeface="UTM Avo" panose="02040603050506020204" pitchFamily="18" charset="0"/>
                        </a:rPr>
                        <a:t>Ví</a:t>
                      </a:r>
                      <a:r>
                        <a:rPr lang="en-US" sz="2400" b="1" baseline="0" dirty="0">
                          <a:latin typeface="UTM Avo" panose="02040603050506020204" pitchFamily="18" charset="0"/>
                        </a:rPr>
                        <a:t> dụ đại diện</a:t>
                      </a:r>
                      <a:endParaRPr lang="en-US" sz="2400" b="1" dirty="0">
                        <a:latin typeface="UTM Avo" panose="02040603050506020204" pitchFamily="18" charset="0"/>
                      </a:endParaRPr>
                    </a:p>
                  </a:txBody>
                  <a:tcPr marL="121920" marR="121920" marT="60960" marB="60960">
                    <a:solidFill>
                      <a:schemeClr val="accent2"/>
                    </a:solidFill>
                  </a:tcPr>
                </a:tc>
                <a:extLst>
                  <a:ext uri="{0D108BD9-81ED-4DB2-BD59-A6C34878D82A}">
                    <a16:rowId xmlns:a16="http://schemas.microsoft.com/office/drawing/2014/main" val="10000"/>
                  </a:ext>
                </a:extLst>
              </a:tr>
              <a:tr h="707052">
                <a:tc>
                  <a:txBody>
                    <a:bodyPr/>
                    <a:lstStyle/>
                    <a:p>
                      <a:pPr algn="ctr">
                        <a:lnSpc>
                          <a:spcPts val="4000"/>
                        </a:lnSpc>
                        <a:spcBef>
                          <a:spcPts val="400"/>
                        </a:spcBef>
                        <a:spcAft>
                          <a:spcPts val="400"/>
                        </a:spcAft>
                      </a:pPr>
                      <a:r>
                        <a:rPr lang="en-US" sz="2400" dirty="0">
                          <a:latin typeface="UTM Avo" panose="02040603050506020204" pitchFamily="18" charset="0"/>
                        </a:rPr>
                        <a:t>Nấm</a:t>
                      </a:r>
                      <a:r>
                        <a:rPr lang="en-US" sz="2400" baseline="0" dirty="0">
                          <a:latin typeface="UTM Avo" panose="02040603050506020204" pitchFamily="18" charset="0"/>
                        </a:rPr>
                        <a:t> túi</a:t>
                      </a:r>
                      <a:endParaRPr lang="en-US" sz="2400" dirty="0">
                        <a:latin typeface="UTM Avo" panose="02040603050506020204" pitchFamily="18" charset="0"/>
                      </a:endParaRPr>
                    </a:p>
                  </a:txBody>
                  <a:tcPr marL="121920" marR="121920" marT="60960" marB="60960" anchor="ctr">
                    <a:solidFill>
                      <a:schemeClr val="accent2">
                        <a:lumMod val="20000"/>
                        <a:lumOff val="80000"/>
                      </a:schemeClr>
                    </a:solidFill>
                  </a:tcPr>
                </a:tc>
                <a:tc>
                  <a:txBody>
                    <a:bodyPr/>
                    <a:lstStyle/>
                    <a:p>
                      <a:pPr algn="ctr">
                        <a:lnSpc>
                          <a:spcPts val="4000"/>
                        </a:lnSpc>
                        <a:spcBef>
                          <a:spcPts val="400"/>
                        </a:spcBef>
                        <a:spcAft>
                          <a:spcPts val="400"/>
                        </a:spcAft>
                      </a:pPr>
                      <a:r>
                        <a:rPr lang="en-US" sz="2400" dirty="0">
                          <a:latin typeface="UTM Avo" panose="02040603050506020204" pitchFamily="18" charset="0"/>
                        </a:rPr>
                        <a:t>Nấm</a:t>
                      </a:r>
                      <a:r>
                        <a:rPr lang="en-US" sz="2400" baseline="0" dirty="0">
                          <a:latin typeface="UTM Avo" panose="02040603050506020204" pitchFamily="18" charset="0"/>
                        </a:rPr>
                        <a:t> thể quả, có dạng túi</a:t>
                      </a:r>
                      <a:endParaRPr lang="en-US" sz="2400" dirty="0">
                        <a:latin typeface="UTM Avo" panose="02040603050506020204" pitchFamily="18" charset="0"/>
                      </a:endParaRPr>
                    </a:p>
                  </a:txBody>
                  <a:tcPr marL="121920" marR="121920" marT="60960" marB="60960" anchor="ctr">
                    <a:solidFill>
                      <a:schemeClr val="accent2">
                        <a:lumMod val="20000"/>
                        <a:lumOff val="80000"/>
                      </a:schemeClr>
                    </a:solidFill>
                  </a:tcPr>
                </a:tc>
                <a:tc>
                  <a:txBody>
                    <a:bodyPr/>
                    <a:lstStyle/>
                    <a:p>
                      <a:pPr algn="ctr">
                        <a:lnSpc>
                          <a:spcPts val="4000"/>
                        </a:lnSpc>
                        <a:spcBef>
                          <a:spcPts val="400"/>
                        </a:spcBef>
                        <a:spcAft>
                          <a:spcPts val="400"/>
                        </a:spcAft>
                      </a:pPr>
                      <a:r>
                        <a:rPr lang="en-US" sz="2400" dirty="0">
                          <a:latin typeface="UTM Avo" panose="02040603050506020204" pitchFamily="18" charset="0"/>
                        </a:rPr>
                        <a:t>Nấm</a:t>
                      </a:r>
                      <a:r>
                        <a:rPr lang="en-US" sz="2400" baseline="0" dirty="0">
                          <a:latin typeface="UTM Avo" panose="02040603050506020204" pitchFamily="18" charset="0"/>
                        </a:rPr>
                        <a:t> bụng dê, nấm cục,…</a:t>
                      </a:r>
                      <a:endParaRPr lang="en-US" sz="2400" dirty="0">
                        <a:latin typeface="UTM Avo" panose="02040603050506020204" pitchFamily="18" charset="0"/>
                      </a:endParaRPr>
                    </a:p>
                  </a:txBody>
                  <a:tcPr marL="121920" marR="121920" marT="60960" marB="60960" anchor="ctr">
                    <a:solidFill>
                      <a:schemeClr val="accent2">
                        <a:lumMod val="20000"/>
                        <a:lumOff val="80000"/>
                      </a:schemeClr>
                    </a:solidFill>
                  </a:tcPr>
                </a:tc>
                <a:extLst>
                  <a:ext uri="{0D108BD9-81ED-4DB2-BD59-A6C34878D82A}">
                    <a16:rowId xmlns:a16="http://schemas.microsoft.com/office/drawing/2014/main" val="10001"/>
                  </a:ext>
                </a:extLst>
              </a:tr>
              <a:tr h="707052">
                <a:tc>
                  <a:txBody>
                    <a:bodyPr/>
                    <a:lstStyle/>
                    <a:p>
                      <a:pPr algn="ctr">
                        <a:lnSpc>
                          <a:spcPts val="4000"/>
                        </a:lnSpc>
                        <a:spcBef>
                          <a:spcPts val="400"/>
                        </a:spcBef>
                        <a:spcAft>
                          <a:spcPts val="400"/>
                        </a:spcAft>
                      </a:pPr>
                      <a:r>
                        <a:rPr lang="en-US" sz="2400" dirty="0">
                          <a:latin typeface="UTM Avo" panose="02040603050506020204" pitchFamily="18" charset="0"/>
                        </a:rPr>
                        <a:t>Nấm</a:t>
                      </a:r>
                      <a:r>
                        <a:rPr lang="en-US" sz="2400" baseline="0" dirty="0">
                          <a:latin typeface="UTM Avo" panose="02040603050506020204" pitchFamily="18" charset="0"/>
                        </a:rPr>
                        <a:t> đảm</a:t>
                      </a:r>
                      <a:endParaRPr lang="en-US" sz="2400" dirty="0">
                        <a:latin typeface="UTM Avo" panose="02040603050506020204" pitchFamily="18" charset="0"/>
                      </a:endParaRPr>
                    </a:p>
                  </a:txBody>
                  <a:tcPr marL="121920" marR="121920" marT="60960" marB="60960" anchor="ctr">
                    <a:solidFill>
                      <a:schemeClr val="accent2">
                        <a:lumMod val="20000"/>
                        <a:lumOff val="80000"/>
                      </a:schemeClr>
                    </a:solidFill>
                  </a:tcPr>
                </a:tc>
                <a:tc>
                  <a:txBody>
                    <a:bodyPr/>
                    <a:lstStyle/>
                    <a:p>
                      <a:pPr algn="ctr">
                        <a:lnSpc>
                          <a:spcPts val="4000"/>
                        </a:lnSpc>
                        <a:spcBef>
                          <a:spcPts val="400"/>
                        </a:spcBef>
                        <a:spcAft>
                          <a:spcPts val="400"/>
                        </a:spcAft>
                      </a:pPr>
                      <a:r>
                        <a:rPr lang="en-US" sz="2400" dirty="0">
                          <a:latin typeface="UTM Avo" panose="02040603050506020204" pitchFamily="18" charset="0"/>
                        </a:rPr>
                        <a:t>Nấm</a:t>
                      </a:r>
                      <a:r>
                        <a:rPr lang="en-US" sz="2400" baseline="0" dirty="0">
                          <a:latin typeface="UTM Avo" panose="02040603050506020204" pitchFamily="18" charset="0"/>
                        </a:rPr>
                        <a:t> thể quả, có dạng mũ</a:t>
                      </a:r>
                      <a:endParaRPr lang="en-US" sz="2400" dirty="0">
                        <a:latin typeface="UTM Avo" panose="02040603050506020204" pitchFamily="18" charset="0"/>
                      </a:endParaRPr>
                    </a:p>
                  </a:txBody>
                  <a:tcPr marL="121920" marR="121920" marT="60960" marB="60960" anchor="ctr">
                    <a:solidFill>
                      <a:schemeClr val="accent2">
                        <a:lumMod val="20000"/>
                        <a:lumOff val="80000"/>
                      </a:schemeClr>
                    </a:solidFill>
                  </a:tcPr>
                </a:tc>
                <a:tc>
                  <a:txBody>
                    <a:bodyPr/>
                    <a:lstStyle/>
                    <a:p>
                      <a:pPr algn="ctr">
                        <a:lnSpc>
                          <a:spcPts val="4000"/>
                        </a:lnSpc>
                        <a:spcBef>
                          <a:spcPts val="400"/>
                        </a:spcBef>
                        <a:spcAft>
                          <a:spcPts val="400"/>
                        </a:spcAft>
                      </a:pPr>
                      <a:r>
                        <a:rPr lang="en-US" sz="2400" dirty="0">
                          <a:latin typeface="UTM Avo" panose="02040603050506020204" pitchFamily="18" charset="0"/>
                        </a:rPr>
                        <a:t>Nấm</a:t>
                      </a:r>
                      <a:r>
                        <a:rPr lang="en-US" sz="2400" baseline="0" dirty="0">
                          <a:latin typeface="UTM Avo" panose="02040603050506020204" pitchFamily="18" charset="0"/>
                        </a:rPr>
                        <a:t> hương, nấm rơm,…</a:t>
                      </a:r>
                      <a:endParaRPr lang="en-US" sz="2400" dirty="0">
                        <a:latin typeface="UTM Avo" panose="02040603050506020204" pitchFamily="18" charset="0"/>
                      </a:endParaRPr>
                    </a:p>
                  </a:txBody>
                  <a:tcPr marL="121920" marR="121920" marT="60960" marB="60960" anchor="ctr">
                    <a:solidFill>
                      <a:schemeClr val="accent2">
                        <a:lumMod val="20000"/>
                        <a:lumOff val="80000"/>
                      </a:schemeClr>
                    </a:solidFill>
                  </a:tcPr>
                </a:tc>
                <a:extLst>
                  <a:ext uri="{0D108BD9-81ED-4DB2-BD59-A6C34878D82A}">
                    <a16:rowId xmlns:a16="http://schemas.microsoft.com/office/drawing/2014/main" val="10002"/>
                  </a:ext>
                </a:extLst>
              </a:tr>
              <a:tr h="1384385">
                <a:tc>
                  <a:txBody>
                    <a:bodyPr/>
                    <a:lstStyle/>
                    <a:p>
                      <a:pPr algn="ctr">
                        <a:lnSpc>
                          <a:spcPts val="4000"/>
                        </a:lnSpc>
                        <a:spcBef>
                          <a:spcPts val="400"/>
                        </a:spcBef>
                        <a:spcAft>
                          <a:spcPts val="400"/>
                        </a:spcAft>
                      </a:pPr>
                      <a:r>
                        <a:rPr lang="en-US" sz="2400" dirty="0">
                          <a:latin typeface="UTM Avo" panose="02040603050506020204" pitchFamily="18" charset="0"/>
                        </a:rPr>
                        <a:t>Nấm</a:t>
                      </a:r>
                      <a:r>
                        <a:rPr lang="en-US" sz="2400" baseline="0" dirty="0">
                          <a:latin typeface="UTM Avo" panose="02040603050506020204" pitchFamily="18" charset="0"/>
                        </a:rPr>
                        <a:t> tiếp hợp</a:t>
                      </a:r>
                      <a:endParaRPr lang="en-US" sz="2400" dirty="0">
                        <a:latin typeface="UTM Avo" panose="02040603050506020204" pitchFamily="18" charset="0"/>
                      </a:endParaRPr>
                    </a:p>
                  </a:txBody>
                  <a:tcPr marL="121920" marR="121920" marT="60960" marB="60960" anchor="ctr">
                    <a:solidFill>
                      <a:schemeClr val="accent2">
                        <a:lumMod val="20000"/>
                        <a:lumOff val="80000"/>
                      </a:schemeClr>
                    </a:solidFill>
                  </a:tcPr>
                </a:tc>
                <a:tc>
                  <a:txBody>
                    <a:bodyPr/>
                    <a:lstStyle/>
                    <a:p>
                      <a:pPr algn="ctr">
                        <a:lnSpc>
                          <a:spcPts val="4000"/>
                        </a:lnSpc>
                        <a:spcBef>
                          <a:spcPts val="400"/>
                        </a:spcBef>
                        <a:spcAft>
                          <a:spcPts val="400"/>
                        </a:spcAft>
                      </a:pPr>
                      <a:r>
                        <a:rPr lang="en-US" sz="2400" dirty="0">
                          <a:latin typeface="UTM Avo" panose="02040603050506020204" pitchFamily="18" charset="0"/>
                        </a:rPr>
                        <a:t>Có</a:t>
                      </a:r>
                      <a:r>
                        <a:rPr lang="en-US" sz="2400" baseline="0" dirty="0">
                          <a:latin typeface="UTM Avo" panose="02040603050506020204" pitchFamily="18" charset="0"/>
                        </a:rPr>
                        <a:t> sợi nấm phân nhánh, màu nâu xám, trắng</a:t>
                      </a:r>
                      <a:endParaRPr lang="en-US" sz="2400" dirty="0">
                        <a:latin typeface="UTM Avo" panose="02040603050506020204" pitchFamily="18" charset="0"/>
                      </a:endParaRPr>
                    </a:p>
                  </a:txBody>
                  <a:tcPr marL="121920" marR="121920" marT="60960" marB="60960" anchor="ctr">
                    <a:solidFill>
                      <a:schemeClr val="accent2">
                        <a:lumMod val="20000"/>
                        <a:lumOff val="80000"/>
                      </a:schemeClr>
                    </a:solidFill>
                  </a:tcPr>
                </a:tc>
                <a:tc>
                  <a:txBody>
                    <a:bodyPr/>
                    <a:lstStyle/>
                    <a:p>
                      <a:pPr algn="ctr">
                        <a:lnSpc>
                          <a:spcPts val="4000"/>
                        </a:lnSpc>
                        <a:spcBef>
                          <a:spcPts val="400"/>
                        </a:spcBef>
                        <a:spcAft>
                          <a:spcPts val="400"/>
                        </a:spcAft>
                      </a:pPr>
                      <a:r>
                        <a:rPr lang="en-US" sz="2400" dirty="0">
                          <a:latin typeface="UTM Avo" panose="02040603050506020204" pitchFamily="18" charset="0"/>
                        </a:rPr>
                        <a:t>Nấm</a:t>
                      </a:r>
                      <a:r>
                        <a:rPr lang="en-US" sz="2400" baseline="0" dirty="0">
                          <a:latin typeface="UTM Avo" panose="02040603050506020204" pitchFamily="18" charset="0"/>
                        </a:rPr>
                        <a:t> mốc trên bánh mì, trên các loại hoa quả,…</a:t>
                      </a:r>
                      <a:endParaRPr lang="en-US" sz="2400" dirty="0">
                        <a:latin typeface="UTM Avo" panose="02040603050506020204" pitchFamily="18" charset="0"/>
                      </a:endParaRPr>
                    </a:p>
                  </a:txBody>
                  <a:tcPr marL="121920" marR="121920" marT="60960" marB="60960" anchor="ctr">
                    <a:solidFill>
                      <a:schemeClr val="accent2">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14255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0" name="Google Shape;98;p18">
            <a:extLst>
              <a:ext uri="{FF2B5EF4-FFF2-40B4-BE49-F238E27FC236}">
                <a16:creationId xmlns:a16="http://schemas.microsoft.com/office/drawing/2014/main" id="{75A35D40-EF05-411A-8218-17BD9CA7D273}"/>
              </a:ext>
            </a:extLst>
          </p:cNvPr>
          <p:cNvSpPr txBox="1">
            <a:spLocks noGrp="1"/>
          </p:cNvSpPr>
          <p:nvPr>
            <p:ph type="sldNum" idx="12"/>
          </p:nvPr>
        </p:nvSpPr>
        <p:spPr>
          <a:xfrm>
            <a:off x="306675" y="1576286"/>
            <a:ext cx="6193535" cy="563585"/>
          </a:xfrm>
          <a:prstGeom prst="rect">
            <a:avLst/>
          </a:prstGeom>
        </p:spPr>
        <p:txBody>
          <a:bodyPr spcFirstLastPara="1" wrap="square" lIns="121900" tIns="121900" rIns="121900" bIns="121900" anchor="t" anchorCtr="0">
            <a:noAutofit/>
          </a:bodyPr>
          <a:lstStyle/>
          <a:p>
            <a:pPr algn="ctr"/>
            <a:r>
              <a:rPr lang="en-US" sz="2933" b="1">
                <a:solidFill>
                  <a:schemeClr val="accent2"/>
                </a:solidFill>
                <a:latin typeface="UTM Avo" panose="02040603050506020204" pitchFamily="18" charset="0"/>
              </a:rPr>
              <a:t>Thảo luận và trả lời câu hỏi </a:t>
            </a:r>
            <a:endParaRPr lang="en-US" sz="2933" b="1" dirty="0">
              <a:solidFill>
                <a:schemeClr val="accent2"/>
              </a:solidFill>
              <a:latin typeface="UTM Avo" panose="02040603050506020204" pitchFamily="18" charset="0"/>
            </a:endParaRPr>
          </a:p>
        </p:txBody>
      </p:sp>
      <p:sp>
        <p:nvSpPr>
          <p:cNvPr id="9" name="Text Placeholder 2">
            <a:extLst>
              <a:ext uri="{FF2B5EF4-FFF2-40B4-BE49-F238E27FC236}">
                <a16:creationId xmlns:a16="http://schemas.microsoft.com/office/drawing/2014/main" id="{60736464-B4A7-4315-AC3B-2481F58DD6B3}"/>
              </a:ext>
            </a:extLst>
          </p:cNvPr>
          <p:cNvSpPr txBox="1">
            <a:spLocks/>
          </p:cNvSpPr>
          <p:nvPr/>
        </p:nvSpPr>
        <p:spPr>
          <a:xfrm>
            <a:off x="569824" y="2139871"/>
            <a:ext cx="10764926" cy="104147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799" algn="just"/>
            <a:r>
              <a:rPr lang="en-US" sz="2667" i="1">
                <a:latin typeface="UTM Avo" panose="02040603050506020204" pitchFamily="18" charset="0"/>
              </a:rPr>
              <a:t>Hãy kể tên một số loại nấm mà em biết và phân chia các loại nấm đó vào nhóm phân loại phù hợp.</a:t>
            </a:r>
          </a:p>
        </p:txBody>
      </p:sp>
      <p:pic>
        <p:nvPicPr>
          <p:cNvPr id="4" name="Picture 3">
            <a:extLst>
              <a:ext uri="{FF2B5EF4-FFF2-40B4-BE49-F238E27FC236}">
                <a16:creationId xmlns:a16="http://schemas.microsoft.com/office/drawing/2014/main" id="{E09EE8C3-22A9-48FD-9F12-C80AD86A4662}"/>
              </a:ext>
            </a:extLst>
          </p:cNvPr>
          <p:cNvPicPr>
            <a:picLocks noChangeAspect="1"/>
          </p:cNvPicPr>
          <p:nvPr/>
        </p:nvPicPr>
        <p:blipFill>
          <a:blip r:embed="rId4"/>
          <a:stretch>
            <a:fillRect/>
          </a:stretch>
        </p:blipFill>
        <p:spPr>
          <a:xfrm>
            <a:off x="9008522" y="2919930"/>
            <a:ext cx="2570327" cy="2652001"/>
          </a:xfrm>
          <a:prstGeom prst="rect">
            <a:avLst/>
          </a:prstGeom>
        </p:spPr>
      </p:pic>
      <p:pic>
        <p:nvPicPr>
          <p:cNvPr id="5" name="Picture 4">
            <a:extLst>
              <a:ext uri="{FF2B5EF4-FFF2-40B4-BE49-F238E27FC236}">
                <a16:creationId xmlns:a16="http://schemas.microsoft.com/office/drawing/2014/main" id="{C089E35C-F51B-4D3F-AEBF-33E3A193213F}"/>
              </a:ext>
            </a:extLst>
          </p:cNvPr>
          <p:cNvPicPr>
            <a:picLocks noChangeAspect="1"/>
          </p:cNvPicPr>
          <p:nvPr/>
        </p:nvPicPr>
        <p:blipFill>
          <a:blip r:embed="rId5"/>
          <a:stretch>
            <a:fillRect/>
          </a:stretch>
        </p:blipFill>
        <p:spPr>
          <a:xfrm>
            <a:off x="6054800" y="3412289"/>
            <a:ext cx="2773203" cy="3195722"/>
          </a:xfrm>
          <a:prstGeom prst="rect">
            <a:avLst/>
          </a:prstGeom>
        </p:spPr>
      </p:pic>
      <p:pic>
        <p:nvPicPr>
          <p:cNvPr id="6" name="Picture 5">
            <a:extLst>
              <a:ext uri="{FF2B5EF4-FFF2-40B4-BE49-F238E27FC236}">
                <a16:creationId xmlns:a16="http://schemas.microsoft.com/office/drawing/2014/main" id="{D02AE085-4EA9-4FA7-920F-3F5F34005117}"/>
              </a:ext>
            </a:extLst>
          </p:cNvPr>
          <p:cNvPicPr>
            <a:picLocks noChangeAspect="1"/>
          </p:cNvPicPr>
          <p:nvPr/>
        </p:nvPicPr>
        <p:blipFill>
          <a:blip r:embed="rId6"/>
          <a:stretch>
            <a:fillRect/>
          </a:stretch>
        </p:blipFill>
        <p:spPr>
          <a:xfrm>
            <a:off x="704278" y="3181350"/>
            <a:ext cx="2050384" cy="1828800"/>
          </a:xfrm>
          <a:prstGeom prst="rect">
            <a:avLst/>
          </a:prstGeom>
        </p:spPr>
      </p:pic>
      <p:pic>
        <p:nvPicPr>
          <p:cNvPr id="7" name="Picture 6">
            <a:extLst>
              <a:ext uri="{FF2B5EF4-FFF2-40B4-BE49-F238E27FC236}">
                <a16:creationId xmlns:a16="http://schemas.microsoft.com/office/drawing/2014/main" id="{F6FAC01A-6607-4790-A6C6-73B015571B0F}"/>
              </a:ext>
            </a:extLst>
          </p:cNvPr>
          <p:cNvPicPr>
            <a:picLocks noChangeAspect="1"/>
          </p:cNvPicPr>
          <p:nvPr/>
        </p:nvPicPr>
        <p:blipFill>
          <a:blip r:embed="rId7"/>
          <a:stretch>
            <a:fillRect/>
          </a:stretch>
        </p:blipFill>
        <p:spPr>
          <a:xfrm>
            <a:off x="2889116" y="4535852"/>
            <a:ext cx="2935980" cy="2072159"/>
          </a:xfrm>
          <a:prstGeom prst="rect">
            <a:avLst/>
          </a:prstGeom>
        </p:spPr>
      </p:pic>
    </p:spTree>
    <p:extLst>
      <p:ext uri="{BB962C8B-B14F-4D97-AF65-F5344CB8AC3E}">
        <p14:creationId xmlns:p14="http://schemas.microsoft.com/office/powerpoint/2010/main" val="72955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arn(inVertical)">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500"/>
                                        <p:tgtEl>
                                          <p:spTgt spid="9">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2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625493" y="1239133"/>
            <a:ext cx="11047698" cy="9772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tabLst>
                <a:tab pos="3581400" algn="l"/>
              </a:tabLst>
            </a:pPr>
            <a:r>
              <a:rPr lang="vi-VN" sz="2800" b="1">
                <a:solidFill>
                  <a:schemeClr val="accent2"/>
                </a:solidFill>
                <a:latin typeface="UTM Avo" panose="02040603050506020204" pitchFamily="18" charset="0"/>
              </a:rPr>
              <a:t>II. VAI TRÒ VÀ TÁC HẠI CỦA NẤM</a:t>
            </a:r>
          </a:p>
        </p:txBody>
      </p:sp>
      <p:sp>
        <p:nvSpPr>
          <p:cNvPr id="6" name="Text Placeholder 1">
            <a:extLst>
              <a:ext uri="{FF2B5EF4-FFF2-40B4-BE49-F238E27FC236}">
                <a16:creationId xmlns:a16="http://schemas.microsoft.com/office/drawing/2014/main" id="{573E31E2-98BC-4F2A-94E9-06FC8ABEE3DC}"/>
              </a:ext>
            </a:extLst>
          </p:cNvPr>
          <p:cNvSpPr txBox="1">
            <a:spLocks/>
          </p:cNvSpPr>
          <p:nvPr/>
        </p:nvSpPr>
        <p:spPr>
          <a:xfrm>
            <a:off x="800100" y="2216333"/>
            <a:ext cx="11791949" cy="53251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667" i="1">
                <a:solidFill>
                  <a:sysClr val="windowText" lastClr="000000"/>
                </a:solidFill>
                <a:latin typeface="UTM Avo" panose="02040603050506020204" pitchFamily="18" charset="0"/>
              </a:rPr>
              <a:t>Quan sát Hình 18.7, 18.8, em hãy nêu vai trò và tác hại của nấm</a:t>
            </a:r>
            <a:r>
              <a:rPr lang="vi-VN" sz="2667" i="1">
                <a:solidFill>
                  <a:sysClr val="windowText" lastClr="000000"/>
                </a:solidFill>
                <a:latin typeface="UTM Avo" panose="02040603050506020204" pitchFamily="18" charset="0"/>
              </a:rPr>
              <a:t>.</a:t>
            </a:r>
            <a:endParaRPr lang="en-US" sz="2667" i="1" dirty="0">
              <a:solidFill>
                <a:sysClr val="windowText" lastClr="000000"/>
              </a:solidFill>
              <a:latin typeface="UTM Avo" panose="02040603050506020204" pitchFamily="18" charset="0"/>
            </a:endParaRPr>
          </a:p>
        </p:txBody>
      </p:sp>
      <p:pic>
        <p:nvPicPr>
          <p:cNvPr id="3" name="Picture 2">
            <a:extLst>
              <a:ext uri="{FF2B5EF4-FFF2-40B4-BE49-F238E27FC236}">
                <a16:creationId xmlns:a16="http://schemas.microsoft.com/office/drawing/2014/main" id="{3D22FFCC-8E42-43FA-8378-F5CE189D4EC6}"/>
              </a:ext>
            </a:extLst>
          </p:cNvPr>
          <p:cNvPicPr>
            <a:picLocks noChangeAspect="1"/>
          </p:cNvPicPr>
          <p:nvPr/>
        </p:nvPicPr>
        <p:blipFill>
          <a:blip r:embed="rId4"/>
          <a:stretch>
            <a:fillRect/>
          </a:stretch>
        </p:blipFill>
        <p:spPr>
          <a:xfrm>
            <a:off x="4824857" y="2748850"/>
            <a:ext cx="7114286" cy="3619048"/>
          </a:xfrm>
          <a:prstGeom prst="rect">
            <a:avLst/>
          </a:prstGeom>
        </p:spPr>
      </p:pic>
      <p:pic>
        <p:nvPicPr>
          <p:cNvPr id="8" name="Picture 7">
            <a:extLst>
              <a:ext uri="{FF2B5EF4-FFF2-40B4-BE49-F238E27FC236}">
                <a16:creationId xmlns:a16="http://schemas.microsoft.com/office/drawing/2014/main" id="{12F3429E-B196-44E8-B06F-4D4EEAA33794}"/>
              </a:ext>
            </a:extLst>
          </p:cNvPr>
          <p:cNvPicPr>
            <a:picLocks noChangeAspect="1"/>
          </p:cNvPicPr>
          <p:nvPr/>
        </p:nvPicPr>
        <p:blipFill rotWithShape="1">
          <a:blip r:embed="rId5"/>
          <a:srcRect r="54753" b="8611"/>
          <a:stretch/>
        </p:blipFill>
        <p:spPr>
          <a:xfrm>
            <a:off x="622147" y="2864201"/>
            <a:ext cx="2361364" cy="2489900"/>
          </a:xfrm>
          <a:prstGeom prst="rect">
            <a:avLst/>
          </a:prstGeom>
        </p:spPr>
      </p:pic>
      <p:pic>
        <p:nvPicPr>
          <p:cNvPr id="12" name="Picture 11">
            <a:extLst>
              <a:ext uri="{FF2B5EF4-FFF2-40B4-BE49-F238E27FC236}">
                <a16:creationId xmlns:a16="http://schemas.microsoft.com/office/drawing/2014/main" id="{D64C6C63-34FC-4F6D-A8FF-E52F2D5D0352}"/>
              </a:ext>
            </a:extLst>
          </p:cNvPr>
          <p:cNvPicPr>
            <a:picLocks noChangeAspect="1"/>
          </p:cNvPicPr>
          <p:nvPr/>
        </p:nvPicPr>
        <p:blipFill rotWithShape="1">
          <a:blip r:embed="rId5"/>
          <a:srcRect l="54960" r="-207" b="8611"/>
          <a:stretch/>
        </p:blipFill>
        <p:spPr>
          <a:xfrm>
            <a:off x="2641447" y="4041601"/>
            <a:ext cx="2361364" cy="2489900"/>
          </a:xfrm>
          <a:prstGeom prst="rect">
            <a:avLst/>
          </a:prstGeom>
        </p:spPr>
      </p:pic>
    </p:spTree>
    <p:extLst>
      <p:ext uri="{BB962C8B-B14F-4D97-AF65-F5344CB8AC3E}">
        <p14:creationId xmlns:p14="http://schemas.microsoft.com/office/powerpoint/2010/main" val="2814085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Title 1">
            <a:extLst>
              <a:ext uri="{FF2B5EF4-FFF2-40B4-BE49-F238E27FC236}">
                <a16:creationId xmlns:a16="http://schemas.microsoft.com/office/drawing/2014/main" id="{B8473CAD-144B-473B-85E7-020190B85345}"/>
              </a:ext>
            </a:extLst>
          </p:cNvPr>
          <p:cNvSpPr txBox="1">
            <a:spLocks/>
          </p:cNvSpPr>
          <p:nvPr/>
        </p:nvSpPr>
        <p:spPr>
          <a:xfrm>
            <a:off x="638802" y="1656682"/>
            <a:ext cx="5822400" cy="71098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200" b="1">
                <a:latin typeface="UTM Avo" panose="02040603050506020204" pitchFamily="18" charset="0"/>
              </a:rPr>
              <a:t>Vai trò của nấm</a:t>
            </a:r>
            <a:endParaRPr lang="en-US" sz="3200" b="1" dirty="0">
              <a:latin typeface="UTM Avo" panose="02040603050506020204" pitchFamily="18" charset="0"/>
            </a:endParaRPr>
          </a:p>
        </p:txBody>
      </p:sp>
      <p:sp>
        <p:nvSpPr>
          <p:cNvPr id="8" name="Freeform 3">
            <a:extLst>
              <a:ext uri="{FF2B5EF4-FFF2-40B4-BE49-F238E27FC236}">
                <a16:creationId xmlns:a16="http://schemas.microsoft.com/office/drawing/2014/main" id="{EE6DB981-595A-46A7-9F6D-0DA79C937C95}"/>
              </a:ext>
            </a:extLst>
          </p:cNvPr>
          <p:cNvSpPr/>
          <p:nvPr/>
        </p:nvSpPr>
        <p:spPr>
          <a:xfrm>
            <a:off x="4006171" y="1656682"/>
            <a:ext cx="4319737" cy="2076265"/>
          </a:xfrm>
          <a:custGeom>
            <a:avLst/>
            <a:gdLst>
              <a:gd name="connsiteX0" fmla="*/ 260350 w 2209800"/>
              <a:gd name="connsiteY0" fmla="*/ 1104900 h 1104900"/>
              <a:gd name="connsiteX1" fmla="*/ 1797050 w 2209800"/>
              <a:gd name="connsiteY1" fmla="*/ 1104900 h 1104900"/>
              <a:gd name="connsiteX2" fmla="*/ 2209800 w 2209800"/>
              <a:gd name="connsiteY2" fmla="*/ 590550 h 1104900"/>
              <a:gd name="connsiteX3" fmla="*/ 2012950 w 2209800"/>
              <a:gd name="connsiteY3" fmla="*/ 0 h 1104900"/>
              <a:gd name="connsiteX4" fmla="*/ 1936750 w 2209800"/>
              <a:gd name="connsiteY4" fmla="*/ 38100 h 1104900"/>
              <a:gd name="connsiteX5" fmla="*/ 1409700 w 2209800"/>
              <a:gd name="connsiteY5" fmla="*/ 107950 h 1104900"/>
              <a:gd name="connsiteX6" fmla="*/ 685800 w 2209800"/>
              <a:gd name="connsiteY6" fmla="*/ 254000 h 1104900"/>
              <a:gd name="connsiteX7" fmla="*/ 0 w 2209800"/>
              <a:gd name="connsiteY7" fmla="*/ 704850 h 1104900"/>
              <a:gd name="connsiteX8" fmla="*/ 260350 w 2209800"/>
              <a:gd name="connsiteY8" fmla="*/ 1104900 h 1104900"/>
              <a:gd name="connsiteX0" fmla="*/ 260350 w 2209800"/>
              <a:gd name="connsiteY0" fmla="*/ 1104900 h 1104900"/>
              <a:gd name="connsiteX1" fmla="*/ 1797050 w 2209800"/>
              <a:gd name="connsiteY1" fmla="*/ 1104900 h 1104900"/>
              <a:gd name="connsiteX2" fmla="*/ 2209800 w 2209800"/>
              <a:gd name="connsiteY2" fmla="*/ 590550 h 1104900"/>
              <a:gd name="connsiteX3" fmla="*/ 2012950 w 2209800"/>
              <a:gd name="connsiteY3" fmla="*/ 0 h 1104900"/>
              <a:gd name="connsiteX4" fmla="*/ 1409700 w 2209800"/>
              <a:gd name="connsiteY4" fmla="*/ 107950 h 1104900"/>
              <a:gd name="connsiteX5" fmla="*/ 685800 w 2209800"/>
              <a:gd name="connsiteY5" fmla="*/ 254000 h 1104900"/>
              <a:gd name="connsiteX6" fmla="*/ 0 w 2209800"/>
              <a:gd name="connsiteY6" fmla="*/ 704850 h 1104900"/>
              <a:gd name="connsiteX7" fmla="*/ 260350 w 2209800"/>
              <a:gd name="connsiteY7" fmla="*/ 1104900 h 1104900"/>
              <a:gd name="connsiteX0" fmla="*/ 260350 w 2209800"/>
              <a:gd name="connsiteY0" fmla="*/ 1104900 h 1104900"/>
              <a:gd name="connsiteX1" fmla="*/ 1797050 w 2209800"/>
              <a:gd name="connsiteY1" fmla="*/ 1104900 h 1104900"/>
              <a:gd name="connsiteX2" fmla="*/ 2209800 w 2209800"/>
              <a:gd name="connsiteY2" fmla="*/ 590550 h 1104900"/>
              <a:gd name="connsiteX3" fmla="*/ 2012950 w 2209800"/>
              <a:gd name="connsiteY3" fmla="*/ 0 h 1104900"/>
              <a:gd name="connsiteX4" fmla="*/ 1426369 w 2209800"/>
              <a:gd name="connsiteY4" fmla="*/ 91281 h 1104900"/>
              <a:gd name="connsiteX5" fmla="*/ 685800 w 2209800"/>
              <a:gd name="connsiteY5" fmla="*/ 254000 h 1104900"/>
              <a:gd name="connsiteX6" fmla="*/ 0 w 2209800"/>
              <a:gd name="connsiteY6" fmla="*/ 704850 h 1104900"/>
              <a:gd name="connsiteX7" fmla="*/ 260350 w 2209800"/>
              <a:gd name="connsiteY7" fmla="*/ 1104900 h 1104900"/>
              <a:gd name="connsiteX0" fmla="*/ 260350 w 2209800"/>
              <a:gd name="connsiteY0" fmla="*/ 1149945 h 1149945"/>
              <a:gd name="connsiteX1" fmla="*/ 1797050 w 2209800"/>
              <a:gd name="connsiteY1" fmla="*/ 1149945 h 1149945"/>
              <a:gd name="connsiteX2" fmla="*/ 2209800 w 2209800"/>
              <a:gd name="connsiteY2" fmla="*/ 635595 h 1149945"/>
              <a:gd name="connsiteX3" fmla="*/ 2012950 w 2209800"/>
              <a:gd name="connsiteY3" fmla="*/ 45045 h 1149945"/>
              <a:gd name="connsiteX4" fmla="*/ 1426369 w 2209800"/>
              <a:gd name="connsiteY4" fmla="*/ 136326 h 1149945"/>
              <a:gd name="connsiteX5" fmla="*/ 685800 w 2209800"/>
              <a:gd name="connsiteY5" fmla="*/ 299045 h 1149945"/>
              <a:gd name="connsiteX6" fmla="*/ 0 w 2209800"/>
              <a:gd name="connsiteY6" fmla="*/ 749895 h 1149945"/>
              <a:gd name="connsiteX7" fmla="*/ 260350 w 2209800"/>
              <a:gd name="connsiteY7" fmla="*/ 1149945 h 1149945"/>
              <a:gd name="connsiteX0" fmla="*/ 260350 w 2209800"/>
              <a:gd name="connsiteY0" fmla="*/ 1151694 h 1151694"/>
              <a:gd name="connsiteX1" fmla="*/ 1797050 w 2209800"/>
              <a:gd name="connsiteY1" fmla="*/ 1151694 h 1151694"/>
              <a:gd name="connsiteX2" fmla="*/ 2209800 w 2209800"/>
              <a:gd name="connsiteY2" fmla="*/ 637344 h 1151694"/>
              <a:gd name="connsiteX3" fmla="*/ 2022475 w 2209800"/>
              <a:gd name="connsiteY3" fmla="*/ 42032 h 1151694"/>
              <a:gd name="connsiteX4" fmla="*/ 1426369 w 2209800"/>
              <a:gd name="connsiteY4" fmla="*/ 138075 h 1151694"/>
              <a:gd name="connsiteX5" fmla="*/ 685800 w 2209800"/>
              <a:gd name="connsiteY5" fmla="*/ 300794 h 1151694"/>
              <a:gd name="connsiteX6" fmla="*/ 0 w 2209800"/>
              <a:gd name="connsiteY6" fmla="*/ 751644 h 1151694"/>
              <a:gd name="connsiteX7" fmla="*/ 260350 w 2209800"/>
              <a:gd name="connsiteY7" fmla="*/ 1151694 h 1151694"/>
              <a:gd name="connsiteX0" fmla="*/ 260350 w 2209800"/>
              <a:gd name="connsiteY0" fmla="*/ 1205145 h 1205145"/>
              <a:gd name="connsiteX1" fmla="*/ 1797050 w 2209800"/>
              <a:gd name="connsiteY1" fmla="*/ 1205145 h 1205145"/>
              <a:gd name="connsiteX2" fmla="*/ 2209800 w 2209800"/>
              <a:gd name="connsiteY2" fmla="*/ 690795 h 1205145"/>
              <a:gd name="connsiteX3" fmla="*/ 2022475 w 2209800"/>
              <a:gd name="connsiteY3" fmla="*/ 95483 h 1205145"/>
              <a:gd name="connsiteX4" fmla="*/ 1426369 w 2209800"/>
              <a:gd name="connsiteY4" fmla="*/ 191526 h 1205145"/>
              <a:gd name="connsiteX5" fmla="*/ 685800 w 2209800"/>
              <a:gd name="connsiteY5" fmla="*/ 354245 h 1205145"/>
              <a:gd name="connsiteX6" fmla="*/ 0 w 2209800"/>
              <a:gd name="connsiteY6" fmla="*/ 805095 h 1205145"/>
              <a:gd name="connsiteX7" fmla="*/ 260350 w 2209800"/>
              <a:gd name="connsiteY7" fmla="*/ 1205145 h 1205145"/>
              <a:gd name="connsiteX0" fmla="*/ 260350 w 2209800"/>
              <a:gd name="connsiteY0" fmla="*/ 1205145 h 1205145"/>
              <a:gd name="connsiteX1" fmla="*/ 1797050 w 2209800"/>
              <a:gd name="connsiteY1" fmla="*/ 1205145 h 1205145"/>
              <a:gd name="connsiteX2" fmla="*/ 2209800 w 2209800"/>
              <a:gd name="connsiteY2" fmla="*/ 690795 h 1205145"/>
              <a:gd name="connsiteX3" fmla="*/ 2022475 w 2209800"/>
              <a:gd name="connsiteY3" fmla="*/ 95483 h 1205145"/>
              <a:gd name="connsiteX4" fmla="*/ 1426369 w 2209800"/>
              <a:gd name="connsiteY4" fmla="*/ 191526 h 1205145"/>
              <a:gd name="connsiteX5" fmla="*/ 685800 w 2209800"/>
              <a:gd name="connsiteY5" fmla="*/ 354245 h 1205145"/>
              <a:gd name="connsiteX6" fmla="*/ 0 w 2209800"/>
              <a:gd name="connsiteY6" fmla="*/ 805095 h 1205145"/>
              <a:gd name="connsiteX7" fmla="*/ 260350 w 2209800"/>
              <a:gd name="connsiteY7" fmla="*/ 1205145 h 1205145"/>
              <a:gd name="connsiteX0" fmla="*/ 260350 w 2216944"/>
              <a:gd name="connsiteY0" fmla="*/ 1205145 h 1205145"/>
              <a:gd name="connsiteX1" fmla="*/ 1797050 w 2216944"/>
              <a:gd name="connsiteY1" fmla="*/ 1205145 h 1205145"/>
              <a:gd name="connsiteX2" fmla="*/ 2216944 w 2216944"/>
              <a:gd name="connsiteY2" fmla="*/ 705083 h 1205145"/>
              <a:gd name="connsiteX3" fmla="*/ 2022475 w 2216944"/>
              <a:gd name="connsiteY3" fmla="*/ 95483 h 1205145"/>
              <a:gd name="connsiteX4" fmla="*/ 1426369 w 2216944"/>
              <a:gd name="connsiteY4" fmla="*/ 191526 h 1205145"/>
              <a:gd name="connsiteX5" fmla="*/ 685800 w 2216944"/>
              <a:gd name="connsiteY5" fmla="*/ 354245 h 1205145"/>
              <a:gd name="connsiteX6" fmla="*/ 0 w 2216944"/>
              <a:gd name="connsiteY6" fmla="*/ 805095 h 1205145"/>
              <a:gd name="connsiteX7" fmla="*/ 260350 w 2216944"/>
              <a:gd name="connsiteY7" fmla="*/ 1205145 h 1205145"/>
              <a:gd name="connsiteX0" fmla="*/ 260350 w 2227794"/>
              <a:gd name="connsiteY0" fmla="*/ 1205145 h 1205145"/>
              <a:gd name="connsiteX1" fmla="*/ 1797050 w 2227794"/>
              <a:gd name="connsiteY1" fmla="*/ 1205145 h 1205145"/>
              <a:gd name="connsiteX2" fmla="*/ 2216944 w 2227794"/>
              <a:gd name="connsiteY2" fmla="*/ 705083 h 1205145"/>
              <a:gd name="connsiteX3" fmla="*/ 2022475 w 2227794"/>
              <a:gd name="connsiteY3" fmla="*/ 95483 h 1205145"/>
              <a:gd name="connsiteX4" fmla="*/ 1426369 w 2227794"/>
              <a:gd name="connsiteY4" fmla="*/ 191526 h 1205145"/>
              <a:gd name="connsiteX5" fmla="*/ 685800 w 2227794"/>
              <a:gd name="connsiteY5" fmla="*/ 354245 h 1205145"/>
              <a:gd name="connsiteX6" fmla="*/ 0 w 2227794"/>
              <a:gd name="connsiteY6" fmla="*/ 805095 h 1205145"/>
              <a:gd name="connsiteX7" fmla="*/ 260350 w 2227794"/>
              <a:gd name="connsiteY7" fmla="*/ 1205145 h 1205145"/>
              <a:gd name="connsiteX0" fmla="*/ 260350 w 2227794"/>
              <a:gd name="connsiteY0" fmla="*/ 1205145 h 1205145"/>
              <a:gd name="connsiteX1" fmla="*/ 1797050 w 2227794"/>
              <a:gd name="connsiteY1" fmla="*/ 1205145 h 1205145"/>
              <a:gd name="connsiteX2" fmla="*/ 2216944 w 2227794"/>
              <a:gd name="connsiteY2" fmla="*/ 705083 h 1205145"/>
              <a:gd name="connsiteX3" fmla="*/ 2022475 w 2227794"/>
              <a:gd name="connsiteY3" fmla="*/ 95483 h 1205145"/>
              <a:gd name="connsiteX4" fmla="*/ 1426369 w 2227794"/>
              <a:gd name="connsiteY4" fmla="*/ 191526 h 1205145"/>
              <a:gd name="connsiteX5" fmla="*/ 685800 w 2227794"/>
              <a:gd name="connsiteY5" fmla="*/ 354245 h 1205145"/>
              <a:gd name="connsiteX6" fmla="*/ 0 w 2227794"/>
              <a:gd name="connsiteY6" fmla="*/ 805095 h 1205145"/>
              <a:gd name="connsiteX7" fmla="*/ 260350 w 2227794"/>
              <a:gd name="connsiteY7" fmla="*/ 1205145 h 1205145"/>
              <a:gd name="connsiteX0" fmla="*/ 260350 w 2227794"/>
              <a:gd name="connsiteY0" fmla="*/ 1205145 h 1205145"/>
              <a:gd name="connsiteX1" fmla="*/ 1799431 w 2227794"/>
              <a:gd name="connsiteY1" fmla="*/ 1164664 h 1205145"/>
              <a:gd name="connsiteX2" fmla="*/ 2216944 w 2227794"/>
              <a:gd name="connsiteY2" fmla="*/ 705083 h 1205145"/>
              <a:gd name="connsiteX3" fmla="*/ 2022475 w 2227794"/>
              <a:gd name="connsiteY3" fmla="*/ 95483 h 1205145"/>
              <a:gd name="connsiteX4" fmla="*/ 1426369 w 2227794"/>
              <a:gd name="connsiteY4" fmla="*/ 191526 h 1205145"/>
              <a:gd name="connsiteX5" fmla="*/ 685800 w 2227794"/>
              <a:gd name="connsiteY5" fmla="*/ 354245 h 1205145"/>
              <a:gd name="connsiteX6" fmla="*/ 0 w 2227794"/>
              <a:gd name="connsiteY6" fmla="*/ 805095 h 1205145"/>
              <a:gd name="connsiteX7" fmla="*/ 260350 w 2227794"/>
              <a:gd name="connsiteY7" fmla="*/ 1205145 h 1205145"/>
              <a:gd name="connsiteX0" fmla="*/ 260350 w 2227794"/>
              <a:gd name="connsiteY0" fmla="*/ 1205145 h 1205145"/>
              <a:gd name="connsiteX1" fmla="*/ 1799431 w 2227794"/>
              <a:gd name="connsiteY1" fmla="*/ 1164664 h 1205145"/>
              <a:gd name="connsiteX2" fmla="*/ 2216944 w 2227794"/>
              <a:gd name="connsiteY2" fmla="*/ 705083 h 1205145"/>
              <a:gd name="connsiteX3" fmla="*/ 2022475 w 2227794"/>
              <a:gd name="connsiteY3" fmla="*/ 95483 h 1205145"/>
              <a:gd name="connsiteX4" fmla="*/ 1426369 w 2227794"/>
              <a:gd name="connsiteY4" fmla="*/ 191526 h 1205145"/>
              <a:gd name="connsiteX5" fmla="*/ 685800 w 2227794"/>
              <a:gd name="connsiteY5" fmla="*/ 354245 h 1205145"/>
              <a:gd name="connsiteX6" fmla="*/ 0 w 2227794"/>
              <a:gd name="connsiteY6" fmla="*/ 805095 h 1205145"/>
              <a:gd name="connsiteX7" fmla="*/ 260350 w 2227794"/>
              <a:gd name="connsiteY7" fmla="*/ 1205145 h 1205145"/>
              <a:gd name="connsiteX0" fmla="*/ 288925 w 2227794"/>
              <a:gd name="connsiteY0" fmla="*/ 1157520 h 1164664"/>
              <a:gd name="connsiteX1" fmla="*/ 1799431 w 2227794"/>
              <a:gd name="connsiteY1" fmla="*/ 1164664 h 1164664"/>
              <a:gd name="connsiteX2" fmla="*/ 2216944 w 2227794"/>
              <a:gd name="connsiteY2" fmla="*/ 705083 h 1164664"/>
              <a:gd name="connsiteX3" fmla="*/ 2022475 w 2227794"/>
              <a:gd name="connsiteY3" fmla="*/ 95483 h 1164664"/>
              <a:gd name="connsiteX4" fmla="*/ 1426369 w 2227794"/>
              <a:gd name="connsiteY4" fmla="*/ 191526 h 1164664"/>
              <a:gd name="connsiteX5" fmla="*/ 685800 w 2227794"/>
              <a:gd name="connsiteY5" fmla="*/ 354245 h 1164664"/>
              <a:gd name="connsiteX6" fmla="*/ 0 w 2227794"/>
              <a:gd name="connsiteY6" fmla="*/ 805095 h 1164664"/>
              <a:gd name="connsiteX7" fmla="*/ 288925 w 2227794"/>
              <a:gd name="connsiteY7" fmla="*/ 1157520 h 1164664"/>
              <a:gd name="connsiteX0" fmla="*/ 288925 w 2227794"/>
              <a:gd name="connsiteY0" fmla="*/ 1157520 h 1164664"/>
              <a:gd name="connsiteX1" fmla="*/ 1799431 w 2227794"/>
              <a:gd name="connsiteY1" fmla="*/ 1164664 h 1164664"/>
              <a:gd name="connsiteX2" fmla="*/ 2216944 w 2227794"/>
              <a:gd name="connsiteY2" fmla="*/ 705083 h 1164664"/>
              <a:gd name="connsiteX3" fmla="*/ 2022475 w 2227794"/>
              <a:gd name="connsiteY3" fmla="*/ 95483 h 1164664"/>
              <a:gd name="connsiteX4" fmla="*/ 1426369 w 2227794"/>
              <a:gd name="connsiteY4" fmla="*/ 191526 h 1164664"/>
              <a:gd name="connsiteX5" fmla="*/ 685800 w 2227794"/>
              <a:gd name="connsiteY5" fmla="*/ 354245 h 1164664"/>
              <a:gd name="connsiteX6" fmla="*/ 0 w 2227794"/>
              <a:gd name="connsiteY6" fmla="*/ 805095 h 1164664"/>
              <a:gd name="connsiteX7" fmla="*/ 288925 w 2227794"/>
              <a:gd name="connsiteY7" fmla="*/ 1157520 h 1164664"/>
              <a:gd name="connsiteX0" fmla="*/ 390126 w 2328995"/>
              <a:gd name="connsiteY0" fmla="*/ 1157520 h 1164664"/>
              <a:gd name="connsiteX1" fmla="*/ 1900632 w 2328995"/>
              <a:gd name="connsiteY1" fmla="*/ 1164664 h 1164664"/>
              <a:gd name="connsiteX2" fmla="*/ 2318145 w 2328995"/>
              <a:gd name="connsiteY2" fmla="*/ 705083 h 1164664"/>
              <a:gd name="connsiteX3" fmla="*/ 2123676 w 2328995"/>
              <a:gd name="connsiteY3" fmla="*/ 95483 h 1164664"/>
              <a:gd name="connsiteX4" fmla="*/ 1527570 w 2328995"/>
              <a:gd name="connsiteY4" fmla="*/ 191526 h 1164664"/>
              <a:gd name="connsiteX5" fmla="*/ 787001 w 2328995"/>
              <a:gd name="connsiteY5" fmla="*/ 354245 h 1164664"/>
              <a:gd name="connsiteX6" fmla="*/ 101201 w 2328995"/>
              <a:gd name="connsiteY6" fmla="*/ 805095 h 1164664"/>
              <a:gd name="connsiteX7" fmla="*/ 390126 w 2328995"/>
              <a:gd name="connsiteY7" fmla="*/ 1157520 h 1164664"/>
              <a:gd name="connsiteX0" fmla="*/ 399528 w 2338397"/>
              <a:gd name="connsiteY0" fmla="*/ 1157520 h 1164664"/>
              <a:gd name="connsiteX1" fmla="*/ 1910034 w 2338397"/>
              <a:gd name="connsiteY1" fmla="*/ 1164664 h 1164664"/>
              <a:gd name="connsiteX2" fmla="*/ 2327547 w 2338397"/>
              <a:gd name="connsiteY2" fmla="*/ 705083 h 1164664"/>
              <a:gd name="connsiteX3" fmla="*/ 2133078 w 2338397"/>
              <a:gd name="connsiteY3" fmla="*/ 95483 h 1164664"/>
              <a:gd name="connsiteX4" fmla="*/ 1536972 w 2338397"/>
              <a:gd name="connsiteY4" fmla="*/ 191526 h 1164664"/>
              <a:gd name="connsiteX5" fmla="*/ 796403 w 2338397"/>
              <a:gd name="connsiteY5" fmla="*/ 354245 h 1164664"/>
              <a:gd name="connsiteX6" fmla="*/ 110603 w 2338397"/>
              <a:gd name="connsiteY6" fmla="*/ 805095 h 1164664"/>
              <a:gd name="connsiteX7" fmla="*/ 399528 w 2338397"/>
              <a:gd name="connsiteY7" fmla="*/ 1157520 h 1164664"/>
              <a:gd name="connsiteX0" fmla="*/ 399528 w 2338397"/>
              <a:gd name="connsiteY0" fmla="*/ 1157520 h 1164664"/>
              <a:gd name="connsiteX1" fmla="*/ 1910034 w 2338397"/>
              <a:gd name="connsiteY1" fmla="*/ 1164664 h 1164664"/>
              <a:gd name="connsiteX2" fmla="*/ 2327547 w 2338397"/>
              <a:gd name="connsiteY2" fmla="*/ 705083 h 1164664"/>
              <a:gd name="connsiteX3" fmla="*/ 2133078 w 2338397"/>
              <a:gd name="connsiteY3" fmla="*/ 95483 h 1164664"/>
              <a:gd name="connsiteX4" fmla="*/ 1536972 w 2338397"/>
              <a:gd name="connsiteY4" fmla="*/ 191526 h 1164664"/>
              <a:gd name="connsiteX5" fmla="*/ 796403 w 2338397"/>
              <a:gd name="connsiteY5" fmla="*/ 354245 h 1164664"/>
              <a:gd name="connsiteX6" fmla="*/ 110603 w 2338397"/>
              <a:gd name="connsiteY6" fmla="*/ 805095 h 1164664"/>
              <a:gd name="connsiteX7" fmla="*/ 399528 w 2338397"/>
              <a:gd name="connsiteY7" fmla="*/ 1157520 h 1164664"/>
              <a:gd name="connsiteX0" fmla="*/ 399528 w 2338397"/>
              <a:gd name="connsiteY0" fmla="*/ 1157520 h 1164664"/>
              <a:gd name="connsiteX1" fmla="*/ 1910034 w 2338397"/>
              <a:gd name="connsiteY1" fmla="*/ 1164664 h 1164664"/>
              <a:gd name="connsiteX2" fmla="*/ 2327547 w 2338397"/>
              <a:gd name="connsiteY2" fmla="*/ 705083 h 1164664"/>
              <a:gd name="connsiteX3" fmla="*/ 2133078 w 2338397"/>
              <a:gd name="connsiteY3" fmla="*/ 95483 h 1164664"/>
              <a:gd name="connsiteX4" fmla="*/ 1536972 w 2338397"/>
              <a:gd name="connsiteY4" fmla="*/ 191526 h 1164664"/>
              <a:gd name="connsiteX5" fmla="*/ 796403 w 2338397"/>
              <a:gd name="connsiteY5" fmla="*/ 354245 h 1164664"/>
              <a:gd name="connsiteX6" fmla="*/ 110603 w 2338397"/>
              <a:gd name="connsiteY6" fmla="*/ 805095 h 1164664"/>
              <a:gd name="connsiteX7" fmla="*/ 399528 w 2338397"/>
              <a:gd name="connsiteY7" fmla="*/ 1157520 h 1164664"/>
              <a:gd name="connsiteX0" fmla="*/ 399528 w 2338397"/>
              <a:gd name="connsiteY0" fmla="*/ 1157520 h 1164664"/>
              <a:gd name="connsiteX1" fmla="*/ 1910034 w 2338397"/>
              <a:gd name="connsiteY1" fmla="*/ 1164664 h 1164664"/>
              <a:gd name="connsiteX2" fmla="*/ 2327547 w 2338397"/>
              <a:gd name="connsiteY2" fmla="*/ 705083 h 1164664"/>
              <a:gd name="connsiteX3" fmla="*/ 2133078 w 2338397"/>
              <a:gd name="connsiteY3" fmla="*/ 95483 h 1164664"/>
              <a:gd name="connsiteX4" fmla="*/ 1536972 w 2338397"/>
              <a:gd name="connsiteY4" fmla="*/ 191526 h 1164664"/>
              <a:gd name="connsiteX5" fmla="*/ 796403 w 2338397"/>
              <a:gd name="connsiteY5" fmla="*/ 354245 h 1164664"/>
              <a:gd name="connsiteX6" fmla="*/ 110603 w 2338397"/>
              <a:gd name="connsiteY6" fmla="*/ 805095 h 1164664"/>
              <a:gd name="connsiteX7" fmla="*/ 399528 w 2338397"/>
              <a:gd name="connsiteY7" fmla="*/ 1157520 h 1164664"/>
              <a:gd name="connsiteX0" fmla="*/ 399528 w 2338397"/>
              <a:gd name="connsiteY0" fmla="*/ 1157520 h 1164664"/>
              <a:gd name="connsiteX1" fmla="*/ 1910034 w 2338397"/>
              <a:gd name="connsiteY1" fmla="*/ 1164664 h 1164664"/>
              <a:gd name="connsiteX2" fmla="*/ 2327547 w 2338397"/>
              <a:gd name="connsiteY2" fmla="*/ 705083 h 1164664"/>
              <a:gd name="connsiteX3" fmla="*/ 2133078 w 2338397"/>
              <a:gd name="connsiteY3" fmla="*/ 95483 h 1164664"/>
              <a:gd name="connsiteX4" fmla="*/ 1536972 w 2338397"/>
              <a:gd name="connsiteY4" fmla="*/ 191526 h 1164664"/>
              <a:gd name="connsiteX5" fmla="*/ 796403 w 2338397"/>
              <a:gd name="connsiteY5" fmla="*/ 354245 h 1164664"/>
              <a:gd name="connsiteX6" fmla="*/ 110603 w 2338397"/>
              <a:gd name="connsiteY6" fmla="*/ 805095 h 1164664"/>
              <a:gd name="connsiteX7" fmla="*/ 399528 w 2338397"/>
              <a:gd name="connsiteY7" fmla="*/ 1157520 h 1164664"/>
              <a:gd name="connsiteX0" fmla="*/ 399528 w 2338397"/>
              <a:gd name="connsiteY0" fmla="*/ 1157520 h 1164664"/>
              <a:gd name="connsiteX1" fmla="*/ 1910034 w 2338397"/>
              <a:gd name="connsiteY1" fmla="*/ 1164664 h 1164664"/>
              <a:gd name="connsiteX2" fmla="*/ 2327547 w 2338397"/>
              <a:gd name="connsiteY2" fmla="*/ 705083 h 1164664"/>
              <a:gd name="connsiteX3" fmla="*/ 2133078 w 2338397"/>
              <a:gd name="connsiteY3" fmla="*/ 95483 h 1164664"/>
              <a:gd name="connsiteX4" fmla="*/ 1536972 w 2338397"/>
              <a:gd name="connsiteY4" fmla="*/ 191526 h 1164664"/>
              <a:gd name="connsiteX5" fmla="*/ 796403 w 2338397"/>
              <a:gd name="connsiteY5" fmla="*/ 354245 h 1164664"/>
              <a:gd name="connsiteX6" fmla="*/ 110603 w 2338397"/>
              <a:gd name="connsiteY6" fmla="*/ 805095 h 1164664"/>
              <a:gd name="connsiteX7" fmla="*/ 399528 w 2338397"/>
              <a:gd name="connsiteY7" fmla="*/ 1157520 h 1164664"/>
              <a:gd name="connsiteX0" fmla="*/ 399528 w 2338397"/>
              <a:gd name="connsiteY0" fmla="*/ 1157520 h 1164664"/>
              <a:gd name="connsiteX1" fmla="*/ 1910034 w 2338397"/>
              <a:gd name="connsiteY1" fmla="*/ 1164664 h 1164664"/>
              <a:gd name="connsiteX2" fmla="*/ 2327547 w 2338397"/>
              <a:gd name="connsiteY2" fmla="*/ 705083 h 1164664"/>
              <a:gd name="connsiteX3" fmla="*/ 2133078 w 2338397"/>
              <a:gd name="connsiteY3" fmla="*/ 95483 h 1164664"/>
              <a:gd name="connsiteX4" fmla="*/ 1536972 w 2338397"/>
              <a:gd name="connsiteY4" fmla="*/ 191526 h 1164664"/>
              <a:gd name="connsiteX5" fmla="*/ 796403 w 2338397"/>
              <a:gd name="connsiteY5" fmla="*/ 354245 h 1164664"/>
              <a:gd name="connsiteX6" fmla="*/ 110603 w 2338397"/>
              <a:gd name="connsiteY6" fmla="*/ 805095 h 1164664"/>
              <a:gd name="connsiteX7" fmla="*/ 399528 w 2338397"/>
              <a:gd name="connsiteY7" fmla="*/ 1157520 h 1164664"/>
              <a:gd name="connsiteX0" fmla="*/ 399528 w 2338397"/>
              <a:gd name="connsiteY0" fmla="*/ 1157520 h 1164664"/>
              <a:gd name="connsiteX1" fmla="*/ 1910034 w 2338397"/>
              <a:gd name="connsiteY1" fmla="*/ 1164664 h 1164664"/>
              <a:gd name="connsiteX2" fmla="*/ 2327547 w 2338397"/>
              <a:gd name="connsiteY2" fmla="*/ 705083 h 1164664"/>
              <a:gd name="connsiteX3" fmla="*/ 2133078 w 2338397"/>
              <a:gd name="connsiteY3" fmla="*/ 95483 h 1164664"/>
              <a:gd name="connsiteX4" fmla="*/ 1536972 w 2338397"/>
              <a:gd name="connsiteY4" fmla="*/ 191526 h 1164664"/>
              <a:gd name="connsiteX5" fmla="*/ 796403 w 2338397"/>
              <a:gd name="connsiteY5" fmla="*/ 354245 h 1164664"/>
              <a:gd name="connsiteX6" fmla="*/ 110603 w 2338397"/>
              <a:gd name="connsiteY6" fmla="*/ 805095 h 1164664"/>
              <a:gd name="connsiteX7" fmla="*/ 399528 w 2338397"/>
              <a:gd name="connsiteY7" fmla="*/ 1157520 h 1164664"/>
              <a:gd name="connsiteX0" fmla="*/ 399528 w 2338397"/>
              <a:gd name="connsiteY0" fmla="*/ 1157520 h 1164664"/>
              <a:gd name="connsiteX1" fmla="*/ 1910034 w 2338397"/>
              <a:gd name="connsiteY1" fmla="*/ 1164664 h 1164664"/>
              <a:gd name="connsiteX2" fmla="*/ 2327547 w 2338397"/>
              <a:gd name="connsiteY2" fmla="*/ 705083 h 1164664"/>
              <a:gd name="connsiteX3" fmla="*/ 2133078 w 2338397"/>
              <a:gd name="connsiteY3" fmla="*/ 95483 h 1164664"/>
              <a:gd name="connsiteX4" fmla="*/ 1536972 w 2338397"/>
              <a:gd name="connsiteY4" fmla="*/ 191526 h 1164664"/>
              <a:gd name="connsiteX5" fmla="*/ 796403 w 2338397"/>
              <a:gd name="connsiteY5" fmla="*/ 354245 h 1164664"/>
              <a:gd name="connsiteX6" fmla="*/ 110603 w 2338397"/>
              <a:gd name="connsiteY6" fmla="*/ 805095 h 1164664"/>
              <a:gd name="connsiteX7" fmla="*/ 399528 w 2338397"/>
              <a:gd name="connsiteY7" fmla="*/ 1157520 h 116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8397" h="1164664">
                <a:moveTo>
                  <a:pt x="399528" y="1157520"/>
                </a:moveTo>
                <a:lnTo>
                  <a:pt x="1910034" y="1164664"/>
                </a:lnTo>
                <a:cubicBezTo>
                  <a:pt x="2016661" y="1128946"/>
                  <a:pt x="2266163" y="1043220"/>
                  <a:pt x="2327547" y="705083"/>
                </a:cubicBezTo>
                <a:cubicBezTo>
                  <a:pt x="2336542" y="575703"/>
                  <a:pt x="2390783" y="351070"/>
                  <a:pt x="2133078" y="95483"/>
                </a:cubicBezTo>
                <a:cubicBezTo>
                  <a:pt x="2004226" y="-24109"/>
                  <a:pt x="1708686" y="-69882"/>
                  <a:pt x="1536972" y="191526"/>
                </a:cubicBezTo>
                <a:cubicBezTo>
                  <a:pt x="1252016" y="79078"/>
                  <a:pt x="983728" y="114267"/>
                  <a:pt x="796403" y="354245"/>
                </a:cubicBezTo>
                <a:cubicBezTo>
                  <a:pt x="439215" y="199728"/>
                  <a:pt x="53453" y="485743"/>
                  <a:pt x="110603" y="805095"/>
                </a:cubicBezTo>
                <a:cubicBezTo>
                  <a:pt x="-116939" y="979720"/>
                  <a:pt x="19851" y="1149582"/>
                  <a:pt x="399528" y="1157520"/>
                </a:cubicBezTo>
                <a:close/>
              </a:path>
            </a:pathLst>
          </a:custGeom>
          <a:solidFill>
            <a:schemeClr val="accent2"/>
          </a:solid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89">
              <a:latin typeface="UTM Avo" panose="02040603050506020204" pitchFamily="18" charset="0"/>
            </a:endParaRPr>
          </a:p>
        </p:txBody>
      </p:sp>
      <p:sp>
        <p:nvSpPr>
          <p:cNvPr id="10" name="Rectangle 31">
            <a:extLst>
              <a:ext uri="{FF2B5EF4-FFF2-40B4-BE49-F238E27FC236}">
                <a16:creationId xmlns:a16="http://schemas.microsoft.com/office/drawing/2014/main" id="{FFB449AB-C16B-4D7E-9C61-1F5C1F9BEE95}"/>
              </a:ext>
            </a:extLst>
          </p:cNvPr>
          <p:cNvSpPr>
            <a:spLocks noChangeArrowheads="1"/>
          </p:cNvSpPr>
          <p:nvPr/>
        </p:nvSpPr>
        <p:spPr bwMode="auto">
          <a:xfrm>
            <a:off x="4524147" y="2233746"/>
            <a:ext cx="3667353" cy="1323632"/>
          </a:xfrm>
          <a:prstGeom prst="rect">
            <a:avLst/>
          </a:prstGeom>
          <a:noFill/>
          <a:ln w="9525">
            <a:noFill/>
            <a:miter lim="800000"/>
            <a:headEnd/>
            <a:tailEnd/>
          </a:ln>
        </p:spPr>
        <p:txBody>
          <a:bodyPr wrap="square" anchor="ctr">
            <a:spAutoFit/>
          </a:bodyPr>
          <a:lstStyle/>
          <a:p>
            <a:pPr algn="ctr"/>
            <a:r>
              <a:rPr lang="en-US" sz="2667" b="1" dirty="0">
                <a:solidFill>
                  <a:schemeClr val="bg1"/>
                </a:solidFill>
                <a:latin typeface="UTM Avo" panose="02040603050506020204" pitchFamily="18" charset="0"/>
              </a:rPr>
              <a:t>Phân hủy xác thực vật, động vật, làm sạch </a:t>
            </a:r>
            <a:r>
              <a:rPr lang="en-US" sz="2667" b="1">
                <a:solidFill>
                  <a:schemeClr val="bg1"/>
                </a:solidFill>
                <a:latin typeface="UTM Avo" panose="02040603050506020204" pitchFamily="18" charset="0"/>
              </a:rPr>
              <a:t>môi trường</a:t>
            </a:r>
            <a:r>
              <a:rPr lang="vi-VN" sz="2667" b="1">
                <a:solidFill>
                  <a:schemeClr val="bg1"/>
                </a:solidFill>
                <a:latin typeface="UTM Avo" panose="02040603050506020204" pitchFamily="18" charset="0"/>
              </a:rPr>
              <a:t>.</a:t>
            </a:r>
            <a:endParaRPr lang="en-US" sz="2667" b="1" dirty="0">
              <a:solidFill>
                <a:schemeClr val="bg1"/>
              </a:solidFill>
              <a:latin typeface="UTM Avo" panose="02040603050506020204" pitchFamily="18" charset="0"/>
            </a:endParaRPr>
          </a:p>
        </p:txBody>
      </p:sp>
      <p:sp>
        <p:nvSpPr>
          <p:cNvPr id="11" name="Freeform 10">
            <a:extLst>
              <a:ext uri="{FF2B5EF4-FFF2-40B4-BE49-F238E27FC236}">
                <a16:creationId xmlns:a16="http://schemas.microsoft.com/office/drawing/2014/main" id="{89AB9C7E-FC92-4D2E-B2A5-2A61D359ADC3}"/>
              </a:ext>
            </a:extLst>
          </p:cNvPr>
          <p:cNvSpPr/>
          <p:nvPr/>
        </p:nvSpPr>
        <p:spPr>
          <a:xfrm>
            <a:off x="885678" y="4134442"/>
            <a:ext cx="4403243" cy="1726327"/>
          </a:xfrm>
          <a:custGeom>
            <a:avLst/>
            <a:gdLst>
              <a:gd name="connsiteX0" fmla="*/ 257175 w 2320925"/>
              <a:gd name="connsiteY0" fmla="*/ 1203325 h 1203325"/>
              <a:gd name="connsiteX1" fmla="*/ 2070100 w 2320925"/>
              <a:gd name="connsiteY1" fmla="*/ 1203325 h 1203325"/>
              <a:gd name="connsiteX2" fmla="*/ 2320925 w 2320925"/>
              <a:gd name="connsiteY2" fmla="*/ 508000 h 1203325"/>
              <a:gd name="connsiteX3" fmla="*/ 2089150 w 2320925"/>
              <a:gd name="connsiteY3" fmla="*/ 349250 h 1203325"/>
              <a:gd name="connsiteX4" fmla="*/ 1863725 w 2320925"/>
              <a:gd name="connsiteY4" fmla="*/ 123825 h 1203325"/>
              <a:gd name="connsiteX5" fmla="*/ 1435100 w 2320925"/>
              <a:gd name="connsiteY5" fmla="*/ 0 h 1203325"/>
              <a:gd name="connsiteX6" fmla="*/ 936625 w 2320925"/>
              <a:gd name="connsiteY6" fmla="*/ 31750 h 1203325"/>
              <a:gd name="connsiteX7" fmla="*/ 650875 w 2320925"/>
              <a:gd name="connsiteY7" fmla="*/ 177800 h 1203325"/>
              <a:gd name="connsiteX8" fmla="*/ 0 w 2320925"/>
              <a:gd name="connsiteY8" fmla="*/ 415925 h 1203325"/>
              <a:gd name="connsiteX9" fmla="*/ 82550 w 2320925"/>
              <a:gd name="connsiteY9" fmla="*/ 1111250 h 1203325"/>
              <a:gd name="connsiteX10" fmla="*/ 257175 w 2320925"/>
              <a:gd name="connsiteY10" fmla="*/ 1203325 h 1203325"/>
              <a:gd name="connsiteX0" fmla="*/ 366911 w 2430661"/>
              <a:gd name="connsiteY0" fmla="*/ 1203325 h 1203325"/>
              <a:gd name="connsiteX1" fmla="*/ 2179836 w 2430661"/>
              <a:gd name="connsiteY1" fmla="*/ 1203325 h 1203325"/>
              <a:gd name="connsiteX2" fmla="*/ 2430661 w 2430661"/>
              <a:gd name="connsiteY2" fmla="*/ 508000 h 1203325"/>
              <a:gd name="connsiteX3" fmla="*/ 2198886 w 2430661"/>
              <a:gd name="connsiteY3" fmla="*/ 349250 h 1203325"/>
              <a:gd name="connsiteX4" fmla="*/ 1973461 w 2430661"/>
              <a:gd name="connsiteY4" fmla="*/ 123825 h 1203325"/>
              <a:gd name="connsiteX5" fmla="*/ 1544836 w 2430661"/>
              <a:gd name="connsiteY5" fmla="*/ 0 h 1203325"/>
              <a:gd name="connsiteX6" fmla="*/ 1046361 w 2430661"/>
              <a:gd name="connsiteY6" fmla="*/ 31750 h 1203325"/>
              <a:gd name="connsiteX7" fmla="*/ 760611 w 2430661"/>
              <a:gd name="connsiteY7" fmla="*/ 177800 h 1203325"/>
              <a:gd name="connsiteX8" fmla="*/ 109736 w 2430661"/>
              <a:gd name="connsiteY8" fmla="*/ 415925 h 1203325"/>
              <a:gd name="connsiteX9" fmla="*/ 192286 w 2430661"/>
              <a:gd name="connsiteY9" fmla="*/ 1111250 h 1203325"/>
              <a:gd name="connsiteX10" fmla="*/ 366911 w 2430661"/>
              <a:gd name="connsiteY10" fmla="*/ 1203325 h 1203325"/>
              <a:gd name="connsiteX0" fmla="*/ 423812 w 2487562"/>
              <a:gd name="connsiteY0" fmla="*/ 1203325 h 1203325"/>
              <a:gd name="connsiteX1" fmla="*/ 2236737 w 2487562"/>
              <a:gd name="connsiteY1" fmla="*/ 1203325 h 1203325"/>
              <a:gd name="connsiteX2" fmla="*/ 2487562 w 2487562"/>
              <a:gd name="connsiteY2" fmla="*/ 508000 h 1203325"/>
              <a:gd name="connsiteX3" fmla="*/ 2255787 w 2487562"/>
              <a:gd name="connsiteY3" fmla="*/ 349250 h 1203325"/>
              <a:gd name="connsiteX4" fmla="*/ 2030362 w 2487562"/>
              <a:gd name="connsiteY4" fmla="*/ 123825 h 1203325"/>
              <a:gd name="connsiteX5" fmla="*/ 1601737 w 2487562"/>
              <a:gd name="connsiteY5" fmla="*/ 0 h 1203325"/>
              <a:gd name="connsiteX6" fmla="*/ 1103262 w 2487562"/>
              <a:gd name="connsiteY6" fmla="*/ 31750 h 1203325"/>
              <a:gd name="connsiteX7" fmla="*/ 817512 w 2487562"/>
              <a:gd name="connsiteY7" fmla="*/ 177800 h 1203325"/>
              <a:gd name="connsiteX8" fmla="*/ 166637 w 2487562"/>
              <a:gd name="connsiteY8" fmla="*/ 415925 h 1203325"/>
              <a:gd name="connsiteX9" fmla="*/ 249187 w 2487562"/>
              <a:gd name="connsiteY9" fmla="*/ 1111250 h 1203325"/>
              <a:gd name="connsiteX10" fmla="*/ 423812 w 2487562"/>
              <a:gd name="connsiteY10" fmla="*/ 1203325 h 1203325"/>
              <a:gd name="connsiteX0" fmla="*/ 423812 w 2487562"/>
              <a:gd name="connsiteY0" fmla="*/ 1203325 h 1203325"/>
              <a:gd name="connsiteX1" fmla="*/ 2236737 w 2487562"/>
              <a:gd name="connsiteY1" fmla="*/ 1203325 h 1203325"/>
              <a:gd name="connsiteX2" fmla="*/ 2487562 w 2487562"/>
              <a:gd name="connsiteY2" fmla="*/ 508000 h 1203325"/>
              <a:gd name="connsiteX3" fmla="*/ 2255787 w 2487562"/>
              <a:gd name="connsiteY3" fmla="*/ 349250 h 1203325"/>
              <a:gd name="connsiteX4" fmla="*/ 2030362 w 2487562"/>
              <a:gd name="connsiteY4" fmla="*/ 123825 h 1203325"/>
              <a:gd name="connsiteX5" fmla="*/ 1601737 w 2487562"/>
              <a:gd name="connsiteY5" fmla="*/ 0 h 1203325"/>
              <a:gd name="connsiteX6" fmla="*/ 1103262 w 2487562"/>
              <a:gd name="connsiteY6" fmla="*/ 31750 h 1203325"/>
              <a:gd name="connsiteX7" fmla="*/ 817512 w 2487562"/>
              <a:gd name="connsiteY7" fmla="*/ 177800 h 1203325"/>
              <a:gd name="connsiteX8" fmla="*/ 166637 w 2487562"/>
              <a:gd name="connsiteY8" fmla="*/ 415925 h 1203325"/>
              <a:gd name="connsiteX9" fmla="*/ 249187 w 2487562"/>
              <a:gd name="connsiteY9" fmla="*/ 1111250 h 1203325"/>
              <a:gd name="connsiteX10" fmla="*/ 423812 w 2487562"/>
              <a:gd name="connsiteY10" fmla="*/ 1203325 h 1203325"/>
              <a:gd name="connsiteX0" fmla="*/ 423812 w 2487562"/>
              <a:gd name="connsiteY0" fmla="*/ 1203325 h 1203325"/>
              <a:gd name="connsiteX1" fmla="*/ 2236737 w 2487562"/>
              <a:gd name="connsiteY1" fmla="*/ 1203325 h 1203325"/>
              <a:gd name="connsiteX2" fmla="*/ 2487562 w 2487562"/>
              <a:gd name="connsiteY2" fmla="*/ 508000 h 1203325"/>
              <a:gd name="connsiteX3" fmla="*/ 2255787 w 2487562"/>
              <a:gd name="connsiteY3" fmla="*/ 349250 h 1203325"/>
              <a:gd name="connsiteX4" fmla="*/ 2030362 w 2487562"/>
              <a:gd name="connsiteY4" fmla="*/ 123825 h 1203325"/>
              <a:gd name="connsiteX5" fmla="*/ 1601737 w 2487562"/>
              <a:gd name="connsiteY5" fmla="*/ 0 h 1203325"/>
              <a:gd name="connsiteX6" fmla="*/ 1103262 w 2487562"/>
              <a:gd name="connsiteY6" fmla="*/ 31750 h 1203325"/>
              <a:gd name="connsiteX7" fmla="*/ 817512 w 2487562"/>
              <a:gd name="connsiteY7" fmla="*/ 177800 h 1203325"/>
              <a:gd name="connsiteX8" fmla="*/ 166637 w 2487562"/>
              <a:gd name="connsiteY8" fmla="*/ 415925 h 1203325"/>
              <a:gd name="connsiteX9" fmla="*/ 249187 w 2487562"/>
              <a:gd name="connsiteY9" fmla="*/ 1111250 h 1203325"/>
              <a:gd name="connsiteX10" fmla="*/ 423812 w 2487562"/>
              <a:gd name="connsiteY10" fmla="*/ 1203325 h 1203325"/>
              <a:gd name="connsiteX0" fmla="*/ 423812 w 2487562"/>
              <a:gd name="connsiteY0" fmla="*/ 1203325 h 1203325"/>
              <a:gd name="connsiteX1" fmla="*/ 2236737 w 2487562"/>
              <a:gd name="connsiteY1" fmla="*/ 1203325 h 1203325"/>
              <a:gd name="connsiteX2" fmla="*/ 2487562 w 2487562"/>
              <a:gd name="connsiteY2" fmla="*/ 508000 h 1203325"/>
              <a:gd name="connsiteX3" fmla="*/ 2255787 w 2487562"/>
              <a:gd name="connsiteY3" fmla="*/ 349250 h 1203325"/>
              <a:gd name="connsiteX4" fmla="*/ 2030362 w 2487562"/>
              <a:gd name="connsiteY4" fmla="*/ 123825 h 1203325"/>
              <a:gd name="connsiteX5" fmla="*/ 1601737 w 2487562"/>
              <a:gd name="connsiteY5" fmla="*/ 0 h 1203325"/>
              <a:gd name="connsiteX6" fmla="*/ 1103262 w 2487562"/>
              <a:gd name="connsiteY6" fmla="*/ 31750 h 1203325"/>
              <a:gd name="connsiteX7" fmla="*/ 817512 w 2487562"/>
              <a:gd name="connsiteY7" fmla="*/ 177800 h 1203325"/>
              <a:gd name="connsiteX8" fmla="*/ 166637 w 2487562"/>
              <a:gd name="connsiteY8" fmla="*/ 415925 h 1203325"/>
              <a:gd name="connsiteX9" fmla="*/ 249187 w 2487562"/>
              <a:gd name="connsiteY9" fmla="*/ 1111250 h 1203325"/>
              <a:gd name="connsiteX10" fmla="*/ 423812 w 2487562"/>
              <a:gd name="connsiteY10" fmla="*/ 1203325 h 1203325"/>
              <a:gd name="connsiteX0" fmla="*/ 423812 w 2487562"/>
              <a:gd name="connsiteY0" fmla="*/ 1203325 h 1203325"/>
              <a:gd name="connsiteX1" fmla="*/ 2236737 w 2487562"/>
              <a:gd name="connsiteY1" fmla="*/ 1203325 h 1203325"/>
              <a:gd name="connsiteX2" fmla="*/ 2487562 w 2487562"/>
              <a:gd name="connsiteY2" fmla="*/ 508000 h 1203325"/>
              <a:gd name="connsiteX3" fmla="*/ 2255787 w 2487562"/>
              <a:gd name="connsiteY3" fmla="*/ 349250 h 1203325"/>
              <a:gd name="connsiteX4" fmla="*/ 2030362 w 2487562"/>
              <a:gd name="connsiteY4" fmla="*/ 123825 h 1203325"/>
              <a:gd name="connsiteX5" fmla="*/ 1601737 w 2487562"/>
              <a:gd name="connsiteY5" fmla="*/ 0 h 1203325"/>
              <a:gd name="connsiteX6" fmla="*/ 1103262 w 2487562"/>
              <a:gd name="connsiteY6" fmla="*/ 31750 h 1203325"/>
              <a:gd name="connsiteX7" fmla="*/ 817512 w 2487562"/>
              <a:gd name="connsiteY7" fmla="*/ 177800 h 1203325"/>
              <a:gd name="connsiteX8" fmla="*/ 166637 w 2487562"/>
              <a:gd name="connsiteY8" fmla="*/ 415925 h 1203325"/>
              <a:gd name="connsiteX9" fmla="*/ 249187 w 2487562"/>
              <a:gd name="connsiteY9" fmla="*/ 1111250 h 1203325"/>
              <a:gd name="connsiteX10" fmla="*/ 423812 w 2487562"/>
              <a:gd name="connsiteY10" fmla="*/ 1203325 h 1203325"/>
              <a:gd name="connsiteX0" fmla="*/ 423812 w 2487562"/>
              <a:gd name="connsiteY0" fmla="*/ 1203325 h 1203325"/>
              <a:gd name="connsiteX1" fmla="*/ 2236737 w 2487562"/>
              <a:gd name="connsiteY1" fmla="*/ 1203325 h 1203325"/>
              <a:gd name="connsiteX2" fmla="*/ 2487562 w 2487562"/>
              <a:gd name="connsiteY2" fmla="*/ 508000 h 1203325"/>
              <a:gd name="connsiteX3" fmla="*/ 2255787 w 2487562"/>
              <a:gd name="connsiteY3" fmla="*/ 349250 h 1203325"/>
              <a:gd name="connsiteX4" fmla="*/ 2030362 w 2487562"/>
              <a:gd name="connsiteY4" fmla="*/ 123825 h 1203325"/>
              <a:gd name="connsiteX5" fmla="*/ 1601737 w 2487562"/>
              <a:gd name="connsiteY5" fmla="*/ 0 h 1203325"/>
              <a:gd name="connsiteX6" fmla="*/ 1103262 w 2487562"/>
              <a:gd name="connsiteY6" fmla="*/ 31750 h 1203325"/>
              <a:gd name="connsiteX7" fmla="*/ 817512 w 2487562"/>
              <a:gd name="connsiteY7" fmla="*/ 177800 h 1203325"/>
              <a:gd name="connsiteX8" fmla="*/ 166637 w 2487562"/>
              <a:gd name="connsiteY8" fmla="*/ 415925 h 1203325"/>
              <a:gd name="connsiteX9" fmla="*/ 249187 w 2487562"/>
              <a:gd name="connsiteY9" fmla="*/ 1111250 h 1203325"/>
              <a:gd name="connsiteX10" fmla="*/ 423812 w 2487562"/>
              <a:gd name="connsiteY10" fmla="*/ 1203325 h 1203325"/>
              <a:gd name="connsiteX0" fmla="*/ 423812 w 2487562"/>
              <a:gd name="connsiteY0" fmla="*/ 1203325 h 1203325"/>
              <a:gd name="connsiteX1" fmla="*/ 2236737 w 2487562"/>
              <a:gd name="connsiteY1" fmla="*/ 1203325 h 1203325"/>
              <a:gd name="connsiteX2" fmla="*/ 2487562 w 2487562"/>
              <a:gd name="connsiteY2" fmla="*/ 508000 h 1203325"/>
              <a:gd name="connsiteX3" fmla="*/ 2255787 w 2487562"/>
              <a:gd name="connsiteY3" fmla="*/ 349250 h 1203325"/>
              <a:gd name="connsiteX4" fmla="*/ 2030362 w 2487562"/>
              <a:gd name="connsiteY4" fmla="*/ 123825 h 1203325"/>
              <a:gd name="connsiteX5" fmla="*/ 1601737 w 2487562"/>
              <a:gd name="connsiteY5" fmla="*/ 0 h 1203325"/>
              <a:gd name="connsiteX6" fmla="*/ 1103262 w 2487562"/>
              <a:gd name="connsiteY6" fmla="*/ 31750 h 1203325"/>
              <a:gd name="connsiteX7" fmla="*/ 817512 w 2487562"/>
              <a:gd name="connsiteY7" fmla="*/ 177800 h 1203325"/>
              <a:gd name="connsiteX8" fmla="*/ 166637 w 2487562"/>
              <a:gd name="connsiteY8" fmla="*/ 415925 h 1203325"/>
              <a:gd name="connsiteX9" fmla="*/ 249187 w 2487562"/>
              <a:gd name="connsiteY9" fmla="*/ 1111250 h 1203325"/>
              <a:gd name="connsiteX10" fmla="*/ 423812 w 2487562"/>
              <a:gd name="connsiteY10" fmla="*/ 1203325 h 1203325"/>
              <a:gd name="connsiteX0" fmla="*/ 423812 w 2487562"/>
              <a:gd name="connsiteY0" fmla="*/ 1203325 h 1203325"/>
              <a:gd name="connsiteX1" fmla="*/ 2236737 w 2487562"/>
              <a:gd name="connsiteY1" fmla="*/ 1203325 h 1203325"/>
              <a:gd name="connsiteX2" fmla="*/ 2487562 w 2487562"/>
              <a:gd name="connsiteY2" fmla="*/ 508000 h 1203325"/>
              <a:gd name="connsiteX3" fmla="*/ 2255787 w 2487562"/>
              <a:gd name="connsiteY3" fmla="*/ 349250 h 1203325"/>
              <a:gd name="connsiteX4" fmla="*/ 2030362 w 2487562"/>
              <a:gd name="connsiteY4" fmla="*/ 123825 h 1203325"/>
              <a:gd name="connsiteX5" fmla="*/ 1601737 w 2487562"/>
              <a:gd name="connsiteY5" fmla="*/ 0 h 1203325"/>
              <a:gd name="connsiteX6" fmla="*/ 1103262 w 2487562"/>
              <a:gd name="connsiteY6" fmla="*/ 31750 h 1203325"/>
              <a:gd name="connsiteX7" fmla="*/ 817512 w 2487562"/>
              <a:gd name="connsiteY7" fmla="*/ 123825 h 1203325"/>
              <a:gd name="connsiteX8" fmla="*/ 166637 w 2487562"/>
              <a:gd name="connsiteY8" fmla="*/ 415925 h 1203325"/>
              <a:gd name="connsiteX9" fmla="*/ 249187 w 2487562"/>
              <a:gd name="connsiteY9" fmla="*/ 1111250 h 1203325"/>
              <a:gd name="connsiteX10" fmla="*/ 423812 w 2487562"/>
              <a:gd name="connsiteY10" fmla="*/ 1203325 h 1203325"/>
              <a:gd name="connsiteX0" fmla="*/ 423812 w 2487562"/>
              <a:gd name="connsiteY0" fmla="*/ 1210965 h 1210965"/>
              <a:gd name="connsiteX1" fmla="*/ 2236737 w 2487562"/>
              <a:gd name="connsiteY1" fmla="*/ 1210965 h 1210965"/>
              <a:gd name="connsiteX2" fmla="*/ 2487562 w 2487562"/>
              <a:gd name="connsiteY2" fmla="*/ 515640 h 1210965"/>
              <a:gd name="connsiteX3" fmla="*/ 2255787 w 2487562"/>
              <a:gd name="connsiteY3" fmla="*/ 356890 h 1210965"/>
              <a:gd name="connsiteX4" fmla="*/ 2030362 w 2487562"/>
              <a:gd name="connsiteY4" fmla="*/ 131465 h 1210965"/>
              <a:gd name="connsiteX5" fmla="*/ 1601737 w 2487562"/>
              <a:gd name="connsiteY5" fmla="*/ 7640 h 1210965"/>
              <a:gd name="connsiteX6" fmla="*/ 1103262 w 2487562"/>
              <a:gd name="connsiteY6" fmla="*/ 39390 h 1210965"/>
              <a:gd name="connsiteX7" fmla="*/ 817512 w 2487562"/>
              <a:gd name="connsiteY7" fmla="*/ 131465 h 1210965"/>
              <a:gd name="connsiteX8" fmla="*/ 166637 w 2487562"/>
              <a:gd name="connsiteY8" fmla="*/ 423565 h 1210965"/>
              <a:gd name="connsiteX9" fmla="*/ 249187 w 2487562"/>
              <a:gd name="connsiteY9" fmla="*/ 1118890 h 1210965"/>
              <a:gd name="connsiteX10" fmla="*/ 423812 w 2487562"/>
              <a:gd name="connsiteY10" fmla="*/ 1210965 h 1210965"/>
              <a:gd name="connsiteX0" fmla="*/ 423812 w 2487562"/>
              <a:gd name="connsiteY0" fmla="*/ 1224763 h 1224763"/>
              <a:gd name="connsiteX1" fmla="*/ 2236737 w 2487562"/>
              <a:gd name="connsiteY1" fmla="*/ 1224763 h 1224763"/>
              <a:gd name="connsiteX2" fmla="*/ 2487562 w 2487562"/>
              <a:gd name="connsiteY2" fmla="*/ 529438 h 1224763"/>
              <a:gd name="connsiteX3" fmla="*/ 2255787 w 2487562"/>
              <a:gd name="connsiteY3" fmla="*/ 370688 h 1224763"/>
              <a:gd name="connsiteX4" fmla="*/ 2030362 w 2487562"/>
              <a:gd name="connsiteY4" fmla="*/ 145263 h 1224763"/>
              <a:gd name="connsiteX5" fmla="*/ 1601737 w 2487562"/>
              <a:gd name="connsiteY5" fmla="*/ 21438 h 1224763"/>
              <a:gd name="connsiteX6" fmla="*/ 1112787 w 2487562"/>
              <a:gd name="connsiteY6" fmla="*/ 30963 h 1224763"/>
              <a:gd name="connsiteX7" fmla="*/ 817512 w 2487562"/>
              <a:gd name="connsiteY7" fmla="*/ 145263 h 1224763"/>
              <a:gd name="connsiteX8" fmla="*/ 166637 w 2487562"/>
              <a:gd name="connsiteY8" fmla="*/ 437363 h 1224763"/>
              <a:gd name="connsiteX9" fmla="*/ 249187 w 2487562"/>
              <a:gd name="connsiteY9" fmla="*/ 1132688 h 1224763"/>
              <a:gd name="connsiteX10" fmla="*/ 423812 w 2487562"/>
              <a:gd name="connsiteY10" fmla="*/ 1224763 h 1224763"/>
              <a:gd name="connsiteX0" fmla="*/ 423812 w 2487562"/>
              <a:gd name="connsiteY0" fmla="*/ 1276040 h 1276040"/>
              <a:gd name="connsiteX1" fmla="*/ 2236737 w 2487562"/>
              <a:gd name="connsiteY1" fmla="*/ 1276040 h 1276040"/>
              <a:gd name="connsiteX2" fmla="*/ 2487562 w 2487562"/>
              <a:gd name="connsiteY2" fmla="*/ 580715 h 1276040"/>
              <a:gd name="connsiteX3" fmla="*/ 2255787 w 2487562"/>
              <a:gd name="connsiteY3" fmla="*/ 421965 h 1276040"/>
              <a:gd name="connsiteX4" fmla="*/ 2030362 w 2487562"/>
              <a:gd name="connsiteY4" fmla="*/ 196540 h 1276040"/>
              <a:gd name="connsiteX5" fmla="*/ 1601737 w 2487562"/>
              <a:gd name="connsiteY5" fmla="*/ 72715 h 1276040"/>
              <a:gd name="connsiteX6" fmla="*/ 1112787 w 2487562"/>
              <a:gd name="connsiteY6" fmla="*/ 82240 h 1276040"/>
              <a:gd name="connsiteX7" fmla="*/ 817512 w 2487562"/>
              <a:gd name="connsiteY7" fmla="*/ 196540 h 1276040"/>
              <a:gd name="connsiteX8" fmla="*/ 166637 w 2487562"/>
              <a:gd name="connsiteY8" fmla="*/ 488640 h 1276040"/>
              <a:gd name="connsiteX9" fmla="*/ 249187 w 2487562"/>
              <a:gd name="connsiteY9" fmla="*/ 1183965 h 1276040"/>
              <a:gd name="connsiteX10" fmla="*/ 423812 w 2487562"/>
              <a:gd name="connsiteY10" fmla="*/ 1276040 h 1276040"/>
              <a:gd name="connsiteX0" fmla="*/ 423812 w 2487562"/>
              <a:gd name="connsiteY0" fmla="*/ 1359584 h 1359584"/>
              <a:gd name="connsiteX1" fmla="*/ 2236737 w 2487562"/>
              <a:gd name="connsiteY1" fmla="*/ 1359584 h 1359584"/>
              <a:gd name="connsiteX2" fmla="*/ 2487562 w 2487562"/>
              <a:gd name="connsiteY2" fmla="*/ 664259 h 1359584"/>
              <a:gd name="connsiteX3" fmla="*/ 2255787 w 2487562"/>
              <a:gd name="connsiteY3" fmla="*/ 505509 h 1359584"/>
              <a:gd name="connsiteX4" fmla="*/ 2030362 w 2487562"/>
              <a:gd name="connsiteY4" fmla="*/ 280084 h 1359584"/>
              <a:gd name="connsiteX5" fmla="*/ 1601737 w 2487562"/>
              <a:gd name="connsiteY5" fmla="*/ 156259 h 1359584"/>
              <a:gd name="connsiteX6" fmla="*/ 1112787 w 2487562"/>
              <a:gd name="connsiteY6" fmla="*/ 165784 h 1359584"/>
              <a:gd name="connsiteX7" fmla="*/ 817512 w 2487562"/>
              <a:gd name="connsiteY7" fmla="*/ 280084 h 1359584"/>
              <a:gd name="connsiteX8" fmla="*/ 166637 w 2487562"/>
              <a:gd name="connsiteY8" fmla="*/ 572184 h 1359584"/>
              <a:gd name="connsiteX9" fmla="*/ 249187 w 2487562"/>
              <a:gd name="connsiteY9" fmla="*/ 1267509 h 1359584"/>
              <a:gd name="connsiteX10" fmla="*/ 423812 w 2487562"/>
              <a:gd name="connsiteY10" fmla="*/ 1359584 h 1359584"/>
              <a:gd name="connsiteX0" fmla="*/ 423812 w 2487562"/>
              <a:gd name="connsiteY0" fmla="*/ 1359584 h 1359584"/>
              <a:gd name="connsiteX1" fmla="*/ 2236737 w 2487562"/>
              <a:gd name="connsiteY1" fmla="*/ 1359584 h 1359584"/>
              <a:gd name="connsiteX2" fmla="*/ 2487562 w 2487562"/>
              <a:gd name="connsiteY2" fmla="*/ 664259 h 1359584"/>
              <a:gd name="connsiteX3" fmla="*/ 2255787 w 2487562"/>
              <a:gd name="connsiteY3" fmla="*/ 505509 h 1359584"/>
              <a:gd name="connsiteX4" fmla="*/ 2030362 w 2487562"/>
              <a:gd name="connsiteY4" fmla="*/ 280084 h 1359584"/>
              <a:gd name="connsiteX5" fmla="*/ 1601737 w 2487562"/>
              <a:gd name="connsiteY5" fmla="*/ 156259 h 1359584"/>
              <a:gd name="connsiteX6" fmla="*/ 1112787 w 2487562"/>
              <a:gd name="connsiteY6" fmla="*/ 165784 h 1359584"/>
              <a:gd name="connsiteX7" fmla="*/ 817512 w 2487562"/>
              <a:gd name="connsiteY7" fmla="*/ 280084 h 1359584"/>
              <a:gd name="connsiteX8" fmla="*/ 166637 w 2487562"/>
              <a:gd name="connsiteY8" fmla="*/ 572184 h 1359584"/>
              <a:gd name="connsiteX9" fmla="*/ 249187 w 2487562"/>
              <a:gd name="connsiteY9" fmla="*/ 1267509 h 1359584"/>
              <a:gd name="connsiteX10" fmla="*/ 423812 w 2487562"/>
              <a:gd name="connsiteY10" fmla="*/ 1359584 h 1359584"/>
              <a:gd name="connsiteX0" fmla="*/ 423812 w 2487562"/>
              <a:gd name="connsiteY0" fmla="*/ 1359584 h 1359584"/>
              <a:gd name="connsiteX1" fmla="*/ 2236737 w 2487562"/>
              <a:gd name="connsiteY1" fmla="*/ 1359584 h 1359584"/>
              <a:gd name="connsiteX2" fmla="*/ 2487562 w 2487562"/>
              <a:gd name="connsiteY2" fmla="*/ 664259 h 1359584"/>
              <a:gd name="connsiteX3" fmla="*/ 2255787 w 2487562"/>
              <a:gd name="connsiteY3" fmla="*/ 505509 h 1359584"/>
              <a:gd name="connsiteX4" fmla="*/ 2030362 w 2487562"/>
              <a:gd name="connsiteY4" fmla="*/ 280084 h 1359584"/>
              <a:gd name="connsiteX5" fmla="*/ 1601737 w 2487562"/>
              <a:gd name="connsiteY5" fmla="*/ 156259 h 1359584"/>
              <a:gd name="connsiteX6" fmla="*/ 1112787 w 2487562"/>
              <a:gd name="connsiteY6" fmla="*/ 165784 h 1359584"/>
              <a:gd name="connsiteX7" fmla="*/ 817512 w 2487562"/>
              <a:gd name="connsiteY7" fmla="*/ 280084 h 1359584"/>
              <a:gd name="connsiteX8" fmla="*/ 166637 w 2487562"/>
              <a:gd name="connsiteY8" fmla="*/ 572184 h 1359584"/>
              <a:gd name="connsiteX9" fmla="*/ 249187 w 2487562"/>
              <a:gd name="connsiteY9" fmla="*/ 1267509 h 1359584"/>
              <a:gd name="connsiteX10" fmla="*/ 423812 w 2487562"/>
              <a:gd name="connsiteY10" fmla="*/ 1359584 h 1359584"/>
              <a:gd name="connsiteX0" fmla="*/ 423812 w 2487562"/>
              <a:gd name="connsiteY0" fmla="*/ 1359584 h 1359584"/>
              <a:gd name="connsiteX1" fmla="*/ 2236737 w 2487562"/>
              <a:gd name="connsiteY1" fmla="*/ 1359584 h 1359584"/>
              <a:gd name="connsiteX2" fmla="*/ 2487562 w 2487562"/>
              <a:gd name="connsiteY2" fmla="*/ 664259 h 1359584"/>
              <a:gd name="connsiteX3" fmla="*/ 2255787 w 2487562"/>
              <a:gd name="connsiteY3" fmla="*/ 505509 h 1359584"/>
              <a:gd name="connsiteX4" fmla="*/ 2030362 w 2487562"/>
              <a:gd name="connsiteY4" fmla="*/ 280084 h 1359584"/>
              <a:gd name="connsiteX5" fmla="*/ 1601737 w 2487562"/>
              <a:gd name="connsiteY5" fmla="*/ 156259 h 1359584"/>
              <a:gd name="connsiteX6" fmla="*/ 1112787 w 2487562"/>
              <a:gd name="connsiteY6" fmla="*/ 165784 h 1359584"/>
              <a:gd name="connsiteX7" fmla="*/ 817512 w 2487562"/>
              <a:gd name="connsiteY7" fmla="*/ 280084 h 1359584"/>
              <a:gd name="connsiteX8" fmla="*/ 166637 w 2487562"/>
              <a:gd name="connsiteY8" fmla="*/ 572184 h 1359584"/>
              <a:gd name="connsiteX9" fmla="*/ 249187 w 2487562"/>
              <a:gd name="connsiteY9" fmla="*/ 1267509 h 1359584"/>
              <a:gd name="connsiteX10" fmla="*/ 423812 w 2487562"/>
              <a:gd name="connsiteY10" fmla="*/ 1359584 h 1359584"/>
              <a:gd name="connsiteX0" fmla="*/ 423812 w 2487562"/>
              <a:gd name="connsiteY0" fmla="*/ 1359584 h 1359584"/>
              <a:gd name="connsiteX1" fmla="*/ 2236737 w 2487562"/>
              <a:gd name="connsiteY1" fmla="*/ 1359584 h 1359584"/>
              <a:gd name="connsiteX2" fmla="*/ 2487562 w 2487562"/>
              <a:gd name="connsiteY2" fmla="*/ 664259 h 1359584"/>
              <a:gd name="connsiteX3" fmla="*/ 2255787 w 2487562"/>
              <a:gd name="connsiteY3" fmla="*/ 505509 h 1359584"/>
              <a:gd name="connsiteX4" fmla="*/ 2030362 w 2487562"/>
              <a:gd name="connsiteY4" fmla="*/ 280084 h 1359584"/>
              <a:gd name="connsiteX5" fmla="*/ 1601737 w 2487562"/>
              <a:gd name="connsiteY5" fmla="*/ 156259 h 1359584"/>
              <a:gd name="connsiteX6" fmla="*/ 1112787 w 2487562"/>
              <a:gd name="connsiteY6" fmla="*/ 165784 h 1359584"/>
              <a:gd name="connsiteX7" fmla="*/ 817512 w 2487562"/>
              <a:gd name="connsiteY7" fmla="*/ 280084 h 1359584"/>
              <a:gd name="connsiteX8" fmla="*/ 166637 w 2487562"/>
              <a:gd name="connsiteY8" fmla="*/ 572184 h 1359584"/>
              <a:gd name="connsiteX9" fmla="*/ 249187 w 2487562"/>
              <a:gd name="connsiteY9" fmla="*/ 1267509 h 1359584"/>
              <a:gd name="connsiteX10" fmla="*/ 423812 w 2487562"/>
              <a:gd name="connsiteY10" fmla="*/ 1359584 h 1359584"/>
              <a:gd name="connsiteX0" fmla="*/ 423812 w 2487562"/>
              <a:gd name="connsiteY0" fmla="*/ 1359584 h 1359584"/>
              <a:gd name="connsiteX1" fmla="*/ 2236737 w 2487562"/>
              <a:gd name="connsiteY1" fmla="*/ 1359584 h 1359584"/>
              <a:gd name="connsiteX2" fmla="*/ 2487562 w 2487562"/>
              <a:gd name="connsiteY2" fmla="*/ 664259 h 1359584"/>
              <a:gd name="connsiteX3" fmla="*/ 2255787 w 2487562"/>
              <a:gd name="connsiteY3" fmla="*/ 505509 h 1359584"/>
              <a:gd name="connsiteX4" fmla="*/ 2030362 w 2487562"/>
              <a:gd name="connsiteY4" fmla="*/ 280084 h 1359584"/>
              <a:gd name="connsiteX5" fmla="*/ 1601737 w 2487562"/>
              <a:gd name="connsiteY5" fmla="*/ 156259 h 1359584"/>
              <a:gd name="connsiteX6" fmla="*/ 1112787 w 2487562"/>
              <a:gd name="connsiteY6" fmla="*/ 165784 h 1359584"/>
              <a:gd name="connsiteX7" fmla="*/ 817512 w 2487562"/>
              <a:gd name="connsiteY7" fmla="*/ 280084 h 1359584"/>
              <a:gd name="connsiteX8" fmla="*/ 166637 w 2487562"/>
              <a:gd name="connsiteY8" fmla="*/ 572184 h 1359584"/>
              <a:gd name="connsiteX9" fmla="*/ 249187 w 2487562"/>
              <a:gd name="connsiteY9" fmla="*/ 1267509 h 1359584"/>
              <a:gd name="connsiteX10" fmla="*/ 423812 w 2487562"/>
              <a:gd name="connsiteY10" fmla="*/ 1359584 h 1359584"/>
              <a:gd name="connsiteX0" fmla="*/ 423812 w 2487562"/>
              <a:gd name="connsiteY0" fmla="*/ 1359584 h 1359584"/>
              <a:gd name="connsiteX1" fmla="*/ 2236737 w 2487562"/>
              <a:gd name="connsiteY1" fmla="*/ 1359584 h 1359584"/>
              <a:gd name="connsiteX2" fmla="*/ 2487562 w 2487562"/>
              <a:gd name="connsiteY2" fmla="*/ 664259 h 1359584"/>
              <a:gd name="connsiteX3" fmla="*/ 2255787 w 2487562"/>
              <a:gd name="connsiteY3" fmla="*/ 505509 h 1359584"/>
              <a:gd name="connsiteX4" fmla="*/ 2030362 w 2487562"/>
              <a:gd name="connsiteY4" fmla="*/ 280084 h 1359584"/>
              <a:gd name="connsiteX5" fmla="*/ 1601737 w 2487562"/>
              <a:gd name="connsiteY5" fmla="*/ 156259 h 1359584"/>
              <a:gd name="connsiteX6" fmla="*/ 1112787 w 2487562"/>
              <a:gd name="connsiteY6" fmla="*/ 165784 h 1359584"/>
              <a:gd name="connsiteX7" fmla="*/ 817512 w 2487562"/>
              <a:gd name="connsiteY7" fmla="*/ 280084 h 1359584"/>
              <a:gd name="connsiteX8" fmla="*/ 166637 w 2487562"/>
              <a:gd name="connsiteY8" fmla="*/ 572184 h 1359584"/>
              <a:gd name="connsiteX9" fmla="*/ 249187 w 2487562"/>
              <a:gd name="connsiteY9" fmla="*/ 1267509 h 1359584"/>
              <a:gd name="connsiteX10" fmla="*/ 423812 w 2487562"/>
              <a:gd name="connsiteY10" fmla="*/ 1359584 h 1359584"/>
              <a:gd name="connsiteX0" fmla="*/ 423812 w 2487562"/>
              <a:gd name="connsiteY0" fmla="*/ 1359584 h 1359584"/>
              <a:gd name="connsiteX1" fmla="*/ 2236737 w 2487562"/>
              <a:gd name="connsiteY1" fmla="*/ 1359584 h 1359584"/>
              <a:gd name="connsiteX2" fmla="*/ 2487562 w 2487562"/>
              <a:gd name="connsiteY2" fmla="*/ 664259 h 1359584"/>
              <a:gd name="connsiteX3" fmla="*/ 2255787 w 2487562"/>
              <a:gd name="connsiteY3" fmla="*/ 505509 h 1359584"/>
              <a:gd name="connsiteX4" fmla="*/ 2030362 w 2487562"/>
              <a:gd name="connsiteY4" fmla="*/ 280084 h 1359584"/>
              <a:gd name="connsiteX5" fmla="*/ 1601737 w 2487562"/>
              <a:gd name="connsiteY5" fmla="*/ 156259 h 1359584"/>
              <a:gd name="connsiteX6" fmla="*/ 1112787 w 2487562"/>
              <a:gd name="connsiteY6" fmla="*/ 165784 h 1359584"/>
              <a:gd name="connsiteX7" fmla="*/ 817512 w 2487562"/>
              <a:gd name="connsiteY7" fmla="*/ 280084 h 1359584"/>
              <a:gd name="connsiteX8" fmla="*/ 166637 w 2487562"/>
              <a:gd name="connsiteY8" fmla="*/ 572184 h 1359584"/>
              <a:gd name="connsiteX9" fmla="*/ 249187 w 2487562"/>
              <a:gd name="connsiteY9" fmla="*/ 1267509 h 1359584"/>
              <a:gd name="connsiteX10" fmla="*/ 423812 w 2487562"/>
              <a:gd name="connsiteY10" fmla="*/ 1359584 h 1359584"/>
              <a:gd name="connsiteX0" fmla="*/ 423812 w 2488256"/>
              <a:gd name="connsiteY0" fmla="*/ 1359584 h 1359584"/>
              <a:gd name="connsiteX1" fmla="*/ 2236737 w 2488256"/>
              <a:gd name="connsiteY1" fmla="*/ 1359584 h 1359584"/>
              <a:gd name="connsiteX2" fmla="*/ 2487562 w 2488256"/>
              <a:gd name="connsiteY2" fmla="*/ 664259 h 1359584"/>
              <a:gd name="connsiteX3" fmla="*/ 2255787 w 2488256"/>
              <a:gd name="connsiteY3" fmla="*/ 505509 h 1359584"/>
              <a:gd name="connsiteX4" fmla="*/ 2030362 w 2488256"/>
              <a:gd name="connsiteY4" fmla="*/ 280084 h 1359584"/>
              <a:gd name="connsiteX5" fmla="*/ 1601737 w 2488256"/>
              <a:gd name="connsiteY5" fmla="*/ 156259 h 1359584"/>
              <a:gd name="connsiteX6" fmla="*/ 1112787 w 2488256"/>
              <a:gd name="connsiteY6" fmla="*/ 165784 h 1359584"/>
              <a:gd name="connsiteX7" fmla="*/ 817512 w 2488256"/>
              <a:gd name="connsiteY7" fmla="*/ 280084 h 1359584"/>
              <a:gd name="connsiteX8" fmla="*/ 166637 w 2488256"/>
              <a:gd name="connsiteY8" fmla="*/ 572184 h 1359584"/>
              <a:gd name="connsiteX9" fmla="*/ 249187 w 2488256"/>
              <a:gd name="connsiteY9" fmla="*/ 1267509 h 1359584"/>
              <a:gd name="connsiteX10" fmla="*/ 423812 w 2488256"/>
              <a:gd name="connsiteY10" fmla="*/ 1359584 h 1359584"/>
              <a:gd name="connsiteX0" fmla="*/ 423812 w 2613718"/>
              <a:gd name="connsiteY0" fmla="*/ 1359584 h 1359584"/>
              <a:gd name="connsiteX1" fmla="*/ 2236737 w 2613718"/>
              <a:gd name="connsiteY1" fmla="*/ 1359584 h 1359584"/>
              <a:gd name="connsiteX2" fmla="*/ 2487562 w 2613718"/>
              <a:gd name="connsiteY2" fmla="*/ 664259 h 1359584"/>
              <a:gd name="connsiteX3" fmla="*/ 2255787 w 2613718"/>
              <a:gd name="connsiteY3" fmla="*/ 505509 h 1359584"/>
              <a:gd name="connsiteX4" fmla="*/ 2030362 w 2613718"/>
              <a:gd name="connsiteY4" fmla="*/ 280084 h 1359584"/>
              <a:gd name="connsiteX5" fmla="*/ 1601737 w 2613718"/>
              <a:gd name="connsiteY5" fmla="*/ 156259 h 1359584"/>
              <a:gd name="connsiteX6" fmla="*/ 1112787 w 2613718"/>
              <a:gd name="connsiteY6" fmla="*/ 165784 h 1359584"/>
              <a:gd name="connsiteX7" fmla="*/ 817512 w 2613718"/>
              <a:gd name="connsiteY7" fmla="*/ 280084 h 1359584"/>
              <a:gd name="connsiteX8" fmla="*/ 166637 w 2613718"/>
              <a:gd name="connsiteY8" fmla="*/ 572184 h 1359584"/>
              <a:gd name="connsiteX9" fmla="*/ 249187 w 2613718"/>
              <a:gd name="connsiteY9" fmla="*/ 1267509 h 1359584"/>
              <a:gd name="connsiteX10" fmla="*/ 423812 w 2613718"/>
              <a:gd name="connsiteY10" fmla="*/ 1359584 h 1359584"/>
              <a:gd name="connsiteX0" fmla="*/ 423812 w 2679088"/>
              <a:gd name="connsiteY0" fmla="*/ 1359584 h 1359584"/>
              <a:gd name="connsiteX1" fmla="*/ 2236737 w 2679088"/>
              <a:gd name="connsiteY1" fmla="*/ 1359584 h 1359584"/>
              <a:gd name="connsiteX2" fmla="*/ 2487562 w 2679088"/>
              <a:gd name="connsiteY2" fmla="*/ 664259 h 1359584"/>
              <a:gd name="connsiteX3" fmla="*/ 2255787 w 2679088"/>
              <a:gd name="connsiteY3" fmla="*/ 505509 h 1359584"/>
              <a:gd name="connsiteX4" fmla="*/ 2030362 w 2679088"/>
              <a:gd name="connsiteY4" fmla="*/ 280084 h 1359584"/>
              <a:gd name="connsiteX5" fmla="*/ 1601737 w 2679088"/>
              <a:gd name="connsiteY5" fmla="*/ 156259 h 1359584"/>
              <a:gd name="connsiteX6" fmla="*/ 1112787 w 2679088"/>
              <a:gd name="connsiteY6" fmla="*/ 165784 h 1359584"/>
              <a:gd name="connsiteX7" fmla="*/ 817512 w 2679088"/>
              <a:gd name="connsiteY7" fmla="*/ 280084 h 1359584"/>
              <a:gd name="connsiteX8" fmla="*/ 166637 w 2679088"/>
              <a:gd name="connsiteY8" fmla="*/ 572184 h 1359584"/>
              <a:gd name="connsiteX9" fmla="*/ 249187 w 2679088"/>
              <a:gd name="connsiteY9" fmla="*/ 1267509 h 1359584"/>
              <a:gd name="connsiteX10" fmla="*/ 423812 w 2679088"/>
              <a:gd name="connsiteY10" fmla="*/ 1359584 h 135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79088" h="1359584">
                <a:moveTo>
                  <a:pt x="423812" y="1359584"/>
                </a:moveTo>
                <a:lnTo>
                  <a:pt x="2236737" y="1359584"/>
                </a:lnTo>
                <a:cubicBezTo>
                  <a:pt x="2656895" y="1356409"/>
                  <a:pt x="2851629" y="896034"/>
                  <a:pt x="2487562" y="664259"/>
                </a:cubicBezTo>
                <a:cubicBezTo>
                  <a:pt x="2492854" y="595467"/>
                  <a:pt x="2472745" y="428251"/>
                  <a:pt x="2255787" y="505509"/>
                </a:cubicBezTo>
                <a:cubicBezTo>
                  <a:pt x="2253670" y="392267"/>
                  <a:pt x="2242029" y="279026"/>
                  <a:pt x="2030362" y="280084"/>
                </a:cubicBezTo>
                <a:cubicBezTo>
                  <a:pt x="2004962" y="137209"/>
                  <a:pt x="1795412" y="-21541"/>
                  <a:pt x="1601737" y="156259"/>
                </a:cubicBezTo>
                <a:cubicBezTo>
                  <a:pt x="1470504" y="-88216"/>
                  <a:pt x="1209095" y="-15191"/>
                  <a:pt x="1112787" y="165784"/>
                </a:cubicBezTo>
                <a:cubicBezTo>
                  <a:pt x="1008012" y="122392"/>
                  <a:pt x="865137" y="98051"/>
                  <a:pt x="817512" y="280084"/>
                </a:cubicBezTo>
                <a:cubicBezTo>
                  <a:pt x="568804" y="70534"/>
                  <a:pt x="53395" y="245159"/>
                  <a:pt x="166637" y="572184"/>
                </a:cubicBezTo>
                <a:cubicBezTo>
                  <a:pt x="-110646" y="775384"/>
                  <a:pt x="-13280" y="1102409"/>
                  <a:pt x="249187" y="1267509"/>
                </a:cubicBezTo>
                <a:cubicBezTo>
                  <a:pt x="288345" y="1352176"/>
                  <a:pt x="346554" y="1357467"/>
                  <a:pt x="423812" y="1359584"/>
                </a:cubicBezTo>
                <a:close/>
              </a:path>
            </a:pathLst>
          </a:custGeom>
          <a:solidFill>
            <a:schemeClr val="accent2"/>
          </a:solid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89">
              <a:latin typeface="UTM Avo" panose="02040603050506020204" pitchFamily="18" charset="0"/>
            </a:endParaRPr>
          </a:p>
        </p:txBody>
      </p:sp>
      <p:sp>
        <p:nvSpPr>
          <p:cNvPr id="12" name="Rectangle 31">
            <a:extLst>
              <a:ext uri="{FF2B5EF4-FFF2-40B4-BE49-F238E27FC236}">
                <a16:creationId xmlns:a16="http://schemas.microsoft.com/office/drawing/2014/main" id="{CC173DB5-1DF1-4CA7-BC06-EB11DE5665B3}"/>
              </a:ext>
            </a:extLst>
          </p:cNvPr>
          <p:cNvSpPr>
            <a:spLocks noChangeArrowheads="1"/>
          </p:cNvSpPr>
          <p:nvPr/>
        </p:nvSpPr>
        <p:spPr bwMode="auto">
          <a:xfrm>
            <a:off x="1475958" y="4724963"/>
            <a:ext cx="3116179" cy="913199"/>
          </a:xfrm>
          <a:prstGeom prst="rect">
            <a:avLst/>
          </a:prstGeom>
          <a:noFill/>
          <a:ln w="9525">
            <a:noFill/>
            <a:miter lim="800000"/>
            <a:headEnd/>
            <a:tailEnd/>
          </a:ln>
        </p:spPr>
        <p:txBody>
          <a:bodyPr wrap="square" anchor="ctr">
            <a:spAutoFit/>
          </a:bodyPr>
          <a:lstStyle/>
          <a:p>
            <a:pPr algn="ctr"/>
            <a:r>
              <a:rPr lang="en-US" sz="2667" b="1" dirty="0">
                <a:solidFill>
                  <a:schemeClr val="bg1"/>
                </a:solidFill>
                <a:latin typeface="UTM Avo" panose="02040603050506020204" pitchFamily="18" charset="0"/>
              </a:rPr>
              <a:t>Dùng làm thức ăn </a:t>
            </a:r>
            <a:r>
              <a:rPr lang="en-US" sz="2667" b="1">
                <a:solidFill>
                  <a:schemeClr val="bg1"/>
                </a:solidFill>
                <a:latin typeface="UTM Avo" panose="02040603050506020204" pitchFamily="18" charset="0"/>
              </a:rPr>
              <a:t>cho người</a:t>
            </a:r>
            <a:r>
              <a:rPr lang="vi-VN" sz="2667" b="1">
                <a:solidFill>
                  <a:schemeClr val="bg1"/>
                </a:solidFill>
                <a:latin typeface="UTM Avo" panose="02040603050506020204" pitchFamily="18" charset="0"/>
              </a:rPr>
              <a:t>.</a:t>
            </a:r>
            <a:endParaRPr lang="en-US" sz="2667" b="1" dirty="0">
              <a:solidFill>
                <a:schemeClr val="bg1"/>
              </a:solidFill>
              <a:latin typeface="UTM Avo" panose="02040603050506020204" pitchFamily="18" charset="0"/>
            </a:endParaRPr>
          </a:p>
        </p:txBody>
      </p:sp>
      <p:sp>
        <p:nvSpPr>
          <p:cNvPr id="13" name="Freeform 39">
            <a:extLst>
              <a:ext uri="{FF2B5EF4-FFF2-40B4-BE49-F238E27FC236}">
                <a16:creationId xmlns:a16="http://schemas.microsoft.com/office/drawing/2014/main" id="{30DBD2D4-6A09-44F1-A6A4-4A3C6E810F5E}"/>
              </a:ext>
            </a:extLst>
          </p:cNvPr>
          <p:cNvSpPr/>
          <p:nvPr/>
        </p:nvSpPr>
        <p:spPr>
          <a:xfrm>
            <a:off x="7908532" y="3594774"/>
            <a:ext cx="3397790" cy="1747630"/>
          </a:xfrm>
          <a:custGeom>
            <a:avLst/>
            <a:gdLst>
              <a:gd name="connsiteX0" fmla="*/ 171450 w 2209800"/>
              <a:gd name="connsiteY0" fmla="*/ 1162050 h 1162050"/>
              <a:gd name="connsiteX1" fmla="*/ 2076450 w 2209800"/>
              <a:gd name="connsiteY1" fmla="*/ 1162050 h 1162050"/>
              <a:gd name="connsiteX2" fmla="*/ 2209800 w 2209800"/>
              <a:gd name="connsiteY2" fmla="*/ 476250 h 1162050"/>
              <a:gd name="connsiteX3" fmla="*/ 1701800 w 2209800"/>
              <a:gd name="connsiteY3" fmla="*/ 0 h 1162050"/>
              <a:gd name="connsiteX4" fmla="*/ 1235075 w 2209800"/>
              <a:gd name="connsiteY4" fmla="*/ 63500 h 1162050"/>
              <a:gd name="connsiteX5" fmla="*/ 720725 w 2209800"/>
              <a:gd name="connsiteY5" fmla="*/ 79375 h 1162050"/>
              <a:gd name="connsiteX6" fmla="*/ 177800 w 2209800"/>
              <a:gd name="connsiteY6" fmla="*/ 320675 h 1162050"/>
              <a:gd name="connsiteX7" fmla="*/ 6350 w 2209800"/>
              <a:gd name="connsiteY7" fmla="*/ 552450 h 1162050"/>
              <a:gd name="connsiteX8" fmla="*/ 0 w 2209800"/>
              <a:gd name="connsiteY8" fmla="*/ 790575 h 1162050"/>
              <a:gd name="connsiteX9" fmla="*/ 171450 w 2209800"/>
              <a:gd name="connsiteY9" fmla="*/ 1162050 h 1162050"/>
              <a:gd name="connsiteX0" fmla="*/ 171450 w 2273864"/>
              <a:gd name="connsiteY0" fmla="*/ 1162050 h 1162050"/>
              <a:gd name="connsiteX1" fmla="*/ 2076450 w 2273864"/>
              <a:gd name="connsiteY1" fmla="*/ 1162050 h 1162050"/>
              <a:gd name="connsiteX2" fmla="*/ 2209800 w 2273864"/>
              <a:gd name="connsiteY2" fmla="*/ 476250 h 1162050"/>
              <a:gd name="connsiteX3" fmla="*/ 1701800 w 2273864"/>
              <a:gd name="connsiteY3" fmla="*/ 0 h 1162050"/>
              <a:gd name="connsiteX4" fmla="*/ 1235075 w 2273864"/>
              <a:gd name="connsiteY4" fmla="*/ 63500 h 1162050"/>
              <a:gd name="connsiteX5" fmla="*/ 720725 w 2273864"/>
              <a:gd name="connsiteY5" fmla="*/ 79375 h 1162050"/>
              <a:gd name="connsiteX6" fmla="*/ 177800 w 2273864"/>
              <a:gd name="connsiteY6" fmla="*/ 320675 h 1162050"/>
              <a:gd name="connsiteX7" fmla="*/ 6350 w 2273864"/>
              <a:gd name="connsiteY7" fmla="*/ 552450 h 1162050"/>
              <a:gd name="connsiteX8" fmla="*/ 0 w 2273864"/>
              <a:gd name="connsiteY8" fmla="*/ 790575 h 1162050"/>
              <a:gd name="connsiteX9" fmla="*/ 171450 w 2273864"/>
              <a:gd name="connsiteY9" fmla="*/ 1162050 h 1162050"/>
              <a:gd name="connsiteX0" fmla="*/ 171450 w 2413593"/>
              <a:gd name="connsiteY0" fmla="*/ 1162050 h 1162050"/>
              <a:gd name="connsiteX1" fmla="*/ 2076450 w 2413593"/>
              <a:gd name="connsiteY1" fmla="*/ 1162050 h 1162050"/>
              <a:gd name="connsiteX2" fmla="*/ 2209800 w 2413593"/>
              <a:gd name="connsiteY2" fmla="*/ 476250 h 1162050"/>
              <a:gd name="connsiteX3" fmla="*/ 1701800 w 2413593"/>
              <a:gd name="connsiteY3" fmla="*/ 0 h 1162050"/>
              <a:gd name="connsiteX4" fmla="*/ 1235075 w 2413593"/>
              <a:gd name="connsiteY4" fmla="*/ 63500 h 1162050"/>
              <a:gd name="connsiteX5" fmla="*/ 720725 w 2413593"/>
              <a:gd name="connsiteY5" fmla="*/ 79375 h 1162050"/>
              <a:gd name="connsiteX6" fmla="*/ 177800 w 2413593"/>
              <a:gd name="connsiteY6" fmla="*/ 320675 h 1162050"/>
              <a:gd name="connsiteX7" fmla="*/ 6350 w 2413593"/>
              <a:gd name="connsiteY7" fmla="*/ 552450 h 1162050"/>
              <a:gd name="connsiteX8" fmla="*/ 0 w 2413593"/>
              <a:gd name="connsiteY8" fmla="*/ 790575 h 1162050"/>
              <a:gd name="connsiteX9" fmla="*/ 171450 w 2413593"/>
              <a:gd name="connsiteY9" fmla="*/ 1162050 h 1162050"/>
              <a:gd name="connsiteX0" fmla="*/ 171450 w 2413593"/>
              <a:gd name="connsiteY0" fmla="*/ 1162050 h 1162050"/>
              <a:gd name="connsiteX1" fmla="*/ 2076450 w 2413593"/>
              <a:gd name="connsiteY1" fmla="*/ 1162050 h 1162050"/>
              <a:gd name="connsiteX2" fmla="*/ 2209800 w 2413593"/>
              <a:gd name="connsiteY2" fmla="*/ 476250 h 1162050"/>
              <a:gd name="connsiteX3" fmla="*/ 1701800 w 2413593"/>
              <a:gd name="connsiteY3" fmla="*/ 0 h 1162050"/>
              <a:gd name="connsiteX4" fmla="*/ 1235075 w 2413593"/>
              <a:gd name="connsiteY4" fmla="*/ 63500 h 1162050"/>
              <a:gd name="connsiteX5" fmla="*/ 720725 w 2413593"/>
              <a:gd name="connsiteY5" fmla="*/ 79375 h 1162050"/>
              <a:gd name="connsiteX6" fmla="*/ 177800 w 2413593"/>
              <a:gd name="connsiteY6" fmla="*/ 320675 h 1162050"/>
              <a:gd name="connsiteX7" fmla="*/ 6350 w 2413593"/>
              <a:gd name="connsiteY7" fmla="*/ 552450 h 1162050"/>
              <a:gd name="connsiteX8" fmla="*/ 0 w 2413593"/>
              <a:gd name="connsiteY8" fmla="*/ 790575 h 1162050"/>
              <a:gd name="connsiteX9" fmla="*/ 171450 w 2413593"/>
              <a:gd name="connsiteY9" fmla="*/ 1162050 h 1162050"/>
              <a:gd name="connsiteX0" fmla="*/ 171450 w 2413593"/>
              <a:gd name="connsiteY0" fmla="*/ 1139825 h 1139825"/>
              <a:gd name="connsiteX1" fmla="*/ 2076450 w 2413593"/>
              <a:gd name="connsiteY1" fmla="*/ 1139825 h 1139825"/>
              <a:gd name="connsiteX2" fmla="*/ 2209800 w 2413593"/>
              <a:gd name="connsiteY2" fmla="*/ 454025 h 1139825"/>
              <a:gd name="connsiteX3" fmla="*/ 1704975 w 2413593"/>
              <a:gd name="connsiteY3" fmla="*/ 0 h 1139825"/>
              <a:gd name="connsiteX4" fmla="*/ 1235075 w 2413593"/>
              <a:gd name="connsiteY4" fmla="*/ 41275 h 1139825"/>
              <a:gd name="connsiteX5" fmla="*/ 720725 w 2413593"/>
              <a:gd name="connsiteY5" fmla="*/ 57150 h 1139825"/>
              <a:gd name="connsiteX6" fmla="*/ 177800 w 2413593"/>
              <a:gd name="connsiteY6" fmla="*/ 298450 h 1139825"/>
              <a:gd name="connsiteX7" fmla="*/ 6350 w 2413593"/>
              <a:gd name="connsiteY7" fmla="*/ 530225 h 1139825"/>
              <a:gd name="connsiteX8" fmla="*/ 0 w 2413593"/>
              <a:gd name="connsiteY8" fmla="*/ 768350 h 1139825"/>
              <a:gd name="connsiteX9" fmla="*/ 171450 w 2413593"/>
              <a:gd name="connsiteY9" fmla="*/ 1139825 h 1139825"/>
              <a:gd name="connsiteX0" fmla="*/ 171450 w 2413593"/>
              <a:gd name="connsiteY0" fmla="*/ 1261427 h 1261427"/>
              <a:gd name="connsiteX1" fmla="*/ 2076450 w 2413593"/>
              <a:gd name="connsiteY1" fmla="*/ 1261427 h 1261427"/>
              <a:gd name="connsiteX2" fmla="*/ 2209800 w 2413593"/>
              <a:gd name="connsiteY2" fmla="*/ 575627 h 1261427"/>
              <a:gd name="connsiteX3" fmla="*/ 1704975 w 2413593"/>
              <a:gd name="connsiteY3" fmla="*/ 121602 h 1261427"/>
              <a:gd name="connsiteX4" fmla="*/ 1235075 w 2413593"/>
              <a:gd name="connsiteY4" fmla="*/ 162877 h 1261427"/>
              <a:gd name="connsiteX5" fmla="*/ 720725 w 2413593"/>
              <a:gd name="connsiteY5" fmla="*/ 178752 h 1261427"/>
              <a:gd name="connsiteX6" fmla="*/ 177800 w 2413593"/>
              <a:gd name="connsiteY6" fmla="*/ 420052 h 1261427"/>
              <a:gd name="connsiteX7" fmla="*/ 6350 w 2413593"/>
              <a:gd name="connsiteY7" fmla="*/ 651827 h 1261427"/>
              <a:gd name="connsiteX8" fmla="*/ 0 w 2413593"/>
              <a:gd name="connsiteY8" fmla="*/ 889952 h 1261427"/>
              <a:gd name="connsiteX9" fmla="*/ 171450 w 2413593"/>
              <a:gd name="connsiteY9" fmla="*/ 1261427 h 1261427"/>
              <a:gd name="connsiteX0" fmla="*/ 171450 w 2413593"/>
              <a:gd name="connsiteY0" fmla="*/ 1261427 h 1261427"/>
              <a:gd name="connsiteX1" fmla="*/ 2076450 w 2413593"/>
              <a:gd name="connsiteY1" fmla="*/ 1261427 h 1261427"/>
              <a:gd name="connsiteX2" fmla="*/ 2209800 w 2413593"/>
              <a:gd name="connsiteY2" fmla="*/ 575627 h 1261427"/>
              <a:gd name="connsiteX3" fmla="*/ 1704975 w 2413593"/>
              <a:gd name="connsiteY3" fmla="*/ 121602 h 1261427"/>
              <a:gd name="connsiteX4" fmla="*/ 1235075 w 2413593"/>
              <a:gd name="connsiteY4" fmla="*/ 162877 h 1261427"/>
              <a:gd name="connsiteX5" fmla="*/ 720725 w 2413593"/>
              <a:gd name="connsiteY5" fmla="*/ 178752 h 1261427"/>
              <a:gd name="connsiteX6" fmla="*/ 177800 w 2413593"/>
              <a:gd name="connsiteY6" fmla="*/ 420052 h 1261427"/>
              <a:gd name="connsiteX7" fmla="*/ 6350 w 2413593"/>
              <a:gd name="connsiteY7" fmla="*/ 651827 h 1261427"/>
              <a:gd name="connsiteX8" fmla="*/ 0 w 2413593"/>
              <a:gd name="connsiteY8" fmla="*/ 889952 h 1261427"/>
              <a:gd name="connsiteX9" fmla="*/ 171450 w 2413593"/>
              <a:gd name="connsiteY9" fmla="*/ 1261427 h 1261427"/>
              <a:gd name="connsiteX0" fmla="*/ 171450 w 2413593"/>
              <a:gd name="connsiteY0" fmla="*/ 1261427 h 1261427"/>
              <a:gd name="connsiteX1" fmla="*/ 2076450 w 2413593"/>
              <a:gd name="connsiteY1" fmla="*/ 1261427 h 1261427"/>
              <a:gd name="connsiteX2" fmla="*/ 2209800 w 2413593"/>
              <a:gd name="connsiteY2" fmla="*/ 575627 h 1261427"/>
              <a:gd name="connsiteX3" fmla="*/ 1704975 w 2413593"/>
              <a:gd name="connsiteY3" fmla="*/ 121602 h 1261427"/>
              <a:gd name="connsiteX4" fmla="*/ 1235075 w 2413593"/>
              <a:gd name="connsiteY4" fmla="*/ 162877 h 1261427"/>
              <a:gd name="connsiteX5" fmla="*/ 720725 w 2413593"/>
              <a:gd name="connsiteY5" fmla="*/ 178752 h 1261427"/>
              <a:gd name="connsiteX6" fmla="*/ 177800 w 2413593"/>
              <a:gd name="connsiteY6" fmla="*/ 420052 h 1261427"/>
              <a:gd name="connsiteX7" fmla="*/ 6350 w 2413593"/>
              <a:gd name="connsiteY7" fmla="*/ 651827 h 1261427"/>
              <a:gd name="connsiteX8" fmla="*/ 0 w 2413593"/>
              <a:gd name="connsiteY8" fmla="*/ 889952 h 1261427"/>
              <a:gd name="connsiteX9" fmla="*/ 171450 w 2413593"/>
              <a:gd name="connsiteY9" fmla="*/ 1261427 h 1261427"/>
              <a:gd name="connsiteX0" fmla="*/ 171450 w 2413593"/>
              <a:gd name="connsiteY0" fmla="*/ 1261427 h 1261427"/>
              <a:gd name="connsiteX1" fmla="*/ 2076450 w 2413593"/>
              <a:gd name="connsiteY1" fmla="*/ 1261427 h 1261427"/>
              <a:gd name="connsiteX2" fmla="*/ 2209800 w 2413593"/>
              <a:gd name="connsiteY2" fmla="*/ 575627 h 1261427"/>
              <a:gd name="connsiteX3" fmla="*/ 1704975 w 2413593"/>
              <a:gd name="connsiteY3" fmla="*/ 121602 h 1261427"/>
              <a:gd name="connsiteX4" fmla="*/ 1235075 w 2413593"/>
              <a:gd name="connsiteY4" fmla="*/ 162877 h 1261427"/>
              <a:gd name="connsiteX5" fmla="*/ 720725 w 2413593"/>
              <a:gd name="connsiteY5" fmla="*/ 178752 h 1261427"/>
              <a:gd name="connsiteX6" fmla="*/ 177800 w 2413593"/>
              <a:gd name="connsiteY6" fmla="*/ 420052 h 1261427"/>
              <a:gd name="connsiteX7" fmla="*/ 6350 w 2413593"/>
              <a:gd name="connsiteY7" fmla="*/ 651827 h 1261427"/>
              <a:gd name="connsiteX8" fmla="*/ 0 w 2413593"/>
              <a:gd name="connsiteY8" fmla="*/ 889952 h 1261427"/>
              <a:gd name="connsiteX9" fmla="*/ 171450 w 2413593"/>
              <a:gd name="connsiteY9" fmla="*/ 1261427 h 1261427"/>
              <a:gd name="connsiteX0" fmla="*/ 171450 w 2413593"/>
              <a:gd name="connsiteY0" fmla="*/ 1261427 h 1261427"/>
              <a:gd name="connsiteX1" fmla="*/ 2076450 w 2413593"/>
              <a:gd name="connsiteY1" fmla="*/ 1261427 h 1261427"/>
              <a:gd name="connsiteX2" fmla="*/ 2209800 w 2413593"/>
              <a:gd name="connsiteY2" fmla="*/ 575627 h 1261427"/>
              <a:gd name="connsiteX3" fmla="*/ 1704975 w 2413593"/>
              <a:gd name="connsiteY3" fmla="*/ 121602 h 1261427"/>
              <a:gd name="connsiteX4" fmla="*/ 1235075 w 2413593"/>
              <a:gd name="connsiteY4" fmla="*/ 162877 h 1261427"/>
              <a:gd name="connsiteX5" fmla="*/ 720725 w 2413593"/>
              <a:gd name="connsiteY5" fmla="*/ 178752 h 1261427"/>
              <a:gd name="connsiteX6" fmla="*/ 177800 w 2413593"/>
              <a:gd name="connsiteY6" fmla="*/ 420052 h 1261427"/>
              <a:gd name="connsiteX7" fmla="*/ 6350 w 2413593"/>
              <a:gd name="connsiteY7" fmla="*/ 651827 h 1261427"/>
              <a:gd name="connsiteX8" fmla="*/ 0 w 2413593"/>
              <a:gd name="connsiteY8" fmla="*/ 889952 h 1261427"/>
              <a:gd name="connsiteX9" fmla="*/ 171450 w 2413593"/>
              <a:gd name="connsiteY9" fmla="*/ 1261427 h 1261427"/>
              <a:gd name="connsiteX0" fmla="*/ 171450 w 2413593"/>
              <a:gd name="connsiteY0" fmla="*/ 1319019 h 1319019"/>
              <a:gd name="connsiteX1" fmla="*/ 2076450 w 2413593"/>
              <a:gd name="connsiteY1" fmla="*/ 1319019 h 1319019"/>
              <a:gd name="connsiteX2" fmla="*/ 2209800 w 2413593"/>
              <a:gd name="connsiteY2" fmla="*/ 633219 h 1319019"/>
              <a:gd name="connsiteX3" fmla="*/ 1704975 w 2413593"/>
              <a:gd name="connsiteY3" fmla="*/ 179194 h 1319019"/>
              <a:gd name="connsiteX4" fmla="*/ 1235075 w 2413593"/>
              <a:gd name="connsiteY4" fmla="*/ 220469 h 1319019"/>
              <a:gd name="connsiteX5" fmla="*/ 720725 w 2413593"/>
              <a:gd name="connsiteY5" fmla="*/ 236344 h 1319019"/>
              <a:gd name="connsiteX6" fmla="*/ 177800 w 2413593"/>
              <a:gd name="connsiteY6" fmla="*/ 477644 h 1319019"/>
              <a:gd name="connsiteX7" fmla="*/ 6350 w 2413593"/>
              <a:gd name="connsiteY7" fmla="*/ 709419 h 1319019"/>
              <a:gd name="connsiteX8" fmla="*/ 0 w 2413593"/>
              <a:gd name="connsiteY8" fmla="*/ 947544 h 1319019"/>
              <a:gd name="connsiteX9" fmla="*/ 171450 w 2413593"/>
              <a:gd name="connsiteY9" fmla="*/ 1319019 h 1319019"/>
              <a:gd name="connsiteX0" fmla="*/ 171450 w 2413593"/>
              <a:gd name="connsiteY0" fmla="*/ 1319019 h 1319019"/>
              <a:gd name="connsiteX1" fmla="*/ 2076450 w 2413593"/>
              <a:gd name="connsiteY1" fmla="*/ 1319019 h 1319019"/>
              <a:gd name="connsiteX2" fmla="*/ 2209800 w 2413593"/>
              <a:gd name="connsiteY2" fmla="*/ 633219 h 1319019"/>
              <a:gd name="connsiteX3" fmla="*/ 1704975 w 2413593"/>
              <a:gd name="connsiteY3" fmla="*/ 179194 h 1319019"/>
              <a:gd name="connsiteX4" fmla="*/ 1235075 w 2413593"/>
              <a:gd name="connsiteY4" fmla="*/ 220469 h 1319019"/>
              <a:gd name="connsiteX5" fmla="*/ 720725 w 2413593"/>
              <a:gd name="connsiteY5" fmla="*/ 236344 h 1319019"/>
              <a:gd name="connsiteX6" fmla="*/ 177800 w 2413593"/>
              <a:gd name="connsiteY6" fmla="*/ 477644 h 1319019"/>
              <a:gd name="connsiteX7" fmla="*/ 6350 w 2413593"/>
              <a:gd name="connsiteY7" fmla="*/ 709419 h 1319019"/>
              <a:gd name="connsiteX8" fmla="*/ 0 w 2413593"/>
              <a:gd name="connsiteY8" fmla="*/ 947544 h 1319019"/>
              <a:gd name="connsiteX9" fmla="*/ 171450 w 2413593"/>
              <a:gd name="connsiteY9" fmla="*/ 1319019 h 1319019"/>
              <a:gd name="connsiteX0" fmla="*/ 171450 w 2413593"/>
              <a:gd name="connsiteY0" fmla="*/ 1319019 h 1319019"/>
              <a:gd name="connsiteX1" fmla="*/ 2076450 w 2413593"/>
              <a:gd name="connsiteY1" fmla="*/ 1319019 h 1319019"/>
              <a:gd name="connsiteX2" fmla="*/ 2209800 w 2413593"/>
              <a:gd name="connsiteY2" fmla="*/ 633219 h 1319019"/>
              <a:gd name="connsiteX3" fmla="*/ 1704975 w 2413593"/>
              <a:gd name="connsiteY3" fmla="*/ 179194 h 1319019"/>
              <a:gd name="connsiteX4" fmla="*/ 1235075 w 2413593"/>
              <a:gd name="connsiteY4" fmla="*/ 220469 h 1319019"/>
              <a:gd name="connsiteX5" fmla="*/ 720725 w 2413593"/>
              <a:gd name="connsiteY5" fmla="*/ 236344 h 1319019"/>
              <a:gd name="connsiteX6" fmla="*/ 177800 w 2413593"/>
              <a:gd name="connsiteY6" fmla="*/ 477644 h 1319019"/>
              <a:gd name="connsiteX7" fmla="*/ 6350 w 2413593"/>
              <a:gd name="connsiteY7" fmla="*/ 709419 h 1319019"/>
              <a:gd name="connsiteX8" fmla="*/ 0 w 2413593"/>
              <a:gd name="connsiteY8" fmla="*/ 947544 h 1319019"/>
              <a:gd name="connsiteX9" fmla="*/ 171450 w 2413593"/>
              <a:gd name="connsiteY9" fmla="*/ 1319019 h 1319019"/>
              <a:gd name="connsiteX0" fmla="*/ 171450 w 2413593"/>
              <a:gd name="connsiteY0" fmla="*/ 1319019 h 1319019"/>
              <a:gd name="connsiteX1" fmla="*/ 2076450 w 2413593"/>
              <a:gd name="connsiteY1" fmla="*/ 1319019 h 1319019"/>
              <a:gd name="connsiteX2" fmla="*/ 2209800 w 2413593"/>
              <a:gd name="connsiteY2" fmla="*/ 633219 h 1319019"/>
              <a:gd name="connsiteX3" fmla="*/ 1704975 w 2413593"/>
              <a:gd name="connsiteY3" fmla="*/ 179194 h 1319019"/>
              <a:gd name="connsiteX4" fmla="*/ 1235075 w 2413593"/>
              <a:gd name="connsiteY4" fmla="*/ 220469 h 1319019"/>
              <a:gd name="connsiteX5" fmla="*/ 720725 w 2413593"/>
              <a:gd name="connsiteY5" fmla="*/ 236344 h 1319019"/>
              <a:gd name="connsiteX6" fmla="*/ 177800 w 2413593"/>
              <a:gd name="connsiteY6" fmla="*/ 477644 h 1319019"/>
              <a:gd name="connsiteX7" fmla="*/ 6350 w 2413593"/>
              <a:gd name="connsiteY7" fmla="*/ 709419 h 1319019"/>
              <a:gd name="connsiteX8" fmla="*/ 0 w 2413593"/>
              <a:gd name="connsiteY8" fmla="*/ 947544 h 1319019"/>
              <a:gd name="connsiteX9" fmla="*/ 171450 w 2413593"/>
              <a:gd name="connsiteY9" fmla="*/ 1319019 h 1319019"/>
              <a:gd name="connsiteX0" fmla="*/ 222960 w 2465103"/>
              <a:gd name="connsiteY0" fmla="*/ 1319019 h 1319019"/>
              <a:gd name="connsiteX1" fmla="*/ 2127960 w 2465103"/>
              <a:gd name="connsiteY1" fmla="*/ 1319019 h 1319019"/>
              <a:gd name="connsiteX2" fmla="*/ 2261310 w 2465103"/>
              <a:gd name="connsiteY2" fmla="*/ 633219 h 1319019"/>
              <a:gd name="connsiteX3" fmla="*/ 1756485 w 2465103"/>
              <a:gd name="connsiteY3" fmla="*/ 179194 h 1319019"/>
              <a:gd name="connsiteX4" fmla="*/ 1286585 w 2465103"/>
              <a:gd name="connsiteY4" fmla="*/ 220469 h 1319019"/>
              <a:gd name="connsiteX5" fmla="*/ 772235 w 2465103"/>
              <a:gd name="connsiteY5" fmla="*/ 236344 h 1319019"/>
              <a:gd name="connsiteX6" fmla="*/ 229310 w 2465103"/>
              <a:gd name="connsiteY6" fmla="*/ 477644 h 1319019"/>
              <a:gd name="connsiteX7" fmla="*/ 57860 w 2465103"/>
              <a:gd name="connsiteY7" fmla="*/ 709419 h 1319019"/>
              <a:gd name="connsiteX8" fmla="*/ 51510 w 2465103"/>
              <a:gd name="connsiteY8" fmla="*/ 947544 h 1319019"/>
              <a:gd name="connsiteX9" fmla="*/ 222960 w 2465103"/>
              <a:gd name="connsiteY9" fmla="*/ 1319019 h 1319019"/>
              <a:gd name="connsiteX0" fmla="*/ 222960 w 2465103"/>
              <a:gd name="connsiteY0" fmla="*/ 1319019 h 1319019"/>
              <a:gd name="connsiteX1" fmla="*/ 2127960 w 2465103"/>
              <a:gd name="connsiteY1" fmla="*/ 1319019 h 1319019"/>
              <a:gd name="connsiteX2" fmla="*/ 2261310 w 2465103"/>
              <a:gd name="connsiteY2" fmla="*/ 633219 h 1319019"/>
              <a:gd name="connsiteX3" fmla="*/ 1756485 w 2465103"/>
              <a:gd name="connsiteY3" fmla="*/ 179194 h 1319019"/>
              <a:gd name="connsiteX4" fmla="*/ 1286585 w 2465103"/>
              <a:gd name="connsiteY4" fmla="*/ 220469 h 1319019"/>
              <a:gd name="connsiteX5" fmla="*/ 772235 w 2465103"/>
              <a:gd name="connsiteY5" fmla="*/ 236344 h 1319019"/>
              <a:gd name="connsiteX6" fmla="*/ 229310 w 2465103"/>
              <a:gd name="connsiteY6" fmla="*/ 477644 h 1319019"/>
              <a:gd name="connsiteX7" fmla="*/ 57860 w 2465103"/>
              <a:gd name="connsiteY7" fmla="*/ 709419 h 1319019"/>
              <a:gd name="connsiteX8" fmla="*/ 51510 w 2465103"/>
              <a:gd name="connsiteY8" fmla="*/ 947544 h 1319019"/>
              <a:gd name="connsiteX9" fmla="*/ 222960 w 2465103"/>
              <a:gd name="connsiteY9" fmla="*/ 1319019 h 1319019"/>
              <a:gd name="connsiteX0" fmla="*/ 226648 w 2468791"/>
              <a:gd name="connsiteY0" fmla="*/ 1319019 h 1319019"/>
              <a:gd name="connsiteX1" fmla="*/ 2131648 w 2468791"/>
              <a:gd name="connsiteY1" fmla="*/ 1319019 h 1319019"/>
              <a:gd name="connsiteX2" fmla="*/ 2264998 w 2468791"/>
              <a:gd name="connsiteY2" fmla="*/ 633219 h 1319019"/>
              <a:gd name="connsiteX3" fmla="*/ 1760173 w 2468791"/>
              <a:gd name="connsiteY3" fmla="*/ 179194 h 1319019"/>
              <a:gd name="connsiteX4" fmla="*/ 1290273 w 2468791"/>
              <a:gd name="connsiteY4" fmla="*/ 220469 h 1319019"/>
              <a:gd name="connsiteX5" fmla="*/ 775923 w 2468791"/>
              <a:gd name="connsiteY5" fmla="*/ 236344 h 1319019"/>
              <a:gd name="connsiteX6" fmla="*/ 232998 w 2468791"/>
              <a:gd name="connsiteY6" fmla="*/ 477644 h 1319019"/>
              <a:gd name="connsiteX7" fmla="*/ 61548 w 2468791"/>
              <a:gd name="connsiteY7" fmla="*/ 709419 h 1319019"/>
              <a:gd name="connsiteX8" fmla="*/ 55198 w 2468791"/>
              <a:gd name="connsiteY8" fmla="*/ 947544 h 1319019"/>
              <a:gd name="connsiteX9" fmla="*/ 226648 w 2468791"/>
              <a:gd name="connsiteY9" fmla="*/ 1319019 h 1319019"/>
              <a:gd name="connsiteX0" fmla="*/ 282836 w 2524979"/>
              <a:gd name="connsiteY0" fmla="*/ 1319019 h 1319019"/>
              <a:gd name="connsiteX1" fmla="*/ 2187836 w 2524979"/>
              <a:gd name="connsiteY1" fmla="*/ 1319019 h 1319019"/>
              <a:gd name="connsiteX2" fmla="*/ 2321186 w 2524979"/>
              <a:gd name="connsiteY2" fmla="*/ 633219 h 1319019"/>
              <a:gd name="connsiteX3" fmla="*/ 1816361 w 2524979"/>
              <a:gd name="connsiteY3" fmla="*/ 179194 h 1319019"/>
              <a:gd name="connsiteX4" fmla="*/ 1346461 w 2524979"/>
              <a:gd name="connsiteY4" fmla="*/ 220469 h 1319019"/>
              <a:gd name="connsiteX5" fmla="*/ 832111 w 2524979"/>
              <a:gd name="connsiteY5" fmla="*/ 236344 h 1319019"/>
              <a:gd name="connsiteX6" fmla="*/ 289186 w 2524979"/>
              <a:gd name="connsiteY6" fmla="*/ 477644 h 1319019"/>
              <a:gd name="connsiteX7" fmla="*/ 117736 w 2524979"/>
              <a:gd name="connsiteY7" fmla="*/ 709419 h 1319019"/>
              <a:gd name="connsiteX8" fmla="*/ 111386 w 2524979"/>
              <a:gd name="connsiteY8" fmla="*/ 947544 h 1319019"/>
              <a:gd name="connsiteX9" fmla="*/ 282836 w 2524979"/>
              <a:gd name="connsiteY9" fmla="*/ 1319019 h 1319019"/>
              <a:gd name="connsiteX0" fmla="*/ 336258 w 2578401"/>
              <a:gd name="connsiteY0" fmla="*/ 1319019 h 1319019"/>
              <a:gd name="connsiteX1" fmla="*/ 2241258 w 2578401"/>
              <a:gd name="connsiteY1" fmla="*/ 1319019 h 1319019"/>
              <a:gd name="connsiteX2" fmla="*/ 2374608 w 2578401"/>
              <a:gd name="connsiteY2" fmla="*/ 633219 h 1319019"/>
              <a:gd name="connsiteX3" fmla="*/ 1869783 w 2578401"/>
              <a:gd name="connsiteY3" fmla="*/ 179194 h 1319019"/>
              <a:gd name="connsiteX4" fmla="*/ 1399883 w 2578401"/>
              <a:gd name="connsiteY4" fmla="*/ 220469 h 1319019"/>
              <a:gd name="connsiteX5" fmla="*/ 885533 w 2578401"/>
              <a:gd name="connsiteY5" fmla="*/ 236344 h 1319019"/>
              <a:gd name="connsiteX6" fmla="*/ 342608 w 2578401"/>
              <a:gd name="connsiteY6" fmla="*/ 477644 h 1319019"/>
              <a:gd name="connsiteX7" fmla="*/ 171158 w 2578401"/>
              <a:gd name="connsiteY7" fmla="*/ 709419 h 1319019"/>
              <a:gd name="connsiteX8" fmla="*/ 164808 w 2578401"/>
              <a:gd name="connsiteY8" fmla="*/ 947544 h 1319019"/>
              <a:gd name="connsiteX9" fmla="*/ 336258 w 2578401"/>
              <a:gd name="connsiteY9" fmla="*/ 1319019 h 1319019"/>
              <a:gd name="connsiteX0" fmla="*/ 323711 w 2565854"/>
              <a:gd name="connsiteY0" fmla="*/ 1319019 h 1319019"/>
              <a:gd name="connsiteX1" fmla="*/ 2228711 w 2565854"/>
              <a:gd name="connsiteY1" fmla="*/ 1319019 h 1319019"/>
              <a:gd name="connsiteX2" fmla="*/ 2362061 w 2565854"/>
              <a:gd name="connsiteY2" fmla="*/ 633219 h 1319019"/>
              <a:gd name="connsiteX3" fmla="*/ 1857236 w 2565854"/>
              <a:gd name="connsiteY3" fmla="*/ 179194 h 1319019"/>
              <a:gd name="connsiteX4" fmla="*/ 1387336 w 2565854"/>
              <a:gd name="connsiteY4" fmla="*/ 220469 h 1319019"/>
              <a:gd name="connsiteX5" fmla="*/ 872986 w 2565854"/>
              <a:gd name="connsiteY5" fmla="*/ 236344 h 1319019"/>
              <a:gd name="connsiteX6" fmla="*/ 330061 w 2565854"/>
              <a:gd name="connsiteY6" fmla="*/ 477644 h 1319019"/>
              <a:gd name="connsiteX7" fmla="*/ 158611 w 2565854"/>
              <a:gd name="connsiteY7" fmla="*/ 709419 h 1319019"/>
              <a:gd name="connsiteX8" fmla="*/ 152261 w 2565854"/>
              <a:gd name="connsiteY8" fmla="*/ 947544 h 1319019"/>
              <a:gd name="connsiteX9" fmla="*/ 323711 w 2565854"/>
              <a:gd name="connsiteY9" fmla="*/ 1319019 h 1319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65854" h="1319019">
                <a:moveTo>
                  <a:pt x="323711" y="1319019"/>
                </a:moveTo>
                <a:lnTo>
                  <a:pt x="2228711" y="1319019"/>
                </a:lnTo>
                <a:cubicBezTo>
                  <a:pt x="2606536" y="1287269"/>
                  <a:pt x="2689086" y="814194"/>
                  <a:pt x="2362061" y="633219"/>
                </a:cubicBezTo>
                <a:cubicBezTo>
                  <a:pt x="2659453" y="331594"/>
                  <a:pt x="2283744" y="-176406"/>
                  <a:pt x="1857236" y="179194"/>
                </a:cubicBezTo>
                <a:cubicBezTo>
                  <a:pt x="1719653" y="50077"/>
                  <a:pt x="1540794" y="32086"/>
                  <a:pt x="1387336" y="220469"/>
                </a:cubicBezTo>
                <a:cubicBezTo>
                  <a:pt x="1247636" y="-148889"/>
                  <a:pt x="936486" y="8802"/>
                  <a:pt x="872986" y="236344"/>
                </a:cubicBezTo>
                <a:cubicBezTo>
                  <a:pt x="609461" y="94527"/>
                  <a:pt x="301486" y="241636"/>
                  <a:pt x="330061" y="477644"/>
                </a:cubicBezTo>
                <a:cubicBezTo>
                  <a:pt x="104636" y="466002"/>
                  <a:pt x="41136" y="613111"/>
                  <a:pt x="158611" y="709419"/>
                </a:cubicBezTo>
                <a:cubicBezTo>
                  <a:pt x="70769" y="788794"/>
                  <a:pt x="84528" y="880869"/>
                  <a:pt x="152261" y="947544"/>
                </a:cubicBezTo>
                <a:cubicBezTo>
                  <a:pt x="-127139" y="1033269"/>
                  <a:pt x="6211" y="1299969"/>
                  <a:pt x="323711" y="1319019"/>
                </a:cubicBezTo>
                <a:close/>
              </a:path>
            </a:pathLst>
          </a:custGeom>
          <a:solidFill>
            <a:schemeClr val="accent2"/>
          </a:solid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89">
              <a:latin typeface="UTM Avo" panose="02040603050506020204" pitchFamily="18" charset="0"/>
            </a:endParaRPr>
          </a:p>
        </p:txBody>
      </p:sp>
      <p:sp>
        <p:nvSpPr>
          <p:cNvPr id="14" name="Rectangle 31">
            <a:extLst>
              <a:ext uri="{FF2B5EF4-FFF2-40B4-BE49-F238E27FC236}">
                <a16:creationId xmlns:a16="http://schemas.microsoft.com/office/drawing/2014/main" id="{9DD9AB56-0881-4301-86A1-3E2486CEAB82}"/>
              </a:ext>
            </a:extLst>
          </p:cNvPr>
          <p:cNvSpPr>
            <a:spLocks noChangeArrowheads="1"/>
          </p:cNvSpPr>
          <p:nvPr/>
        </p:nvSpPr>
        <p:spPr bwMode="auto">
          <a:xfrm>
            <a:off x="8312544" y="4163173"/>
            <a:ext cx="2589765" cy="913199"/>
          </a:xfrm>
          <a:prstGeom prst="rect">
            <a:avLst/>
          </a:prstGeom>
          <a:noFill/>
          <a:ln w="9525">
            <a:noFill/>
            <a:miter lim="800000"/>
            <a:headEnd/>
            <a:tailEnd/>
          </a:ln>
        </p:spPr>
        <p:txBody>
          <a:bodyPr wrap="square" anchor="ctr">
            <a:spAutoFit/>
          </a:bodyPr>
          <a:lstStyle/>
          <a:p>
            <a:pPr algn="ctr"/>
            <a:r>
              <a:rPr lang="en-US" sz="2667" b="1" dirty="0">
                <a:solidFill>
                  <a:schemeClr val="bg1"/>
                </a:solidFill>
                <a:latin typeface="UTM Avo" panose="02040603050506020204" pitchFamily="18" charset="0"/>
              </a:rPr>
              <a:t>Dùng làm </a:t>
            </a:r>
            <a:r>
              <a:rPr lang="en-US" sz="2667" b="1">
                <a:solidFill>
                  <a:schemeClr val="bg1"/>
                </a:solidFill>
                <a:latin typeface="UTM Avo" panose="02040603050506020204" pitchFamily="18" charset="0"/>
              </a:rPr>
              <a:t>dược liệu</a:t>
            </a:r>
            <a:r>
              <a:rPr lang="vi-VN" sz="2667" b="1">
                <a:solidFill>
                  <a:schemeClr val="bg1"/>
                </a:solidFill>
                <a:latin typeface="UTM Avo" panose="02040603050506020204" pitchFamily="18" charset="0"/>
              </a:rPr>
              <a:t>.</a:t>
            </a:r>
            <a:endParaRPr lang="en-US" sz="2667" b="1" dirty="0">
              <a:solidFill>
                <a:schemeClr val="bg1"/>
              </a:solidFill>
              <a:latin typeface="UTM Avo" panose="02040603050506020204" pitchFamily="18" charset="0"/>
            </a:endParaRPr>
          </a:p>
        </p:txBody>
      </p:sp>
    </p:spTree>
    <p:extLst>
      <p:ext uri="{BB962C8B-B14F-4D97-AF65-F5344CB8AC3E}">
        <p14:creationId xmlns:p14="http://schemas.microsoft.com/office/powerpoint/2010/main" val="364398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0" grpId="0"/>
      <p:bldP spid="11" grpId="0" animBg="1"/>
      <p:bldP spid="12" grpId="0"/>
      <p:bldP spid="13"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7" name="Picture 6">
            <a:extLst>
              <a:ext uri="{FF2B5EF4-FFF2-40B4-BE49-F238E27FC236}">
                <a16:creationId xmlns:a16="http://schemas.microsoft.com/office/drawing/2014/main" id="{8A147177-3A4E-426D-9F08-EE11C690D839}"/>
              </a:ext>
            </a:extLst>
          </p:cNvPr>
          <p:cNvPicPr>
            <a:picLocks noChangeAspect="1"/>
          </p:cNvPicPr>
          <p:nvPr/>
        </p:nvPicPr>
        <p:blipFill>
          <a:blip r:embed="rId4"/>
          <a:stretch>
            <a:fillRect/>
          </a:stretch>
        </p:blipFill>
        <p:spPr>
          <a:xfrm>
            <a:off x="534566" y="1995848"/>
            <a:ext cx="3315282" cy="3189579"/>
          </a:xfrm>
          <a:prstGeom prst="rect">
            <a:avLst/>
          </a:prstGeom>
        </p:spPr>
      </p:pic>
      <p:sp>
        <p:nvSpPr>
          <p:cNvPr id="8" name="Rectangle 7">
            <a:extLst>
              <a:ext uri="{FF2B5EF4-FFF2-40B4-BE49-F238E27FC236}">
                <a16:creationId xmlns:a16="http://schemas.microsoft.com/office/drawing/2014/main" id="{29D24DA5-83AE-4623-B505-A61A6EDC5E37}"/>
              </a:ext>
            </a:extLst>
          </p:cNvPr>
          <p:cNvSpPr/>
          <p:nvPr/>
        </p:nvSpPr>
        <p:spPr>
          <a:xfrm>
            <a:off x="1714476" y="5337169"/>
            <a:ext cx="4648224" cy="913199"/>
          </a:xfrm>
          <a:prstGeom prst="rect">
            <a:avLst/>
          </a:prstGeom>
        </p:spPr>
        <p:txBody>
          <a:bodyPr wrap="square">
            <a:spAutoFit/>
          </a:bodyPr>
          <a:lstStyle/>
          <a:p>
            <a:pPr algn="ctr"/>
            <a:r>
              <a:rPr lang="en-US" sz="2667" b="1" dirty="0">
                <a:solidFill>
                  <a:sysClr val="windowText" lastClr="000000"/>
                </a:solidFill>
                <a:latin typeface="UTM Avo" panose="02040603050506020204" pitchFamily="18" charset="0"/>
              </a:rPr>
              <a:t>Nấm mộc nhĩ, nấm rơm làm thức ăn </a:t>
            </a:r>
            <a:r>
              <a:rPr lang="en-US" sz="2667" b="1">
                <a:solidFill>
                  <a:sysClr val="windowText" lastClr="000000"/>
                </a:solidFill>
                <a:latin typeface="UTM Avo" panose="02040603050506020204" pitchFamily="18" charset="0"/>
              </a:rPr>
              <a:t>cho người</a:t>
            </a:r>
            <a:r>
              <a:rPr lang="vi-VN" sz="2667" b="1">
                <a:solidFill>
                  <a:sysClr val="windowText" lastClr="000000"/>
                </a:solidFill>
                <a:latin typeface="UTM Avo" panose="02040603050506020204" pitchFamily="18" charset="0"/>
              </a:rPr>
              <a:t>.</a:t>
            </a:r>
            <a:endParaRPr lang="en-US" sz="2667" dirty="0">
              <a:solidFill>
                <a:sysClr val="windowText" lastClr="000000"/>
              </a:solidFill>
              <a:latin typeface="UTM Avo" panose="02040603050506020204" pitchFamily="18" charset="0"/>
            </a:endParaRPr>
          </a:p>
        </p:txBody>
      </p:sp>
      <p:pic>
        <p:nvPicPr>
          <p:cNvPr id="10" name="Picture 9">
            <a:extLst>
              <a:ext uri="{FF2B5EF4-FFF2-40B4-BE49-F238E27FC236}">
                <a16:creationId xmlns:a16="http://schemas.microsoft.com/office/drawing/2014/main" id="{CD583959-C907-45AB-970E-7218F3AAA45A}"/>
              </a:ext>
            </a:extLst>
          </p:cNvPr>
          <p:cNvPicPr>
            <a:picLocks noChangeAspect="1"/>
          </p:cNvPicPr>
          <p:nvPr/>
        </p:nvPicPr>
        <p:blipFill rotWithShape="1">
          <a:blip r:embed="rId5"/>
          <a:srcRect r="30643"/>
          <a:stretch/>
        </p:blipFill>
        <p:spPr>
          <a:xfrm>
            <a:off x="7945392" y="1933609"/>
            <a:ext cx="3315282" cy="3314056"/>
          </a:xfrm>
          <a:prstGeom prst="rect">
            <a:avLst/>
          </a:prstGeom>
        </p:spPr>
      </p:pic>
      <p:sp>
        <p:nvSpPr>
          <p:cNvPr id="11" name="Rectangle 10">
            <a:extLst>
              <a:ext uri="{FF2B5EF4-FFF2-40B4-BE49-F238E27FC236}">
                <a16:creationId xmlns:a16="http://schemas.microsoft.com/office/drawing/2014/main" id="{28A5A09B-E5F5-4205-A9D7-2D1D7A8C0755}"/>
              </a:ext>
            </a:extLst>
          </p:cNvPr>
          <p:cNvSpPr/>
          <p:nvPr/>
        </p:nvSpPr>
        <p:spPr>
          <a:xfrm>
            <a:off x="7859946" y="5395520"/>
            <a:ext cx="3486174" cy="913199"/>
          </a:xfrm>
          <a:prstGeom prst="rect">
            <a:avLst/>
          </a:prstGeom>
        </p:spPr>
        <p:txBody>
          <a:bodyPr wrap="square">
            <a:spAutoFit/>
          </a:bodyPr>
          <a:lstStyle/>
          <a:p>
            <a:pPr algn="ctr"/>
            <a:r>
              <a:rPr lang="vi-VN" sz="2667" b="1">
                <a:solidFill>
                  <a:sysClr val="windowText" lastClr="000000"/>
                </a:solidFill>
                <a:latin typeface="UTM Avo" panose="02040603050506020204" pitchFamily="18" charset="0"/>
              </a:rPr>
              <a:t>Nấm linh chi làm dược liệu.</a:t>
            </a:r>
            <a:endParaRPr lang="vi-VN" sz="2667" b="1" dirty="0">
              <a:solidFill>
                <a:sysClr val="windowText" lastClr="000000"/>
              </a:solidFill>
              <a:latin typeface="UTM Avo" panose="02040603050506020204" pitchFamily="18" charset="0"/>
            </a:endParaRPr>
          </a:p>
        </p:txBody>
      </p:sp>
      <p:pic>
        <p:nvPicPr>
          <p:cNvPr id="1026" name="Picture 2" descr="Nấm rơm – Vegespring">
            <a:extLst>
              <a:ext uri="{FF2B5EF4-FFF2-40B4-BE49-F238E27FC236}">
                <a16:creationId xmlns:a16="http://schemas.microsoft.com/office/drawing/2014/main" id="{32A64F54-8E6B-AF16-151C-A967EA210A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6689" y="1995847"/>
            <a:ext cx="3315282" cy="3189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02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Google Shape;245;p22">
            <a:extLst>
              <a:ext uri="{FF2B5EF4-FFF2-40B4-BE49-F238E27FC236}">
                <a16:creationId xmlns:a16="http://schemas.microsoft.com/office/drawing/2014/main" id="{541C6280-BFBD-4CD1-B9C8-F418D0A3AF86}"/>
              </a:ext>
            </a:extLst>
          </p:cNvPr>
          <p:cNvSpPr txBox="1">
            <a:spLocks noGrp="1"/>
          </p:cNvSpPr>
          <p:nvPr>
            <p:ph type="title" idx="4294967295"/>
          </p:nvPr>
        </p:nvSpPr>
        <p:spPr>
          <a:xfrm>
            <a:off x="736397" y="1552874"/>
            <a:ext cx="9760153" cy="804677"/>
          </a:xfrm>
          <a:prstGeom prst="rect">
            <a:avLst/>
          </a:prstGeom>
        </p:spPr>
        <p:txBody>
          <a:bodyPr spcFirstLastPara="1" wrap="square" lIns="0" tIns="0" rIns="0" bIns="0" anchor="ctr" anchorCtr="0">
            <a:noAutofit/>
          </a:bodyPr>
          <a:lstStyle/>
          <a:p>
            <a:r>
              <a:rPr lang="vi-VN" sz="2800" b="1">
                <a:latin typeface="UTM Avo" panose="02040603050506020204" pitchFamily="18" charset="0"/>
              </a:rPr>
              <a:t>Tác hại của nấm</a:t>
            </a:r>
          </a:p>
        </p:txBody>
      </p:sp>
      <p:sp>
        <p:nvSpPr>
          <p:cNvPr id="6" name="Text Placeholder 1">
            <a:extLst>
              <a:ext uri="{FF2B5EF4-FFF2-40B4-BE49-F238E27FC236}">
                <a16:creationId xmlns:a16="http://schemas.microsoft.com/office/drawing/2014/main" id="{58032529-F8EF-4AD1-A003-CDD90DE124A2}"/>
              </a:ext>
            </a:extLst>
          </p:cNvPr>
          <p:cNvSpPr txBox="1">
            <a:spLocks/>
          </p:cNvSpPr>
          <p:nvPr/>
        </p:nvSpPr>
        <p:spPr>
          <a:xfrm>
            <a:off x="480315" y="2892868"/>
            <a:ext cx="5252447" cy="2800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457200">
              <a:buFont typeface="Arial" panose="020B0604020202020204" pitchFamily="34" charset="0"/>
              <a:buChar char="•"/>
            </a:pPr>
            <a:r>
              <a:rPr lang="en-US" sz="2667" dirty="0" err="1">
                <a:solidFill>
                  <a:sysClr val="windowText" lastClr="000000"/>
                </a:solidFill>
                <a:latin typeface="UTM Avo" panose="02040603050506020204" pitchFamily="18" charset="0"/>
              </a:rPr>
              <a:t>Ăn</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phải</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nấm</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độc</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bị</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ngộ</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độc</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thâm</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chí</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tử</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vong</a:t>
            </a:r>
            <a:r>
              <a:rPr lang="en-US" sz="2667" dirty="0">
                <a:solidFill>
                  <a:sysClr val="windowText" lastClr="000000"/>
                </a:solidFill>
                <a:latin typeface="UTM Avo" panose="02040603050506020204" pitchFamily="18" charset="0"/>
              </a:rPr>
              <a:t>.</a:t>
            </a:r>
          </a:p>
          <a:p>
            <a:pPr marL="457200" indent="-457200">
              <a:buFont typeface="Arial" panose="020B0604020202020204" pitchFamily="34" charset="0"/>
              <a:buChar char="•"/>
            </a:pPr>
            <a:r>
              <a:rPr lang="en-US" sz="2667" dirty="0" err="1">
                <a:solidFill>
                  <a:sysClr val="windowText" lastClr="000000"/>
                </a:solidFill>
                <a:latin typeface="UTM Avo" panose="02040603050506020204" pitchFamily="18" charset="0"/>
              </a:rPr>
              <a:t>Một</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số</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loại</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nấm</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sống</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kí</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sinh</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có</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thể</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gây</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bệnh</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cho</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thực</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vật</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động</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vật</a:t>
            </a:r>
            <a:r>
              <a:rPr lang="en-US" sz="2667" dirty="0">
                <a:solidFill>
                  <a:sysClr val="windowText" lastClr="000000"/>
                </a:solidFill>
                <a:latin typeface="UTM Avo" panose="02040603050506020204" pitchFamily="18" charset="0"/>
              </a:rPr>
              <a:t>, con </a:t>
            </a:r>
            <a:r>
              <a:rPr lang="en-US" sz="2667" dirty="0" err="1">
                <a:solidFill>
                  <a:sysClr val="windowText" lastClr="000000"/>
                </a:solidFill>
                <a:latin typeface="UTM Avo" panose="02040603050506020204" pitchFamily="18" charset="0"/>
              </a:rPr>
              <a:t>người</a:t>
            </a:r>
            <a:r>
              <a:rPr lang="en-US" sz="2667" dirty="0">
                <a:solidFill>
                  <a:sysClr val="windowText" lastClr="000000"/>
                </a:solidFill>
                <a:latin typeface="UTM Avo" panose="02040603050506020204" pitchFamily="18" charset="0"/>
              </a:rPr>
              <a:t>.</a:t>
            </a:r>
          </a:p>
        </p:txBody>
      </p:sp>
      <p:pic>
        <p:nvPicPr>
          <p:cNvPr id="9" name="Picture 8">
            <a:extLst>
              <a:ext uri="{FF2B5EF4-FFF2-40B4-BE49-F238E27FC236}">
                <a16:creationId xmlns:a16="http://schemas.microsoft.com/office/drawing/2014/main" id="{AFDB0901-E199-4589-90E5-EA1FD1EE1E06}"/>
              </a:ext>
            </a:extLst>
          </p:cNvPr>
          <p:cNvPicPr>
            <a:picLocks noChangeAspect="1"/>
          </p:cNvPicPr>
          <p:nvPr/>
        </p:nvPicPr>
        <p:blipFill>
          <a:blip r:embed="rId4"/>
          <a:stretch>
            <a:fillRect/>
          </a:stretch>
        </p:blipFill>
        <p:spPr>
          <a:xfrm>
            <a:off x="6759244" y="1799407"/>
            <a:ext cx="4442156" cy="4218450"/>
          </a:xfrm>
          <a:prstGeom prst="rect">
            <a:avLst/>
          </a:prstGeom>
        </p:spPr>
      </p:pic>
    </p:spTree>
    <p:extLst>
      <p:ext uri="{BB962C8B-B14F-4D97-AF65-F5344CB8AC3E}">
        <p14:creationId xmlns:p14="http://schemas.microsoft.com/office/powerpoint/2010/main" val="612078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barn(inVertical)">
                                      <p:cBhvr>
                                        <p:cTn id="15" dur="500"/>
                                        <p:tgtEl>
                                          <p:spTgt spid="6">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0" name="Google Shape;98;p18">
            <a:extLst>
              <a:ext uri="{FF2B5EF4-FFF2-40B4-BE49-F238E27FC236}">
                <a16:creationId xmlns:a16="http://schemas.microsoft.com/office/drawing/2014/main" id="{75A35D40-EF05-411A-8218-17BD9CA7D273}"/>
              </a:ext>
            </a:extLst>
          </p:cNvPr>
          <p:cNvSpPr txBox="1">
            <a:spLocks noGrp="1"/>
          </p:cNvSpPr>
          <p:nvPr>
            <p:ph type="sldNum" idx="12"/>
          </p:nvPr>
        </p:nvSpPr>
        <p:spPr>
          <a:xfrm>
            <a:off x="706725" y="1576286"/>
            <a:ext cx="6193535" cy="563585"/>
          </a:xfrm>
          <a:prstGeom prst="rect">
            <a:avLst/>
          </a:prstGeom>
        </p:spPr>
        <p:txBody>
          <a:bodyPr spcFirstLastPara="1" wrap="square" lIns="121900" tIns="121900" rIns="121900" bIns="121900" anchor="t" anchorCtr="0">
            <a:noAutofit/>
          </a:bodyPr>
          <a:lstStyle/>
          <a:p>
            <a:pPr algn="l"/>
            <a:r>
              <a:rPr lang="en-US" sz="2933" b="1">
                <a:solidFill>
                  <a:sysClr val="windowText" lastClr="000000"/>
                </a:solidFill>
                <a:latin typeface="UTM Avo" panose="02040603050506020204" pitchFamily="18" charset="0"/>
              </a:rPr>
              <a:t>Mở rộng</a:t>
            </a:r>
          </a:p>
        </p:txBody>
      </p:sp>
      <p:sp>
        <p:nvSpPr>
          <p:cNvPr id="12" name="Rectangle 11">
            <a:extLst>
              <a:ext uri="{FF2B5EF4-FFF2-40B4-BE49-F238E27FC236}">
                <a16:creationId xmlns:a16="http://schemas.microsoft.com/office/drawing/2014/main" id="{59BF37BF-BEE8-4BC8-8404-6E57B7AA326C}"/>
              </a:ext>
            </a:extLst>
          </p:cNvPr>
          <p:cNvSpPr/>
          <p:nvPr/>
        </p:nvSpPr>
        <p:spPr>
          <a:xfrm>
            <a:off x="5812878" y="2840557"/>
            <a:ext cx="5846656" cy="2973378"/>
          </a:xfrm>
          <a:prstGeom prst="rect">
            <a:avLst/>
          </a:prstGeom>
        </p:spPr>
        <p:txBody>
          <a:bodyPr wrap="square">
            <a:spAutoFit/>
          </a:bodyPr>
          <a:lstStyle/>
          <a:p>
            <a:pPr marL="457189" indent="-457189">
              <a:lnSpc>
                <a:spcPts val="3733"/>
              </a:lnSpc>
              <a:spcBef>
                <a:spcPts val="267"/>
              </a:spcBef>
              <a:spcAft>
                <a:spcPts val="267"/>
              </a:spcAft>
              <a:buFont typeface="Wingdings" panose="05000000000000000000" pitchFamily="2" charset="2"/>
              <a:buChar char="§"/>
            </a:pPr>
            <a:r>
              <a:rPr lang="en-US" sz="2667" dirty="0">
                <a:solidFill>
                  <a:sysClr val="windowText" lastClr="000000"/>
                </a:solidFill>
                <a:latin typeface="UTM Avo" panose="02040603050506020204" pitchFamily="18" charset="0"/>
              </a:rPr>
              <a:t>Nấm độc chứa nhiều độc tố tự nhiên.</a:t>
            </a:r>
          </a:p>
          <a:p>
            <a:pPr marL="457189" indent="-457189" algn="just">
              <a:lnSpc>
                <a:spcPts val="3733"/>
              </a:lnSpc>
              <a:spcBef>
                <a:spcPts val="267"/>
              </a:spcBef>
              <a:spcAft>
                <a:spcPts val="267"/>
              </a:spcAft>
              <a:buFont typeface="Wingdings" panose="05000000000000000000" pitchFamily="2" charset="2"/>
              <a:buChar char="§"/>
            </a:pPr>
            <a:r>
              <a:rPr lang="en-US" sz="2667" dirty="0">
                <a:solidFill>
                  <a:sysClr val="windowText" lastClr="000000"/>
                </a:solidFill>
                <a:latin typeface="UTM Avo" panose="02040603050506020204" pitchFamily="18" charset="0"/>
              </a:rPr>
              <a:t>Nhìn bằng mắt thường, nấm độc thường có màu sắc sặc sỡ, nổi bật, có đốm màu đen, đỏ, trắng nổi lên</a:t>
            </a:r>
          </a:p>
        </p:txBody>
      </p:sp>
      <p:pic>
        <p:nvPicPr>
          <p:cNvPr id="14" name="Picture 13">
            <a:extLst>
              <a:ext uri="{FF2B5EF4-FFF2-40B4-BE49-F238E27FC236}">
                <a16:creationId xmlns:a16="http://schemas.microsoft.com/office/drawing/2014/main" id="{6F8C6A7F-F6DC-44D7-BE7A-7CA912185BCB}"/>
              </a:ext>
            </a:extLst>
          </p:cNvPr>
          <p:cNvPicPr>
            <a:picLocks noChangeAspect="1"/>
          </p:cNvPicPr>
          <p:nvPr/>
        </p:nvPicPr>
        <p:blipFill>
          <a:blip r:embed="rId4"/>
          <a:stretch>
            <a:fillRect/>
          </a:stretch>
        </p:blipFill>
        <p:spPr>
          <a:xfrm>
            <a:off x="856317" y="2321358"/>
            <a:ext cx="4632710" cy="4011777"/>
          </a:xfrm>
          <a:prstGeom prst="rect">
            <a:avLst/>
          </a:prstGeom>
        </p:spPr>
      </p:pic>
    </p:spTree>
    <p:extLst>
      <p:ext uri="{BB962C8B-B14F-4D97-AF65-F5344CB8AC3E}">
        <p14:creationId xmlns:p14="http://schemas.microsoft.com/office/powerpoint/2010/main" val="3344154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arn(inVertical)">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2" dur="500"/>
                                        <p:tgtEl>
                                          <p:spTgt spid="12">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14" presetClass="entr" presetSubtype="10" fill="hold" nodeType="with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18"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0" name="Google Shape;98;p18">
            <a:extLst>
              <a:ext uri="{FF2B5EF4-FFF2-40B4-BE49-F238E27FC236}">
                <a16:creationId xmlns:a16="http://schemas.microsoft.com/office/drawing/2014/main" id="{75A35D40-EF05-411A-8218-17BD9CA7D273}"/>
              </a:ext>
            </a:extLst>
          </p:cNvPr>
          <p:cNvSpPr txBox="1">
            <a:spLocks noGrp="1"/>
          </p:cNvSpPr>
          <p:nvPr>
            <p:ph type="sldNum" idx="12"/>
          </p:nvPr>
        </p:nvSpPr>
        <p:spPr>
          <a:xfrm>
            <a:off x="306675" y="1576286"/>
            <a:ext cx="6193535" cy="563585"/>
          </a:xfrm>
          <a:prstGeom prst="rect">
            <a:avLst/>
          </a:prstGeom>
        </p:spPr>
        <p:txBody>
          <a:bodyPr spcFirstLastPara="1" wrap="square" lIns="121900" tIns="121900" rIns="121900" bIns="121900" anchor="t" anchorCtr="0">
            <a:noAutofit/>
          </a:bodyPr>
          <a:lstStyle/>
          <a:p>
            <a:pPr algn="ctr"/>
            <a:r>
              <a:rPr lang="en-US" sz="2933" b="1">
                <a:solidFill>
                  <a:schemeClr val="accent2"/>
                </a:solidFill>
                <a:latin typeface="UTM Avo" panose="02040603050506020204" pitchFamily="18" charset="0"/>
              </a:rPr>
              <a:t>Thảo luận và trả lời câu hỏi </a:t>
            </a:r>
            <a:endParaRPr lang="en-US" sz="2933" b="1" dirty="0">
              <a:solidFill>
                <a:schemeClr val="accent2"/>
              </a:solidFill>
              <a:latin typeface="UTM Avo" panose="02040603050506020204" pitchFamily="18" charset="0"/>
            </a:endParaRPr>
          </a:p>
        </p:txBody>
      </p:sp>
      <p:sp>
        <p:nvSpPr>
          <p:cNvPr id="9" name="Text Placeholder 2">
            <a:extLst>
              <a:ext uri="{FF2B5EF4-FFF2-40B4-BE49-F238E27FC236}">
                <a16:creationId xmlns:a16="http://schemas.microsoft.com/office/drawing/2014/main" id="{60736464-B4A7-4315-AC3B-2481F58DD6B3}"/>
              </a:ext>
            </a:extLst>
          </p:cNvPr>
          <p:cNvSpPr txBox="1">
            <a:spLocks/>
          </p:cNvSpPr>
          <p:nvPr/>
        </p:nvSpPr>
        <p:spPr>
          <a:xfrm>
            <a:off x="569824" y="2139871"/>
            <a:ext cx="10764926" cy="104147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799" algn="just"/>
            <a:r>
              <a:rPr lang="en-US" sz="2667" i="1">
                <a:latin typeface="UTM Avo" panose="02040603050506020204" pitchFamily="18" charset="0"/>
              </a:rPr>
              <a:t>Để phòng tránh bị ngộ độc nấm và mắc phải các bệnh do nấm gây ra, em cần thực hiện những việc gì?</a:t>
            </a:r>
          </a:p>
        </p:txBody>
      </p:sp>
      <p:sp>
        <p:nvSpPr>
          <p:cNvPr id="8" name="Rounded Rectangle 2">
            <a:extLst>
              <a:ext uri="{FF2B5EF4-FFF2-40B4-BE49-F238E27FC236}">
                <a16:creationId xmlns:a16="http://schemas.microsoft.com/office/drawing/2014/main" id="{B6561E73-E2E3-400F-83FB-E04C300F9E66}"/>
              </a:ext>
            </a:extLst>
          </p:cNvPr>
          <p:cNvSpPr/>
          <p:nvPr/>
        </p:nvSpPr>
        <p:spPr>
          <a:xfrm>
            <a:off x="569824" y="3229660"/>
            <a:ext cx="5711453" cy="153131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67" dirty="0">
                <a:solidFill>
                  <a:sysClr val="windowText" lastClr="000000"/>
                </a:solidFill>
                <a:latin typeface="UTM Avo" panose="02040603050506020204" pitchFamily="18" charset="0"/>
              </a:rPr>
              <a:t>Không ăn nấm lạ. Nếu bị ngộ độc nấm, cần đến ngay bệnh viện để rửa ruột và điều trị.</a:t>
            </a:r>
          </a:p>
        </p:txBody>
      </p:sp>
      <p:sp>
        <p:nvSpPr>
          <p:cNvPr id="10" name="Rounded Rectangle 13">
            <a:extLst>
              <a:ext uri="{FF2B5EF4-FFF2-40B4-BE49-F238E27FC236}">
                <a16:creationId xmlns:a16="http://schemas.microsoft.com/office/drawing/2014/main" id="{E35C3002-ECE1-43A2-B868-D9A573C52D38}"/>
              </a:ext>
            </a:extLst>
          </p:cNvPr>
          <p:cNvSpPr/>
          <p:nvPr/>
        </p:nvSpPr>
        <p:spPr>
          <a:xfrm>
            <a:off x="4762247" y="5054752"/>
            <a:ext cx="7182103" cy="153131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67" dirty="0">
                <a:solidFill>
                  <a:sysClr val="windowText" lastClr="000000"/>
                </a:solidFill>
                <a:latin typeface="UTM Avo" panose="02040603050506020204" pitchFamily="18" charset="0"/>
              </a:rPr>
              <a:t>Vệ sinh cơ thể sạch sẽ, không dùng chung đồ cá nhân. Khi bị nấm da, cần đến cơ sở y tế khám, điều </a:t>
            </a:r>
            <a:r>
              <a:rPr lang="en-US" sz="2667" dirty="0" err="1">
                <a:solidFill>
                  <a:sysClr val="windowText" lastClr="000000"/>
                </a:solidFill>
                <a:latin typeface="UTM Avo" panose="02040603050506020204" pitchFamily="18" charset="0"/>
              </a:rPr>
              <a:t>trị</a:t>
            </a:r>
            <a:r>
              <a:rPr lang="en-US" sz="2667" dirty="0">
                <a:solidFill>
                  <a:sysClr val="windowText" lastClr="000000"/>
                </a:solidFill>
                <a:latin typeface="UTM Avo" panose="02040603050506020204" pitchFamily="18" charset="0"/>
              </a:rPr>
              <a:t> </a:t>
            </a:r>
            <a:r>
              <a:rPr lang="en-US" sz="2667" dirty="0" err="1">
                <a:solidFill>
                  <a:sysClr val="windowText" lastClr="000000"/>
                </a:solidFill>
                <a:latin typeface="UTM Avo" panose="02040603050506020204" pitchFamily="18" charset="0"/>
              </a:rPr>
              <a:t>bệnh</a:t>
            </a:r>
            <a:r>
              <a:rPr lang="vi-VN" sz="2667" dirty="0">
                <a:solidFill>
                  <a:sysClr val="windowText" lastClr="000000"/>
                </a:solidFill>
                <a:latin typeface="UTM Avo" panose="02040603050506020204" pitchFamily="18" charset="0"/>
              </a:rPr>
              <a:t>.</a:t>
            </a:r>
            <a:endParaRPr lang="en-US" sz="2667" dirty="0">
              <a:solidFill>
                <a:sysClr val="windowText" lastClr="000000"/>
              </a:solidFill>
              <a:latin typeface="UTM Avo" panose="02040603050506020204" pitchFamily="18" charset="0"/>
            </a:endParaRPr>
          </a:p>
        </p:txBody>
      </p:sp>
    </p:spTree>
    <p:extLst>
      <p:ext uri="{BB962C8B-B14F-4D97-AF65-F5344CB8AC3E}">
        <p14:creationId xmlns:p14="http://schemas.microsoft.com/office/powerpoint/2010/main" val="363333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arn(inVertical)">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F6C2D92-71C3-490C-A37C-BC7692D6C902}"/>
              </a:ext>
            </a:extLst>
          </p:cNvPr>
          <p:cNvSpPr/>
          <p:nvPr/>
        </p:nvSpPr>
        <p:spPr>
          <a:xfrm>
            <a:off x="915364" y="2550910"/>
            <a:ext cx="10638768" cy="303226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391184-3AA7-4B3C-80A5-49032C851BD9}"/>
              </a:ext>
            </a:extLst>
          </p:cNvPr>
          <p:cNvSpPr/>
          <p:nvPr/>
        </p:nvSpPr>
        <p:spPr>
          <a:xfrm>
            <a:off x="972514" y="2646160"/>
            <a:ext cx="10361271" cy="2783839"/>
          </a:xfrm>
          <a:prstGeom prst="rect">
            <a:avLst/>
          </a:prstGeom>
        </p:spPr>
        <p:txBody>
          <a:bodyPr wrap="square">
            <a:spAutoFit/>
          </a:bodyPr>
          <a:lstStyle/>
          <a:p>
            <a:pPr marL="457189" indent="-457189" algn="just">
              <a:lnSpc>
                <a:spcPct val="150000"/>
              </a:lnSpc>
              <a:buFont typeface="Wingdings" panose="05000000000000000000" pitchFamily="2" charset="2"/>
              <a:buChar char="§"/>
            </a:pPr>
            <a:r>
              <a:rPr lang="vi-VN" sz="2400" dirty="0">
                <a:solidFill>
                  <a:sysClr val="windowText" lastClr="000000"/>
                </a:solidFill>
                <a:latin typeface="UTM Avo" panose="02040603050506020204" pitchFamily="18" charset="0"/>
              </a:rPr>
              <a:t>Nấm là sinh vật nhân thực, thuộc nhóm dị dưỡng, thành tế bào cấu tạo bằng chất kitin. Có nấm đơn bào và nấm đa bào. Nấm có ba nhóm lớn là: nấm túi, nấm đảm và nấm tiếp hợp.</a:t>
            </a:r>
          </a:p>
          <a:p>
            <a:pPr marL="457189" indent="-457189" algn="just">
              <a:lnSpc>
                <a:spcPct val="150000"/>
              </a:lnSpc>
              <a:buFont typeface="Wingdings" panose="05000000000000000000" pitchFamily="2" charset="2"/>
              <a:buChar char="§"/>
            </a:pPr>
            <a:r>
              <a:rPr lang="vi-VN" sz="2400" dirty="0">
                <a:solidFill>
                  <a:sysClr val="windowText" lastClr="000000"/>
                </a:solidFill>
                <a:latin typeface="UTM Avo" panose="02040603050506020204" pitchFamily="18" charset="0"/>
              </a:rPr>
              <a:t>Để phòng chống bệnh nấm da ở người cần giữ vệ sinh cơ thể sạch sẽ.</a:t>
            </a:r>
          </a:p>
        </p:txBody>
      </p:sp>
      <p:pic>
        <p:nvPicPr>
          <p:cNvPr id="6" name="Picture 5">
            <a:extLst>
              <a:ext uri="{FF2B5EF4-FFF2-40B4-BE49-F238E27FC236}">
                <a16:creationId xmlns:a16="http://schemas.microsoft.com/office/drawing/2014/main" id="{B2204652-D4F0-414F-BB14-CBB36B5B4AE4}"/>
              </a:ext>
            </a:extLst>
          </p:cNvPr>
          <p:cNvPicPr>
            <a:picLocks noChangeAspect="1"/>
          </p:cNvPicPr>
          <p:nvPr/>
        </p:nvPicPr>
        <p:blipFill>
          <a:blip r:embed="rId4"/>
          <a:stretch>
            <a:fillRect/>
          </a:stretch>
        </p:blipFill>
        <p:spPr>
          <a:xfrm>
            <a:off x="10548443" y="1601680"/>
            <a:ext cx="1570683" cy="1482813"/>
          </a:xfrm>
          <a:prstGeom prst="rect">
            <a:avLst/>
          </a:prstGeom>
        </p:spPr>
      </p:pic>
    </p:spTree>
    <p:extLst>
      <p:ext uri="{BB962C8B-B14F-4D97-AF65-F5344CB8AC3E}">
        <p14:creationId xmlns:p14="http://schemas.microsoft.com/office/powerpoint/2010/main" val="294311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fade">
                                      <p:cBhvr>
                                        <p:cTn id="18" dur="500"/>
                                        <p:tgtEl>
                                          <p:spTgt spid="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Effect transition="in" filter="fade">
                                      <p:cBhvr>
                                        <p:cTn id="23"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8C3465A2-1200-4D14-BBFC-254E09194817}"/>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65358" y="589340"/>
            <a:ext cx="5341926" cy="2628960"/>
          </a:xfrm>
          <a:prstGeom prst="wave">
            <a:avLst/>
          </a:prstGeom>
          <a:solidFill>
            <a:schemeClr val="accent5">
              <a:lumMod val="60000"/>
              <a:lumOff val="40000"/>
            </a:schemeClr>
          </a:solidFill>
          <a:ln>
            <a:solidFill>
              <a:schemeClr val="tx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rPr>
              <a:t>Doraemon và chiếc bánh rán</a:t>
            </a:r>
            <a:endParaRPr kumimoji="0" lang="en-US" sz="40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endParaRPr>
          </a:p>
        </p:txBody>
      </p:sp>
      <p:grpSp>
        <p:nvGrpSpPr>
          <p:cNvPr id="2" name="Group 1">
            <a:extLst>
              <a:ext uri="{FF2B5EF4-FFF2-40B4-BE49-F238E27FC236}">
                <a16:creationId xmlns:a16="http://schemas.microsoft.com/office/drawing/2014/main" id="{6305091D-F787-46C7-B337-BCB1BF7B6F7A}"/>
              </a:ext>
            </a:extLst>
          </p:cNvPr>
          <p:cNvGrpSpPr/>
          <p:nvPr/>
        </p:nvGrpSpPr>
        <p:grpSpPr>
          <a:xfrm>
            <a:off x="342899" y="2724149"/>
            <a:ext cx="5586845" cy="3886200"/>
            <a:chOff x="4177145" y="1714569"/>
            <a:chExt cx="5867400" cy="3886200"/>
          </a:xfrm>
        </p:grpSpPr>
        <p:sp>
          <p:nvSpPr>
            <p:cNvPr id="5" name="Rounded Rectangle 4"/>
            <p:cNvSpPr/>
            <p:nvPr/>
          </p:nvSpPr>
          <p:spPr>
            <a:xfrm>
              <a:off x="4177145" y="1714569"/>
              <a:ext cx="5867400" cy="3886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7" name="TextBox 6"/>
            <p:cNvSpPr txBox="1"/>
            <p:nvPr/>
          </p:nvSpPr>
          <p:spPr>
            <a:xfrm>
              <a:off x="4646467" y="2150537"/>
              <a:ext cx="4928755" cy="31085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Những con chuột đáng ghét đang tìm cách ăn vụng bán rán của chú mèo máy Doraemon. Các em hãy ngăn cản chúng bằng cách tr</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ả</a:t>
              </a:r>
              <a:r>
                <a:rPr kumimoji="0" lang="vi-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lời các câu hỏi nhé.</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grpSp>
      <p:pic>
        <p:nvPicPr>
          <p:cNvPr id="9" name="Doremon-Beat_vy4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5271" y="-88075"/>
            <a:ext cx="609600" cy="609600"/>
          </a:xfrm>
          <a:prstGeom prst="rect">
            <a:avLst/>
          </a:prstGeom>
        </p:spPr>
      </p:pic>
      <p:pic>
        <p:nvPicPr>
          <p:cNvPr id="10" name="Picture 9">
            <a:extLst>
              <a:ext uri="{FF2B5EF4-FFF2-40B4-BE49-F238E27FC236}">
                <a16:creationId xmlns:a16="http://schemas.microsoft.com/office/drawing/2014/main" id="{396E133E-AE33-4513-A177-3D7FF0435417}"/>
              </a:ext>
            </a:extLst>
          </p:cNvPr>
          <p:cNvPicPr>
            <a:picLocks noChangeAspect="1"/>
          </p:cNvPicPr>
          <p:nvPr/>
        </p:nvPicPr>
        <p:blipFill>
          <a:blip r:embed="rId6"/>
          <a:stretch>
            <a:fillRect/>
          </a:stretch>
        </p:blipFill>
        <p:spPr>
          <a:xfrm>
            <a:off x="11225951" y="-5209"/>
            <a:ext cx="966049" cy="1077218"/>
          </a:xfrm>
          <a:prstGeom prst="rect">
            <a:avLst/>
          </a:prstGeom>
        </p:spPr>
      </p:pic>
    </p:spTree>
    <p:extLst>
      <p:ext uri="{BB962C8B-B14F-4D97-AF65-F5344CB8AC3E}">
        <p14:creationId xmlns:p14="http://schemas.microsoft.com/office/powerpoint/2010/main" val="1472297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7000" b="-7000"/>
          </a:stretch>
        </a:blipFill>
        <a:effectLst/>
      </p:bgPr>
    </p:bg>
    <p:spTree>
      <p:nvGrpSpPr>
        <p:cNvPr id="1" name=""/>
        <p:cNvGrpSpPr/>
        <p:nvPr/>
      </p:nvGrpSpPr>
      <p:grpSpPr>
        <a:xfrm>
          <a:off x="0" y="0"/>
          <a:ext cx="0" cy="0"/>
          <a:chOff x="0" y="0"/>
          <a:chExt cx="0" cy="0"/>
        </a:xfrm>
      </p:grpSpPr>
      <p:sp>
        <p:nvSpPr>
          <p:cNvPr id="2" name="Rectangle: Rounded Corners 1"/>
          <p:cNvSpPr/>
          <p:nvPr/>
        </p:nvSpPr>
        <p:spPr>
          <a:xfrm>
            <a:off x="2505807" y="446232"/>
            <a:ext cx="7180385" cy="1828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TextBox 2"/>
          <p:cNvSpPr txBox="1"/>
          <p:nvPr/>
        </p:nvSpPr>
        <p:spPr>
          <a:xfrm>
            <a:off x="3842105" y="788770"/>
            <a:ext cx="4800600" cy="1077218"/>
          </a:xfrm>
          <a:prstGeom prst="rect">
            <a:avLst/>
          </a:prstGeom>
          <a:noFill/>
        </p:spPr>
        <p:txBody>
          <a:bodyPr wrap="square" rtlCol="0">
            <a:spAutoFit/>
          </a:bodyPr>
          <a:lstStyle/>
          <a:p>
            <a:pPr lvl="0" algn="ctr">
              <a:buClrTx/>
            </a:pPr>
            <a:r>
              <a:rPr lang="en-US" sz="3200" kern="1200">
                <a:solidFill>
                  <a:prstClr val="black"/>
                </a:solidFill>
                <a:latin typeface="UTM Avo" panose="02040603050506020204" pitchFamily="18" charset="0"/>
                <a:ea typeface="+mn-ea"/>
                <a:cs typeface="Times New Roman" pitchFamily="18" charset="0"/>
              </a:rPr>
              <a:t>Khẳng định nào sau đây là đúng?</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4" name="Rounded Rectangle 3"/>
          <p:cNvSpPr/>
          <p:nvPr/>
        </p:nvSpPr>
        <p:spPr>
          <a:xfrm>
            <a:off x="1781051" y="2568191"/>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5" name="Rounded Rectangle 4"/>
          <p:cNvSpPr/>
          <p:nvPr/>
        </p:nvSpPr>
        <p:spPr>
          <a:xfrm>
            <a:off x="6663142" y="4343439"/>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 name="Rounded Rectangle 5"/>
          <p:cNvSpPr/>
          <p:nvPr/>
        </p:nvSpPr>
        <p:spPr>
          <a:xfrm>
            <a:off x="1781051" y="4343439"/>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7" name="Rounded Rectangle 6"/>
          <p:cNvSpPr/>
          <p:nvPr/>
        </p:nvSpPr>
        <p:spPr>
          <a:xfrm>
            <a:off x="6642360" y="2594303"/>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8" name="TextBox 7"/>
          <p:cNvSpPr txBox="1"/>
          <p:nvPr/>
        </p:nvSpPr>
        <p:spPr>
          <a:xfrm>
            <a:off x="1899550" y="2629131"/>
            <a:ext cx="3231572" cy="1200329"/>
          </a:xfrm>
          <a:prstGeom prst="rect">
            <a:avLst/>
          </a:prstGeom>
          <a:noFill/>
        </p:spPr>
        <p:txBody>
          <a:bodyPr wrap="square" rtlCol="0">
            <a:spAutoFit/>
          </a:bodyPr>
          <a:lstStyle/>
          <a:p>
            <a:pPr lvl="0">
              <a:buClrTx/>
            </a:pPr>
            <a:r>
              <a:rPr lang="vi-VN" sz="2400" kern="1200">
                <a:solidFill>
                  <a:prstClr val="black"/>
                </a:solidFill>
                <a:latin typeface="UTM Avo" panose="02040603050506020204" pitchFamily="18" charset="0"/>
                <a:ea typeface="+mn-ea"/>
                <a:cs typeface="Times New Roman" pitchFamily="18" charset="0"/>
              </a:rPr>
              <a:t>A. Nấm là sinh vật đơn bào hoặc đa bào nhân thực.</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9" name="TextBox 8"/>
          <p:cNvSpPr txBox="1"/>
          <p:nvPr/>
        </p:nvSpPr>
        <p:spPr>
          <a:xfrm>
            <a:off x="6686120" y="2660183"/>
            <a:ext cx="3534225" cy="1200329"/>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r>
              <a:rPr lang="vi-VN"/>
              <a:t>B. Nấm hương, nấm mốc là đại diện thuộc nhóm nấm túi.</a:t>
            </a:r>
            <a:endParaRPr lang="en-US" dirty="0"/>
          </a:p>
        </p:txBody>
      </p:sp>
      <p:sp>
        <p:nvSpPr>
          <p:cNvPr id="10" name="TextBox 9"/>
          <p:cNvSpPr txBox="1"/>
          <p:nvPr/>
        </p:nvSpPr>
        <p:spPr>
          <a:xfrm>
            <a:off x="6788592" y="4393206"/>
            <a:ext cx="3253155" cy="1200329"/>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a:t>D. Tất cả các loài nấm đều có lợi cho con người.</a:t>
            </a:r>
            <a:endParaRPr lang="en-US" dirty="0"/>
          </a:p>
        </p:txBody>
      </p:sp>
      <p:sp>
        <p:nvSpPr>
          <p:cNvPr id="11" name="TextBox 10"/>
          <p:cNvSpPr txBox="1"/>
          <p:nvPr/>
        </p:nvSpPr>
        <p:spPr>
          <a:xfrm>
            <a:off x="1899550" y="4404174"/>
            <a:ext cx="3133857" cy="1200329"/>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a:t>C. Chỉ có thể quan sát nấm dưới kính hiển vi.</a:t>
            </a:r>
            <a:endParaRPr lang="en-US" dirty="0"/>
          </a:p>
        </p:txBody>
      </p:sp>
      <p:pic>
        <p:nvPicPr>
          <p:cNvPr id="12" name="Picture 11"/>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928290" y="2568191"/>
            <a:ext cx="1180207" cy="1250097"/>
          </a:xfrm>
          <a:prstGeom prst="rect">
            <a:avLst/>
          </a:prstGeom>
        </p:spPr>
      </p:pic>
      <p:pic>
        <p:nvPicPr>
          <p:cNvPr id="13" name="Picture 12"/>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903430" y="4385663"/>
            <a:ext cx="1180207" cy="1250097"/>
          </a:xfrm>
          <a:prstGeom prst="rect">
            <a:avLst/>
          </a:prstGeom>
        </p:spPr>
      </p:pic>
      <p:pic>
        <p:nvPicPr>
          <p:cNvPr id="14" name="Picture 13"/>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899196" y="4379291"/>
            <a:ext cx="1180207" cy="1250097"/>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981360" y="2360341"/>
            <a:ext cx="1206574" cy="1451193"/>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23" name="Picture 22">
            <a:extLst>
              <a:ext uri="{FF2B5EF4-FFF2-40B4-BE49-F238E27FC236}">
                <a16:creationId xmlns:a16="http://schemas.microsoft.com/office/drawing/2014/main" id="{EAA62B42-74E3-4FF5-A5E0-BF2DC0C48C66}"/>
              </a:ext>
            </a:extLst>
          </p:cNvPr>
          <p:cNvPicPr>
            <a:picLocks noChangeAspect="1"/>
          </p:cNvPicPr>
          <p:nvPr/>
        </p:nvPicPr>
        <p:blipFill>
          <a:blip r:embed="rId14"/>
          <a:stretch>
            <a:fillRect/>
          </a:stretch>
        </p:blipFill>
        <p:spPr>
          <a:xfrm>
            <a:off x="11225951" y="-5209"/>
            <a:ext cx="966049" cy="1077218"/>
          </a:xfrm>
          <a:prstGeom prst="rect">
            <a:avLst/>
          </a:prstGeom>
        </p:spPr>
      </p:pic>
      <p:pic>
        <p:nvPicPr>
          <p:cNvPr id="25" name="Picture 24">
            <a:hlinkClick r:id="" action="ppaction://hlinkshowjump?jump=nextslide"/>
            <a:extLst>
              <a:ext uri="{FF2B5EF4-FFF2-40B4-BE49-F238E27FC236}">
                <a16:creationId xmlns:a16="http://schemas.microsoft.com/office/drawing/2014/main" id="{240D5EFE-8D24-496B-A70A-BA3B73E4E7A5}"/>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spTree>
    <p:extLst>
      <p:ext uri="{BB962C8B-B14F-4D97-AF65-F5344CB8AC3E}">
        <p14:creationId xmlns:p14="http://schemas.microsoft.com/office/powerpoint/2010/main" val="124037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 presetClass="mediacall" presetSubtype="0" fill="hold" nodeType="withEffect">
                                  <p:stCondLst>
                                    <p:cond delay="0"/>
                                  </p:stCondLst>
                                  <p:childTnLst>
                                    <p:cmd type="call" cmd="playFrom(0.0)">
                                      <p:cBhvr>
                                        <p:cTn id="9" dur="8085" fill="hold"/>
                                        <p:tgtEl>
                                          <p:spTgt spid="16"/>
                                        </p:tgtEl>
                                      </p:cBhvr>
                                    </p:cmd>
                                  </p:childTnLst>
                                </p:cTn>
                              </p:par>
                              <p:par>
                                <p:cTn id="10" presetID="1" presetClass="emph" presetSubtype="2" fill="hold" nodeType="withEffect">
                                  <p:stCondLst>
                                    <p:cond delay="0"/>
                                  </p:stCondLst>
                                  <p:childTnLst>
                                    <p:animClr clrSpc="rgb" dir="cw">
                                      <p:cBhvr>
                                        <p:cTn id="11" dur="2000" fill="hold"/>
                                        <p:tgtEl>
                                          <p:spTgt spid="4"/>
                                        </p:tgtEl>
                                        <p:attrNameLst>
                                          <p:attrName>fillcolor</p:attrName>
                                        </p:attrNameLst>
                                      </p:cBhvr>
                                      <p:to>
                                        <a:srgbClr val="00B050"/>
                                      </p:to>
                                    </p:animClr>
                                    <p:set>
                                      <p:cBhvr>
                                        <p:cTn id="12" dur="2000" fill="hold"/>
                                        <p:tgtEl>
                                          <p:spTgt spid="4"/>
                                        </p:tgtEl>
                                        <p:attrNameLst>
                                          <p:attrName>fill.type</p:attrName>
                                        </p:attrNameLst>
                                      </p:cBhvr>
                                      <p:to>
                                        <p:strVal val="solid"/>
                                      </p:to>
                                    </p:set>
                                    <p:set>
                                      <p:cBhvr>
                                        <p:cTn id="13"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 presetClass="emph" presetSubtype="2" fill="hold" nodeType="withEffect">
                                  <p:stCondLst>
                                    <p:cond delay="0"/>
                                  </p:stCondLst>
                                  <p:childTnLst>
                                    <p:animClr clrSpc="rgb" dir="cw">
                                      <p:cBhvr>
                                        <p:cTn id="21" dur="2000" fill="hold"/>
                                        <p:tgtEl>
                                          <p:spTgt spid="7"/>
                                        </p:tgtEl>
                                        <p:attrNameLst>
                                          <p:attrName>fillcolor</p:attrName>
                                        </p:attrNameLst>
                                      </p:cBhvr>
                                      <p:to>
                                        <a:srgbClr val="FF0000"/>
                                      </p:to>
                                    </p:animClr>
                                    <p:set>
                                      <p:cBhvr>
                                        <p:cTn id="22" dur="2000" fill="hold"/>
                                        <p:tgtEl>
                                          <p:spTgt spid="7"/>
                                        </p:tgtEl>
                                        <p:attrNameLst>
                                          <p:attrName>fill.type</p:attrName>
                                        </p:attrNameLst>
                                      </p:cBhvr>
                                      <p:to>
                                        <p:strVal val="solid"/>
                                      </p:to>
                                    </p:set>
                                    <p:set>
                                      <p:cBhvr>
                                        <p:cTn id="23" dur="2000" fill="hold"/>
                                        <p:tgtEl>
                                          <p:spTgt spid="7"/>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150" fill="hold"/>
                                        <p:tgtEl>
                                          <p:spTgt spid="17"/>
                                        </p:tgtEl>
                                      </p:cBhvr>
                                    </p:cmd>
                                  </p:childTnLst>
                                </p:cTn>
                              </p:par>
                            </p:childTnLst>
                          </p:cTn>
                        </p:par>
                        <p:par>
                          <p:cTn id="26" fill="hold">
                            <p:stCondLst>
                              <p:cond delay="8150"/>
                            </p:stCondLst>
                            <p:childTnLst>
                              <p:par>
                                <p:cTn id="27" presetID="14" presetClass="exit" presetSubtype="10" fill="hold" grpId="1" nodeType="afterEffect">
                                  <p:stCondLst>
                                    <p:cond delay="0"/>
                                  </p:stCondLst>
                                  <p:childTnLst>
                                    <p:animEffect transition="out" filter="randombar(horizontal)">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par>
                                <p:cTn id="30" presetID="14" presetClass="exit" presetSubtype="10" fill="hold" grpId="1" nodeType="withEffect">
                                  <p:stCondLst>
                                    <p:cond delay="0"/>
                                  </p:stCondLst>
                                  <p:childTnLst>
                                    <p:animEffect transition="out" filter="randombar(horizontal)">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par>
                                <p:cTn id="33" presetID="14" presetClass="exit" presetSubtype="10" fill="hold" nodeType="withEffect">
                                  <p:stCondLst>
                                    <p:cond delay="0"/>
                                  </p:stCondLst>
                                  <p:childTnLst>
                                    <p:animEffect transition="out" filter="randombar(horizontal)">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11"/>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 presetClass="emph" presetSubtype="2" fill="hold" nodeType="withEffect">
                                  <p:stCondLst>
                                    <p:cond delay="0"/>
                                  </p:stCondLst>
                                  <p:childTnLst>
                                    <p:animClr clrSpc="rgb" dir="cw">
                                      <p:cBhvr>
                                        <p:cTn id="43" dur="2000" fill="hold"/>
                                        <p:tgtEl>
                                          <p:spTgt spid="6"/>
                                        </p:tgtEl>
                                        <p:attrNameLst>
                                          <p:attrName>fillcolor</p:attrName>
                                        </p:attrNameLst>
                                      </p:cBhvr>
                                      <p:to>
                                        <a:srgbClr val="FF0000"/>
                                      </p:to>
                                    </p:animClr>
                                    <p:set>
                                      <p:cBhvr>
                                        <p:cTn id="44" dur="2000" fill="hold"/>
                                        <p:tgtEl>
                                          <p:spTgt spid="6"/>
                                        </p:tgtEl>
                                        <p:attrNameLst>
                                          <p:attrName>fill.type</p:attrName>
                                        </p:attrNameLst>
                                      </p:cBhvr>
                                      <p:to>
                                        <p:strVal val="solid"/>
                                      </p:to>
                                    </p:set>
                                    <p:set>
                                      <p:cBhvr>
                                        <p:cTn id="45" dur="2000" fill="hold"/>
                                        <p:tgtEl>
                                          <p:spTgt spid="6"/>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19"/>
                                        </p:tgtEl>
                                      </p:cBhvr>
                                    </p:cmd>
                                  </p:childTnLst>
                                </p:cTn>
                              </p:par>
                            </p:childTnLst>
                          </p:cTn>
                        </p:par>
                        <p:par>
                          <p:cTn id="48" fill="hold">
                            <p:stCondLst>
                              <p:cond delay="8150"/>
                            </p:stCondLst>
                            <p:childTnLst>
                              <p:par>
                                <p:cTn id="49" presetID="14" presetClass="exit" presetSubtype="10" fill="hold" nodeType="afterEffect">
                                  <p:stCondLst>
                                    <p:cond delay="0"/>
                                  </p:stCondLst>
                                  <p:childTnLst>
                                    <p:animEffect transition="out" filter="randombar(horizontal)">
                                      <p:cBhvr>
                                        <p:cTn id="50" dur="500"/>
                                        <p:tgtEl>
                                          <p:spTgt spid="14"/>
                                        </p:tgtEl>
                                      </p:cBhvr>
                                    </p:animEffect>
                                    <p:set>
                                      <p:cBhvr>
                                        <p:cTn id="51" dur="1" fill="hold">
                                          <p:stCondLst>
                                            <p:cond delay="499"/>
                                          </p:stCondLst>
                                        </p:cTn>
                                        <p:tgtEl>
                                          <p:spTgt spid="14"/>
                                        </p:tgtEl>
                                        <p:attrNameLst>
                                          <p:attrName>style.visibility</p:attrName>
                                        </p:attrNameLst>
                                      </p:cBhvr>
                                      <p:to>
                                        <p:strVal val="hidden"/>
                                      </p:to>
                                    </p:set>
                                  </p:childTnLst>
                                </p:cTn>
                              </p:par>
                              <p:par>
                                <p:cTn id="52" presetID="14" presetClass="exit" presetSubtype="10" fill="hold" grpId="1" nodeType="withEffect">
                                  <p:stCondLst>
                                    <p:cond delay="0"/>
                                  </p:stCondLst>
                                  <p:childTnLst>
                                    <p:animEffect transition="out" filter="randombar(horizontal)">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par>
                                <p:cTn id="55" presetID="14" presetClass="exit" presetSubtype="10" fill="hold" grpId="1" nodeType="withEffect">
                                  <p:stCondLst>
                                    <p:cond delay="0"/>
                                  </p:stCondLst>
                                  <p:childTnLst>
                                    <p:animEffect transition="out" filter="randombar(horizontal)">
                                      <p:cBhvr>
                                        <p:cTn id="56" dur="500"/>
                                        <p:tgtEl>
                                          <p:spTgt spid="6"/>
                                        </p:tgtEl>
                                      </p:cBhvr>
                                    </p:animEffect>
                                    <p:set>
                                      <p:cBhvr>
                                        <p:cTn id="5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58" restart="whenNotActive" fill="hold" evtFilter="cancelBubble" nodeType="interactiveSeq">
                <p:stCondLst>
                  <p:cond evt="onClick" delay="0">
                    <p:tgtEl>
                      <p:spTgt spid="10"/>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par>
                                <p:cTn id="64" presetID="1" presetClass="mediacall" presetSubtype="0" fill="hold" nodeType="withEffect">
                                  <p:stCondLst>
                                    <p:cond delay="0"/>
                                  </p:stCondLst>
                                  <p:childTnLst>
                                    <p:cmd type="call" cmd="playFrom(0.0)">
                                      <p:cBhvr>
                                        <p:cTn id="65" dur="8150" fill="hold"/>
                                        <p:tgtEl>
                                          <p:spTgt spid="18"/>
                                        </p:tgtEl>
                                      </p:cBhvr>
                                    </p:cmd>
                                  </p:childTnLst>
                                </p:cTn>
                              </p:par>
                              <p:par>
                                <p:cTn id="66" presetID="1" presetClass="emph" presetSubtype="2" fill="hold" nodeType="withEffect">
                                  <p:stCondLst>
                                    <p:cond delay="0"/>
                                  </p:stCondLst>
                                  <p:childTnLst>
                                    <p:animClr clrSpc="rgb" dir="cw">
                                      <p:cBhvr>
                                        <p:cTn id="67" dur="2000" fill="hold"/>
                                        <p:tgtEl>
                                          <p:spTgt spid="5"/>
                                        </p:tgtEl>
                                        <p:attrNameLst>
                                          <p:attrName>fillcolor</p:attrName>
                                        </p:attrNameLst>
                                      </p:cBhvr>
                                      <p:to>
                                        <a:srgbClr val="FF0000"/>
                                      </p:to>
                                    </p:animClr>
                                    <p:set>
                                      <p:cBhvr>
                                        <p:cTn id="68" dur="2000" fill="hold"/>
                                        <p:tgtEl>
                                          <p:spTgt spid="5"/>
                                        </p:tgtEl>
                                        <p:attrNameLst>
                                          <p:attrName>fill.type</p:attrName>
                                        </p:attrNameLst>
                                      </p:cBhvr>
                                      <p:to>
                                        <p:strVal val="solid"/>
                                      </p:to>
                                    </p:set>
                                    <p:set>
                                      <p:cBhvr>
                                        <p:cTn id="69" dur="2000" fill="hold"/>
                                        <p:tgtEl>
                                          <p:spTgt spid="5"/>
                                        </p:tgtEl>
                                        <p:attrNameLst>
                                          <p:attrName>fill.on</p:attrName>
                                        </p:attrNameLst>
                                      </p:cBhvr>
                                      <p:to>
                                        <p:strVal val="true"/>
                                      </p:to>
                                    </p:set>
                                  </p:childTnLst>
                                </p:cTn>
                              </p:par>
                            </p:childTnLst>
                          </p:cTn>
                        </p:par>
                        <p:par>
                          <p:cTn id="70" fill="hold">
                            <p:stCondLst>
                              <p:cond delay="8150"/>
                            </p:stCondLst>
                            <p:childTnLst>
                              <p:par>
                                <p:cTn id="71" presetID="14" presetClass="exit" presetSubtype="10" fill="hold" grpId="1" nodeType="afterEffect">
                                  <p:stCondLst>
                                    <p:cond delay="0"/>
                                  </p:stCondLst>
                                  <p:childTnLst>
                                    <p:animEffect transition="out" filter="randombar(horizontal)">
                                      <p:cBhvr>
                                        <p:cTn id="72" dur="500"/>
                                        <p:tgtEl>
                                          <p:spTgt spid="10"/>
                                        </p:tgtEl>
                                      </p:cBhvr>
                                    </p:animEffect>
                                    <p:set>
                                      <p:cBhvr>
                                        <p:cTn id="73" dur="1" fill="hold">
                                          <p:stCondLst>
                                            <p:cond delay="499"/>
                                          </p:stCondLst>
                                        </p:cTn>
                                        <p:tgtEl>
                                          <p:spTgt spid="10"/>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13"/>
                                        </p:tgtEl>
                                      </p:cBhvr>
                                    </p:animEffect>
                                    <p:set>
                                      <p:cBhvr>
                                        <p:cTn id="76" dur="1" fill="hold">
                                          <p:stCondLst>
                                            <p:cond delay="499"/>
                                          </p:stCondLst>
                                        </p:cTn>
                                        <p:tgtEl>
                                          <p:spTgt spid="13"/>
                                        </p:tgtEl>
                                        <p:attrNameLst>
                                          <p:attrName>style.visibility</p:attrName>
                                        </p:attrNameLst>
                                      </p:cBhvr>
                                      <p:to>
                                        <p:strVal val="hidden"/>
                                      </p:to>
                                    </p:set>
                                  </p:childTnLst>
                                </p:cTn>
                              </p:par>
                              <p:par>
                                <p:cTn id="77" presetID="14" presetClass="exit" presetSubtype="10" fill="hold" grpId="1" nodeType="withEffect">
                                  <p:stCondLst>
                                    <p:cond delay="0"/>
                                  </p:stCondLst>
                                  <p:childTnLst>
                                    <p:animEffect transition="out" filter="randombar(horizontal)">
                                      <p:cBhvr>
                                        <p:cTn id="78" dur="500"/>
                                        <p:tgtEl>
                                          <p:spTgt spid="5"/>
                                        </p:tgtEl>
                                      </p:cBhvr>
                                    </p:animEffect>
                                    <p:set>
                                      <p:cBhvr>
                                        <p:cTn id="79"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80" fill="hold" display="0">
                  <p:stCondLst>
                    <p:cond delay="indefinite"/>
                  </p:stCondLst>
                  <p:endCondLst>
                    <p:cond evt="onStopAudio" delay="0">
                      <p:tgtEl>
                        <p:sldTgt/>
                      </p:tgtEl>
                    </p:cond>
                  </p:endCondLst>
                </p:cTn>
                <p:tgtEl>
                  <p:spTgt spid="16"/>
                </p:tgtEl>
              </p:cMediaNode>
            </p:audio>
            <p:audio>
              <p:cMediaNode vol="80000">
                <p:cTn id="81" fill="hold" display="0">
                  <p:stCondLst>
                    <p:cond delay="indefinite"/>
                  </p:stCondLst>
                  <p:endCondLst>
                    <p:cond evt="onStopAudio" delay="0">
                      <p:tgtEl>
                        <p:sldTgt/>
                      </p:tgtEl>
                    </p:cond>
                  </p:endCondLst>
                </p:cTn>
                <p:tgtEl>
                  <p:spTgt spid="17"/>
                </p:tgtEl>
              </p:cMediaNode>
            </p:audio>
            <p:audio>
              <p:cMediaNode vol="80000">
                <p:cTn id="82" fill="hold" display="0">
                  <p:stCondLst>
                    <p:cond delay="indefinite"/>
                  </p:stCondLst>
                  <p:endCondLst>
                    <p:cond evt="onStopAudio" delay="0">
                      <p:tgtEl>
                        <p:sldTgt/>
                      </p:tgtEl>
                    </p:cond>
                  </p:endCondLst>
                </p:cTn>
                <p:tgtEl>
                  <p:spTgt spid="18"/>
                </p:tgtEl>
              </p:cMediaNode>
            </p:audio>
            <p:audio>
              <p:cMediaNode vol="80000">
                <p:cTn id="83" fill="hold" display="0">
                  <p:stCondLst>
                    <p:cond delay="indefinite"/>
                  </p:stCondLst>
                  <p:endCondLst>
                    <p:cond evt="onStopAudio" delay="0">
                      <p:tgtEl>
                        <p:sldTgt/>
                      </p:tgtEl>
                    </p:cond>
                  </p:endCondLst>
                </p:cTn>
                <p:tgtEl>
                  <p:spTgt spid="19"/>
                </p:tgtEl>
              </p:cMediaNode>
            </p:audio>
            <p:seq concurrent="1" nextAc="seek">
              <p:cTn id="84" restart="whenNotActive" fill="hold" evtFilter="cancelBubble" nodeType="interactiveSeq">
                <p:stCondLst>
                  <p:cond evt="onClick" delay="0">
                    <p:tgtEl>
                      <p:spTgt spid="15"/>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5" grpId="1" animBg="1"/>
      <p:bldP spid="6" grpId="1" animBg="1"/>
      <p:bldP spid="7" grpId="1" animBg="1"/>
      <p:bldP spid="9" grpId="1"/>
      <p:bldP spid="10" grpId="1"/>
      <p:bldP spid="11"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10000" r="-10000"/>
          </a:stretch>
        </a:blipFill>
        <a:effectLst/>
      </p:bgPr>
    </p:bg>
    <p:spTree>
      <p:nvGrpSpPr>
        <p:cNvPr id="1" name=""/>
        <p:cNvGrpSpPr/>
        <p:nvPr/>
      </p:nvGrpSpPr>
      <p:grpSpPr>
        <a:xfrm>
          <a:off x="0" y="0"/>
          <a:ext cx="0" cy="0"/>
          <a:chOff x="0" y="0"/>
          <a:chExt cx="0" cy="0"/>
        </a:xfrm>
      </p:grpSpPr>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344400" y="2594264"/>
            <a:ext cx="609600" cy="609600"/>
          </a:xfrm>
          <a:prstGeom prst="rect">
            <a:avLst/>
          </a:prstGeom>
        </p:spPr>
      </p:pic>
      <p:pic>
        <p:nvPicPr>
          <p:cNvPr id="22" name="Picture 21">
            <a:extLst>
              <a:ext uri="{FF2B5EF4-FFF2-40B4-BE49-F238E27FC236}">
                <a16:creationId xmlns:a16="http://schemas.microsoft.com/office/drawing/2014/main" id="{0A7EB825-B22B-420B-9594-C2A005D6A2C2}"/>
              </a:ext>
            </a:extLst>
          </p:cNvPr>
          <p:cNvPicPr>
            <a:picLocks noChangeAspect="1"/>
          </p:cNvPicPr>
          <p:nvPr/>
        </p:nvPicPr>
        <p:blipFill>
          <a:blip r:embed="rId10"/>
          <a:stretch>
            <a:fillRect/>
          </a:stretch>
        </p:blipFill>
        <p:spPr>
          <a:xfrm>
            <a:off x="11225951" y="-5209"/>
            <a:ext cx="966049" cy="1077218"/>
          </a:xfrm>
          <a:prstGeom prst="rect">
            <a:avLst/>
          </a:prstGeom>
        </p:spPr>
      </p:pic>
      <p:sp>
        <p:nvSpPr>
          <p:cNvPr id="25" name="Rectangle: Rounded Corners 24">
            <a:extLst>
              <a:ext uri="{FF2B5EF4-FFF2-40B4-BE49-F238E27FC236}">
                <a16:creationId xmlns:a16="http://schemas.microsoft.com/office/drawing/2014/main" id="{D485A845-A9A8-41BD-8937-853AE565ADF3}"/>
              </a:ext>
            </a:extLst>
          </p:cNvPr>
          <p:cNvSpPr/>
          <p:nvPr/>
        </p:nvSpPr>
        <p:spPr>
          <a:xfrm>
            <a:off x="2505807" y="446232"/>
            <a:ext cx="7180385" cy="1828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6" name="TextBox 25">
            <a:extLst>
              <a:ext uri="{FF2B5EF4-FFF2-40B4-BE49-F238E27FC236}">
                <a16:creationId xmlns:a16="http://schemas.microsoft.com/office/drawing/2014/main" id="{55FBA550-B931-4D6C-BF82-F322A3727CFA}"/>
              </a:ext>
            </a:extLst>
          </p:cNvPr>
          <p:cNvSpPr txBox="1"/>
          <p:nvPr/>
        </p:nvSpPr>
        <p:spPr>
          <a:xfrm>
            <a:off x="2819399" y="581339"/>
            <a:ext cx="6553199" cy="1569660"/>
          </a:xfrm>
          <a:prstGeom prst="rect">
            <a:avLst/>
          </a:prstGeom>
          <a:noFill/>
        </p:spPr>
        <p:txBody>
          <a:bodyPr wrap="square" rtlCol="0">
            <a:spAutoFit/>
          </a:bodyPr>
          <a:lstStyle/>
          <a:p>
            <a:pPr lvl="0" algn="ctr">
              <a:buClrTx/>
            </a:pPr>
            <a:r>
              <a:rPr lang="en-US" sz="3200" kern="1200">
                <a:solidFill>
                  <a:prstClr val="black"/>
                </a:solidFill>
                <a:latin typeface="UTM Avo" panose="02040603050506020204" pitchFamily="18" charset="0"/>
                <a:ea typeface="+mn-ea"/>
                <a:cs typeface="Times New Roman" pitchFamily="18" charset="0"/>
              </a:rPr>
              <a:t>Trong số các tác hại sau, tác hại nào không phải do nấm gây ra?</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27" name="Rounded Rectangle 3">
            <a:extLst>
              <a:ext uri="{FF2B5EF4-FFF2-40B4-BE49-F238E27FC236}">
                <a16:creationId xmlns:a16="http://schemas.microsoft.com/office/drawing/2014/main" id="{44E9EC98-B2E2-4BF2-8D29-8D823402EE57}"/>
              </a:ext>
            </a:extLst>
          </p:cNvPr>
          <p:cNvSpPr/>
          <p:nvPr/>
        </p:nvSpPr>
        <p:spPr>
          <a:xfrm>
            <a:off x="1781051" y="4294237"/>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8" name="Rounded Rectangle 4">
            <a:extLst>
              <a:ext uri="{FF2B5EF4-FFF2-40B4-BE49-F238E27FC236}">
                <a16:creationId xmlns:a16="http://schemas.microsoft.com/office/drawing/2014/main" id="{DF8079BB-553B-4180-953A-75690A7783FB}"/>
              </a:ext>
            </a:extLst>
          </p:cNvPr>
          <p:cNvSpPr/>
          <p:nvPr/>
        </p:nvSpPr>
        <p:spPr>
          <a:xfrm>
            <a:off x="6663142" y="4343439"/>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9" name="Rounded Rectangle 5">
            <a:extLst>
              <a:ext uri="{FF2B5EF4-FFF2-40B4-BE49-F238E27FC236}">
                <a16:creationId xmlns:a16="http://schemas.microsoft.com/office/drawing/2014/main" id="{5DFAAD14-F8ED-4D2C-A380-D6B7A55ABED5}"/>
              </a:ext>
            </a:extLst>
          </p:cNvPr>
          <p:cNvSpPr/>
          <p:nvPr/>
        </p:nvSpPr>
        <p:spPr>
          <a:xfrm>
            <a:off x="1781051" y="2583335"/>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0" name="Rounded Rectangle 6">
            <a:extLst>
              <a:ext uri="{FF2B5EF4-FFF2-40B4-BE49-F238E27FC236}">
                <a16:creationId xmlns:a16="http://schemas.microsoft.com/office/drawing/2014/main" id="{8EFA8A39-181E-4E37-AA7D-B6AD0C93E4B2}"/>
              </a:ext>
            </a:extLst>
          </p:cNvPr>
          <p:cNvSpPr/>
          <p:nvPr/>
        </p:nvSpPr>
        <p:spPr>
          <a:xfrm>
            <a:off x="6642360" y="2594303"/>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1" name="TextBox 30">
            <a:extLst>
              <a:ext uri="{FF2B5EF4-FFF2-40B4-BE49-F238E27FC236}">
                <a16:creationId xmlns:a16="http://schemas.microsoft.com/office/drawing/2014/main" id="{31C25EA3-4AC3-4994-A1A1-418D35B50BAA}"/>
              </a:ext>
            </a:extLst>
          </p:cNvPr>
          <p:cNvSpPr txBox="1"/>
          <p:nvPr/>
        </p:nvSpPr>
        <p:spPr>
          <a:xfrm>
            <a:off x="1899550" y="4443927"/>
            <a:ext cx="3231572" cy="892552"/>
          </a:xfrm>
          <a:prstGeom prst="rect">
            <a:avLst/>
          </a:prstGeom>
          <a:noFill/>
        </p:spPr>
        <p:txBody>
          <a:bodyPr wrap="square" rtlCol="0">
            <a:spAutoFit/>
          </a:bodyPr>
          <a:lstStyle/>
          <a:p>
            <a:pPr lvl="0">
              <a:buClrTx/>
            </a:pPr>
            <a:r>
              <a:rPr lang="vi-VN" sz="2600" kern="1200">
                <a:solidFill>
                  <a:prstClr val="black"/>
                </a:solidFill>
                <a:latin typeface="UTM Avo" panose="02040603050506020204" pitchFamily="18" charset="0"/>
                <a:ea typeface="+mn-ea"/>
                <a:cs typeface="Times New Roman" pitchFamily="18" charset="0"/>
              </a:rPr>
              <a:t>C. Gây bệnh viêm gan B ở người.</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32" name="TextBox 31">
            <a:extLst>
              <a:ext uri="{FF2B5EF4-FFF2-40B4-BE49-F238E27FC236}">
                <a16:creationId xmlns:a16="http://schemas.microsoft.com/office/drawing/2014/main" id="{E84894C2-EB94-4E14-A65B-8215C4AF86E5}"/>
              </a:ext>
            </a:extLst>
          </p:cNvPr>
          <p:cNvSpPr txBox="1"/>
          <p:nvPr/>
        </p:nvSpPr>
        <p:spPr>
          <a:xfrm>
            <a:off x="6686120" y="2748933"/>
            <a:ext cx="3534225" cy="892552"/>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2600"/>
              <a:t>B. Làm hư hỏng thực phẩm, đồ dùng.</a:t>
            </a:r>
            <a:endParaRPr lang="en-US" sz="2600" dirty="0"/>
          </a:p>
        </p:txBody>
      </p:sp>
      <p:sp>
        <p:nvSpPr>
          <p:cNvPr id="33" name="TextBox 32">
            <a:extLst>
              <a:ext uri="{FF2B5EF4-FFF2-40B4-BE49-F238E27FC236}">
                <a16:creationId xmlns:a16="http://schemas.microsoft.com/office/drawing/2014/main" id="{6929879B-66EE-419B-B32F-D5F279B89AB0}"/>
              </a:ext>
            </a:extLst>
          </p:cNvPr>
          <p:cNvSpPr txBox="1"/>
          <p:nvPr/>
        </p:nvSpPr>
        <p:spPr>
          <a:xfrm>
            <a:off x="6788592" y="4481956"/>
            <a:ext cx="3527308" cy="892552"/>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2600"/>
              <a:t>D. Gây ngộ độc thực phẩm ở người.</a:t>
            </a:r>
            <a:endParaRPr lang="en-US" sz="2600" dirty="0"/>
          </a:p>
        </p:txBody>
      </p:sp>
      <p:sp>
        <p:nvSpPr>
          <p:cNvPr id="34" name="TextBox 33">
            <a:extLst>
              <a:ext uri="{FF2B5EF4-FFF2-40B4-BE49-F238E27FC236}">
                <a16:creationId xmlns:a16="http://schemas.microsoft.com/office/drawing/2014/main" id="{A5D3C8F0-8179-4053-A14A-D075C50F30C0}"/>
              </a:ext>
            </a:extLst>
          </p:cNvPr>
          <p:cNvSpPr txBox="1"/>
          <p:nvPr/>
        </p:nvSpPr>
        <p:spPr>
          <a:xfrm>
            <a:off x="1899550" y="2732820"/>
            <a:ext cx="3133857" cy="892552"/>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2600"/>
              <a:t>A. Gây bệnh nấm da ở động vật.</a:t>
            </a:r>
            <a:endParaRPr lang="en-US" sz="2600" dirty="0"/>
          </a:p>
        </p:txBody>
      </p:sp>
      <p:pic>
        <p:nvPicPr>
          <p:cNvPr id="35" name="Picture 34">
            <a:extLst>
              <a:ext uri="{FF2B5EF4-FFF2-40B4-BE49-F238E27FC236}">
                <a16:creationId xmlns:a16="http://schemas.microsoft.com/office/drawing/2014/main" id="{BF5033B4-75B8-436C-8BCE-0944AC56E490}"/>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0045744" y="2568191"/>
            <a:ext cx="1180207" cy="1250097"/>
          </a:xfrm>
          <a:prstGeom prst="rect">
            <a:avLst/>
          </a:prstGeom>
        </p:spPr>
      </p:pic>
      <p:pic>
        <p:nvPicPr>
          <p:cNvPr id="36" name="Picture 35">
            <a:extLst>
              <a:ext uri="{FF2B5EF4-FFF2-40B4-BE49-F238E27FC236}">
                <a16:creationId xmlns:a16="http://schemas.microsoft.com/office/drawing/2014/main" id="{887A35DD-87DE-4A8C-B267-AF3823EC1B59}"/>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0045743" y="4385663"/>
            <a:ext cx="1180207" cy="1250097"/>
          </a:xfrm>
          <a:prstGeom prst="rect">
            <a:avLst/>
          </a:prstGeom>
        </p:spPr>
      </p:pic>
      <p:pic>
        <p:nvPicPr>
          <p:cNvPr id="37" name="Picture 36">
            <a:extLst>
              <a:ext uri="{FF2B5EF4-FFF2-40B4-BE49-F238E27FC236}">
                <a16:creationId xmlns:a16="http://schemas.microsoft.com/office/drawing/2014/main" id="{40D1856B-1788-4CC3-A883-037C6BDE250F}"/>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899196" y="2619187"/>
            <a:ext cx="1180207" cy="1250097"/>
          </a:xfrm>
          <a:prstGeom prst="rect">
            <a:avLst/>
          </a:prstGeom>
        </p:spPr>
      </p:pic>
      <p:pic>
        <p:nvPicPr>
          <p:cNvPr id="38" name="Dor">
            <a:extLst>
              <a:ext uri="{FF2B5EF4-FFF2-40B4-BE49-F238E27FC236}">
                <a16:creationId xmlns:a16="http://schemas.microsoft.com/office/drawing/2014/main" id="{60BEFB0B-FBC8-49ED-B290-45E4003BBE55}"/>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981360" y="4086387"/>
            <a:ext cx="1206574" cy="1451193"/>
          </a:xfrm>
          <a:prstGeom prst="rect">
            <a:avLst/>
          </a:prstGeom>
        </p:spPr>
      </p:pic>
      <p:pic>
        <p:nvPicPr>
          <p:cNvPr id="39" name="Picture 38">
            <a:hlinkClick r:id="" action="ppaction://hlinkshowjump?jump=nextslide"/>
            <a:extLst>
              <a:ext uri="{FF2B5EF4-FFF2-40B4-BE49-F238E27FC236}">
                <a16:creationId xmlns:a16="http://schemas.microsoft.com/office/drawing/2014/main" id="{0C8FA59A-14DF-4388-8408-2162F6654C9C}"/>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spTree>
    <p:extLst>
      <p:ext uri="{BB962C8B-B14F-4D97-AF65-F5344CB8AC3E}">
        <p14:creationId xmlns:p14="http://schemas.microsoft.com/office/powerpoint/2010/main" val="977758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6"/>
                </p:tgtEl>
              </p:cMediaNode>
            </p:audio>
            <p:audio>
              <p:cMediaNode vol="80000">
                <p:cTn id="3" fill="hold" display="0">
                  <p:stCondLst>
                    <p:cond delay="indefinite"/>
                  </p:stCondLst>
                  <p:endCondLst>
                    <p:cond evt="onStopAudio" delay="0">
                      <p:tgtEl>
                        <p:sldTgt/>
                      </p:tgtEl>
                    </p:cond>
                  </p:endCondLst>
                </p:cTn>
                <p:tgtEl>
                  <p:spTgt spid="17"/>
                </p:tgtEl>
              </p:cMediaNode>
            </p:audio>
            <p:audio>
              <p:cMediaNode vol="80000">
                <p:cTn id="4" fill="hold" display="0">
                  <p:stCondLst>
                    <p:cond delay="indefinite"/>
                  </p:stCondLst>
                  <p:endCondLst>
                    <p:cond evt="onStopAudio" delay="0">
                      <p:tgtEl>
                        <p:sldTgt/>
                      </p:tgtEl>
                    </p:cond>
                  </p:endCondLst>
                </p:cTn>
                <p:tgtEl>
                  <p:spTgt spid="18"/>
                </p:tgtEl>
              </p:cMediaNode>
            </p:audio>
            <p:audio>
              <p:cMediaNode vol="80000">
                <p:cTn id="5" fill="hold" display="0">
                  <p:stCondLst>
                    <p:cond delay="indefinite"/>
                  </p:stCondLst>
                  <p:endCondLst>
                    <p:cond evt="onStopAudio" delay="0">
                      <p:tgtEl>
                        <p:sldTgt/>
                      </p:tgtEl>
                    </p:cond>
                  </p:endCondLst>
                </p:cTn>
                <p:tgtEl>
                  <p:spTgt spid="19"/>
                </p:tgtEl>
              </p:cMediaNode>
            </p:audio>
            <p:seq concurrent="1" nextAc="seek">
              <p:cTn id="6" restart="whenNotActive" fill="hold" evtFilter="cancelBubble" nodeType="interactiveSeq">
                <p:stCondLst>
                  <p:cond evt="onClick" delay="0">
                    <p:tgtEl>
                      <p:spTgt spid="31"/>
                    </p:tgtEl>
                  </p:cond>
                </p:stCondLst>
                <p:endSync evt="end" delay="0">
                  <p:rtn val="all"/>
                </p:endSync>
                <p:childTnLst>
                  <p:par>
                    <p:cTn id="7" fill="hold">
                      <p:stCondLst>
                        <p:cond delay="0"/>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par>
                                <p:cTn id="12" presetID="1" presetClass="emph" presetSubtype="2" fill="hold" nodeType="withEffect">
                                  <p:stCondLst>
                                    <p:cond delay="0"/>
                                  </p:stCondLst>
                                  <p:childTnLst>
                                    <p:animClr clrSpc="rgb" dir="cw">
                                      <p:cBhvr>
                                        <p:cTn id="13" dur="2000" fill="hold"/>
                                        <p:tgtEl>
                                          <p:spTgt spid="27"/>
                                        </p:tgtEl>
                                        <p:attrNameLst>
                                          <p:attrName>fillcolor</p:attrName>
                                        </p:attrNameLst>
                                      </p:cBhvr>
                                      <p:to>
                                        <a:srgbClr val="00B050"/>
                                      </p:to>
                                    </p:animClr>
                                    <p:set>
                                      <p:cBhvr>
                                        <p:cTn id="14" dur="2000" fill="hold"/>
                                        <p:tgtEl>
                                          <p:spTgt spid="27"/>
                                        </p:tgtEl>
                                        <p:attrNameLst>
                                          <p:attrName>fill.type</p:attrName>
                                        </p:attrNameLst>
                                      </p:cBhvr>
                                      <p:to>
                                        <p:strVal val="solid"/>
                                      </p:to>
                                    </p:set>
                                    <p:set>
                                      <p:cBhvr>
                                        <p:cTn id="15" dur="2000" fill="hold"/>
                                        <p:tgtEl>
                                          <p:spTgt spid="27"/>
                                        </p:tgtEl>
                                        <p:attrNameLst>
                                          <p:attrName>fill.on</p:attrName>
                                        </p:attrNameLst>
                                      </p:cBhvr>
                                      <p:to>
                                        <p:strVal val="true"/>
                                      </p:to>
                                    </p:set>
                                  </p:childTnLst>
                                </p:cTn>
                              </p:par>
                              <p:par>
                                <p:cTn id="16" presetID="1" presetClass="mediacall" presetSubtype="0" fill="hold" nodeType="withEffect">
                                  <p:stCondLst>
                                    <p:cond delay="0"/>
                                  </p:stCondLst>
                                  <p:childTnLst>
                                    <p:cmd type="call" cmd="playFrom(0.0)">
                                      <p:cBhvr>
                                        <p:cTn id="17" dur="8091" fill="hold"/>
                                        <p:tgtEl>
                                          <p:spTgt spid="16"/>
                                        </p:tgtEl>
                                      </p:cBhvr>
                                    </p:cmd>
                                  </p:childTnLst>
                                </p:cTn>
                              </p:par>
                            </p:childTnLst>
                          </p:cTn>
                        </p:par>
                      </p:childTnLst>
                    </p:cTn>
                  </p:par>
                </p:childTnLst>
              </p:cTn>
              <p:nextCondLst>
                <p:cond evt="onClick" delay="0">
                  <p:tgtEl>
                    <p:spTgt spid="31"/>
                  </p:tgtEl>
                </p:cond>
              </p:nextCondLst>
            </p:seq>
            <p:seq concurrent="1" nextAc="seek">
              <p:cTn id="18" restart="whenNotActive" fill="hold" evtFilter="cancelBubble" nodeType="interactiveSeq">
                <p:stCondLst>
                  <p:cond evt="onClick" delay="0">
                    <p:tgtEl>
                      <p:spTgt spid="32"/>
                    </p:tgtEl>
                  </p:cond>
                </p:stCondLst>
                <p:endSync evt="end" delay="0">
                  <p:rtn val="all"/>
                </p:endSync>
                <p:childTnLst>
                  <p:par>
                    <p:cTn id="19" fill="hold">
                      <p:stCondLst>
                        <p:cond delay="0"/>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par>
                                <p:cTn id="24" presetID="1" presetClass="emph" presetSubtype="2" fill="hold" nodeType="withEffect">
                                  <p:stCondLst>
                                    <p:cond delay="0"/>
                                  </p:stCondLst>
                                  <p:childTnLst>
                                    <p:animClr clrSpc="rgb" dir="cw">
                                      <p:cBhvr>
                                        <p:cTn id="25" dur="2000" fill="hold"/>
                                        <p:tgtEl>
                                          <p:spTgt spid="30"/>
                                        </p:tgtEl>
                                        <p:attrNameLst>
                                          <p:attrName>fillcolor</p:attrName>
                                        </p:attrNameLst>
                                      </p:cBhvr>
                                      <p:to>
                                        <a:srgbClr val="FF0000"/>
                                      </p:to>
                                    </p:animClr>
                                    <p:set>
                                      <p:cBhvr>
                                        <p:cTn id="26" dur="2000" fill="hold"/>
                                        <p:tgtEl>
                                          <p:spTgt spid="30"/>
                                        </p:tgtEl>
                                        <p:attrNameLst>
                                          <p:attrName>fill.type</p:attrName>
                                        </p:attrNameLst>
                                      </p:cBhvr>
                                      <p:to>
                                        <p:strVal val="solid"/>
                                      </p:to>
                                    </p:set>
                                    <p:set>
                                      <p:cBhvr>
                                        <p:cTn id="27" dur="2000" fill="hold"/>
                                        <p:tgtEl>
                                          <p:spTgt spid="30"/>
                                        </p:tgtEl>
                                        <p:attrNameLst>
                                          <p:attrName>fill.on</p:attrName>
                                        </p:attrNameLst>
                                      </p:cBhvr>
                                      <p:to>
                                        <p:strVal val="true"/>
                                      </p:to>
                                    </p:set>
                                  </p:childTnLst>
                                </p:cTn>
                              </p:par>
                              <p:par>
                                <p:cTn id="28" presetID="1" presetClass="mediacall" presetSubtype="0" fill="hold" nodeType="withEffect">
                                  <p:stCondLst>
                                    <p:cond delay="0"/>
                                  </p:stCondLst>
                                  <p:childTnLst>
                                    <p:cmd type="call" cmd="playFrom(0.0)">
                                      <p:cBhvr>
                                        <p:cTn id="29" dur="8158" fill="hold"/>
                                        <p:tgtEl>
                                          <p:spTgt spid="17"/>
                                        </p:tgtEl>
                                      </p:cBhvr>
                                    </p:cmd>
                                  </p:childTnLst>
                                </p:cTn>
                              </p:par>
                            </p:childTnLst>
                          </p:cTn>
                        </p:par>
                        <p:par>
                          <p:cTn id="30" fill="hold">
                            <p:stCondLst>
                              <p:cond delay="8150"/>
                            </p:stCondLst>
                            <p:childTnLst>
                              <p:par>
                                <p:cTn id="31" presetID="14" presetClass="exit" presetSubtype="10" fill="hold" grpId="1" nodeType="afterEffect">
                                  <p:stCondLst>
                                    <p:cond delay="0"/>
                                  </p:stCondLst>
                                  <p:childTnLst>
                                    <p:animEffect transition="out" filter="randombar(horizontal)">
                                      <p:cBhvr>
                                        <p:cTn id="32" dur="500"/>
                                        <p:tgtEl>
                                          <p:spTgt spid="32"/>
                                        </p:tgtEl>
                                      </p:cBhvr>
                                    </p:animEffect>
                                    <p:set>
                                      <p:cBhvr>
                                        <p:cTn id="33" dur="1" fill="hold">
                                          <p:stCondLst>
                                            <p:cond delay="499"/>
                                          </p:stCondLst>
                                        </p:cTn>
                                        <p:tgtEl>
                                          <p:spTgt spid="32"/>
                                        </p:tgtEl>
                                        <p:attrNameLst>
                                          <p:attrName>style.visibility</p:attrName>
                                        </p:attrNameLst>
                                      </p:cBhvr>
                                      <p:to>
                                        <p:strVal val="hidden"/>
                                      </p:to>
                                    </p:set>
                                  </p:childTnLst>
                                </p:cTn>
                              </p:par>
                              <p:par>
                                <p:cTn id="34" presetID="14" presetClass="exit" presetSubtype="10" fill="hold" grpId="1" nodeType="withEffect">
                                  <p:stCondLst>
                                    <p:cond delay="0"/>
                                  </p:stCondLst>
                                  <p:childTnLst>
                                    <p:animEffect transition="out" filter="randombar(horizontal)">
                                      <p:cBhvr>
                                        <p:cTn id="35" dur="500"/>
                                        <p:tgtEl>
                                          <p:spTgt spid="30"/>
                                        </p:tgtEl>
                                      </p:cBhvr>
                                    </p:animEffect>
                                    <p:set>
                                      <p:cBhvr>
                                        <p:cTn id="36" dur="1" fill="hold">
                                          <p:stCondLst>
                                            <p:cond delay="499"/>
                                          </p:stCondLst>
                                        </p:cTn>
                                        <p:tgtEl>
                                          <p:spTgt spid="30"/>
                                        </p:tgtEl>
                                        <p:attrNameLst>
                                          <p:attrName>style.visibility</p:attrName>
                                        </p:attrNameLst>
                                      </p:cBhvr>
                                      <p:to>
                                        <p:strVal val="hidden"/>
                                      </p:to>
                                    </p:set>
                                  </p:childTnLst>
                                </p:cTn>
                              </p:par>
                              <p:par>
                                <p:cTn id="37" presetID="14" presetClass="exit" presetSubtype="10" fill="hold" nodeType="withEffect">
                                  <p:stCondLst>
                                    <p:cond delay="0"/>
                                  </p:stCondLst>
                                  <p:childTnLst>
                                    <p:animEffect transition="out" filter="randombar(horizontal)">
                                      <p:cBhvr>
                                        <p:cTn id="38" dur="500"/>
                                        <p:tgtEl>
                                          <p:spTgt spid="35"/>
                                        </p:tgtEl>
                                      </p:cBhvr>
                                    </p:animEffect>
                                    <p:set>
                                      <p:cBhvr>
                                        <p:cTn id="39"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40" restart="whenNotActive" fill="hold" evtFilter="cancelBubble" nodeType="interactiveSeq">
                <p:stCondLst>
                  <p:cond evt="onClick" delay="0">
                    <p:tgtEl>
                      <p:spTgt spid="34"/>
                    </p:tgtEl>
                  </p:cond>
                </p:stCondLst>
                <p:endSync evt="end" delay="0">
                  <p:rtn val="all"/>
                </p:endSync>
                <p:childTnLst>
                  <p:par>
                    <p:cTn id="41" fill="hold">
                      <p:stCondLst>
                        <p:cond delay="0"/>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par>
                                <p:cTn id="46" presetID="1" presetClass="emph" presetSubtype="2" fill="hold" nodeType="withEffect">
                                  <p:stCondLst>
                                    <p:cond delay="0"/>
                                  </p:stCondLst>
                                  <p:childTnLst>
                                    <p:animClr clrSpc="rgb" dir="cw">
                                      <p:cBhvr>
                                        <p:cTn id="47" dur="2000" fill="hold"/>
                                        <p:tgtEl>
                                          <p:spTgt spid="29"/>
                                        </p:tgtEl>
                                        <p:attrNameLst>
                                          <p:attrName>fillcolor</p:attrName>
                                        </p:attrNameLst>
                                      </p:cBhvr>
                                      <p:to>
                                        <a:srgbClr val="FF0000"/>
                                      </p:to>
                                    </p:animClr>
                                    <p:set>
                                      <p:cBhvr>
                                        <p:cTn id="48" dur="2000" fill="hold"/>
                                        <p:tgtEl>
                                          <p:spTgt spid="29"/>
                                        </p:tgtEl>
                                        <p:attrNameLst>
                                          <p:attrName>fill.type</p:attrName>
                                        </p:attrNameLst>
                                      </p:cBhvr>
                                      <p:to>
                                        <p:strVal val="solid"/>
                                      </p:to>
                                    </p:set>
                                    <p:set>
                                      <p:cBhvr>
                                        <p:cTn id="49" dur="2000" fill="hold"/>
                                        <p:tgtEl>
                                          <p:spTgt spid="29"/>
                                        </p:tgtEl>
                                        <p:attrNameLst>
                                          <p:attrName>fill.on</p:attrName>
                                        </p:attrNameLst>
                                      </p:cBhvr>
                                      <p:to>
                                        <p:strVal val="true"/>
                                      </p:to>
                                    </p:set>
                                  </p:childTnLst>
                                </p:cTn>
                              </p:par>
                              <p:par>
                                <p:cTn id="50" presetID="1" presetClass="mediacall" presetSubtype="0" fill="hold" nodeType="withEffect">
                                  <p:stCondLst>
                                    <p:cond delay="0"/>
                                  </p:stCondLst>
                                  <p:childTnLst>
                                    <p:cmd type="call" cmd="playFrom(0.0)">
                                      <p:cBhvr>
                                        <p:cTn id="51" dur="8158" fill="hold"/>
                                        <p:tgtEl>
                                          <p:spTgt spid="18"/>
                                        </p:tgtEl>
                                      </p:cBhvr>
                                    </p:cmd>
                                  </p:childTnLst>
                                </p:cTn>
                              </p:par>
                            </p:childTnLst>
                          </p:cTn>
                        </p:par>
                        <p:par>
                          <p:cTn id="52" fill="hold">
                            <p:stCondLst>
                              <p:cond delay="8150"/>
                            </p:stCondLst>
                            <p:childTnLst>
                              <p:par>
                                <p:cTn id="53" presetID="14" presetClass="exit" presetSubtype="10" fill="hold" nodeType="afterEffect">
                                  <p:stCondLst>
                                    <p:cond delay="0"/>
                                  </p:stCondLst>
                                  <p:childTnLst>
                                    <p:animEffect transition="out" filter="randombar(horizontal)">
                                      <p:cBhvr>
                                        <p:cTn id="54" dur="500"/>
                                        <p:tgtEl>
                                          <p:spTgt spid="37"/>
                                        </p:tgtEl>
                                      </p:cBhvr>
                                    </p:animEffect>
                                    <p:set>
                                      <p:cBhvr>
                                        <p:cTn id="55" dur="1" fill="hold">
                                          <p:stCondLst>
                                            <p:cond delay="499"/>
                                          </p:stCondLst>
                                        </p:cTn>
                                        <p:tgtEl>
                                          <p:spTgt spid="37"/>
                                        </p:tgtEl>
                                        <p:attrNameLst>
                                          <p:attrName>style.visibility</p:attrName>
                                        </p:attrNameLst>
                                      </p:cBhvr>
                                      <p:to>
                                        <p:strVal val="hidden"/>
                                      </p:to>
                                    </p:set>
                                  </p:childTnLst>
                                </p:cTn>
                              </p:par>
                              <p:par>
                                <p:cTn id="56" presetID="14" presetClass="exit" presetSubtype="10" fill="hold" grpId="1" nodeType="withEffect">
                                  <p:stCondLst>
                                    <p:cond delay="0"/>
                                  </p:stCondLst>
                                  <p:childTnLst>
                                    <p:animEffect transition="out" filter="randombar(horizontal)">
                                      <p:cBhvr>
                                        <p:cTn id="57" dur="500"/>
                                        <p:tgtEl>
                                          <p:spTgt spid="34"/>
                                        </p:tgtEl>
                                      </p:cBhvr>
                                    </p:animEffect>
                                    <p:set>
                                      <p:cBhvr>
                                        <p:cTn id="58" dur="1" fill="hold">
                                          <p:stCondLst>
                                            <p:cond delay="499"/>
                                          </p:stCondLst>
                                        </p:cTn>
                                        <p:tgtEl>
                                          <p:spTgt spid="34"/>
                                        </p:tgtEl>
                                        <p:attrNameLst>
                                          <p:attrName>style.visibility</p:attrName>
                                        </p:attrNameLst>
                                      </p:cBhvr>
                                      <p:to>
                                        <p:strVal val="hidden"/>
                                      </p:to>
                                    </p:set>
                                  </p:childTnLst>
                                </p:cTn>
                              </p:par>
                              <p:par>
                                <p:cTn id="59" presetID="14" presetClass="exit" presetSubtype="10" fill="hold" grpId="1" nodeType="withEffect">
                                  <p:stCondLst>
                                    <p:cond delay="0"/>
                                  </p:stCondLst>
                                  <p:childTnLst>
                                    <p:animEffect transition="out" filter="randombar(horizontal)">
                                      <p:cBhvr>
                                        <p:cTn id="60" dur="500"/>
                                        <p:tgtEl>
                                          <p:spTgt spid="29"/>
                                        </p:tgtEl>
                                      </p:cBhvr>
                                    </p:animEffect>
                                    <p:set>
                                      <p:cBhvr>
                                        <p:cTn id="61"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62" restart="whenNotActive" fill="hold" evtFilter="cancelBubble" nodeType="interactiveSeq">
                <p:stCondLst>
                  <p:cond evt="onClick" delay="0">
                    <p:tgtEl>
                      <p:spTgt spid="33"/>
                    </p:tgtEl>
                  </p:cond>
                </p:stCondLst>
                <p:endSync evt="end" delay="0">
                  <p:rtn val="all"/>
                </p:endSync>
                <p:childTnLst>
                  <p:par>
                    <p:cTn id="63" fill="hold">
                      <p:stCondLst>
                        <p:cond delay="0"/>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 presetClass="emph" presetSubtype="2" fill="hold" nodeType="withEffect">
                                  <p:stCondLst>
                                    <p:cond delay="0"/>
                                  </p:stCondLst>
                                  <p:childTnLst>
                                    <p:animClr clrSpc="rgb" dir="cw">
                                      <p:cBhvr>
                                        <p:cTn id="69" dur="2000" fill="hold"/>
                                        <p:tgtEl>
                                          <p:spTgt spid="28"/>
                                        </p:tgtEl>
                                        <p:attrNameLst>
                                          <p:attrName>fillcolor</p:attrName>
                                        </p:attrNameLst>
                                      </p:cBhvr>
                                      <p:to>
                                        <a:srgbClr val="FF0000"/>
                                      </p:to>
                                    </p:animClr>
                                    <p:set>
                                      <p:cBhvr>
                                        <p:cTn id="70" dur="2000" fill="hold"/>
                                        <p:tgtEl>
                                          <p:spTgt spid="28"/>
                                        </p:tgtEl>
                                        <p:attrNameLst>
                                          <p:attrName>fill.type</p:attrName>
                                        </p:attrNameLst>
                                      </p:cBhvr>
                                      <p:to>
                                        <p:strVal val="solid"/>
                                      </p:to>
                                    </p:set>
                                    <p:set>
                                      <p:cBhvr>
                                        <p:cTn id="71" dur="2000" fill="hold"/>
                                        <p:tgtEl>
                                          <p:spTgt spid="28"/>
                                        </p:tgtEl>
                                        <p:attrNameLst>
                                          <p:attrName>fill.on</p:attrName>
                                        </p:attrNameLst>
                                      </p:cBhvr>
                                      <p:to>
                                        <p:strVal val="true"/>
                                      </p:to>
                                    </p:set>
                                  </p:childTnLst>
                                </p:cTn>
                              </p:par>
                              <p:par>
                                <p:cTn id="72" presetID="1" presetClass="mediacall" presetSubtype="0" fill="hold" nodeType="withEffect">
                                  <p:stCondLst>
                                    <p:cond delay="0"/>
                                  </p:stCondLst>
                                  <p:childTnLst>
                                    <p:cmd type="call" cmd="playFrom(0.0)">
                                      <p:cBhvr>
                                        <p:cTn id="73" dur="8158" fill="hold"/>
                                        <p:tgtEl>
                                          <p:spTgt spid="19"/>
                                        </p:tgtEl>
                                      </p:cBhvr>
                                    </p:cmd>
                                  </p:childTnLst>
                                </p:cTn>
                              </p:par>
                            </p:childTnLst>
                          </p:cTn>
                        </p:par>
                        <p:par>
                          <p:cTn id="74" fill="hold">
                            <p:stCondLst>
                              <p:cond delay="8150"/>
                            </p:stCondLst>
                            <p:childTnLst>
                              <p:par>
                                <p:cTn id="75" presetID="14" presetClass="exit" presetSubtype="10" fill="hold" grpId="1" nodeType="afterEffect">
                                  <p:stCondLst>
                                    <p:cond delay="0"/>
                                  </p:stCondLst>
                                  <p:childTnLst>
                                    <p:animEffect transition="out" filter="randombar(horizontal)">
                                      <p:cBhvr>
                                        <p:cTn id="76" dur="500"/>
                                        <p:tgtEl>
                                          <p:spTgt spid="33"/>
                                        </p:tgtEl>
                                      </p:cBhvr>
                                    </p:animEffect>
                                    <p:set>
                                      <p:cBhvr>
                                        <p:cTn id="77" dur="1" fill="hold">
                                          <p:stCondLst>
                                            <p:cond delay="499"/>
                                          </p:stCondLst>
                                        </p:cTn>
                                        <p:tgtEl>
                                          <p:spTgt spid="33"/>
                                        </p:tgtEl>
                                        <p:attrNameLst>
                                          <p:attrName>style.visibility</p:attrName>
                                        </p:attrNameLst>
                                      </p:cBhvr>
                                      <p:to>
                                        <p:strVal val="hidden"/>
                                      </p:to>
                                    </p:set>
                                  </p:childTnLst>
                                </p:cTn>
                              </p:par>
                              <p:par>
                                <p:cTn id="78" presetID="14" presetClass="exit" presetSubtype="10" fill="hold" nodeType="withEffect">
                                  <p:stCondLst>
                                    <p:cond delay="0"/>
                                  </p:stCondLst>
                                  <p:childTnLst>
                                    <p:animEffect transition="out" filter="randombar(horizontal)">
                                      <p:cBhvr>
                                        <p:cTn id="79" dur="500"/>
                                        <p:tgtEl>
                                          <p:spTgt spid="36"/>
                                        </p:tgtEl>
                                      </p:cBhvr>
                                    </p:animEffect>
                                    <p:set>
                                      <p:cBhvr>
                                        <p:cTn id="80" dur="1" fill="hold">
                                          <p:stCondLst>
                                            <p:cond delay="499"/>
                                          </p:stCondLst>
                                        </p:cTn>
                                        <p:tgtEl>
                                          <p:spTgt spid="36"/>
                                        </p:tgtEl>
                                        <p:attrNameLst>
                                          <p:attrName>style.visibility</p:attrName>
                                        </p:attrNameLst>
                                      </p:cBhvr>
                                      <p:to>
                                        <p:strVal val="hidden"/>
                                      </p:to>
                                    </p:set>
                                  </p:childTnLst>
                                </p:cTn>
                              </p:par>
                              <p:par>
                                <p:cTn id="81" presetID="14" presetClass="exit" presetSubtype="10" fill="hold" grpId="1" nodeType="withEffect">
                                  <p:stCondLst>
                                    <p:cond delay="0"/>
                                  </p:stCondLst>
                                  <p:childTnLst>
                                    <p:animEffect transition="out" filter="randombar(horizontal)">
                                      <p:cBhvr>
                                        <p:cTn id="82" dur="500"/>
                                        <p:tgtEl>
                                          <p:spTgt spid="28"/>
                                        </p:tgtEl>
                                      </p:cBhvr>
                                    </p:animEffect>
                                    <p:set>
                                      <p:cBhvr>
                                        <p:cTn id="83"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84" restart="whenNotActive" fill="hold" evtFilter="cancelBubble" nodeType="interactiveSeq">
                <p:stCondLst>
                  <p:cond evt="onClick" delay="0">
                    <p:tgtEl>
                      <p:spTgt spid="38"/>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bldLst>
      <p:bldP spid="28" grpId="1" animBg="1"/>
      <p:bldP spid="29" grpId="1" animBg="1"/>
      <p:bldP spid="30" grpId="1" animBg="1"/>
      <p:bldP spid="32" grpId="1"/>
      <p:bldP spid="33" grpId="1"/>
      <p:bldP spid="34" grpId="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3000" b="-3000"/>
          </a:stretch>
        </a:blipFill>
        <a:effectLst/>
      </p:bgPr>
    </p:bg>
    <p:spTree>
      <p:nvGrpSpPr>
        <p:cNvPr id="1" name=""/>
        <p:cNvGrpSpPr/>
        <p:nvPr/>
      </p:nvGrpSpPr>
      <p:grpSpPr>
        <a:xfrm>
          <a:off x="0" y="0"/>
          <a:ext cx="0" cy="0"/>
          <a:chOff x="0" y="0"/>
          <a:chExt cx="0" cy="0"/>
        </a:xfrm>
      </p:grpSpPr>
      <p:sp>
        <p:nvSpPr>
          <p:cNvPr id="45" name="Rectangle: Rounded Corners 44">
            <a:extLst>
              <a:ext uri="{FF2B5EF4-FFF2-40B4-BE49-F238E27FC236}">
                <a16:creationId xmlns:a16="http://schemas.microsoft.com/office/drawing/2014/main" id="{E706037F-20C1-49EC-A6E4-DE0506DEC75B}"/>
              </a:ext>
            </a:extLst>
          </p:cNvPr>
          <p:cNvSpPr/>
          <p:nvPr/>
        </p:nvSpPr>
        <p:spPr>
          <a:xfrm>
            <a:off x="2505807" y="446232"/>
            <a:ext cx="7180385" cy="1828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46" name="TextBox 45">
            <a:extLst>
              <a:ext uri="{FF2B5EF4-FFF2-40B4-BE49-F238E27FC236}">
                <a16:creationId xmlns:a16="http://schemas.microsoft.com/office/drawing/2014/main" id="{CEDBD3BA-ABD4-4647-B23F-C4458D1EBC2C}"/>
              </a:ext>
            </a:extLst>
          </p:cNvPr>
          <p:cNvSpPr txBox="1"/>
          <p:nvPr/>
        </p:nvSpPr>
        <p:spPr>
          <a:xfrm>
            <a:off x="2852985" y="792729"/>
            <a:ext cx="6669897" cy="1077218"/>
          </a:xfrm>
          <a:prstGeom prst="rect">
            <a:avLst/>
          </a:prstGeom>
          <a:noFill/>
        </p:spPr>
        <p:txBody>
          <a:bodyPr wrap="square" rtlCol="0">
            <a:spAutoFit/>
          </a:bodyPr>
          <a:lstStyle/>
          <a:p>
            <a:pPr lvl="0" algn="ctr">
              <a:buClrTx/>
            </a:pPr>
            <a:r>
              <a:rPr lang="vi-VN" sz="3200" kern="1200">
                <a:solidFill>
                  <a:prstClr val="black"/>
                </a:solidFill>
                <a:latin typeface="UTM Avo" panose="02040603050506020204" pitchFamily="18" charset="0"/>
                <a:ea typeface="+mn-ea"/>
                <a:cs typeface="Times New Roman" pitchFamily="18" charset="0"/>
              </a:rPr>
              <a:t>Bào tử đảm là cơ quan sinh sản của loại nấm nào sau đây?</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47" name="Rounded Rectangle 3">
            <a:extLst>
              <a:ext uri="{FF2B5EF4-FFF2-40B4-BE49-F238E27FC236}">
                <a16:creationId xmlns:a16="http://schemas.microsoft.com/office/drawing/2014/main" id="{5B53DE49-2D2F-4EA0-8A1A-26D62317769E}"/>
              </a:ext>
            </a:extLst>
          </p:cNvPr>
          <p:cNvSpPr/>
          <p:nvPr/>
        </p:nvSpPr>
        <p:spPr>
          <a:xfrm>
            <a:off x="1781051" y="2568191"/>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48" name="Rounded Rectangle 4">
            <a:extLst>
              <a:ext uri="{FF2B5EF4-FFF2-40B4-BE49-F238E27FC236}">
                <a16:creationId xmlns:a16="http://schemas.microsoft.com/office/drawing/2014/main" id="{D9794A99-022C-4C9A-AD97-3D74A9854E5F}"/>
              </a:ext>
            </a:extLst>
          </p:cNvPr>
          <p:cNvSpPr/>
          <p:nvPr/>
        </p:nvSpPr>
        <p:spPr>
          <a:xfrm>
            <a:off x="6663142" y="4343439"/>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49" name="Rounded Rectangle 5">
            <a:extLst>
              <a:ext uri="{FF2B5EF4-FFF2-40B4-BE49-F238E27FC236}">
                <a16:creationId xmlns:a16="http://schemas.microsoft.com/office/drawing/2014/main" id="{6BAD55D4-A97C-4D46-A867-8B9516317F52}"/>
              </a:ext>
            </a:extLst>
          </p:cNvPr>
          <p:cNvSpPr/>
          <p:nvPr/>
        </p:nvSpPr>
        <p:spPr>
          <a:xfrm>
            <a:off x="1781051" y="4343439"/>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50" name="Rounded Rectangle 6">
            <a:extLst>
              <a:ext uri="{FF2B5EF4-FFF2-40B4-BE49-F238E27FC236}">
                <a16:creationId xmlns:a16="http://schemas.microsoft.com/office/drawing/2014/main" id="{433F95D9-ED17-4B28-BC17-584BEB5B2B9B}"/>
              </a:ext>
            </a:extLst>
          </p:cNvPr>
          <p:cNvSpPr/>
          <p:nvPr/>
        </p:nvSpPr>
        <p:spPr>
          <a:xfrm>
            <a:off x="6642360" y="2594303"/>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51" name="TextBox 50">
            <a:extLst>
              <a:ext uri="{FF2B5EF4-FFF2-40B4-BE49-F238E27FC236}">
                <a16:creationId xmlns:a16="http://schemas.microsoft.com/office/drawing/2014/main" id="{9CCAA9C9-91CF-49C4-B303-B27C34781EC5}"/>
              </a:ext>
            </a:extLst>
          </p:cNvPr>
          <p:cNvSpPr txBox="1"/>
          <p:nvPr/>
        </p:nvSpPr>
        <p:spPr>
          <a:xfrm>
            <a:off x="1899550" y="2934474"/>
            <a:ext cx="3231572" cy="584775"/>
          </a:xfrm>
          <a:prstGeom prst="rect">
            <a:avLst/>
          </a:prstGeom>
          <a:noFill/>
        </p:spPr>
        <p:txBody>
          <a:bodyPr wrap="square" rtlCol="0">
            <a:spAutoFit/>
          </a:bodyPr>
          <a:lstStyle/>
          <a:p>
            <a:pPr lvl="0">
              <a:buClrTx/>
            </a:pPr>
            <a:r>
              <a:rPr lang="vi-VN" sz="3200" kern="1200">
                <a:solidFill>
                  <a:prstClr val="black"/>
                </a:solidFill>
                <a:latin typeface="UTM Avo" panose="02040603050506020204" pitchFamily="18" charset="0"/>
                <a:ea typeface="+mn-ea"/>
                <a:cs typeface="Times New Roman" pitchFamily="18" charset="0"/>
              </a:rPr>
              <a:t>A. Nấm hương. </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52" name="TextBox 51">
            <a:extLst>
              <a:ext uri="{FF2B5EF4-FFF2-40B4-BE49-F238E27FC236}">
                <a16:creationId xmlns:a16="http://schemas.microsoft.com/office/drawing/2014/main" id="{080EE8C1-A181-4A83-8DCB-573DD814406C}"/>
              </a:ext>
            </a:extLst>
          </p:cNvPr>
          <p:cNvSpPr txBox="1"/>
          <p:nvPr/>
        </p:nvSpPr>
        <p:spPr>
          <a:xfrm>
            <a:off x="6686120" y="2965526"/>
            <a:ext cx="3534225" cy="584775"/>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3200"/>
              <a:t>B. Nấm bụng dê.</a:t>
            </a:r>
            <a:endParaRPr lang="en-US" sz="3200" dirty="0"/>
          </a:p>
        </p:txBody>
      </p:sp>
      <p:sp>
        <p:nvSpPr>
          <p:cNvPr id="53" name="TextBox 52">
            <a:extLst>
              <a:ext uri="{FF2B5EF4-FFF2-40B4-BE49-F238E27FC236}">
                <a16:creationId xmlns:a16="http://schemas.microsoft.com/office/drawing/2014/main" id="{2639EE56-9450-4C93-9949-7F68455D8121}"/>
              </a:ext>
            </a:extLst>
          </p:cNvPr>
          <p:cNvSpPr txBox="1"/>
          <p:nvPr/>
        </p:nvSpPr>
        <p:spPr>
          <a:xfrm>
            <a:off x="6788592" y="4698549"/>
            <a:ext cx="3253155" cy="58477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3200"/>
              <a:t>D. Nấm men.</a:t>
            </a:r>
            <a:endParaRPr lang="en-US" sz="3200" dirty="0"/>
          </a:p>
        </p:txBody>
      </p:sp>
      <p:sp>
        <p:nvSpPr>
          <p:cNvPr id="54" name="TextBox 53">
            <a:extLst>
              <a:ext uri="{FF2B5EF4-FFF2-40B4-BE49-F238E27FC236}">
                <a16:creationId xmlns:a16="http://schemas.microsoft.com/office/drawing/2014/main" id="{B6243CD0-39C3-4DCE-AC8B-23E49EE444C8}"/>
              </a:ext>
            </a:extLst>
          </p:cNvPr>
          <p:cNvSpPr txBox="1"/>
          <p:nvPr/>
        </p:nvSpPr>
        <p:spPr>
          <a:xfrm>
            <a:off x="1899550" y="4709517"/>
            <a:ext cx="3133857" cy="58477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3200"/>
              <a:t>C. Nấm mốc. </a:t>
            </a:r>
            <a:endParaRPr lang="en-US" sz="3200" dirty="0"/>
          </a:p>
        </p:txBody>
      </p:sp>
      <p:pic>
        <p:nvPicPr>
          <p:cNvPr id="55" name="Picture 54">
            <a:extLst>
              <a:ext uri="{FF2B5EF4-FFF2-40B4-BE49-F238E27FC236}">
                <a16:creationId xmlns:a16="http://schemas.microsoft.com/office/drawing/2014/main" id="{AA95C2AA-6B20-4C48-AF9A-E66BEAFE303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928290" y="2568191"/>
            <a:ext cx="1180207" cy="1250097"/>
          </a:xfrm>
          <a:prstGeom prst="rect">
            <a:avLst/>
          </a:prstGeom>
        </p:spPr>
      </p:pic>
      <p:pic>
        <p:nvPicPr>
          <p:cNvPr id="56" name="Picture 55">
            <a:extLst>
              <a:ext uri="{FF2B5EF4-FFF2-40B4-BE49-F238E27FC236}">
                <a16:creationId xmlns:a16="http://schemas.microsoft.com/office/drawing/2014/main" id="{E950A2B5-4AC5-45BB-B5FF-3E8C7EC17D73}"/>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903430" y="4385663"/>
            <a:ext cx="1180207" cy="1250097"/>
          </a:xfrm>
          <a:prstGeom prst="rect">
            <a:avLst/>
          </a:prstGeom>
        </p:spPr>
      </p:pic>
      <p:pic>
        <p:nvPicPr>
          <p:cNvPr id="57" name="Picture 56">
            <a:extLst>
              <a:ext uri="{FF2B5EF4-FFF2-40B4-BE49-F238E27FC236}">
                <a16:creationId xmlns:a16="http://schemas.microsoft.com/office/drawing/2014/main" id="{A2CF9B65-5814-4E86-996D-E84345601B34}"/>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899196" y="4379291"/>
            <a:ext cx="1180207" cy="1250097"/>
          </a:xfrm>
          <a:prstGeom prst="rect">
            <a:avLst/>
          </a:prstGeom>
        </p:spPr>
      </p:pic>
      <p:pic>
        <p:nvPicPr>
          <p:cNvPr id="58" name="Am-thanh-tra-loi-dung-www_nhacchuongvui_com.mp3">
            <a:hlinkClick r:id="" action="ppaction://media"/>
            <a:extLst>
              <a:ext uri="{FF2B5EF4-FFF2-40B4-BE49-F238E27FC236}">
                <a16:creationId xmlns:a16="http://schemas.microsoft.com/office/drawing/2014/main" id="{F58794FA-9D8F-446B-9FE3-630ACBAAA11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59" name="Dor">
            <a:extLst>
              <a:ext uri="{FF2B5EF4-FFF2-40B4-BE49-F238E27FC236}">
                <a16:creationId xmlns:a16="http://schemas.microsoft.com/office/drawing/2014/main" id="{87C90793-8214-4032-9E7D-F6161C126DD9}"/>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981360" y="2360341"/>
            <a:ext cx="1206574" cy="1451193"/>
          </a:xfrm>
          <a:prstGeom prst="rect">
            <a:avLst/>
          </a:prstGeom>
        </p:spPr>
      </p:pic>
      <p:pic>
        <p:nvPicPr>
          <p:cNvPr id="60" name="Am-thanh-tra-loi-sai-www_nhacchuongvui_com.mp3">
            <a:hlinkClick r:id="" action="ppaction://media"/>
            <a:extLst>
              <a:ext uri="{FF2B5EF4-FFF2-40B4-BE49-F238E27FC236}">
                <a16:creationId xmlns:a16="http://schemas.microsoft.com/office/drawing/2014/main" id="{5B95FBEE-430B-4792-9700-913424FAD519}"/>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61" name="Am-thanh-tra-loi-sai-www_nhacchuongvui_com.mp3">
            <a:hlinkClick r:id="" action="ppaction://media"/>
            <a:extLst>
              <a:ext uri="{FF2B5EF4-FFF2-40B4-BE49-F238E27FC236}">
                <a16:creationId xmlns:a16="http://schemas.microsoft.com/office/drawing/2014/main" id="{56CD899F-0769-4F16-97E8-B3D951590A52}"/>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62" name="Am-thanh-tra-loi-sai-www_nhacchuongvui_com.mp3">
            <a:hlinkClick r:id="" action="ppaction://media"/>
            <a:extLst>
              <a:ext uri="{FF2B5EF4-FFF2-40B4-BE49-F238E27FC236}">
                <a16:creationId xmlns:a16="http://schemas.microsoft.com/office/drawing/2014/main" id="{96919999-9196-4073-AEB5-282CB2E092A5}"/>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64" name="Picture 63">
            <a:extLst>
              <a:ext uri="{FF2B5EF4-FFF2-40B4-BE49-F238E27FC236}">
                <a16:creationId xmlns:a16="http://schemas.microsoft.com/office/drawing/2014/main" id="{B24566A1-2CAA-4A70-B9D5-D86BB5A17D05}"/>
              </a:ext>
            </a:extLst>
          </p:cNvPr>
          <p:cNvPicPr>
            <a:picLocks noChangeAspect="1"/>
          </p:cNvPicPr>
          <p:nvPr/>
        </p:nvPicPr>
        <p:blipFill>
          <a:blip r:embed="rId14"/>
          <a:stretch>
            <a:fillRect/>
          </a:stretch>
        </p:blipFill>
        <p:spPr>
          <a:xfrm>
            <a:off x="11225951" y="-5209"/>
            <a:ext cx="966049" cy="1077218"/>
          </a:xfrm>
          <a:prstGeom prst="rect">
            <a:avLst/>
          </a:prstGeom>
        </p:spPr>
      </p:pic>
      <p:pic>
        <p:nvPicPr>
          <p:cNvPr id="65" name="Picture 64">
            <a:hlinkClick r:id="" action="ppaction://hlinkshowjump?jump=nextslide"/>
            <a:extLst>
              <a:ext uri="{FF2B5EF4-FFF2-40B4-BE49-F238E27FC236}">
                <a16:creationId xmlns:a16="http://schemas.microsoft.com/office/drawing/2014/main" id="{EFCF7026-A57E-4898-A7A2-004C81F46A3B}"/>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spTree>
    <p:extLst>
      <p:ext uri="{BB962C8B-B14F-4D97-AF65-F5344CB8AC3E}">
        <p14:creationId xmlns:p14="http://schemas.microsoft.com/office/powerpoint/2010/main" val="330199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 presetClass="mediacall" presetSubtype="0" fill="hold" nodeType="withEffect">
                                  <p:stCondLst>
                                    <p:cond delay="0"/>
                                  </p:stCondLst>
                                  <p:childTnLst>
                                    <p:cmd type="call" cmd="playFrom(0.0)">
                                      <p:cBhvr>
                                        <p:cTn id="9" dur="8085" fill="hold"/>
                                        <p:tgtEl>
                                          <p:spTgt spid="58"/>
                                        </p:tgtEl>
                                      </p:cBhvr>
                                    </p:cmd>
                                  </p:childTnLst>
                                </p:cTn>
                              </p:par>
                              <p:par>
                                <p:cTn id="10" presetID="1" presetClass="emph" presetSubtype="2" fill="hold" nodeType="withEffect">
                                  <p:stCondLst>
                                    <p:cond delay="0"/>
                                  </p:stCondLst>
                                  <p:childTnLst>
                                    <p:animClr clrSpc="rgb" dir="cw">
                                      <p:cBhvr>
                                        <p:cTn id="11" dur="2000" fill="hold"/>
                                        <p:tgtEl>
                                          <p:spTgt spid="47"/>
                                        </p:tgtEl>
                                        <p:attrNameLst>
                                          <p:attrName>fillcolor</p:attrName>
                                        </p:attrNameLst>
                                      </p:cBhvr>
                                      <p:to>
                                        <a:srgbClr val="00B050"/>
                                      </p:to>
                                    </p:animClr>
                                    <p:set>
                                      <p:cBhvr>
                                        <p:cTn id="12" dur="2000" fill="hold"/>
                                        <p:tgtEl>
                                          <p:spTgt spid="47"/>
                                        </p:tgtEl>
                                        <p:attrNameLst>
                                          <p:attrName>fill.type</p:attrName>
                                        </p:attrNameLst>
                                      </p:cBhvr>
                                      <p:to>
                                        <p:strVal val="solid"/>
                                      </p:to>
                                    </p:set>
                                    <p:set>
                                      <p:cBhvr>
                                        <p:cTn id="13" dur="2000" fill="hold"/>
                                        <p:tgtEl>
                                          <p:spTgt spid="47"/>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14" restart="whenNotActive" fill="hold" evtFilter="cancelBubble" nodeType="interactiveSeq">
                <p:stCondLst>
                  <p:cond evt="onClick" delay="0">
                    <p:tgtEl>
                      <p:spTgt spid="5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1" presetClass="emph" presetSubtype="2" fill="hold" nodeType="withEffect">
                                  <p:stCondLst>
                                    <p:cond delay="0"/>
                                  </p:stCondLst>
                                  <p:childTnLst>
                                    <p:animClr clrSpc="rgb" dir="cw">
                                      <p:cBhvr>
                                        <p:cTn id="21" dur="2000" fill="hold"/>
                                        <p:tgtEl>
                                          <p:spTgt spid="50"/>
                                        </p:tgtEl>
                                        <p:attrNameLst>
                                          <p:attrName>fillcolor</p:attrName>
                                        </p:attrNameLst>
                                      </p:cBhvr>
                                      <p:to>
                                        <a:srgbClr val="FF0000"/>
                                      </p:to>
                                    </p:animClr>
                                    <p:set>
                                      <p:cBhvr>
                                        <p:cTn id="22" dur="2000" fill="hold"/>
                                        <p:tgtEl>
                                          <p:spTgt spid="50"/>
                                        </p:tgtEl>
                                        <p:attrNameLst>
                                          <p:attrName>fill.type</p:attrName>
                                        </p:attrNameLst>
                                      </p:cBhvr>
                                      <p:to>
                                        <p:strVal val="solid"/>
                                      </p:to>
                                    </p:set>
                                    <p:set>
                                      <p:cBhvr>
                                        <p:cTn id="23" dur="2000" fill="hold"/>
                                        <p:tgtEl>
                                          <p:spTgt spid="50"/>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150" fill="hold"/>
                                        <p:tgtEl>
                                          <p:spTgt spid="60"/>
                                        </p:tgtEl>
                                      </p:cBhvr>
                                    </p:cmd>
                                  </p:childTnLst>
                                </p:cTn>
                              </p:par>
                            </p:childTnLst>
                          </p:cTn>
                        </p:par>
                        <p:par>
                          <p:cTn id="26" fill="hold">
                            <p:stCondLst>
                              <p:cond delay="8150"/>
                            </p:stCondLst>
                            <p:childTnLst>
                              <p:par>
                                <p:cTn id="27" presetID="14" presetClass="exit" presetSubtype="10" fill="hold" grpId="1" nodeType="afterEffect">
                                  <p:stCondLst>
                                    <p:cond delay="0"/>
                                  </p:stCondLst>
                                  <p:childTnLst>
                                    <p:animEffect transition="out" filter="randombar(horizontal)">
                                      <p:cBhvr>
                                        <p:cTn id="28" dur="500"/>
                                        <p:tgtEl>
                                          <p:spTgt spid="52"/>
                                        </p:tgtEl>
                                      </p:cBhvr>
                                    </p:animEffect>
                                    <p:set>
                                      <p:cBhvr>
                                        <p:cTn id="29" dur="1" fill="hold">
                                          <p:stCondLst>
                                            <p:cond delay="499"/>
                                          </p:stCondLst>
                                        </p:cTn>
                                        <p:tgtEl>
                                          <p:spTgt spid="52"/>
                                        </p:tgtEl>
                                        <p:attrNameLst>
                                          <p:attrName>style.visibility</p:attrName>
                                        </p:attrNameLst>
                                      </p:cBhvr>
                                      <p:to>
                                        <p:strVal val="hidden"/>
                                      </p:to>
                                    </p:set>
                                  </p:childTnLst>
                                </p:cTn>
                              </p:par>
                              <p:par>
                                <p:cTn id="30" presetID="14" presetClass="exit" presetSubtype="10" fill="hold" grpId="1" nodeType="withEffect">
                                  <p:stCondLst>
                                    <p:cond delay="0"/>
                                  </p:stCondLst>
                                  <p:childTnLst>
                                    <p:animEffect transition="out" filter="randombar(horizontal)">
                                      <p:cBhvr>
                                        <p:cTn id="31" dur="500"/>
                                        <p:tgtEl>
                                          <p:spTgt spid="50"/>
                                        </p:tgtEl>
                                      </p:cBhvr>
                                    </p:animEffect>
                                    <p:set>
                                      <p:cBhvr>
                                        <p:cTn id="32" dur="1" fill="hold">
                                          <p:stCondLst>
                                            <p:cond delay="499"/>
                                          </p:stCondLst>
                                        </p:cTn>
                                        <p:tgtEl>
                                          <p:spTgt spid="50"/>
                                        </p:tgtEl>
                                        <p:attrNameLst>
                                          <p:attrName>style.visibility</p:attrName>
                                        </p:attrNameLst>
                                      </p:cBhvr>
                                      <p:to>
                                        <p:strVal val="hidden"/>
                                      </p:to>
                                    </p:set>
                                  </p:childTnLst>
                                </p:cTn>
                              </p:par>
                              <p:par>
                                <p:cTn id="33" presetID="14" presetClass="exit" presetSubtype="10" fill="hold" nodeType="withEffect">
                                  <p:stCondLst>
                                    <p:cond delay="0"/>
                                  </p:stCondLst>
                                  <p:childTnLst>
                                    <p:animEffect transition="out" filter="randombar(horizontal)">
                                      <p:cBhvr>
                                        <p:cTn id="34" dur="500"/>
                                        <p:tgtEl>
                                          <p:spTgt spid="55"/>
                                        </p:tgtEl>
                                      </p:cBhvr>
                                    </p:animEffect>
                                    <p:set>
                                      <p:cBhvr>
                                        <p:cTn id="35"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36" restart="whenNotActive" fill="hold" evtFilter="cancelBubble" nodeType="interactiveSeq">
                <p:stCondLst>
                  <p:cond evt="onClick" delay="0">
                    <p:tgtEl>
                      <p:spTgt spid="5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fade">
                                      <p:cBhvr>
                                        <p:cTn id="41" dur="500"/>
                                        <p:tgtEl>
                                          <p:spTgt spid="57"/>
                                        </p:tgtEl>
                                      </p:cBhvr>
                                    </p:animEffect>
                                  </p:childTnLst>
                                </p:cTn>
                              </p:par>
                              <p:par>
                                <p:cTn id="42" presetID="1" presetClass="emph" presetSubtype="2" fill="hold" nodeType="withEffect">
                                  <p:stCondLst>
                                    <p:cond delay="0"/>
                                  </p:stCondLst>
                                  <p:childTnLst>
                                    <p:animClr clrSpc="rgb" dir="cw">
                                      <p:cBhvr>
                                        <p:cTn id="43" dur="2000" fill="hold"/>
                                        <p:tgtEl>
                                          <p:spTgt spid="49"/>
                                        </p:tgtEl>
                                        <p:attrNameLst>
                                          <p:attrName>fillcolor</p:attrName>
                                        </p:attrNameLst>
                                      </p:cBhvr>
                                      <p:to>
                                        <a:srgbClr val="FF0000"/>
                                      </p:to>
                                    </p:animClr>
                                    <p:set>
                                      <p:cBhvr>
                                        <p:cTn id="44" dur="2000" fill="hold"/>
                                        <p:tgtEl>
                                          <p:spTgt spid="49"/>
                                        </p:tgtEl>
                                        <p:attrNameLst>
                                          <p:attrName>fill.type</p:attrName>
                                        </p:attrNameLst>
                                      </p:cBhvr>
                                      <p:to>
                                        <p:strVal val="solid"/>
                                      </p:to>
                                    </p:set>
                                    <p:set>
                                      <p:cBhvr>
                                        <p:cTn id="45" dur="2000" fill="hold"/>
                                        <p:tgtEl>
                                          <p:spTgt spid="49"/>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62"/>
                                        </p:tgtEl>
                                      </p:cBhvr>
                                    </p:cmd>
                                  </p:childTnLst>
                                </p:cTn>
                              </p:par>
                            </p:childTnLst>
                          </p:cTn>
                        </p:par>
                        <p:par>
                          <p:cTn id="48" fill="hold">
                            <p:stCondLst>
                              <p:cond delay="8150"/>
                            </p:stCondLst>
                            <p:childTnLst>
                              <p:par>
                                <p:cTn id="49" presetID="14" presetClass="exit" presetSubtype="10" fill="hold" nodeType="afterEffect">
                                  <p:stCondLst>
                                    <p:cond delay="0"/>
                                  </p:stCondLst>
                                  <p:childTnLst>
                                    <p:animEffect transition="out" filter="randombar(horizontal)">
                                      <p:cBhvr>
                                        <p:cTn id="50" dur="500"/>
                                        <p:tgtEl>
                                          <p:spTgt spid="57"/>
                                        </p:tgtEl>
                                      </p:cBhvr>
                                    </p:animEffect>
                                    <p:set>
                                      <p:cBhvr>
                                        <p:cTn id="51" dur="1" fill="hold">
                                          <p:stCondLst>
                                            <p:cond delay="499"/>
                                          </p:stCondLst>
                                        </p:cTn>
                                        <p:tgtEl>
                                          <p:spTgt spid="57"/>
                                        </p:tgtEl>
                                        <p:attrNameLst>
                                          <p:attrName>style.visibility</p:attrName>
                                        </p:attrNameLst>
                                      </p:cBhvr>
                                      <p:to>
                                        <p:strVal val="hidden"/>
                                      </p:to>
                                    </p:set>
                                  </p:childTnLst>
                                </p:cTn>
                              </p:par>
                              <p:par>
                                <p:cTn id="52" presetID="14" presetClass="exit" presetSubtype="10" fill="hold" grpId="1" nodeType="withEffect">
                                  <p:stCondLst>
                                    <p:cond delay="0"/>
                                  </p:stCondLst>
                                  <p:childTnLst>
                                    <p:animEffect transition="out" filter="randombar(horizontal)">
                                      <p:cBhvr>
                                        <p:cTn id="53" dur="500"/>
                                        <p:tgtEl>
                                          <p:spTgt spid="54"/>
                                        </p:tgtEl>
                                      </p:cBhvr>
                                    </p:animEffect>
                                    <p:set>
                                      <p:cBhvr>
                                        <p:cTn id="54" dur="1" fill="hold">
                                          <p:stCondLst>
                                            <p:cond delay="499"/>
                                          </p:stCondLst>
                                        </p:cTn>
                                        <p:tgtEl>
                                          <p:spTgt spid="54"/>
                                        </p:tgtEl>
                                        <p:attrNameLst>
                                          <p:attrName>style.visibility</p:attrName>
                                        </p:attrNameLst>
                                      </p:cBhvr>
                                      <p:to>
                                        <p:strVal val="hidden"/>
                                      </p:to>
                                    </p:set>
                                  </p:childTnLst>
                                </p:cTn>
                              </p:par>
                              <p:par>
                                <p:cTn id="55" presetID="14" presetClass="exit" presetSubtype="10" fill="hold" grpId="1" nodeType="withEffect">
                                  <p:stCondLst>
                                    <p:cond delay="0"/>
                                  </p:stCondLst>
                                  <p:childTnLst>
                                    <p:animEffect transition="out" filter="randombar(horizontal)">
                                      <p:cBhvr>
                                        <p:cTn id="56" dur="500"/>
                                        <p:tgtEl>
                                          <p:spTgt spid="49"/>
                                        </p:tgtEl>
                                      </p:cBhvr>
                                    </p:animEffect>
                                    <p:set>
                                      <p:cBhvr>
                                        <p:cTn id="57"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58" restart="whenNotActive" fill="hold" evtFilter="cancelBubble" nodeType="interactiveSeq">
                <p:stCondLst>
                  <p:cond evt="onClick" delay="0">
                    <p:tgtEl>
                      <p:spTgt spid="53"/>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 presetClass="mediacall" presetSubtype="0" fill="hold" nodeType="withEffect">
                                  <p:stCondLst>
                                    <p:cond delay="0"/>
                                  </p:stCondLst>
                                  <p:childTnLst>
                                    <p:cmd type="call" cmd="playFrom(0.0)">
                                      <p:cBhvr>
                                        <p:cTn id="65" dur="8150" fill="hold"/>
                                        <p:tgtEl>
                                          <p:spTgt spid="61"/>
                                        </p:tgtEl>
                                      </p:cBhvr>
                                    </p:cmd>
                                  </p:childTnLst>
                                </p:cTn>
                              </p:par>
                              <p:par>
                                <p:cTn id="66" presetID="1" presetClass="emph" presetSubtype="2" fill="hold" nodeType="withEffect">
                                  <p:stCondLst>
                                    <p:cond delay="0"/>
                                  </p:stCondLst>
                                  <p:childTnLst>
                                    <p:animClr clrSpc="rgb" dir="cw">
                                      <p:cBhvr>
                                        <p:cTn id="67" dur="2000" fill="hold"/>
                                        <p:tgtEl>
                                          <p:spTgt spid="48"/>
                                        </p:tgtEl>
                                        <p:attrNameLst>
                                          <p:attrName>fillcolor</p:attrName>
                                        </p:attrNameLst>
                                      </p:cBhvr>
                                      <p:to>
                                        <a:srgbClr val="FF0000"/>
                                      </p:to>
                                    </p:animClr>
                                    <p:set>
                                      <p:cBhvr>
                                        <p:cTn id="68" dur="2000" fill="hold"/>
                                        <p:tgtEl>
                                          <p:spTgt spid="48"/>
                                        </p:tgtEl>
                                        <p:attrNameLst>
                                          <p:attrName>fill.type</p:attrName>
                                        </p:attrNameLst>
                                      </p:cBhvr>
                                      <p:to>
                                        <p:strVal val="solid"/>
                                      </p:to>
                                    </p:set>
                                    <p:set>
                                      <p:cBhvr>
                                        <p:cTn id="69" dur="2000" fill="hold"/>
                                        <p:tgtEl>
                                          <p:spTgt spid="48"/>
                                        </p:tgtEl>
                                        <p:attrNameLst>
                                          <p:attrName>fill.on</p:attrName>
                                        </p:attrNameLst>
                                      </p:cBhvr>
                                      <p:to>
                                        <p:strVal val="true"/>
                                      </p:to>
                                    </p:set>
                                  </p:childTnLst>
                                </p:cTn>
                              </p:par>
                            </p:childTnLst>
                          </p:cTn>
                        </p:par>
                        <p:par>
                          <p:cTn id="70" fill="hold">
                            <p:stCondLst>
                              <p:cond delay="8150"/>
                            </p:stCondLst>
                            <p:childTnLst>
                              <p:par>
                                <p:cTn id="71" presetID="14" presetClass="exit" presetSubtype="10" fill="hold" grpId="1" nodeType="afterEffect">
                                  <p:stCondLst>
                                    <p:cond delay="0"/>
                                  </p:stCondLst>
                                  <p:childTnLst>
                                    <p:animEffect transition="out" filter="randombar(horizontal)">
                                      <p:cBhvr>
                                        <p:cTn id="72" dur="500"/>
                                        <p:tgtEl>
                                          <p:spTgt spid="53"/>
                                        </p:tgtEl>
                                      </p:cBhvr>
                                    </p:animEffect>
                                    <p:set>
                                      <p:cBhvr>
                                        <p:cTn id="73" dur="1" fill="hold">
                                          <p:stCondLst>
                                            <p:cond delay="499"/>
                                          </p:stCondLst>
                                        </p:cTn>
                                        <p:tgtEl>
                                          <p:spTgt spid="53"/>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56"/>
                                        </p:tgtEl>
                                      </p:cBhvr>
                                    </p:animEffect>
                                    <p:set>
                                      <p:cBhvr>
                                        <p:cTn id="76" dur="1" fill="hold">
                                          <p:stCondLst>
                                            <p:cond delay="499"/>
                                          </p:stCondLst>
                                        </p:cTn>
                                        <p:tgtEl>
                                          <p:spTgt spid="56"/>
                                        </p:tgtEl>
                                        <p:attrNameLst>
                                          <p:attrName>style.visibility</p:attrName>
                                        </p:attrNameLst>
                                      </p:cBhvr>
                                      <p:to>
                                        <p:strVal val="hidden"/>
                                      </p:to>
                                    </p:set>
                                  </p:childTnLst>
                                </p:cTn>
                              </p:par>
                              <p:par>
                                <p:cTn id="77" presetID="14" presetClass="exit" presetSubtype="10" fill="hold" grpId="1" nodeType="withEffect">
                                  <p:stCondLst>
                                    <p:cond delay="0"/>
                                  </p:stCondLst>
                                  <p:childTnLst>
                                    <p:animEffect transition="out" filter="randombar(horizontal)">
                                      <p:cBhvr>
                                        <p:cTn id="78" dur="500"/>
                                        <p:tgtEl>
                                          <p:spTgt spid="48"/>
                                        </p:tgtEl>
                                      </p:cBhvr>
                                    </p:animEffect>
                                    <p:set>
                                      <p:cBhvr>
                                        <p:cTn id="79"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80" restart="whenNotActive" fill="hold" evtFilter="cancelBubble" nodeType="interactiveSeq">
                <p:stCondLst>
                  <p:cond evt="onClick" delay="0">
                    <p:tgtEl>
                      <p:spTgt spid="59"/>
                    </p:tgtEl>
                  </p:cond>
                </p:stCondLst>
                <p:endSync evt="end" delay="0">
                  <p:rtn val="all"/>
                </p:endSync>
                <p:childTnLst>
                  <p:par>
                    <p:cTn id="81" fill="hold">
                      <p:stCondLst>
                        <p:cond delay="0"/>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audio>
              <p:cMediaNode vol="80000">
                <p:cTn id="85" fill="hold" display="0">
                  <p:stCondLst>
                    <p:cond delay="indefinite"/>
                  </p:stCondLst>
                  <p:endCondLst>
                    <p:cond evt="onStopAudio" delay="0">
                      <p:tgtEl>
                        <p:sldTgt/>
                      </p:tgtEl>
                    </p:cond>
                  </p:endCondLst>
                </p:cTn>
                <p:tgtEl>
                  <p:spTgt spid="58"/>
                </p:tgtEl>
              </p:cMediaNode>
            </p:audio>
            <p:audio>
              <p:cMediaNode vol="80000">
                <p:cTn id="86" fill="hold" display="0">
                  <p:stCondLst>
                    <p:cond delay="indefinite"/>
                  </p:stCondLst>
                  <p:endCondLst>
                    <p:cond evt="onStopAudio" delay="0">
                      <p:tgtEl>
                        <p:sldTgt/>
                      </p:tgtEl>
                    </p:cond>
                  </p:endCondLst>
                </p:cTn>
                <p:tgtEl>
                  <p:spTgt spid="60"/>
                </p:tgtEl>
              </p:cMediaNode>
            </p:audio>
            <p:audio>
              <p:cMediaNode vol="80000">
                <p:cTn id="87" fill="hold" display="0">
                  <p:stCondLst>
                    <p:cond delay="indefinite"/>
                  </p:stCondLst>
                  <p:endCondLst>
                    <p:cond evt="onStopAudio" delay="0">
                      <p:tgtEl>
                        <p:sldTgt/>
                      </p:tgtEl>
                    </p:cond>
                  </p:endCondLst>
                </p:cTn>
                <p:tgtEl>
                  <p:spTgt spid="61"/>
                </p:tgtEl>
              </p:cMediaNode>
            </p:audio>
            <p:audio>
              <p:cMediaNode vol="80000">
                <p:cTn id="88" fill="hold" display="0">
                  <p:stCondLst>
                    <p:cond delay="indefinite"/>
                  </p:stCondLst>
                  <p:endCondLst>
                    <p:cond evt="onStopAudio" delay="0">
                      <p:tgtEl>
                        <p:sldTgt/>
                      </p:tgtEl>
                    </p:cond>
                  </p:endCondLst>
                </p:cTn>
                <p:tgtEl>
                  <p:spTgt spid="62"/>
                </p:tgtEl>
              </p:cMediaNode>
            </p:audio>
          </p:childTnLst>
        </p:cTn>
      </p:par>
    </p:tnLst>
    <p:bldLst>
      <p:bldP spid="48" grpId="1" animBg="1"/>
      <p:bldP spid="49" grpId="1" animBg="1"/>
      <p:bldP spid="50" grpId="1" animBg="1"/>
      <p:bldP spid="52" grpId="1"/>
      <p:bldP spid="53" grpId="1"/>
      <p:bldP spid="54"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17000" r="-17000"/>
          </a:stretch>
        </a:blipFill>
        <a:effectLst/>
      </p:bgPr>
    </p:bg>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9D4BD633-6F2B-4538-90E5-7638E35C62E7}"/>
              </a:ext>
            </a:extLst>
          </p:cNvPr>
          <p:cNvSpPr/>
          <p:nvPr/>
        </p:nvSpPr>
        <p:spPr>
          <a:xfrm>
            <a:off x="2505807" y="446232"/>
            <a:ext cx="7180385" cy="1828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6" name="TextBox 25">
            <a:extLst>
              <a:ext uri="{FF2B5EF4-FFF2-40B4-BE49-F238E27FC236}">
                <a16:creationId xmlns:a16="http://schemas.microsoft.com/office/drawing/2014/main" id="{50FAF9C8-F112-4B71-B206-F29F116F71B4}"/>
              </a:ext>
            </a:extLst>
          </p:cNvPr>
          <p:cNvSpPr txBox="1"/>
          <p:nvPr/>
        </p:nvSpPr>
        <p:spPr>
          <a:xfrm>
            <a:off x="2852985" y="792729"/>
            <a:ext cx="6669897" cy="1077218"/>
          </a:xfrm>
          <a:prstGeom prst="rect">
            <a:avLst/>
          </a:prstGeom>
          <a:noFill/>
        </p:spPr>
        <p:txBody>
          <a:bodyPr wrap="square" rtlCol="0">
            <a:spAutoFit/>
          </a:bodyPr>
          <a:lstStyle/>
          <a:p>
            <a:pPr lvl="0" algn="ctr">
              <a:buClrTx/>
            </a:pPr>
            <a:r>
              <a:rPr lang="vi-VN" sz="3200" kern="1200">
                <a:solidFill>
                  <a:prstClr val="black"/>
                </a:solidFill>
                <a:latin typeface="UTM Avo" panose="02040603050506020204" pitchFamily="18" charset="0"/>
                <a:ea typeface="+mn-ea"/>
                <a:cs typeface="Times New Roman" pitchFamily="18" charset="0"/>
              </a:rPr>
              <a:t>Thuốc kháng sinh penicillin được sản xuất từ?</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27" name="Rounded Rectangle 3">
            <a:extLst>
              <a:ext uri="{FF2B5EF4-FFF2-40B4-BE49-F238E27FC236}">
                <a16:creationId xmlns:a16="http://schemas.microsoft.com/office/drawing/2014/main" id="{D2ABC529-69F3-42A5-97D4-993C713F6C5A}"/>
              </a:ext>
            </a:extLst>
          </p:cNvPr>
          <p:cNvSpPr/>
          <p:nvPr/>
        </p:nvSpPr>
        <p:spPr>
          <a:xfrm>
            <a:off x="6415493" y="2568191"/>
            <a:ext cx="3652757"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8" name="Rounded Rectangle 4">
            <a:extLst>
              <a:ext uri="{FF2B5EF4-FFF2-40B4-BE49-F238E27FC236}">
                <a16:creationId xmlns:a16="http://schemas.microsoft.com/office/drawing/2014/main" id="{8388A82E-2E3F-4E45-A91E-E503F958F20F}"/>
              </a:ext>
            </a:extLst>
          </p:cNvPr>
          <p:cNvSpPr/>
          <p:nvPr/>
        </p:nvSpPr>
        <p:spPr>
          <a:xfrm>
            <a:off x="6415492" y="4343439"/>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9" name="Rounded Rectangle 5">
            <a:extLst>
              <a:ext uri="{FF2B5EF4-FFF2-40B4-BE49-F238E27FC236}">
                <a16:creationId xmlns:a16="http://schemas.microsoft.com/office/drawing/2014/main" id="{49C7AD21-185D-4EF2-A9B7-777FEB057D07}"/>
              </a:ext>
            </a:extLst>
          </p:cNvPr>
          <p:cNvSpPr/>
          <p:nvPr/>
        </p:nvSpPr>
        <p:spPr>
          <a:xfrm>
            <a:off x="1619039" y="4343439"/>
            <a:ext cx="3652759"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0" name="Rounded Rectangle 6">
            <a:extLst>
              <a:ext uri="{FF2B5EF4-FFF2-40B4-BE49-F238E27FC236}">
                <a16:creationId xmlns:a16="http://schemas.microsoft.com/office/drawing/2014/main" id="{C8E3F327-F13B-404E-BB29-234DDE0B567C}"/>
              </a:ext>
            </a:extLst>
          </p:cNvPr>
          <p:cNvSpPr/>
          <p:nvPr/>
        </p:nvSpPr>
        <p:spPr>
          <a:xfrm>
            <a:off x="1593018" y="2594303"/>
            <a:ext cx="3712366"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1" name="TextBox 30">
            <a:extLst>
              <a:ext uri="{FF2B5EF4-FFF2-40B4-BE49-F238E27FC236}">
                <a16:creationId xmlns:a16="http://schemas.microsoft.com/office/drawing/2014/main" id="{AE6B2929-7A92-4360-AA08-2A5EA0FF3B62}"/>
              </a:ext>
            </a:extLst>
          </p:cNvPr>
          <p:cNvSpPr txBox="1"/>
          <p:nvPr/>
        </p:nvSpPr>
        <p:spPr>
          <a:xfrm>
            <a:off x="6562525" y="2883726"/>
            <a:ext cx="3231572" cy="584775"/>
          </a:xfrm>
          <a:prstGeom prst="rect">
            <a:avLst/>
          </a:prstGeom>
          <a:noFill/>
        </p:spPr>
        <p:txBody>
          <a:bodyPr wrap="square" rtlCol="0">
            <a:spAutoFit/>
          </a:bodyPr>
          <a:lstStyle/>
          <a:p>
            <a:pPr lvl="0">
              <a:buClrTx/>
            </a:pPr>
            <a:r>
              <a:rPr lang="vi-VN" sz="3200" kern="1200">
                <a:solidFill>
                  <a:prstClr val="black"/>
                </a:solidFill>
                <a:latin typeface="UTM Avo" panose="02040603050506020204" pitchFamily="18" charset="0"/>
                <a:ea typeface="+mn-ea"/>
                <a:cs typeface="Times New Roman" pitchFamily="18" charset="0"/>
              </a:rPr>
              <a:t>B. Nấm mốc.</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32" name="TextBox 31">
            <a:extLst>
              <a:ext uri="{FF2B5EF4-FFF2-40B4-BE49-F238E27FC236}">
                <a16:creationId xmlns:a16="http://schemas.microsoft.com/office/drawing/2014/main" id="{6C05BB80-B64E-4F1D-8063-E02A86982AB4}"/>
              </a:ext>
            </a:extLst>
          </p:cNvPr>
          <p:cNvSpPr txBox="1"/>
          <p:nvPr/>
        </p:nvSpPr>
        <p:spPr>
          <a:xfrm>
            <a:off x="1623600" y="2965526"/>
            <a:ext cx="3865937" cy="584775"/>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3200"/>
              <a:t>A. Nấm men. </a:t>
            </a:r>
            <a:endParaRPr lang="en-US" sz="3200" dirty="0"/>
          </a:p>
        </p:txBody>
      </p:sp>
      <p:sp>
        <p:nvSpPr>
          <p:cNvPr id="33" name="TextBox 32">
            <a:extLst>
              <a:ext uri="{FF2B5EF4-FFF2-40B4-BE49-F238E27FC236}">
                <a16:creationId xmlns:a16="http://schemas.microsoft.com/office/drawing/2014/main" id="{F8DA983B-4A92-4608-AE44-4B83CF728086}"/>
              </a:ext>
            </a:extLst>
          </p:cNvPr>
          <p:cNvSpPr txBox="1"/>
          <p:nvPr/>
        </p:nvSpPr>
        <p:spPr>
          <a:xfrm>
            <a:off x="6540942" y="4698549"/>
            <a:ext cx="3527308" cy="58477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3200"/>
              <a:t>D. Nấm độc đỏ.</a:t>
            </a:r>
            <a:endParaRPr lang="en-US" sz="3200" dirty="0"/>
          </a:p>
        </p:txBody>
      </p:sp>
      <p:sp>
        <p:nvSpPr>
          <p:cNvPr id="34" name="TextBox 33">
            <a:extLst>
              <a:ext uri="{FF2B5EF4-FFF2-40B4-BE49-F238E27FC236}">
                <a16:creationId xmlns:a16="http://schemas.microsoft.com/office/drawing/2014/main" id="{6890136B-3152-4897-A585-EB57DAAC04AD}"/>
              </a:ext>
            </a:extLst>
          </p:cNvPr>
          <p:cNvSpPr txBox="1"/>
          <p:nvPr/>
        </p:nvSpPr>
        <p:spPr>
          <a:xfrm>
            <a:off x="1623600" y="4698549"/>
            <a:ext cx="3619482" cy="58477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3200"/>
              <a:t>C. Nấm mộc nhĩ. </a:t>
            </a:r>
            <a:endParaRPr lang="en-US" sz="3200" dirty="0"/>
          </a:p>
        </p:txBody>
      </p:sp>
      <p:pic>
        <p:nvPicPr>
          <p:cNvPr id="35" name="Picture 34">
            <a:extLst>
              <a:ext uri="{FF2B5EF4-FFF2-40B4-BE49-F238E27FC236}">
                <a16:creationId xmlns:a16="http://schemas.microsoft.com/office/drawing/2014/main" id="{74E31722-4C89-4F39-BAD9-1D98B69CB02C}"/>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946462" y="2568191"/>
            <a:ext cx="1180207" cy="1250097"/>
          </a:xfrm>
          <a:prstGeom prst="rect">
            <a:avLst/>
          </a:prstGeom>
        </p:spPr>
      </p:pic>
      <p:pic>
        <p:nvPicPr>
          <p:cNvPr id="36" name="Picture 35">
            <a:extLst>
              <a:ext uri="{FF2B5EF4-FFF2-40B4-BE49-F238E27FC236}">
                <a16:creationId xmlns:a16="http://schemas.microsoft.com/office/drawing/2014/main" id="{E1849B6B-0AEC-42BC-B3A7-983A1FAEC703}"/>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655780" y="4385663"/>
            <a:ext cx="1180207" cy="1250097"/>
          </a:xfrm>
          <a:prstGeom prst="rect">
            <a:avLst/>
          </a:prstGeom>
        </p:spPr>
      </p:pic>
      <p:pic>
        <p:nvPicPr>
          <p:cNvPr id="37" name="Picture 36">
            <a:extLst>
              <a:ext uri="{FF2B5EF4-FFF2-40B4-BE49-F238E27FC236}">
                <a16:creationId xmlns:a16="http://schemas.microsoft.com/office/drawing/2014/main" id="{E99D0370-E384-4A91-9BFF-69191E874342}"/>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933398" y="4379291"/>
            <a:ext cx="1180207" cy="1250097"/>
          </a:xfrm>
          <a:prstGeom prst="rect">
            <a:avLst/>
          </a:prstGeom>
        </p:spPr>
      </p:pic>
      <p:pic>
        <p:nvPicPr>
          <p:cNvPr id="38" name="Am-thanh-tra-loi-dung-www_nhacchuongvui_com.mp3">
            <a:hlinkClick r:id="" action="ppaction://media"/>
            <a:extLst>
              <a:ext uri="{FF2B5EF4-FFF2-40B4-BE49-F238E27FC236}">
                <a16:creationId xmlns:a16="http://schemas.microsoft.com/office/drawing/2014/main" id="{4BD1DDDA-35BD-4679-953C-52E9BBA15A3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39" name="Dor">
            <a:extLst>
              <a:ext uri="{FF2B5EF4-FFF2-40B4-BE49-F238E27FC236}">
                <a16:creationId xmlns:a16="http://schemas.microsoft.com/office/drawing/2014/main" id="{92A6F941-4350-4661-B60A-A5CBD692A35E}"/>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9794097" y="2472337"/>
            <a:ext cx="1206574" cy="1451193"/>
          </a:xfrm>
          <a:prstGeom prst="rect">
            <a:avLst/>
          </a:prstGeom>
        </p:spPr>
      </p:pic>
      <p:pic>
        <p:nvPicPr>
          <p:cNvPr id="40" name="Am-thanh-tra-loi-sai-www_nhacchuongvui_com.mp3">
            <a:hlinkClick r:id="" action="ppaction://media"/>
            <a:extLst>
              <a:ext uri="{FF2B5EF4-FFF2-40B4-BE49-F238E27FC236}">
                <a16:creationId xmlns:a16="http://schemas.microsoft.com/office/drawing/2014/main" id="{C08584AA-DDD2-41D3-A642-6661AC9B9FF6}"/>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41" name="Am-thanh-tra-loi-sai-www_nhacchuongvui_com.mp3">
            <a:hlinkClick r:id="" action="ppaction://media"/>
            <a:extLst>
              <a:ext uri="{FF2B5EF4-FFF2-40B4-BE49-F238E27FC236}">
                <a16:creationId xmlns:a16="http://schemas.microsoft.com/office/drawing/2014/main" id="{5646784A-BDEE-4255-868A-439ECDAA08E1}"/>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42" name="Am-thanh-tra-loi-sai-www_nhacchuongvui_com.mp3">
            <a:hlinkClick r:id="" action="ppaction://media"/>
            <a:extLst>
              <a:ext uri="{FF2B5EF4-FFF2-40B4-BE49-F238E27FC236}">
                <a16:creationId xmlns:a16="http://schemas.microsoft.com/office/drawing/2014/main" id="{EC99A000-BC7D-4267-93D2-EF17845AD5C2}"/>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44" name="Picture 43">
            <a:extLst>
              <a:ext uri="{FF2B5EF4-FFF2-40B4-BE49-F238E27FC236}">
                <a16:creationId xmlns:a16="http://schemas.microsoft.com/office/drawing/2014/main" id="{68152C07-6E73-48B1-9F0D-183D8EAD92C5}"/>
              </a:ext>
            </a:extLst>
          </p:cNvPr>
          <p:cNvPicPr>
            <a:picLocks noChangeAspect="1"/>
          </p:cNvPicPr>
          <p:nvPr/>
        </p:nvPicPr>
        <p:blipFill>
          <a:blip r:embed="rId14"/>
          <a:stretch>
            <a:fillRect/>
          </a:stretch>
        </p:blipFill>
        <p:spPr>
          <a:xfrm>
            <a:off x="11225951" y="-5209"/>
            <a:ext cx="966049" cy="1077218"/>
          </a:xfrm>
          <a:prstGeom prst="rect">
            <a:avLst/>
          </a:prstGeom>
        </p:spPr>
      </p:pic>
      <p:pic>
        <p:nvPicPr>
          <p:cNvPr id="45" name="Picture 44">
            <a:hlinkClick r:id="" action="ppaction://hlinkshowjump?jump=nextslide"/>
            <a:extLst>
              <a:ext uri="{FF2B5EF4-FFF2-40B4-BE49-F238E27FC236}">
                <a16:creationId xmlns:a16="http://schemas.microsoft.com/office/drawing/2014/main" id="{FD2980FD-664A-40F8-B4C7-798487AEE140}"/>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spTree>
    <p:extLst>
      <p:ext uri="{BB962C8B-B14F-4D97-AF65-F5344CB8AC3E}">
        <p14:creationId xmlns:p14="http://schemas.microsoft.com/office/powerpoint/2010/main" val="3984006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 presetClass="mediacall" presetSubtype="0" fill="hold" nodeType="withEffect">
                                  <p:stCondLst>
                                    <p:cond delay="0"/>
                                  </p:stCondLst>
                                  <p:childTnLst>
                                    <p:cmd type="call" cmd="playFrom(0.0)">
                                      <p:cBhvr>
                                        <p:cTn id="9" dur="8085" fill="hold"/>
                                        <p:tgtEl>
                                          <p:spTgt spid="38"/>
                                        </p:tgtEl>
                                      </p:cBhvr>
                                    </p:cmd>
                                  </p:childTnLst>
                                </p:cTn>
                              </p:par>
                              <p:par>
                                <p:cTn id="10" presetID="1" presetClass="emph" presetSubtype="2" fill="hold" nodeType="withEffect">
                                  <p:stCondLst>
                                    <p:cond delay="0"/>
                                  </p:stCondLst>
                                  <p:childTnLst>
                                    <p:animClr clrSpc="rgb" dir="cw">
                                      <p:cBhvr>
                                        <p:cTn id="11" dur="2000" fill="hold"/>
                                        <p:tgtEl>
                                          <p:spTgt spid="27"/>
                                        </p:tgtEl>
                                        <p:attrNameLst>
                                          <p:attrName>fillcolor</p:attrName>
                                        </p:attrNameLst>
                                      </p:cBhvr>
                                      <p:to>
                                        <a:srgbClr val="00B050"/>
                                      </p:to>
                                    </p:animClr>
                                    <p:set>
                                      <p:cBhvr>
                                        <p:cTn id="12" dur="2000" fill="hold"/>
                                        <p:tgtEl>
                                          <p:spTgt spid="27"/>
                                        </p:tgtEl>
                                        <p:attrNameLst>
                                          <p:attrName>fill.type</p:attrName>
                                        </p:attrNameLst>
                                      </p:cBhvr>
                                      <p:to>
                                        <p:strVal val="solid"/>
                                      </p:to>
                                    </p:set>
                                    <p:set>
                                      <p:cBhvr>
                                        <p:cTn id="13" dur="2000" fill="hold"/>
                                        <p:tgtEl>
                                          <p:spTgt spid="27"/>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14" restart="whenNotActive" fill="hold" evtFilter="cancelBubble" nodeType="interactiveSeq">
                <p:stCondLst>
                  <p:cond evt="onClick" delay="0">
                    <p:tgtEl>
                      <p:spTgt spid="3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 presetClass="emph" presetSubtype="2" fill="hold" nodeType="withEffect">
                                  <p:stCondLst>
                                    <p:cond delay="0"/>
                                  </p:stCondLst>
                                  <p:childTnLst>
                                    <p:animClr clrSpc="rgb" dir="cw">
                                      <p:cBhvr>
                                        <p:cTn id="21" dur="2000" fill="hold"/>
                                        <p:tgtEl>
                                          <p:spTgt spid="30"/>
                                        </p:tgtEl>
                                        <p:attrNameLst>
                                          <p:attrName>fillcolor</p:attrName>
                                        </p:attrNameLst>
                                      </p:cBhvr>
                                      <p:to>
                                        <a:srgbClr val="FF0000"/>
                                      </p:to>
                                    </p:animClr>
                                    <p:set>
                                      <p:cBhvr>
                                        <p:cTn id="22" dur="2000" fill="hold"/>
                                        <p:tgtEl>
                                          <p:spTgt spid="30"/>
                                        </p:tgtEl>
                                        <p:attrNameLst>
                                          <p:attrName>fill.type</p:attrName>
                                        </p:attrNameLst>
                                      </p:cBhvr>
                                      <p:to>
                                        <p:strVal val="solid"/>
                                      </p:to>
                                    </p:set>
                                    <p:set>
                                      <p:cBhvr>
                                        <p:cTn id="23" dur="2000" fill="hold"/>
                                        <p:tgtEl>
                                          <p:spTgt spid="30"/>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150" fill="hold"/>
                                        <p:tgtEl>
                                          <p:spTgt spid="40"/>
                                        </p:tgtEl>
                                      </p:cBhvr>
                                    </p:cmd>
                                  </p:childTnLst>
                                </p:cTn>
                              </p:par>
                            </p:childTnLst>
                          </p:cTn>
                        </p:par>
                        <p:par>
                          <p:cTn id="26" fill="hold">
                            <p:stCondLst>
                              <p:cond delay="8150"/>
                            </p:stCondLst>
                            <p:childTnLst>
                              <p:par>
                                <p:cTn id="27" presetID="14" presetClass="exit" presetSubtype="10" fill="hold" grpId="1" nodeType="afterEffect">
                                  <p:stCondLst>
                                    <p:cond delay="0"/>
                                  </p:stCondLst>
                                  <p:childTnLst>
                                    <p:animEffect transition="out" filter="randombar(horizontal)">
                                      <p:cBhvr>
                                        <p:cTn id="28" dur="500"/>
                                        <p:tgtEl>
                                          <p:spTgt spid="32"/>
                                        </p:tgtEl>
                                      </p:cBhvr>
                                    </p:animEffect>
                                    <p:set>
                                      <p:cBhvr>
                                        <p:cTn id="29" dur="1" fill="hold">
                                          <p:stCondLst>
                                            <p:cond delay="499"/>
                                          </p:stCondLst>
                                        </p:cTn>
                                        <p:tgtEl>
                                          <p:spTgt spid="32"/>
                                        </p:tgtEl>
                                        <p:attrNameLst>
                                          <p:attrName>style.visibility</p:attrName>
                                        </p:attrNameLst>
                                      </p:cBhvr>
                                      <p:to>
                                        <p:strVal val="hidden"/>
                                      </p:to>
                                    </p:set>
                                  </p:childTnLst>
                                </p:cTn>
                              </p:par>
                              <p:par>
                                <p:cTn id="30" presetID="14" presetClass="exit" presetSubtype="10" fill="hold" grpId="1" nodeType="withEffect">
                                  <p:stCondLst>
                                    <p:cond delay="0"/>
                                  </p:stCondLst>
                                  <p:childTnLst>
                                    <p:animEffect transition="out" filter="randombar(horizontal)">
                                      <p:cBhvr>
                                        <p:cTn id="31" dur="500"/>
                                        <p:tgtEl>
                                          <p:spTgt spid="30"/>
                                        </p:tgtEl>
                                      </p:cBhvr>
                                    </p:animEffect>
                                    <p:set>
                                      <p:cBhvr>
                                        <p:cTn id="32" dur="1" fill="hold">
                                          <p:stCondLst>
                                            <p:cond delay="499"/>
                                          </p:stCondLst>
                                        </p:cTn>
                                        <p:tgtEl>
                                          <p:spTgt spid="30"/>
                                        </p:tgtEl>
                                        <p:attrNameLst>
                                          <p:attrName>style.visibility</p:attrName>
                                        </p:attrNameLst>
                                      </p:cBhvr>
                                      <p:to>
                                        <p:strVal val="hidden"/>
                                      </p:to>
                                    </p:set>
                                  </p:childTnLst>
                                </p:cTn>
                              </p:par>
                              <p:par>
                                <p:cTn id="33" presetID="14" presetClass="exit" presetSubtype="10" fill="hold" nodeType="withEffect">
                                  <p:stCondLst>
                                    <p:cond delay="0"/>
                                  </p:stCondLst>
                                  <p:childTnLst>
                                    <p:animEffect transition="out" filter="randombar(horizontal)">
                                      <p:cBhvr>
                                        <p:cTn id="34" dur="500"/>
                                        <p:tgtEl>
                                          <p:spTgt spid="35"/>
                                        </p:tgtEl>
                                      </p:cBhvr>
                                    </p:animEffect>
                                    <p:set>
                                      <p:cBhvr>
                                        <p:cTn id="35"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6" restart="whenNotActive" fill="hold" evtFilter="cancelBubble" nodeType="interactiveSeq">
                <p:stCondLst>
                  <p:cond evt="onClick" delay="0">
                    <p:tgtEl>
                      <p:spTgt spid="3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par>
                                <p:cTn id="42" presetID="1" presetClass="emph" presetSubtype="2" fill="hold" nodeType="withEffect">
                                  <p:stCondLst>
                                    <p:cond delay="0"/>
                                  </p:stCondLst>
                                  <p:childTnLst>
                                    <p:animClr clrSpc="rgb" dir="cw">
                                      <p:cBhvr>
                                        <p:cTn id="43" dur="2000" fill="hold"/>
                                        <p:tgtEl>
                                          <p:spTgt spid="29"/>
                                        </p:tgtEl>
                                        <p:attrNameLst>
                                          <p:attrName>fillcolor</p:attrName>
                                        </p:attrNameLst>
                                      </p:cBhvr>
                                      <p:to>
                                        <a:srgbClr val="FF0000"/>
                                      </p:to>
                                    </p:animClr>
                                    <p:set>
                                      <p:cBhvr>
                                        <p:cTn id="44" dur="2000" fill="hold"/>
                                        <p:tgtEl>
                                          <p:spTgt spid="29"/>
                                        </p:tgtEl>
                                        <p:attrNameLst>
                                          <p:attrName>fill.type</p:attrName>
                                        </p:attrNameLst>
                                      </p:cBhvr>
                                      <p:to>
                                        <p:strVal val="solid"/>
                                      </p:to>
                                    </p:set>
                                    <p:set>
                                      <p:cBhvr>
                                        <p:cTn id="45" dur="2000" fill="hold"/>
                                        <p:tgtEl>
                                          <p:spTgt spid="29"/>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42"/>
                                        </p:tgtEl>
                                      </p:cBhvr>
                                    </p:cmd>
                                  </p:childTnLst>
                                </p:cTn>
                              </p:par>
                            </p:childTnLst>
                          </p:cTn>
                        </p:par>
                        <p:par>
                          <p:cTn id="48" fill="hold">
                            <p:stCondLst>
                              <p:cond delay="8150"/>
                            </p:stCondLst>
                            <p:childTnLst>
                              <p:par>
                                <p:cTn id="49" presetID="14" presetClass="exit" presetSubtype="10" fill="hold" nodeType="afterEffect">
                                  <p:stCondLst>
                                    <p:cond delay="0"/>
                                  </p:stCondLst>
                                  <p:childTnLst>
                                    <p:animEffect transition="out" filter="randombar(horizontal)">
                                      <p:cBhvr>
                                        <p:cTn id="50" dur="500"/>
                                        <p:tgtEl>
                                          <p:spTgt spid="37"/>
                                        </p:tgtEl>
                                      </p:cBhvr>
                                    </p:animEffect>
                                    <p:set>
                                      <p:cBhvr>
                                        <p:cTn id="51" dur="1" fill="hold">
                                          <p:stCondLst>
                                            <p:cond delay="499"/>
                                          </p:stCondLst>
                                        </p:cTn>
                                        <p:tgtEl>
                                          <p:spTgt spid="37"/>
                                        </p:tgtEl>
                                        <p:attrNameLst>
                                          <p:attrName>style.visibility</p:attrName>
                                        </p:attrNameLst>
                                      </p:cBhvr>
                                      <p:to>
                                        <p:strVal val="hidden"/>
                                      </p:to>
                                    </p:set>
                                  </p:childTnLst>
                                </p:cTn>
                              </p:par>
                              <p:par>
                                <p:cTn id="52" presetID="14" presetClass="exit" presetSubtype="10" fill="hold" grpId="1" nodeType="withEffect">
                                  <p:stCondLst>
                                    <p:cond delay="0"/>
                                  </p:stCondLst>
                                  <p:childTnLst>
                                    <p:animEffect transition="out" filter="randombar(horizontal)">
                                      <p:cBhvr>
                                        <p:cTn id="53" dur="500"/>
                                        <p:tgtEl>
                                          <p:spTgt spid="34"/>
                                        </p:tgtEl>
                                      </p:cBhvr>
                                    </p:animEffect>
                                    <p:set>
                                      <p:cBhvr>
                                        <p:cTn id="54" dur="1" fill="hold">
                                          <p:stCondLst>
                                            <p:cond delay="499"/>
                                          </p:stCondLst>
                                        </p:cTn>
                                        <p:tgtEl>
                                          <p:spTgt spid="34"/>
                                        </p:tgtEl>
                                        <p:attrNameLst>
                                          <p:attrName>style.visibility</p:attrName>
                                        </p:attrNameLst>
                                      </p:cBhvr>
                                      <p:to>
                                        <p:strVal val="hidden"/>
                                      </p:to>
                                    </p:set>
                                  </p:childTnLst>
                                </p:cTn>
                              </p:par>
                              <p:par>
                                <p:cTn id="55" presetID="14" presetClass="exit" presetSubtype="10" fill="hold" grpId="1" nodeType="withEffect">
                                  <p:stCondLst>
                                    <p:cond delay="0"/>
                                  </p:stCondLst>
                                  <p:childTnLst>
                                    <p:animEffect transition="out" filter="randombar(horizontal)">
                                      <p:cBhvr>
                                        <p:cTn id="56" dur="500"/>
                                        <p:tgtEl>
                                          <p:spTgt spid="29"/>
                                        </p:tgtEl>
                                      </p:cBhvr>
                                    </p:animEffect>
                                    <p:set>
                                      <p:cBhvr>
                                        <p:cTn id="57"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58" restart="whenNotActive" fill="hold" evtFilter="cancelBubble" nodeType="interactiveSeq">
                <p:stCondLst>
                  <p:cond evt="onClick" delay="0">
                    <p:tgtEl>
                      <p:spTgt spid="33"/>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par>
                                <p:cTn id="64" presetID="1" presetClass="mediacall" presetSubtype="0" fill="hold" nodeType="withEffect">
                                  <p:stCondLst>
                                    <p:cond delay="0"/>
                                  </p:stCondLst>
                                  <p:childTnLst>
                                    <p:cmd type="call" cmd="playFrom(0.0)">
                                      <p:cBhvr>
                                        <p:cTn id="65" dur="8150" fill="hold"/>
                                        <p:tgtEl>
                                          <p:spTgt spid="41"/>
                                        </p:tgtEl>
                                      </p:cBhvr>
                                    </p:cmd>
                                  </p:childTnLst>
                                </p:cTn>
                              </p:par>
                              <p:par>
                                <p:cTn id="66" presetID="1" presetClass="emph" presetSubtype="2" fill="hold" nodeType="withEffect">
                                  <p:stCondLst>
                                    <p:cond delay="0"/>
                                  </p:stCondLst>
                                  <p:childTnLst>
                                    <p:animClr clrSpc="rgb" dir="cw">
                                      <p:cBhvr>
                                        <p:cTn id="67" dur="2000" fill="hold"/>
                                        <p:tgtEl>
                                          <p:spTgt spid="28"/>
                                        </p:tgtEl>
                                        <p:attrNameLst>
                                          <p:attrName>fillcolor</p:attrName>
                                        </p:attrNameLst>
                                      </p:cBhvr>
                                      <p:to>
                                        <a:srgbClr val="FF0000"/>
                                      </p:to>
                                    </p:animClr>
                                    <p:set>
                                      <p:cBhvr>
                                        <p:cTn id="68" dur="2000" fill="hold"/>
                                        <p:tgtEl>
                                          <p:spTgt spid="28"/>
                                        </p:tgtEl>
                                        <p:attrNameLst>
                                          <p:attrName>fill.type</p:attrName>
                                        </p:attrNameLst>
                                      </p:cBhvr>
                                      <p:to>
                                        <p:strVal val="solid"/>
                                      </p:to>
                                    </p:set>
                                    <p:set>
                                      <p:cBhvr>
                                        <p:cTn id="69" dur="2000" fill="hold"/>
                                        <p:tgtEl>
                                          <p:spTgt spid="28"/>
                                        </p:tgtEl>
                                        <p:attrNameLst>
                                          <p:attrName>fill.on</p:attrName>
                                        </p:attrNameLst>
                                      </p:cBhvr>
                                      <p:to>
                                        <p:strVal val="true"/>
                                      </p:to>
                                    </p:set>
                                  </p:childTnLst>
                                </p:cTn>
                              </p:par>
                            </p:childTnLst>
                          </p:cTn>
                        </p:par>
                        <p:par>
                          <p:cTn id="70" fill="hold">
                            <p:stCondLst>
                              <p:cond delay="8150"/>
                            </p:stCondLst>
                            <p:childTnLst>
                              <p:par>
                                <p:cTn id="71" presetID="14" presetClass="exit" presetSubtype="10" fill="hold" grpId="1" nodeType="afterEffect">
                                  <p:stCondLst>
                                    <p:cond delay="0"/>
                                  </p:stCondLst>
                                  <p:childTnLst>
                                    <p:animEffect transition="out" filter="randombar(horizontal)">
                                      <p:cBhvr>
                                        <p:cTn id="72" dur="500"/>
                                        <p:tgtEl>
                                          <p:spTgt spid="33"/>
                                        </p:tgtEl>
                                      </p:cBhvr>
                                    </p:animEffect>
                                    <p:set>
                                      <p:cBhvr>
                                        <p:cTn id="73" dur="1" fill="hold">
                                          <p:stCondLst>
                                            <p:cond delay="499"/>
                                          </p:stCondLst>
                                        </p:cTn>
                                        <p:tgtEl>
                                          <p:spTgt spid="33"/>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36"/>
                                        </p:tgtEl>
                                      </p:cBhvr>
                                    </p:animEffect>
                                    <p:set>
                                      <p:cBhvr>
                                        <p:cTn id="76" dur="1" fill="hold">
                                          <p:stCondLst>
                                            <p:cond delay="499"/>
                                          </p:stCondLst>
                                        </p:cTn>
                                        <p:tgtEl>
                                          <p:spTgt spid="36"/>
                                        </p:tgtEl>
                                        <p:attrNameLst>
                                          <p:attrName>style.visibility</p:attrName>
                                        </p:attrNameLst>
                                      </p:cBhvr>
                                      <p:to>
                                        <p:strVal val="hidden"/>
                                      </p:to>
                                    </p:set>
                                  </p:childTnLst>
                                </p:cTn>
                              </p:par>
                              <p:par>
                                <p:cTn id="77" presetID="14" presetClass="exit" presetSubtype="10" fill="hold" grpId="1" nodeType="withEffect">
                                  <p:stCondLst>
                                    <p:cond delay="0"/>
                                  </p:stCondLst>
                                  <p:childTnLst>
                                    <p:animEffect transition="out" filter="randombar(horizontal)">
                                      <p:cBhvr>
                                        <p:cTn id="78" dur="500"/>
                                        <p:tgtEl>
                                          <p:spTgt spid="28"/>
                                        </p:tgtEl>
                                      </p:cBhvr>
                                    </p:animEffect>
                                    <p:set>
                                      <p:cBhvr>
                                        <p:cTn id="79"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80" restart="whenNotActive" fill="hold" evtFilter="cancelBubble" nodeType="interactiveSeq">
                <p:stCondLst>
                  <p:cond evt="onClick" delay="0">
                    <p:tgtEl>
                      <p:spTgt spid="39"/>
                    </p:tgtEl>
                  </p:cond>
                </p:stCondLst>
                <p:endSync evt="end" delay="0">
                  <p:rtn val="all"/>
                </p:endSync>
                <p:childTnLst>
                  <p:par>
                    <p:cTn id="81" fill="hold">
                      <p:stCondLst>
                        <p:cond delay="0"/>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audio>
              <p:cMediaNode vol="80000">
                <p:cTn id="85" fill="hold" display="0">
                  <p:stCondLst>
                    <p:cond delay="indefinite"/>
                  </p:stCondLst>
                  <p:endCondLst>
                    <p:cond evt="onStopAudio" delay="0">
                      <p:tgtEl>
                        <p:sldTgt/>
                      </p:tgtEl>
                    </p:cond>
                  </p:endCondLst>
                </p:cTn>
                <p:tgtEl>
                  <p:spTgt spid="38"/>
                </p:tgtEl>
              </p:cMediaNode>
            </p:audio>
            <p:audio>
              <p:cMediaNode vol="80000">
                <p:cTn id="86" fill="hold" display="0">
                  <p:stCondLst>
                    <p:cond delay="indefinite"/>
                  </p:stCondLst>
                  <p:endCondLst>
                    <p:cond evt="onStopAudio" delay="0">
                      <p:tgtEl>
                        <p:sldTgt/>
                      </p:tgtEl>
                    </p:cond>
                  </p:endCondLst>
                </p:cTn>
                <p:tgtEl>
                  <p:spTgt spid="40"/>
                </p:tgtEl>
              </p:cMediaNode>
            </p:audio>
            <p:audio>
              <p:cMediaNode vol="80000">
                <p:cTn id="87" fill="hold" display="0">
                  <p:stCondLst>
                    <p:cond delay="indefinite"/>
                  </p:stCondLst>
                  <p:endCondLst>
                    <p:cond evt="onStopAudio" delay="0">
                      <p:tgtEl>
                        <p:sldTgt/>
                      </p:tgtEl>
                    </p:cond>
                  </p:endCondLst>
                </p:cTn>
                <p:tgtEl>
                  <p:spTgt spid="41"/>
                </p:tgtEl>
              </p:cMediaNode>
            </p:audio>
            <p:audio>
              <p:cMediaNode vol="80000">
                <p:cTn id="88" fill="hold" display="0">
                  <p:stCondLst>
                    <p:cond delay="indefinite"/>
                  </p:stCondLst>
                  <p:endCondLst>
                    <p:cond evt="onStopAudio" delay="0">
                      <p:tgtEl>
                        <p:sldTgt/>
                      </p:tgtEl>
                    </p:cond>
                  </p:endCondLst>
                </p:cTn>
                <p:tgtEl>
                  <p:spTgt spid="42"/>
                </p:tgtEl>
              </p:cMediaNode>
            </p:audio>
          </p:childTnLst>
        </p:cTn>
      </p:par>
    </p:tnLst>
    <p:bldLst>
      <p:bldP spid="28" grpId="1" animBg="1"/>
      <p:bldP spid="29" grpId="1" animBg="1"/>
      <p:bldP spid="30" grpId="1" animBg="1"/>
      <p:bldP spid="32" grpId="1"/>
      <p:bldP spid="33" grpId="1"/>
      <p:bldP spid="34" grpId="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1C1351CD-7719-4B94-8AD8-E729DBEE03C0}"/>
              </a:ext>
            </a:extLst>
          </p:cNvPr>
          <p:cNvSpPr/>
          <p:nvPr/>
        </p:nvSpPr>
        <p:spPr>
          <a:xfrm>
            <a:off x="2505807" y="446232"/>
            <a:ext cx="7180385" cy="1828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6" name="TextBox 25">
            <a:extLst>
              <a:ext uri="{FF2B5EF4-FFF2-40B4-BE49-F238E27FC236}">
                <a16:creationId xmlns:a16="http://schemas.microsoft.com/office/drawing/2014/main" id="{72AB6996-228B-4C27-8A5E-C5A4EF8714C7}"/>
              </a:ext>
            </a:extLst>
          </p:cNvPr>
          <p:cNvSpPr txBox="1"/>
          <p:nvPr/>
        </p:nvSpPr>
        <p:spPr>
          <a:xfrm>
            <a:off x="3142221" y="593110"/>
            <a:ext cx="5907557" cy="1569660"/>
          </a:xfrm>
          <a:prstGeom prst="rect">
            <a:avLst/>
          </a:prstGeom>
          <a:noFill/>
        </p:spPr>
        <p:txBody>
          <a:bodyPr wrap="square" rtlCol="0">
            <a:spAutoFit/>
          </a:bodyPr>
          <a:lstStyle/>
          <a:p>
            <a:pPr lvl="0" algn="ctr">
              <a:buClrTx/>
            </a:pPr>
            <a:r>
              <a:rPr lang="vi-VN" sz="3200" kern="1200">
                <a:solidFill>
                  <a:prstClr val="black"/>
                </a:solidFill>
                <a:latin typeface="UTM Avo" panose="02040603050506020204" pitchFamily="18" charset="0"/>
                <a:ea typeface="+mn-ea"/>
                <a:cs typeface="Times New Roman" pitchFamily="18" charset="0"/>
              </a:rPr>
              <a:t>Quá trình chế biến rượu vang cần sinh vật nào sau đây là chủ yếu?</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27" name="Rounded Rectangle 3">
            <a:extLst>
              <a:ext uri="{FF2B5EF4-FFF2-40B4-BE49-F238E27FC236}">
                <a16:creationId xmlns:a16="http://schemas.microsoft.com/office/drawing/2014/main" id="{6C6EA2D7-9231-4622-8787-CF6988C0E2E4}"/>
              </a:ext>
            </a:extLst>
          </p:cNvPr>
          <p:cNvSpPr/>
          <p:nvPr/>
        </p:nvSpPr>
        <p:spPr>
          <a:xfrm>
            <a:off x="1781051" y="2568191"/>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8" name="Rounded Rectangle 4">
            <a:extLst>
              <a:ext uri="{FF2B5EF4-FFF2-40B4-BE49-F238E27FC236}">
                <a16:creationId xmlns:a16="http://schemas.microsoft.com/office/drawing/2014/main" id="{74D2DF65-08C4-4C42-AB6B-4417E430A042}"/>
              </a:ext>
            </a:extLst>
          </p:cNvPr>
          <p:cNvSpPr/>
          <p:nvPr/>
        </p:nvSpPr>
        <p:spPr>
          <a:xfrm>
            <a:off x="6663142" y="4343439"/>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9" name="Rounded Rectangle 5">
            <a:extLst>
              <a:ext uri="{FF2B5EF4-FFF2-40B4-BE49-F238E27FC236}">
                <a16:creationId xmlns:a16="http://schemas.microsoft.com/office/drawing/2014/main" id="{2834E7E1-9854-4268-B933-C29076FF0B83}"/>
              </a:ext>
            </a:extLst>
          </p:cNvPr>
          <p:cNvSpPr/>
          <p:nvPr/>
        </p:nvSpPr>
        <p:spPr>
          <a:xfrm>
            <a:off x="1781051" y="4343439"/>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0" name="Rounded Rectangle 6">
            <a:extLst>
              <a:ext uri="{FF2B5EF4-FFF2-40B4-BE49-F238E27FC236}">
                <a16:creationId xmlns:a16="http://schemas.microsoft.com/office/drawing/2014/main" id="{3D73F444-CC67-46F6-A06C-1B436C1D8E16}"/>
              </a:ext>
            </a:extLst>
          </p:cNvPr>
          <p:cNvSpPr/>
          <p:nvPr/>
        </p:nvSpPr>
        <p:spPr>
          <a:xfrm>
            <a:off x="6642360" y="2594303"/>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1" name="TextBox 30">
            <a:extLst>
              <a:ext uri="{FF2B5EF4-FFF2-40B4-BE49-F238E27FC236}">
                <a16:creationId xmlns:a16="http://schemas.microsoft.com/office/drawing/2014/main" id="{273AC816-9055-4DEC-9302-F325DB8A8F88}"/>
              </a:ext>
            </a:extLst>
          </p:cNvPr>
          <p:cNvSpPr txBox="1"/>
          <p:nvPr/>
        </p:nvSpPr>
        <p:spPr>
          <a:xfrm>
            <a:off x="1899550" y="2934474"/>
            <a:ext cx="3231572" cy="584775"/>
          </a:xfrm>
          <a:prstGeom prst="rect">
            <a:avLst/>
          </a:prstGeom>
          <a:noFill/>
        </p:spPr>
        <p:txBody>
          <a:bodyPr wrap="square" rtlCol="0">
            <a:spAutoFit/>
          </a:bodyPr>
          <a:lstStyle/>
          <a:p>
            <a:pPr lvl="0">
              <a:buClrTx/>
            </a:pPr>
            <a:r>
              <a:rPr lang="vi-VN" sz="3200" kern="1200">
                <a:solidFill>
                  <a:prstClr val="black"/>
                </a:solidFill>
                <a:latin typeface="UTM Avo" panose="02040603050506020204" pitchFamily="18" charset="0"/>
                <a:ea typeface="+mn-ea"/>
                <a:cs typeface="Times New Roman" pitchFamily="18" charset="0"/>
              </a:rPr>
              <a:t>A. Nấm men. </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32" name="TextBox 31">
            <a:extLst>
              <a:ext uri="{FF2B5EF4-FFF2-40B4-BE49-F238E27FC236}">
                <a16:creationId xmlns:a16="http://schemas.microsoft.com/office/drawing/2014/main" id="{953A1FEF-B00B-42E0-AA95-1EDED6F17C48}"/>
              </a:ext>
            </a:extLst>
          </p:cNvPr>
          <p:cNvSpPr txBox="1"/>
          <p:nvPr/>
        </p:nvSpPr>
        <p:spPr>
          <a:xfrm>
            <a:off x="6686120" y="2965526"/>
            <a:ext cx="3534225" cy="584775"/>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3200"/>
              <a:t>B. Vi khuẩn.</a:t>
            </a:r>
            <a:endParaRPr lang="en-US" sz="3200" dirty="0"/>
          </a:p>
        </p:txBody>
      </p:sp>
      <p:sp>
        <p:nvSpPr>
          <p:cNvPr id="33" name="TextBox 32">
            <a:extLst>
              <a:ext uri="{FF2B5EF4-FFF2-40B4-BE49-F238E27FC236}">
                <a16:creationId xmlns:a16="http://schemas.microsoft.com/office/drawing/2014/main" id="{1A88D8F2-4151-4382-B59B-4ADB4E766925}"/>
              </a:ext>
            </a:extLst>
          </p:cNvPr>
          <p:cNvSpPr txBox="1"/>
          <p:nvPr/>
        </p:nvSpPr>
        <p:spPr>
          <a:xfrm>
            <a:off x="6788592" y="4698549"/>
            <a:ext cx="3253155" cy="58477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3200"/>
              <a:t>D. Virus.</a:t>
            </a:r>
            <a:endParaRPr lang="en-US" sz="3200" dirty="0"/>
          </a:p>
        </p:txBody>
      </p:sp>
      <p:sp>
        <p:nvSpPr>
          <p:cNvPr id="34" name="TextBox 33">
            <a:extLst>
              <a:ext uri="{FF2B5EF4-FFF2-40B4-BE49-F238E27FC236}">
                <a16:creationId xmlns:a16="http://schemas.microsoft.com/office/drawing/2014/main" id="{E22DDA00-6943-4BAE-8B27-E029CB11EA6C}"/>
              </a:ext>
            </a:extLst>
          </p:cNvPr>
          <p:cNvSpPr txBox="1"/>
          <p:nvPr/>
        </p:nvSpPr>
        <p:spPr>
          <a:xfrm>
            <a:off x="1899551" y="4472102"/>
            <a:ext cx="2867322" cy="1077218"/>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r>
              <a:rPr lang="vi-VN" sz="3200" dirty="0"/>
              <a:t>C. Nguyên sinh vật.</a:t>
            </a:r>
            <a:endParaRPr lang="en-US" sz="3200" dirty="0"/>
          </a:p>
        </p:txBody>
      </p:sp>
      <p:pic>
        <p:nvPicPr>
          <p:cNvPr id="35" name="Picture 34">
            <a:extLst>
              <a:ext uri="{FF2B5EF4-FFF2-40B4-BE49-F238E27FC236}">
                <a16:creationId xmlns:a16="http://schemas.microsoft.com/office/drawing/2014/main" id="{8EF80F2A-1412-4050-A45A-0A7C54859DD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928290" y="2568191"/>
            <a:ext cx="1180207" cy="1250097"/>
          </a:xfrm>
          <a:prstGeom prst="rect">
            <a:avLst/>
          </a:prstGeom>
        </p:spPr>
      </p:pic>
      <p:pic>
        <p:nvPicPr>
          <p:cNvPr id="36" name="Picture 35">
            <a:extLst>
              <a:ext uri="{FF2B5EF4-FFF2-40B4-BE49-F238E27FC236}">
                <a16:creationId xmlns:a16="http://schemas.microsoft.com/office/drawing/2014/main" id="{4DCFE13C-D7D0-40F6-A541-AE16D2FA38BF}"/>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903430" y="4385663"/>
            <a:ext cx="1180207" cy="1250097"/>
          </a:xfrm>
          <a:prstGeom prst="rect">
            <a:avLst/>
          </a:prstGeom>
        </p:spPr>
      </p:pic>
      <p:pic>
        <p:nvPicPr>
          <p:cNvPr id="37" name="Picture 36">
            <a:extLst>
              <a:ext uri="{FF2B5EF4-FFF2-40B4-BE49-F238E27FC236}">
                <a16:creationId xmlns:a16="http://schemas.microsoft.com/office/drawing/2014/main" id="{731B331C-A631-414D-B6D2-A38F9B8C539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899196" y="4379291"/>
            <a:ext cx="1180207" cy="1250097"/>
          </a:xfrm>
          <a:prstGeom prst="rect">
            <a:avLst/>
          </a:prstGeom>
        </p:spPr>
      </p:pic>
      <p:pic>
        <p:nvPicPr>
          <p:cNvPr id="38" name="Am-thanh-tra-loi-dung-www_nhacchuongvui_com.mp3">
            <a:hlinkClick r:id="" action="ppaction://media"/>
            <a:extLst>
              <a:ext uri="{FF2B5EF4-FFF2-40B4-BE49-F238E27FC236}">
                <a16:creationId xmlns:a16="http://schemas.microsoft.com/office/drawing/2014/main" id="{4047C2EE-DC0D-44F2-89D6-935FC1F0A7B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39" name="Dor">
            <a:extLst>
              <a:ext uri="{FF2B5EF4-FFF2-40B4-BE49-F238E27FC236}">
                <a16:creationId xmlns:a16="http://schemas.microsoft.com/office/drawing/2014/main" id="{5B89B960-DA21-4D5E-97BC-DB6C12B55DB8}"/>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981360" y="2360341"/>
            <a:ext cx="1206574" cy="1451193"/>
          </a:xfrm>
          <a:prstGeom prst="rect">
            <a:avLst/>
          </a:prstGeom>
        </p:spPr>
      </p:pic>
      <p:pic>
        <p:nvPicPr>
          <p:cNvPr id="40" name="Am-thanh-tra-loi-sai-www_nhacchuongvui_com.mp3">
            <a:hlinkClick r:id="" action="ppaction://media"/>
            <a:extLst>
              <a:ext uri="{FF2B5EF4-FFF2-40B4-BE49-F238E27FC236}">
                <a16:creationId xmlns:a16="http://schemas.microsoft.com/office/drawing/2014/main" id="{2E1C7DEB-39C0-403A-A1B4-1B109AA21568}"/>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41" name="Am-thanh-tra-loi-sai-www_nhacchuongvui_com.mp3">
            <a:hlinkClick r:id="" action="ppaction://media"/>
            <a:extLst>
              <a:ext uri="{FF2B5EF4-FFF2-40B4-BE49-F238E27FC236}">
                <a16:creationId xmlns:a16="http://schemas.microsoft.com/office/drawing/2014/main" id="{EA38FACB-2E84-4B09-8EC5-F62DF4A418F8}"/>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42" name="Am-thanh-tra-loi-sai-www_nhacchuongvui_com.mp3">
            <a:hlinkClick r:id="" action="ppaction://media"/>
            <a:extLst>
              <a:ext uri="{FF2B5EF4-FFF2-40B4-BE49-F238E27FC236}">
                <a16:creationId xmlns:a16="http://schemas.microsoft.com/office/drawing/2014/main" id="{94E3264F-7257-4E4F-A431-DC98359D82DC}"/>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43" name="Picture 42">
            <a:hlinkClick r:id="" action="ppaction://hlinkshowjump?jump=nextslide"/>
            <a:extLst>
              <a:ext uri="{FF2B5EF4-FFF2-40B4-BE49-F238E27FC236}">
                <a16:creationId xmlns:a16="http://schemas.microsoft.com/office/drawing/2014/main" id="{E63EB9A6-092B-4526-8DC9-E369460871BF}"/>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pic>
        <p:nvPicPr>
          <p:cNvPr id="44" name="Picture 43">
            <a:extLst>
              <a:ext uri="{FF2B5EF4-FFF2-40B4-BE49-F238E27FC236}">
                <a16:creationId xmlns:a16="http://schemas.microsoft.com/office/drawing/2014/main" id="{7A52CDBC-E862-499E-98DE-78FD1C615C06}"/>
              </a:ext>
            </a:extLst>
          </p:cNvPr>
          <p:cNvPicPr>
            <a:picLocks noChangeAspect="1"/>
          </p:cNvPicPr>
          <p:nvPr/>
        </p:nvPicPr>
        <p:blipFill>
          <a:blip r:embed="rId16"/>
          <a:stretch>
            <a:fillRect/>
          </a:stretch>
        </p:blipFill>
        <p:spPr>
          <a:xfrm>
            <a:off x="11225951" y="-5209"/>
            <a:ext cx="966049" cy="1077218"/>
          </a:xfrm>
          <a:prstGeom prst="rect">
            <a:avLst/>
          </a:prstGeom>
        </p:spPr>
      </p:pic>
    </p:spTree>
    <p:extLst>
      <p:ext uri="{BB962C8B-B14F-4D97-AF65-F5344CB8AC3E}">
        <p14:creationId xmlns:p14="http://schemas.microsoft.com/office/powerpoint/2010/main" val="385531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 presetClass="mediacall" presetSubtype="0" fill="hold" nodeType="withEffect">
                                  <p:stCondLst>
                                    <p:cond delay="0"/>
                                  </p:stCondLst>
                                  <p:childTnLst>
                                    <p:cmd type="call" cmd="playFrom(0.0)">
                                      <p:cBhvr>
                                        <p:cTn id="9" dur="8085" fill="hold"/>
                                        <p:tgtEl>
                                          <p:spTgt spid="38"/>
                                        </p:tgtEl>
                                      </p:cBhvr>
                                    </p:cmd>
                                  </p:childTnLst>
                                </p:cTn>
                              </p:par>
                              <p:par>
                                <p:cTn id="10" presetID="1" presetClass="emph" presetSubtype="2" fill="hold" nodeType="withEffect">
                                  <p:stCondLst>
                                    <p:cond delay="0"/>
                                  </p:stCondLst>
                                  <p:childTnLst>
                                    <p:animClr clrSpc="rgb" dir="cw">
                                      <p:cBhvr>
                                        <p:cTn id="11" dur="2000" fill="hold"/>
                                        <p:tgtEl>
                                          <p:spTgt spid="27"/>
                                        </p:tgtEl>
                                        <p:attrNameLst>
                                          <p:attrName>fillcolor</p:attrName>
                                        </p:attrNameLst>
                                      </p:cBhvr>
                                      <p:to>
                                        <a:srgbClr val="00B050"/>
                                      </p:to>
                                    </p:animClr>
                                    <p:set>
                                      <p:cBhvr>
                                        <p:cTn id="12" dur="2000" fill="hold"/>
                                        <p:tgtEl>
                                          <p:spTgt spid="27"/>
                                        </p:tgtEl>
                                        <p:attrNameLst>
                                          <p:attrName>fill.type</p:attrName>
                                        </p:attrNameLst>
                                      </p:cBhvr>
                                      <p:to>
                                        <p:strVal val="solid"/>
                                      </p:to>
                                    </p:set>
                                    <p:set>
                                      <p:cBhvr>
                                        <p:cTn id="13" dur="2000" fill="hold"/>
                                        <p:tgtEl>
                                          <p:spTgt spid="27"/>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14" restart="whenNotActive" fill="hold" evtFilter="cancelBubble" nodeType="interactiveSeq">
                <p:stCondLst>
                  <p:cond evt="onClick" delay="0">
                    <p:tgtEl>
                      <p:spTgt spid="3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 presetClass="emph" presetSubtype="2" fill="hold" nodeType="withEffect">
                                  <p:stCondLst>
                                    <p:cond delay="0"/>
                                  </p:stCondLst>
                                  <p:childTnLst>
                                    <p:animClr clrSpc="rgb" dir="cw">
                                      <p:cBhvr>
                                        <p:cTn id="21" dur="2000" fill="hold"/>
                                        <p:tgtEl>
                                          <p:spTgt spid="30"/>
                                        </p:tgtEl>
                                        <p:attrNameLst>
                                          <p:attrName>fillcolor</p:attrName>
                                        </p:attrNameLst>
                                      </p:cBhvr>
                                      <p:to>
                                        <a:srgbClr val="FF0000"/>
                                      </p:to>
                                    </p:animClr>
                                    <p:set>
                                      <p:cBhvr>
                                        <p:cTn id="22" dur="2000" fill="hold"/>
                                        <p:tgtEl>
                                          <p:spTgt spid="30"/>
                                        </p:tgtEl>
                                        <p:attrNameLst>
                                          <p:attrName>fill.type</p:attrName>
                                        </p:attrNameLst>
                                      </p:cBhvr>
                                      <p:to>
                                        <p:strVal val="solid"/>
                                      </p:to>
                                    </p:set>
                                    <p:set>
                                      <p:cBhvr>
                                        <p:cTn id="23" dur="2000" fill="hold"/>
                                        <p:tgtEl>
                                          <p:spTgt spid="30"/>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150" fill="hold"/>
                                        <p:tgtEl>
                                          <p:spTgt spid="40"/>
                                        </p:tgtEl>
                                      </p:cBhvr>
                                    </p:cmd>
                                  </p:childTnLst>
                                </p:cTn>
                              </p:par>
                            </p:childTnLst>
                          </p:cTn>
                        </p:par>
                        <p:par>
                          <p:cTn id="26" fill="hold">
                            <p:stCondLst>
                              <p:cond delay="8150"/>
                            </p:stCondLst>
                            <p:childTnLst>
                              <p:par>
                                <p:cTn id="27" presetID="14" presetClass="exit" presetSubtype="10" fill="hold" grpId="1" nodeType="afterEffect">
                                  <p:stCondLst>
                                    <p:cond delay="0"/>
                                  </p:stCondLst>
                                  <p:childTnLst>
                                    <p:animEffect transition="out" filter="randombar(horizontal)">
                                      <p:cBhvr>
                                        <p:cTn id="28" dur="500"/>
                                        <p:tgtEl>
                                          <p:spTgt spid="32"/>
                                        </p:tgtEl>
                                      </p:cBhvr>
                                    </p:animEffect>
                                    <p:set>
                                      <p:cBhvr>
                                        <p:cTn id="29" dur="1" fill="hold">
                                          <p:stCondLst>
                                            <p:cond delay="499"/>
                                          </p:stCondLst>
                                        </p:cTn>
                                        <p:tgtEl>
                                          <p:spTgt spid="32"/>
                                        </p:tgtEl>
                                        <p:attrNameLst>
                                          <p:attrName>style.visibility</p:attrName>
                                        </p:attrNameLst>
                                      </p:cBhvr>
                                      <p:to>
                                        <p:strVal val="hidden"/>
                                      </p:to>
                                    </p:set>
                                  </p:childTnLst>
                                </p:cTn>
                              </p:par>
                              <p:par>
                                <p:cTn id="30" presetID="14" presetClass="exit" presetSubtype="10" fill="hold" grpId="1" nodeType="withEffect">
                                  <p:stCondLst>
                                    <p:cond delay="0"/>
                                  </p:stCondLst>
                                  <p:childTnLst>
                                    <p:animEffect transition="out" filter="randombar(horizontal)">
                                      <p:cBhvr>
                                        <p:cTn id="31" dur="500"/>
                                        <p:tgtEl>
                                          <p:spTgt spid="30"/>
                                        </p:tgtEl>
                                      </p:cBhvr>
                                    </p:animEffect>
                                    <p:set>
                                      <p:cBhvr>
                                        <p:cTn id="32" dur="1" fill="hold">
                                          <p:stCondLst>
                                            <p:cond delay="499"/>
                                          </p:stCondLst>
                                        </p:cTn>
                                        <p:tgtEl>
                                          <p:spTgt spid="30"/>
                                        </p:tgtEl>
                                        <p:attrNameLst>
                                          <p:attrName>style.visibility</p:attrName>
                                        </p:attrNameLst>
                                      </p:cBhvr>
                                      <p:to>
                                        <p:strVal val="hidden"/>
                                      </p:to>
                                    </p:set>
                                  </p:childTnLst>
                                </p:cTn>
                              </p:par>
                              <p:par>
                                <p:cTn id="33" presetID="14" presetClass="exit" presetSubtype="10" fill="hold" nodeType="withEffect">
                                  <p:stCondLst>
                                    <p:cond delay="0"/>
                                  </p:stCondLst>
                                  <p:childTnLst>
                                    <p:animEffect transition="out" filter="randombar(horizontal)">
                                      <p:cBhvr>
                                        <p:cTn id="34" dur="500"/>
                                        <p:tgtEl>
                                          <p:spTgt spid="35"/>
                                        </p:tgtEl>
                                      </p:cBhvr>
                                    </p:animEffect>
                                    <p:set>
                                      <p:cBhvr>
                                        <p:cTn id="35"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6" restart="whenNotActive" fill="hold" evtFilter="cancelBubble" nodeType="interactiveSeq">
                <p:stCondLst>
                  <p:cond evt="onClick" delay="0">
                    <p:tgtEl>
                      <p:spTgt spid="3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par>
                                <p:cTn id="42" presetID="1" presetClass="emph" presetSubtype="2" fill="hold" nodeType="withEffect">
                                  <p:stCondLst>
                                    <p:cond delay="0"/>
                                  </p:stCondLst>
                                  <p:childTnLst>
                                    <p:animClr clrSpc="rgb" dir="cw">
                                      <p:cBhvr>
                                        <p:cTn id="43" dur="2000" fill="hold"/>
                                        <p:tgtEl>
                                          <p:spTgt spid="29"/>
                                        </p:tgtEl>
                                        <p:attrNameLst>
                                          <p:attrName>fillcolor</p:attrName>
                                        </p:attrNameLst>
                                      </p:cBhvr>
                                      <p:to>
                                        <a:srgbClr val="FF0000"/>
                                      </p:to>
                                    </p:animClr>
                                    <p:set>
                                      <p:cBhvr>
                                        <p:cTn id="44" dur="2000" fill="hold"/>
                                        <p:tgtEl>
                                          <p:spTgt spid="29"/>
                                        </p:tgtEl>
                                        <p:attrNameLst>
                                          <p:attrName>fill.type</p:attrName>
                                        </p:attrNameLst>
                                      </p:cBhvr>
                                      <p:to>
                                        <p:strVal val="solid"/>
                                      </p:to>
                                    </p:set>
                                    <p:set>
                                      <p:cBhvr>
                                        <p:cTn id="45" dur="2000" fill="hold"/>
                                        <p:tgtEl>
                                          <p:spTgt spid="29"/>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42"/>
                                        </p:tgtEl>
                                      </p:cBhvr>
                                    </p:cmd>
                                  </p:childTnLst>
                                </p:cTn>
                              </p:par>
                            </p:childTnLst>
                          </p:cTn>
                        </p:par>
                        <p:par>
                          <p:cTn id="48" fill="hold">
                            <p:stCondLst>
                              <p:cond delay="8150"/>
                            </p:stCondLst>
                            <p:childTnLst>
                              <p:par>
                                <p:cTn id="49" presetID="14" presetClass="exit" presetSubtype="10" fill="hold" nodeType="afterEffect">
                                  <p:stCondLst>
                                    <p:cond delay="0"/>
                                  </p:stCondLst>
                                  <p:childTnLst>
                                    <p:animEffect transition="out" filter="randombar(horizontal)">
                                      <p:cBhvr>
                                        <p:cTn id="50" dur="500"/>
                                        <p:tgtEl>
                                          <p:spTgt spid="37"/>
                                        </p:tgtEl>
                                      </p:cBhvr>
                                    </p:animEffect>
                                    <p:set>
                                      <p:cBhvr>
                                        <p:cTn id="51" dur="1" fill="hold">
                                          <p:stCondLst>
                                            <p:cond delay="499"/>
                                          </p:stCondLst>
                                        </p:cTn>
                                        <p:tgtEl>
                                          <p:spTgt spid="37"/>
                                        </p:tgtEl>
                                        <p:attrNameLst>
                                          <p:attrName>style.visibility</p:attrName>
                                        </p:attrNameLst>
                                      </p:cBhvr>
                                      <p:to>
                                        <p:strVal val="hidden"/>
                                      </p:to>
                                    </p:set>
                                  </p:childTnLst>
                                </p:cTn>
                              </p:par>
                              <p:par>
                                <p:cTn id="52" presetID="14" presetClass="exit" presetSubtype="10" fill="hold" grpId="1" nodeType="withEffect">
                                  <p:stCondLst>
                                    <p:cond delay="0"/>
                                  </p:stCondLst>
                                  <p:childTnLst>
                                    <p:animEffect transition="out" filter="randombar(horizontal)">
                                      <p:cBhvr>
                                        <p:cTn id="53" dur="500"/>
                                        <p:tgtEl>
                                          <p:spTgt spid="34"/>
                                        </p:tgtEl>
                                      </p:cBhvr>
                                    </p:animEffect>
                                    <p:set>
                                      <p:cBhvr>
                                        <p:cTn id="54" dur="1" fill="hold">
                                          <p:stCondLst>
                                            <p:cond delay="499"/>
                                          </p:stCondLst>
                                        </p:cTn>
                                        <p:tgtEl>
                                          <p:spTgt spid="34"/>
                                        </p:tgtEl>
                                        <p:attrNameLst>
                                          <p:attrName>style.visibility</p:attrName>
                                        </p:attrNameLst>
                                      </p:cBhvr>
                                      <p:to>
                                        <p:strVal val="hidden"/>
                                      </p:to>
                                    </p:set>
                                  </p:childTnLst>
                                </p:cTn>
                              </p:par>
                              <p:par>
                                <p:cTn id="55" presetID="14" presetClass="exit" presetSubtype="10" fill="hold" grpId="1" nodeType="withEffect">
                                  <p:stCondLst>
                                    <p:cond delay="0"/>
                                  </p:stCondLst>
                                  <p:childTnLst>
                                    <p:animEffect transition="out" filter="randombar(horizontal)">
                                      <p:cBhvr>
                                        <p:cTn id="56" dur="500"/>
                                        <p:tgtEl>
                                          <p:spTgt spid="29"/>
                                        </p:tgtEl>
                                      </p:cBhvr>
                                    </p:animEffect>
                                    <p:set>
                                      <p:cBhvr>
                                        <p:cTn id="57"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58" restart="whenNotActive" fill="hold" evtFilter="cancelBubble" nodeType="interactiveSeq">
                <p:stCondLst>
                  <p:cond evt="onClick" delay="0">
                    <p:tgtEl>
                      <p:spTgt spid="33"/>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par>
                                <p:cTn id="64" presetID="1" presetClass="mediacall" presetSubtype="0" fill="hold" nodeType="withEffect">
                                  <p:stCondLst>
                                    <p:cond delay="0"/>
                                  </p:stCondLst>
                                  <p:childTnLst>
                                    <p:cmd type="call" cmd="playFrom(0.0)">
                                      <p:cBhvr>
                                        <p:cTn id="65" dur="8150" fill="hold"/>
                                        <p:tgtEl>
                                          <p:spTgt spid="41"/>
                                        </p:tgtEl>
                                      </p:cBhvr>
                                    </p:cmd>
                                  </p:childTnLst>
                                </p:cTn>
                              </p:par>
                              <p:par>
                                <p:cTn id="66" presetID="1" presetClass="emph" presetSubtype="2" fill="hold" nodeType="withEffect">
                                  <p:stCondLst>
                                    <p:cond delay="0"/>
                                  </p:stCondLst>
                                  <p:childTnLst>
                                    <p:animClr clrSpc="rgb" dir="cw">
                                      <p:cBhvr>
                                        <p:cTn id="67" dur="2000" fill="hold"/>
                                        <p:tgtEl>
                                          <p:spTgt spid="28"/>
                                        </p:tgtEl>
                                        <p:attrNameLst>
                                          <p:attrName>fillcolor</p:attrName>
                                        </p:attrNameLst>
                                      </p:cBhvr>
                                      <p:to>
                                        <a:srgbClr val="FF0000"/>
                                      </p:to>
                                    </p:animClr>
                                    <p:set>
                                      <p:cBhvr>
                                        <p:cTn id="68" dur="2000" fill="hold"/>
                                        <p:tgtEl>
                                          <p:spTgt spid="28"/>
                                        </p:tgtEl>
                                        <p:attrNameLst>
                                          <p:attrName>fill.type</p:attrName>
                                        </p:attrNameLst>
                                      </p:cBhvr>
                                      <p:to>
                                        <p:strVal val="solid"/>
                                      </p:to>
                                    </p:set>
                                    <p:set>
                                      <p:cBhvr>
                                        <p:cTn id="69" dur="2000" fill="hold"/>
                                        <p:tgtEl>
                                          <p:spTgt spid="28"/>
                                        </p:tgtEl>
                                        <p:attrNameLst>
                                          <p:attrName>fill.on</p:attrName>
                                        </p:attrNameLst>
                                      </p:cBhvr>
                                      <p:to>
                                        <p:strVal val="true"/>
                                      </p:to>
                                    </p:set>
                                  </p:childTnLst>
                                </p:cTn>
                              </p:par>
                            </p:childTnLst>
                          </p:cTn>
                        </p:par>
                        <p:par>
                          <p:cTn id="70" fill="hold">
                            <p:stCondLst>
                              <p:cond delay="8150"/>
                            </p:stCondLst>
                            <p:childTnLst>
                              <p:par>
                                <p:cTn id="71" presetID="14" presetClass="exit" presetSubtype="10" fill="hold" grpId="1" nodeType="afterEffect">
                                  <p:stCondLst>
                                    <p:cond delay="0"/>
                                  </p:stCondLst>
                                  <p:childTnLst>
                                    <p:animEffect transition="out" filter="randombar(horizontal)">
                                      <p:cBhvr>
                                        <p:cTn id="72" dur="500"/>
                                        <p:tgtEl>
                                          <p:spTgt spid="33"/>
                                        </p:tgtEl>
                                      </p:cBhvr>
                                    </p:animEffect>
                                    <p:set>
                                      <p:cBhvr>
                                        <p:cTn id="73" dur="1" fill="hold">
                                          <p:stCondLst>
                                            <p:cond delay="499"/>
                                          </p:stCondLst>
                                        </p:cTn>
                                        <p:tgtEl>
                                          <p:spTgt spid="33"/>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36"/>
                                        </p:tgtEl>
                                      </p:cBhvr>
                                    </p:animEffect>
                                    <p:set>
                                      <p:cBhvr>
                                        <p:cTn id="76" dur="1" fill="hold">
                                          <p:stCondLst>
                                            <p:cond delay="499"/>
                                          </p:stCondLst>
                                        </p:cTn>
                                        <p:tgtEl>
                                          <p:spTgt spid="36"/>
                                        </p:tgtEl>
                                        <p:attrNameLst>
                                          <p:attrName>style.visibility</p:attrName>
                                        </p:attrNameLst>
                                      </p:cBhvr>
                                      <p:to>
                                        <p:strVal val="hidden"/>
                                      </p:to>
                                    </p:set>
                                  </p:childTnLst>
                                </p:cTn>
                              </p:par>
                              <p:par>
                                <p:cTn id="77" presetID="14" presetClass="exit" presetSubtype="10" fill="hold" grpId="1" nodeType="withEffect">
                                  <p:stCondLst>
                                    <p:cond delay="0"/>
                                  </p:stCondLst>
                                  <p:childTnLst>
                                    <p:animEffect transition="out" filter="randombar(horizontal)">
                                      <p:cBhvr>
                                        <p:cTn id="78" dur="500"/>
                                        <p:tgtEl>
                                          <p:spTgt spid="28"/>
                                        </p:tgtEl>
                                      </p:cBhvr>
                                    </p:animEffect>
                                    <p:set>
                                      <p:cBhvr>
                                        <p:cTn id="79"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80" restart="whenNotActive" fill="hold" evtFilter="cancelBubble" nodeType="interactiveSeq">
                <p:stCondLst>
                  <p:cond evt="onClick" delay="0">
                    <p:tgtEl>
                      <p:spTgt spid="39"/>
                    </p:tgtEl>
                  </p:cond>
                </p:stCondLst>
                <p:endSync evt="end" delay="0">
                  <p:rtn val="all"/>
                </p:endSync>
                <p:childTnLst>
                  <p:par>
                    <p:cTn id="81" fill="hold">
                      <p:stCondLst>
                        <p:cond delay="0"/>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audio>
              <p:cMediaNode vol="80000">
                <p:cTn id="85" fill="hold" display="0">
                  <p:stCondLst>
                    <p:cond delay="indefinite"/>
                  </p:stCondLst>
                  <p:endCondLst>
                    <p:cond evt="onStopAudio" delay="0">
                      <p:tgtEl>
                        <p:sldTgt/>
                      </p:tgtEl>
                    </p:cond>
                  </p:endCondLst>
                </p:cTn>
                <p:tgtEl>
                  <p:spTgt spid="38"/>
                </p:tgtEl>
              </p:cMediaNode>
            </p:audio>
            <p:audio>
              <p:cMediaNode vol="80000">
                <p:cTn id="86" fill="hold" display="0">
                  <p:stCondLst>
                    <p:cond delay="indefinite"/>
                  </p:stCondLst>
                  <p:endCondLst>
                    <p:cond evt="onStopAudio" delay="0">
                      <p:tgtEl>
                        <p:sldTgt/>
                      </p:tgtEl>
                    </p:cond>
                  </p:endCondLst>
                </p:cTn>
                <p:tgtEl>
                  <p:spTgt spid="40"/>
                </p:tgtEl>
              </p:cMediaNode>
            </p:audio>
            <p:audio>
              <p:cMediaNode vol="80000">
                <p:cTn id="87" fill="hold" display="0">
                  <p:stCondLst>
                    <p:cond delay="indefinite"/>
                  </p:stCondLst>
                  <p:endCondLst>
                    <p:cond evt="onStopAudio" delay="0">
                      <p:tgtEl>
                        <p:sldTgt/>
                      </p:tgtEl>
                    </p:cond>
                  </p:endCondLst>
                </p:cTn>
                <p:tgtEl>
                  <p:spTgt spid="41"/>
                </p:tgtEl>
              </p:cMediaNode>
            </p:audio>
            <p:audio>
              <p:cMediaNode vol="80000">
                <p:cTn id="88" fill="hold" display="0">
                  <p:stCondLst>
                    <p:cond delay="indefinite"/>
                  </p:stCondLst>
                  <p:endCondLst>
                    <p:cond evt="onStopAudio" delay="0">
                      <p:tgtEl>
                        <p:sldTgt/>
                      </p:tgtEl>
                    </p:cond>
                  </p:endCondLst>
                </p:cTn>
                <p:tgtEl>
                  <p:spTgt spid="42"/>
                </p:tgtEl>
              </p:cMediaNode>
            </p:audio>
          </p:childTnLst>
        </p:cTn>
      </p:par>
    </p:tnLst>
    <p:bldLst>
      <p:bldP spid="28" grpId="1" animBg="1"/>
      <p:bldP spid="29" grpId="1" animBg="1"/>
      <p:bldP spid="30" grpId="1" animBg="1"/>
      <p:bldP spid="32" grpId="1"/>
      <p:bldP spid="33" grpId="1"/>
      <p:bldP spid="34" grpId="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0679F47E-A87A-4133-87BC-C0A3A0EB2B8D}"/>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pic>
        <p:nvPicPr>
          <p:cNvPr id="12" name="Picture 11" descr="A stack of books with open pages&#10;&#10;Description automatically generated">
            <a:extLst>
              <a:ext uri="{FF2B5EF4-FFF2-40B4-BE49-F238E27FC236}">
                <a16:creationId xmlns:a16="http://schemas.microsoft.com/office/drawing/2014/main" id="{ECF111D4-D7C5-42E0-AE86-BCEB95663D64}"/>
              </a:ext>
            </a:extLst>
          </p:cNvPr>
          <p:cNvPicPr>
            <a:picLocks noChangeAspect="1"/>
          </p:cNvPicPr>
          <p:nvPr/>
        </p:nvPicPr>
        <p:blipFill>
          <a:blip r:embed="rId4"/>
          <a:stretch>
            <a:fillRect/>
          </a:stretch>
        </p:blipFill>
        <p:spPr>
          <a:xfrm>
            <a:off x="5058332" y="4705350"/>
            <a:ext cx="2075335" cy="1273751"/>
          </a:xfrm>
          <a:prstGeom prst="rect">
            <a:avLst/>
          </a:prstGeom>
        </p:spPr>
      </p:pic>
      <p:sp>
        <p:nvSpPr>
          <p:cNvPr id="13" name="Text Placeholder 1">
            <a:extLst>
              <a:ext uri="{FF2B5EF4-FFF2-40B4-BE49-F238E27FC236}">
                <a16:creationId xmlns:a16="http://schemas.microsoft.com/office/drawing/2014/main" id="{1B006F5F-E8A7-47D3-9F3F-9B6B8F32F30A}"/>
              </a:ext>
            </a:extLst>
          </p:cNvPr>
          <p:cNvSpPr>
            <a:spLocks noGrp="1"/>
          </p:cNvSpPr>
          <p:nvPr>
            <p:ph type="body" idx="1"/>
          </p:nvPr>
        </p:nvSpPr>
        <p:spPr>
          <a:xfrm>
            <a:off x="2463000" y="1631649"/>
            <a:ext cx="7266000" cy="812713"/>
          </a:xfrm>
        </p:spPr>
        <p:txBody>
          <a:bodyPr>
            <a:noAutofit/>
          </a:bodyPr>
          <a:lstStyle/>
          <a:p>
            <a:pPr marL="101598" indent="0" algn="ctr">
              <a:buNone/>
            </a:pPr>
            <a:r>
              <a:rPr lang="en-US" sz="4000" b="1" i="0" dirty="0">
                <a:solidFill>
                  <a:schemeClr val="accent2"/>
                </a:solidFill>
                <a:latin typeface="UTM Avo" panose="02040603050506020204" pitchFamily="18" charset="0"/>
              </a:rPr>
              <a:t>Hướng dẫn về nhà</a:t>
            </a:r>
          </a:p>
        </p:txBody>
      </p:sp>
      <p:grpSp>
        <p:nvGrpSpPr>
          <p:cNvPr id="14" name="Google Shape;340;p31">
            <a:extLst>
              <a:ext uri="{FF2B5EF4-FFF2-40B4-BE49-F238E27FC236}">
                <a16:creationId xmlns:a16="http://schemas.microsoft.com/office/drawing/2014/main" id="{411769F4-4BB8-49C0-9AAD-2EF550398DDE}"/>
              </a:ext>
            </a:extLst>
          </p:cNvPr>
          <p:cNvGrpSpPr/>
          <p:nvPr/>
        </p:nvGrpSpPr>
        <p:grpSpPr>
          <a:xfrm>
            <a:off x="6337264" y="2627432"/>
            <a:ext cx="4443793" cy="2077918"/>
            <a:chOff x="5554842" y="1189775"/>
            <a:chExt cx="3874500" cy="1811716"/>
          </a:xfrm>
        </p:grpSpPr>
        <p:sp>
          <p:nvSpPr>
            <p:cNvPr id="15" name="Google Shape;341;p31">
              <a:extLst>
                <a:ext uri="{FF2B5EF4-FFF2-40B4-BE49-F238E27FC236}">
                  <a16:creationId xmlns:a16="http://schemas.microsoft.com/office/drawing/2014/main" id="{9A01A9FB-0FC4-4A36-940D-235CB439095B}"/>
                </a:ext>
              </a:extLst>
            </p:cNvPr>
            <p:cNvSpPr/>
            <p:nvPr/>
          </p:nvSpPr>
          <p:spPr>
            <a:xfrm>
              <a:off x="5632317" y="1189775"/>
              <a:ext cx="3305700" cy="669000"/>
            </a:xfrm>
            <a:prstGeom prst="chevron">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lgn="ctr"/>
              <a:r>
                <a:rPr lang="en-US" sz="2667" b="1" dirty="0">
                  <a:solidFill>
                    <a:schemeClr val="dk1"/>
                  </a:solidFill>
                  <a:latin typeface="UTM Avo" panose="02040603050506020204" pitchFamily="18" charset="0"/>
                  <a:ea typeface="Amatic SC"/>
                  <a:cs typeface="Amatic SC"/>
                  <a:sym typeface="Amatic SC"/>
                </a:rPr>
                <a:t>Tìm</a:t>
              </a:r>
              <a:r>
                <a:rPr lang="en" sz="2667" b="1" dirty="0">
                  <a:solidFill>
                    <a:schemeClr val="dk1"/>
                  </a:solidFill>
                  <a:latin typeface="UTM Avo" panose="02040603050506020204" pitchFamily="18" charset="0"/>
                  <a:ea typeface="Amatic SC"/>
                  <a:cs typeface="Amatic SC"/>
                  <a:sym typeface="Amatic SC"/>
                </a:rPr>
                <a:t> hiểu bài</a:t>
              </a:r>
              <a:endParaRPr sz="2667" b="1" dirty="0">
                <a:solidFill>
                  <a:schemeClr val="dk1"/>
                </a:solidFill>
                <a:latin typeface="UTM Avo" panose="02040603050506020204" pitchFamily="18" charset="0"/>
                <a:ea typeface="Amatic SC"/>
                <a:cs typeface="Amatic SC"/>
                <a:sym typeface="Amatic SC"/>
              </a:endParaRPr>
            </a:p>
          </p:txBody>
        </p:sp>
        <p:sp>
          <p:nvSpPr>
            <p:cNvPr id="16" name="Google Shape;342;p31">
              <a:extLst>
                <a:ext uri="{FF2B5EF4-FFF2-40B4-BE49-F238E27FC236}">
                  <a16:creationId xmlns:a16="http://schemas.microsoft.com/office/drawing/2014/main" id="{AB932B03-BDF7-4CBD-BAE8-D2E374BDE0C1}"/>
                </a:ext>
              </a:extLst>
            </p:cNvPr>
            <p:cNvSpPr txBox="1"/>
            <p:nvPr/>
          </p:nvSpPr>
          <p:spPr>
            <a:xfrm>
              <a:off x="5554842" y="2057124"/>
              <a:ext cx="3874500" cy="944367"/>
            </a:xfrm>
            <a:prstGeom prst="rect">
              <a:avLst/>
            </a:prstGeom>
            <a:noFill/>
            <a:ln>
              <a:noFill/>
            </a:ln>
          </p:spPr>
          <p:txBody>
            <a:bodyPr spcFirstLastPara="1" wrap="square" lIns="121900" tIns="121900" rIns="121900" bIns="121900" anchor="t" anchorCtr="0">
              <a:noAutofit/>
            </a:bodyPr>
            <a:lstStyle/>
            <a:p>
              <a:pPr>
                <a:lnSpc>
                  <a:spcPts val="2933"/>
                </a:lnSpc>
                <a:spcBef>
                  <a:spcPts val="267"/>
                </a:spcBef>
                <a:spcAft>
                  <a:spcPts val="267"/>
                </a:spcAft>
              </a:pPr>
              <a:r>
                <a:rPr lang="vi-VN" sz="3200">
                  <a:solidFill>
                    <a:schemeClr val="dk1"/>
                  </a:solidFill>
                  <a:latin typeface="UTM Avo" panose="02040603050506020204" pitchFamily="18" charset="0"/>
                  <a:ea typeface="Nunito"/>
                  <a:cs typeface="Nunito"/>
                  <a:sym typeface="Nunito"/>
                </a:rPr>
                <a:t>Đọc trước </a:t>
              </a:r>
              <a:r>
                <a:rPr lang="vi-VN" sz="3200" b="1">
                  <a:solidFill>
                    <a:schemeClr val="dk1"/>
                  </a:solidFill>
                  <a:latin typeface="UTM Avo" panose="02040603050506020204" pitchFamily="18" charset="0"/>
                  <a:ea typeface="Nunito"/>
                  <a:cs typeface="Nunito"/>
                  <a:sym typeface="Nunito"/>
                </a:rPr>
                <a:t>Bài 19. Đa dạng thực vật.</a:t>
              </a:r>
              <a:endParaRPr sz="3200" b="1" dirty="0">
                <a:solidFill>
                  <a:schemeClr val="dk1"/>
                </a:solidFill>
                <a:latin typeface="UTM Avo" panose="02040603050506020204" pitchFamily="18" charset="0"/>
                <a:ea typeface="Nunito"/>
                <a:cs typeface="Nunito"/>
                <a:sym typeface="Nunito"/>
              </a:endParaRPr>
            </a:p>
          </p:txBody>
        </p:sp>
      </p:grpSp>
      <p:grpSp>
        <p:nvGrpSpPr>
          <p:cNvPr id="17" name="Google Shape;343;p31">
            <a:extLst>
              <a:ext uri="{FF2B5EF4-FFF2-40B4-BE49-F238E27FC236}">
                <a16:creationId xmlns:a16="http://schemas.microsoft.com/office/drawing/2014/main" id="{2769DA7E-6106-4D08-AF10-007CAA9CE886}"/>
              </a:ext>
            </a:extLst>
          </p:cNvPr>
          <p:cNvGrpSpPr/>
          <p:nvPr/>
        </p:nvGrpSpPr>
        <p:grpSpPr>
          <a:xfrm>
            <a:off x="1893471" y="2627690"/>
            <a:ext cx="4443793" cy="2077660"/>
            <a:chOff x="-327452" y="1189999"/>
            <a:chExt cx="3874500" cy="1811492"/>
          </a:xfrm>
        </p:grpSpPr>
        <p:sp>
          <p:nvSpPr>
            <p:cNvPr id="18" name="Google Shape;344;p31">
              <a:extLst>
                <a:ext uri="{FF2B5EF4-FFF2-40B4-BE49-F238E27FC236}">
                  <a16:creationId xmlns:a16="http://schemas.microsoft.com/office/drawing/2014/main" id="{BACA0158-CBEB-4508-B7B5-8FDF746E2143}"/>
                </a:ext>
              </a:extLst>
            </p:cNvPr>
            <p:cNvSpPr/>
            <p:nvPr/>
          </p:nvSpPr>
          <p:spPr>
            <a:xfrm>
              <a:off x="-327452" y="1189999"/>
              <a:ext cx="3874500" cy="669000"/>
            </a:xfrm>
            <a:prstGeom prst="homePlate">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lgn="ctr"/>
              <a:r>
                <a:rPr lang="en" sz="2667" b="1" dirty="0">
                  <a:solidFill>
                    <a:schemeClr val="dk1"/>
                  </a:solidFill>
                  <a:latin typeface="UTM Avo" panose="02040603050506020204" pitchFamily="18" charset="0"/>
                  <a:ea typeface="Amatic SC"/>
                  <a:cs typeface="Amatic SC"/>
                  <a:sym typeface="Amatic SC"/>
                </a:rPr>
                <a:t>Làm bài tập</a:t>
              </a:r>
              <a:endParaRPr sz="2667" b="1" dirty="0">
                <a:solidFill>
                  <a:schemeClr val="dk1"/>
                </a:solidFill>
                <a:latin typeface="UTM Avo" panose="02040603050506020204" pitchFamily="18" charset="0"/>
                <a:ea typeface="Amatic SC"/>
                <a:cs typeface="Amatic SC"/>
                <a:sym typeface="Amatic SC"/>
              </a:endParaRPr>
            </a:p>
          </p:txBody>
        </p:sp>
        <p:sp>
          <p:nvSpPr>
            <p:cNvPr id="19" name="Google Shape;345;p31">
              <a:extLst>
                <a:ext uri="{FF2B5EF4-FFF2-40B4-BE49-F238E27FC236}">
                  <a16:creationId xmlns:a16="http://schemas.microsoft.com/office/drawing/2014/main" id="{3DFFBB3A-B4C3-4B16-9E1C-40BEC4B68834}"/>
                </a:ext>
              </a:extLst>
            </p:cNvPr>
            <p:cNvSpPr txBox="1"/>
            <p:nvPr/>
          </p:nvSpPr>
          <p:spPr>
            <a:xfrm>
              <a:off x="-248215" y="2057126"/>
              <a:ext cx="3584907" cy="944365"/>
            </a:xfrm>
            <a:prstGeom prst="rect">
              <a:avLst/>
            </a:prstGeom>
            <a:noFill/>
            <a:ln>
              <a:noFill/>
            </a:ln>
          </p:spPr>
          <p:txBody>
            <a:bodyPr spcFirstLastPara="1" wrap="square" lIns="121900" tIns="121900" rIns="121900" bIns="121900" anchor="t" anchorCtr="0">
              <a:noAutofit/>
            </a:bodyPr>
            <a:lstStyle/>
            <a:p>
              <a:pPr>
                <a:lnSpc>
                  <a:spcPts val="2933"/>
                </a:lnSpc>
                <a:spcBef>
                  <a:spcPts val="267"/>
                </a:spcBef>
                <a:spcAft>
                  <a:spcPts val="267"/>
                </a:spcAft>
              </a:pPr>
              <a:r>
                <a:rPr lang="en-US" sz="3200">
                  <a:solidFill>
                    <a:schemeClr val="dk1"/>
                  </a:solidFill>
                  <a:latin typeface="UTM Avo" panose="02040603050506020204" pitchFamily="18" charset="0"/>
                  <a:ea typeface="Nunito"/>
                  <a:cs typeface="Nunito"/>
                  <a:sym typeface="Nunito"/>
                </a:rPr>
                <a:t>Làm bài tập trong Sách bài tập</a:t>
              </a:r>
              <a:r>
                <a:rPr lang="vi-VN" sz="3200">
                  <a:solidFill>
                    <a:schemeClr val="dk1"/>
                  </a:solidFill>
                  <a:latin typeface="UTM Avo" panose="02040603050506020204" pitchFamily="18" charset="0"/>
                  <a:ea typeface="Nunito"/>
                  <a:cs typeface="Nunito"/>
                  <a:sym typeface="Nunito"/>
                </a:rPr>
                <a:t>.</a:t>
              </a:r>
              <a:endParaRPr sz="3200" dirty="0">
                <a:solidFill>
                  <a:schemeClr val="dk1"/>
                </a:solidFill>
                <a:latin typeface="UTM Avo" panose="02040603050506020204" pitchFamily="18" charset="0"/>
                <a:ea typeface="Nunito"/>
                <a:cs typeface="Nunito"/>
                <a:sym typeface="Nunito"/>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2224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404</TotalTime>
  <Words>990</Words>
  <Application>Microsoft Office PowerPoint</Application>
  <PresentationFormat>Widescreen</PresentationFormat>
  <Paragraphs>96</Paragraphs>
  <Slides>27</Slides>
  <Notes>25</Notes>
  <HiddenSlides>0</HiddenSlides>
  <MMClips>21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Arial</vt:lpstr>
      <vt:lpstr>Calibri</vt:lpstr>
      <vt:lpstr>Calibri Light</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Tác hại của nấm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66</cp:revision>
  <dcterms:created xsi:type="dcterms:W3CDTF">2023-10-18T06:55:26Z</dcterms:created>
  <dcterms:modified xsi:type="dcterms:W3CDTF">2023-11-15T02:08:56Z</dcterms:modified>
  <cp:category>9Slide.vn</cp:category>
</cp:coreProperties>
</file>