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6" r:id="rId4"/>
  </p:sldMasterIdLst>
  <p:notesMasterIdLst>
    <p:notesMasterId r:id="rId19"/>
  </p:notesMasterIdLst>
  <p:sldIdLst>
    <p:sldId id="273" r:id="rId5"/>
    <p:sldId id="257" r:id="rId6"/>
    <p:sldId id="264" r:id="rId7"/>
    <p:sldId id="260" r:id="rId8"/>
    <p:sldId id="272" r:id="rId9"/>
    <p:sldId id="375" r:id="rId10"/>
    <p:sldId id="376" r:id="rId11"/>
    <p:sldId id="377" r:id="rId12"/>
    <p:sldId id="378" r:id="rId13"/>
    <p:sldId id="379" r:id="rId14"/>
    <p:sldId id="262" r:id="rId15"/>
    <p:sldId id="268" r:id="rId16"/>
    <p:sldId id="266" r:id="rId17"/>
    <p:sldId id="3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55" autoAdjust="0"/>
    <p:restoredTop sz="94660"/>
  </p:normalViewPr>
  <p:slideViewPr>
    <p:cSldViewPr snapToGrid="0">
      <p:cViewPr varScale="1">
        <p:scale>
          <a:sx n="110" d="100"/>
          <a:sy n="110" d="100"/>
        </p:scale>
        <p:origin x="582"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FD1397-088E-428D-8037-CBDFA6AAC93B}" type="datetimeFigureOut">
              <a:rPr lang="en-US" smtClean="0"/>
              <a:t>11/20/2023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13319E-8957-499E-97B4-F77E4E944142}" type="slidenum">
              <a:rPr lang="en-US" smtClean="0"/>
              <a:t>‹#›</a:t>
            </a:fld>
            <a:endParaRPr lang="en-US"/>
          </a:p>
        </p:txBody>
      </p:sp>
    </p:spTree>
    <p:extLst>
      <p:ext uri="{BB962C8B-B14F-4D97-AF65-F5344CB8AC3E}">
        <p14:creationId xmlns:p14="http://schemas.microsoft.com/office/powerpoint/2010/main" val="3540418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45151-1CD7-3BF8-13C4-EA5CA9668A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A6FAF3-0AE3-1DBC-678A-18E695CE7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253FD-385F-60B2-A9F7-9AA9EF43C8CA}"/>
              </a:ext>
            </a:extLst>
          </p:cNvPr>
          <p:cNvSpPr>
            <a:spLocks noGrp="1"/>
          </p:cNvSpPr>
          <p:nvPr>
            <p:ph type="dt" sz="half" idx="10"/>
          </p:nvPr>
        </p:nvSpPr>
        <p:spPr/>
        <p:txBody>
          <a:bodyPr/>
          <a:lstStyle/>
          <a:p>
            <a:fld id="{FDECB6B2-8165-4191-91FD-A0CFF2EF54B0}" type="datetimeFigureOut">
              <a:rPr lang="en-US" smtClean="0"/>
              <a:t>11/20/2023</a:t>
            </a:fld>
            <a:endParaRPr lang="en-US"/>
          </a:p>
        </p:txBody>
      </p:sp>
      <p:sp>
        <p:nvSpPr>
          <p:cNvPr id="5" name="Footer Placeholder 4">
            <a:extLst>
              <a:ext uri="{FF2B5EF4-FFF2-40B4-BE49-F238E27FC236}">
                <a16:creationId xmlns:a16="http://schemas.microsoft.com/office/drawing/2014/main" id="{7DCE24BD-63C5-F45B-87E4-631DE2EA0D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6E9-AD30-7149-F50C-EC76F9D124A5}"/>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32262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24F7D-E111-AB6B-63F4-D91557328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6A35C4-B319-E564-4064-6EA878FC75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AA924-18B4-A147-E5CA-26A9D59AC607}"/>
              </a:ext>
            </a:extLst>
          </p:cNvPr>
          <p:cNvSpPr>
            <a:spLocks noGrp="1"/>
          </p:cNvSpPr>
          <p:nvPr>
            <p:ph type="dt" sz="half" idx="10"/>
          </p:nvPr>
        </p:nvSpPr>
        <p:spPr/>
        <p:txBody>
          <a:bodyPr/>
          <a:lstStyle/>
          <a:p>
            <a:fld id="{FDECB6B2-8165-4191-91FD-A0CFF2EF54B0}" type="datetimeFigureOut">
              <a:rPr lang="en-US" smtClean="0"/>
              <a:t>11/20/2023</a:t>
            </a:fld>
            <a:endParaRPr lang="en-US"/>
          </a:p>
        </p:txBody>
      </p:sp>
      <p:sp>
        <p:nvSpPr>
          <p:cNvPr id="5" name="Footer Placeholder 4">
            <a:extLst>
              <a:ext uri="{FF2B5EF4-FFF2-40B4-BE49-F238E27FC236}">
                <a16:creationId xmlns:a16="http://schemas.microsoft.com/office/drawing/2014/main" id="{3B0CF2A2-E146-ACF3-D730-1F377A55C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A68944-86E0-5E7A-44DE-D5A52C284652}"/>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9914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D4C1B-26FA-A0A7-BD22-52F94795E7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3EF746-9A6B-32CD-2665-BE72A2713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9E53CC-EDA1-355E-EE7C-8C15FD5872F3}"/>
              </a:ext>
            </a:extLst>
          </p:cNvPr>
          <p:cNvSpPr>
            <a:spLocks noGrp="1"/>
          </p:cNvSpPr>
          <p:nvPr>
            <p:ph type="dt" sz="half" idx="10"/>
          </p:nvPr>
        </p:nvSpPr>
        <p:spPr/>
        <p:txBody>
          <a:bodyPr/>
          <a:lstStyle/>
          <a:p>
            <a:fld id="{FDECB6B2-8165-4191-91FD-A0CFF2EF54B0}" type="datetimeFigureOut">
              <a:rPr lang="en-US" smtClean="0"/>
              <a:t>11/20/2023</a:t>
            </a:fld>
            <a:endParaRPr lang="en-US"/>
          </a:p>
        </p:txBody>
      </p:sp>
      <p:sp>
        <p:nvSpPr>
          <p:cNvPr id="5" name="Footer Placeholder 4">
            <a:extLst>
              <a:ext uri="{FF2B5EF4-FFF2-40B4-BE49-F238E27FC236}">
                <a16:creationId xmlns:a16="http://schemas.microsoft.com/office/drawing/2014/main" id="{E55BC65C-0C42-96CF-543F-1434C819A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8E874-66FB-7E39-FB16-BC83D44C332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02850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A302-94E2-7BE7-32B7-30F27C61A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AAEBA1-7914-DF17-DA79-2E5F10638B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471F1-516C-12D1-0C93-02120D5A4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0B0D52-9261-32E7-B89A-F2572E08C609}"/>
              </a:ext>
            </a:extLst>
          </p:cNvPr>
          <p:cNvSpPr>
            <a:spLocks noGrp="1"/>
          </p:cNvSpPr>
          <p:nvPr>
            <p:ph type="dt" sz="half" idx="10"/>
          </p:nvPr>
        </p:nvSpPr>
        <p:spPr/>
        <p:txBody>
          <a:bodyPr/>
          <a:lstStyle/>
          <a:p>
            <a:fld id="{FDECB6B2-8165-4191-91FD-A0CFF2EF54B0}" type="datetimeFigureOut">
              <a:rPr lang="en-US" smtClean="0"/>
              <a:t>11/20/2023</a:t>
            </a:fld>
            <a:endParaRPr lang="en-US"/>
          </a:p>
        </p:txBody>
      </p:sp>
      <p:sp>
        <p:nvSpPr>
          <p:cNvPr id="6" name="Footer Placeholder 5">
            <a:extLst>
              <a:ext uri="{FF2B5EF4-FFF2-40B4-BE49-F238E27FC236}">
                <a16:creationId xmlns:a16="http://schemas.microsoft.com/office/drawing/2014/main" id="{AA907DF8-0472-4362-D1EE-9C04A29EA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E4BA44-41D6-CBF8-3F70-A5AC0B1F1BF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96415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7355-AA9B-425A-37E2-1A254B2F46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37D27E-7998-E4FF-3C83-B787268B8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13138-072D-74E9-CCAD-255707EA7D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AC06B7-5820-9FE6-6E63-1D2FE825A0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0F14B2-41B6-A71E-2AF7-2E7161A7B2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2AA8F-2F22-51AE-F2D6-9CAC2B596546}"/>
              </a:ext>
            </a:extLst>
          </p:cNvPr>
          <p:cNvSpPr>
            <a:spLocks noGrp="1"/>
          </p:cNvSpPr>
          <p:nvPr>
            <p:ph type="dt" sz="half" idx="10"/>
          </p:nvPr>
        </p:nvSpPr>
        <p:spPr/>
        <p:txBody>
          <a:bodyPr/>
          <a:lstStyle/>
          <a:p>
            <a:fld id="{FDECB6B2-8165-4191-91FD-A0CFF2EF54B0}" type="datetimeFigureOut">
              <a:rPr lang="en-US" smtClean="0"/>
              <a:t>11/20/2023</a:t>
            </a:fld>
            <a:endParaRPr lang="en-US"/>
          </a:p>
        </p:txBody>
      </p:sp>
      <p:sp>
        <p:nvSpPr>
          <p:cNvPr id="8" name="Footer Placeholder 7">
            <a:extLst>
              <a:ext uri="{FF2B5EF4-FFF2-40B4-BE49-F238E27FC236}">
                <a16:creationId xmlns:a16="http://schemas.microsoft.com/office/drawing/2014/main" id="{1BAC837B-B424-4694-F688-72E9CDBDEF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975C32-ED3D-9B76-A7EB-B9A566B83056}"/>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412807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B357C-D84A-DD7D-EF31-1432664628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7BD3AE-4C17-B77C-0678-609A95C7E250}"/>
              </a:ext>
            </a:extLst>
          </p:cNvPr>
          <p:cNvSpPr>
            <a:spLocks noGrp="1"/>
          </p:cNvSpPr>
          <p:nvPr>
            <p:ph type="dt" sz="half" idx="10"/>
          </p:nvPr>
        </p:nvSpPr>
        <p:spPr/>
        <p:txBody>
          <a:bodyPr/>
          <a:lstStyle/>
          <a:p>
            <a:fld id="{FDECB6B2-8165-4191-91FD-A0CFF2EF54B0}" type="datetimeFigureOut">
              <a:rPr lang="en-US" smtClean="0"/>
              <a:t>11/20/2023</a:t>
            </a:fld>
            <a:endParaRPr lang="en-US"/>
          </a:p>
        </p:txBody>
      </p:sp>
      <p:sp>
        <p:nvSpPr>
          <p:cNvPr id="4" name="Footer Placeholder 3">
            <a:extLst>
              <a:ext uri="{FF2B5EF4-FFF2-40B4-BE49-F238E27FC236}">
                <a16:creationId xmlns:a16="http://schemas.microsoft.com/office/drawing/2014/main" id="{CF78884C-6C5E-FFEC-4AA8-F3C0DB9AF2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F3CE62-2FD9-4FEC-21E6-B249516BFA2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10546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BE74F-05B0-404D-EBAD-C71BCC3472A8}"/>
              </a:ext>
            </a:extLst>
          </p:cNvPr>
          <p:cNvSpPr>
            <a:spLocks noGrp="1"/>
          </p:cNvSpPr>
          <p:nvPr>
            <p:ph type="dt" sz="half" idx="10"/>
          </p:nvPr>
        </p:nvSpPr>
        <p:spPr/>
        <p:txBody>
          <a:bodyPr/>
          <a:lstStyle/>
          <a:p>
            <a:fld id="{FDECB6B2-8165-4191-91FD-A0CFF2EF54B0}" type="datetimeFigureOut">
              <a:rPr lang="en-US" smtClean="0"/>
              <a:t>11/20/2023</a:t>
            </a:fld>
            <a:endParaRPr lang="en-US"/>
          </a:p>
        </p:txBody>
      </p:sp>
      <p:sp>
        <p:nvSpPr>
          <p:cNvPr id="3" name="Footer Placeholder 2">
            <a:extLst>
              <a:ext uri="{FF2B5EF4-FFF2-40B4-BE49-F238E27FC236}">
                <a16:creationId xmlns:a16="http://schemas.microsoft.com/office/drawing/2014/main" id="{9BEB231E-112F-8B2A-88DE-A9D635753C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31873F-853A-3EA5-598E-F42A0E0689C8}"/>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03092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7F50-1328-6B05-04BE-2E19A1357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CEA4D0-E354-10F4-5FCE-3DDC6434AC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4A3B1F-1889-48F7-0B5F-C43FFA563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CB1F31-6EE5-9BD9-AEF6-9B4D00521770}"/>
              </a:ext>
            </a:extLst>
          </p:cNvPr>
          <p:cNvSpPr>
            <a:spLocks noGrp="1"/>
          </p:cNvSpPr>
          <p:nvPr>
            <p:ph type="dt" sz="half" idx="10"/>
          </p:nvPr>
        </p:nvSpPr>
        <p:spPr/>
        <p:txBody>
          <a:bodyPr/>
          <a:lstStyle/>
          <a:p>
            <a:fld id="{FDECB6B2-8165-4191-91FD-A0CFF2EF54B0}" type="datetimeFigureOut">
              <a:rPr lang="en-US" smtClean="0"/>
              <a:t>11/20/2023</a:t>
            </a:fld>
            <a:endParaRPr lang="en-US"/>
          </a:p>
        </p:txBody>
      </p:sp>
      <p:sp>
        <p:nvSpPr>
          <p:cNvPr id="6" name="Footer Placeholder 5">
            <a:extLst>
              <a:ext uri="{FF2B5EF4-FFF2-40B4-BE49-F238E27FC236}">
                <a16:creationId xmlns:a16="http://schemas.microsoft.com/office/drawing/2014/main" id="{12CC8D46-89CA-8856-5B27-50A56F96F8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EA1A5-77DB-4132-B048-DA78683763A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84636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BD4C-4239-B373-0120-8379B94B9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BAE692-0600-60B3-9184-89779B33E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17F3BE-4ED6-C65F-FC3D-0C1B863E9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133B5-62A4-78AC-10A8-D6AE37288C7E}"/>
              </a:ext>
            </a:extLst>
          </p:cNvPr>
          <p:cNvSpPr>
            <a:spLocks noGrp="1"/>
          </p:cNvSpPr>
          <p:nvPr>
            <p:ph type="dt" sz="half" idx="10"/>
          </p:nvPr>
        </p:nvSpPr>
        <p:spPr/>
        <p:txBody>
          <a:bodyPr/>
          <a:lstStyle/>
          <a:p>
            <a:fld id="{FDECB6B2-8165-4191-91FD-A0CFF2EF54B0}" type="datetimeFigureOut">
              <a:rPr lang="en-US" smtClean="0"/>
              <a:t>11/20/2023</a:t>
            </a:fld>
            <a:endParaRPr lang="en-US"/>
          </a:p>
        </p:txBody>
      </p:sp>
      <p:sp>
        <p:nvSpPr>
          <p:cNvPr id="6" name="Footer Placeholder 5">
            <a:extLst>
              <a:ext uri="{FF2B5EF4-FFF2-40B4-BE49-F238E27FC236}">
                <a16:creationId xmlns:a16="http://schemas.microsoft.com/office/drawing/2014/main" id="{AEA4D515-B1D4-B0CD-6B08-E3D15B2AEF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A4394-6830-3023-A498-CC638D088C5D}"/>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46517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D3DC-3D97-70B8-FD04-5F77E47EB3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3135E6-0FE4-E8DD-6F37-F41EFC5E40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CFF72-C352-6716-49F2-951DCA2CC0B0}"/>
              </a:ext>
            </a:extLst>
          </p:cNvPr>
          <p:cNvSpPr>
            <a:spLocks noGrp="1"/>
          </p:cNvSpPr>
          <p:nvPr>
            <p:ph type="dt" sz="half" idx="10"/>
          </p:nvPr>
        </p:nvSpPr>
        <p:spPr/>
        <p:txBody>
          <a:bodyPr/>
          <a:lstStyle/>
          <a:p>
            <a:fld id="{FDECB6B2-8165-4191-91FD-A0CFF2EF54B0}" type="datetimeFigureOut">
              <a:rPr lang="en-US" smtClean="0"/>
              <a:t>11/20/2023</a:t>
            </a:fld>
            <a:endParaRPr lang="en-US"/>
          </a:p>
        </p:txBody>
      </p:sp>
      <p:sp>
        <p:nvSpPr>
          <p:cNvPr id="5" name="Footer Placeholder 4">
            <a:extLst>
              <a:ext uri="{FF2B5EF4-FFF2-40B4-BE49-F238E27FC236}">
                <a16:creationId xmlns:a16="http://schemas.microsoft.com/office/drawing/2014/main" id="{48D8B3B9-9F44-4224-CE2A-B5DF6D802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5BFB4-07D4-39A9-664F-A0D850D016CE}"/>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89209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7C0B15-61B6-7F80-B95D-5DF90FA4B8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99D1AD-0DCB-14A5-05B4-C0441FC9BD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0C089-8CB3-17D1-958E-355E50E466FA}"/>
              </a:ext>
            </a:extLst>
          </p:cNvPr>
          <p:cNvSpPr>
            <a:spLocks noGrp="1"/>
          </p:cNvSpPr>
          <p:nvPr>
            <p:ph type="dt" sz="half" idx="10"/>
          </p:nvPr>
        </p:nvSpPr>
        <p:spPr/>
        <p:txBody>
          <a:bodyPr/>
          <a:lstStyle/>
          <a:p>
            <a:fld id="{FDECB6B2-8165-4191-91FD-A0CFF2EF54B0}" type="datetimeFigureOut">
              <a:rPr lang="en-US" smtClean="0"/>
              <a:t>11/20/2023</a:t>
            </a:fld>
            <a:endParaRPr lang="en-US"/>
          </a:p>
        </p:txBody>
      </p:sp>
      <p:sp>
        <p:nvSpPr>
          <p:cNvPr id="5" name="Footer Placeholder 4">
            <a:extLst>
              <a:ext uri="{FF2B5EF4-FFF2-40B4-BE49-F238E27FC236}">
                <a16:creationId xmlns:a16="http://schemas.microsoft.com/office/drawing/2014/main" id="{434353CF-9F74-090F-05B9-6C736DFFB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7A790-A092-9DB6-D512-58CD729EF2B9}"/>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73062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956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7659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703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91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822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911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670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230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316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214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834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985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774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32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94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248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833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349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614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677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6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47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0978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228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29031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64940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82769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8650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85874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79107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75616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38072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E9934C4E-6F88-445D-B819-A4D4A04A01A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B0FDB3CE-6B9C-2205-2880-CA62928A09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AB6F2A-36BD-9E20-704E-59BE3A63B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95870-1987-A6B7-0204-9EB13C7684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CB6B2-8165-4191-91FD-A0CFF2EF54B0}" type="datetimeFigureOut">
              <a:rPr lang="en-US" smtClean="0"/>
              <a:t>11/20/2023</a:t>
            </a:fld>
            <a:endParaRPr lang="en-US"/>
          </a:p>
        </p:txBody>
      </p:sp>
      <p:sp>
        <p:nvSpPr>
          <p:cNvPr id="5" name="Footer Placeholder 4">
            <a:extLst>
              <a:ext uri="{FF2B5EF4-FFF2-40B4-BE49-F238E27FC236}">
                <a16:creationId xmlns:a16="http://schemas.microsoft.com/office/drawing/2014/main" id="{E17742A2-3F02-02A2-FA51-14A1251921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16E9D4-9F0C-E2A6-F304-D66AEC22DF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3572C-A57F-42D7-A0F3-B249EEE430E0}" type="slidenum">
              <a:rPr lang="en-US" smtClean="0"/>
              <a:t>‹#›</a:t>
            </a:fld>
            <a:endParaRPr lang="en-US"/>
          </a:p>
        </p:txBody>
      </p:sp>
    </p:spTree>
    <p:extLst>
      <p:ext uri="{BB962C8B-B14F-4D97-AF65-F5344CB8AC3E}">
        <p14:creationId xmlns:p14="http://schemas.microsoft.com/office/powerpoint/2010/main" val="3434640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31868A95-B44B-4CB0-87C5-CA4D4090687B}"/>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561612"/>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795B3E5D-9F81-485E-8AD9-CCA8C1DEDEA9}"/>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438456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AE9BD53E-9665-44CD-BC13-9B9654483798}"/>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93423784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2/1/135/13/"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3-tap-2/1/135/13/" TargetMode="External"/><Relationship Id="rId2" Type="http://schemas.openxmlformats.org/officeDocument/2006/relationships/image" Target="../media/image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3-tap-2/1/135/13/" TargetMode="External"/><Relationship Id="rId2" Type="http://schemas.openxmlformats.org/officeDocument/2006/relationships/image" Target="../media/image2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34.png"/><Relationship Id="rId2" Type="http://schemas.openxmlformats.org/officeDocument/2006/relationships/slideLayout" Target="../slideLayouts/slideLayout3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33.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521891" y="1947450"/>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a:ln>
                  <a:noFill/>
                </a:ln>
                <a:solidFill>
                  <a:srgbClr val="002060"/>
                </a:solidFill>
                <a:effectLst/>
                <a:uLnTx/>
                <a:uFillTx/>
                <a:latin typeface="UTM Avo" panose="02040603050506020204" pitchFamily="18" charset="0"/>
                <a:cs typeface="Calibri"/>
                <a:sym typeface="Calibri"/>
              </a:rPr>
              <a:t> </a:t>
            </a:r>
            <a:r>
              <a:rPr kumimoji="0" lang="vi-VN" sz="5200" b="1" i="0" u="none" strike="noStrike" kern="0" cap="none" spc="0" normalizeH="0" baseline="0" noProof="0">
                <a:ln>
                  <a:noFill/>
                </a:ln>
                <a:solidFill>
                  <a:srgbClr val="002060"/>
                </a:solidFill>
                <a:effectLst/>
                <a:uLnTx/>
                <a:uFillTx/>
                <a:latin typeface="UTM Avo" panose="02040603050506020204" pitchFamily="18" charset="0"/>
                <a:cs typeface="Calibri"/>
                <a:sym typeface="Calibri"/>
              </a:rPr>
              <a:t>20</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lvl="0" algn="ctr" defTabSz="914377">
              <a:lnSpc>
                <a:spcPct val="150000"/>
              </a:lnSpc>
              <a:buClr>
                <a:srgbClr val="000000"/>
              </a:buClr>
              <a:defRPr/>
            </a:pPr>
            <a:r>
              <a:rPr lang="en-US" sz="5200" b="1" kern="0">
                <a:solidFill>
                  <a:srgbClr val="FF0000"/>
                </a:solidFill>
                <a:latin typeface="UTM Avo" panose="02040603050506020204" pitchFamily="18" charset="0"/>
                <a:cs typeface="Arial" panose="020B0604020202020204" pitchFamily="34" charset="0"/>
              </a:rPr>
              <a:t>Trao đổi</a:t>
            </a:r>
            <a:r>
              <a:rPr lang="vi-VN" sz="5200" b="1" kern="0">
                <a:solidFill>
                  <a:srgbClr val="FF0000"/>
                </a:solidFill>
                <a:latin typeface="UTM Avo" panose="02040603050506020204" pitchFamily="18" charset="0"/>
                <a:cs typeface="Arial" panose="020B0604020202020204" pitchFamily="34" charset="0"/>
              </a:rPr>
              <a:t>: </a:t>
            </a:r>
            <a:r>
              <a:rPr lang="en-US" sz="5200" b="1" kern="0">
                <a:solidFill>
                  <a:srgbClr val="FF0000"/>
                </a:solidFill>
                <a:latin typeface="UTM Avo" panose="02040603050506020204" pitchFamily="18" charset="0"/>
                <a:cs typeface="Arial" panose="020B0604020202020204" pitchFamily="34" charset="0"/>
              </a:rPr>
              <a:t>Em đọc sách báo</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3" name="TextBox 2">
            <a:extLst>
              <a:ext uri="{FF2B5EF4-FFF2-40B4-BE49-F238E27FC236}">
                <a16:creationId xmlns:a16="http://schemas.microsoft.com/office/drawing/2014/main" id="{5DD7D905-B160-9B0E-1056-0CB3C360A46E}"/>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4" name="Rectangle 3">
            <a:extLst>
              <a:ext uri="{FF2B5EF4-FFF2-40B4-BE49-F238E27FC236}">
                <a16:creationId xmlns:a16="http://schemas.microsoft.com/office/drawing/2014/main" id="{EF792873-23C6-749E-47EF-82B3AF5881C2}"/>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a:t>
            </a:r>
            <a:r>
              <a:rPr kumimoji="0" lang="vi-VN"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2</a:t>
            </a:r>
            <a:endPar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5ADEC2-6003-30F1-F45C-8372529B5794}"/>
              </a:ext>
            </a:extLst>
          </p:cNvPr>
          <p:cNvGrpSpPr/>
          <p:nvPr/>
        </p:nvGrpSpPr>
        <p:grpSpPr>
          <a:xfrm>
            <a:off x="10301677" y="793823"/>
            <a:ext cx="1699823" cy="1932408"/>
            <a:chOff x="930253" y="1562519"/>
            <a:chExt cx="1279160" cy="1382431"/>
          </a:xfrm>
        </p:grpSpPr>
        <p:pic>
          <p:nvPicPr>
            <p:cNvPr id="3" name="Picture 2">
              <a:hlinkClick r:id="rId3"/>
              <a:extLst>
                <a:ext uri="{FF2B5EF4-FFF2-40B4-BE49-F238E27FC236}">
                  <a16:creationId xmlns:a16="http://schemas.microsoft.com/office/drawing/2014/main" id="{CE500A70-66E9-272D-FC1D-3A739C4D27C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62519"/>
              <a:ext cx="1010579" cy="917007"/>
            </a:xfrm>
            <a:prstGeom prst="rect">
              <a:avLst/>
            </a:prstGeom>
          </p:spPr>
        </p:pic>
        <p:sp>
          <p:nvSpPr>
            <p:cNvPr id="4" name="TextBox 3">
              <a:extLst>
                <a:ext uri="{FF2B5EF4-FFF2-40B4-BE49-F238E27FC236}">
                  <a16:creationId xmlns:a16="http://schemas.microsoft.com/office/drawing/2014/main" id="{FF318E22-B356-D3BF-617C-77DE605020CE}"/>
                </a:ext>
              </a:extLst>
            </p:cNvPr>
            <p:cNvSpPr txBox="1"/>
            <p:nvPr/>
          </p:nvSpPr>
          <p:spPr>
            <a:xfrm>
              <a:off x="930253" y="2526606"/>
              <a:ext cx="1279160" cy="418344"/>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5989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4">
            <a:extLst>
              <a:ext uri="{FF2B5EF4-FFF2-40B4-BE49-F238E27FC236}">
                <a16:creationId xmlns:a16="http://schemas.microsoft.com/office/drawing/2014/main" id="{88224013-0646-4291-90AB-550D591598E4}"/>
              </a:ext>
            </a:extLst>
          </p:cNvPr>
          <p:cNvGrpSpPr>
            <a:grpSpLocks noChangeAspect="1"/>
          </p:cNvGrpSpPr>
          <p:nvPr/>
        </p:nvGrpSpPr>
        <p:grpSpPr>
          <a:xfrm>
            <a:off x="288441" y="1784867"/>
            <a:ext cx="5102294" cy="4872573"/>
            <a:chOff x="-210012" y="0"/>
            <a:chExt cx="9329074" cy="8909050"/>
          </a:xfrm>
        </p:grpSpPr>
        <p:sp>
          <p:nvSpPr>
            <p:cNvPr id="16" name="Freeform 5">
              <a:extLst>
                <a:ext uri="{FF2B5EF4-FFF2-40B4-BE49-F238E27FC236}">
                  <a16:creationId xmlns:a16="http://schemas.microsoft.com/office/drawing/2014/main" id="{28AC8AE3-A91E-4C9D-B5B5-9244400A04CD}"/>
                </a:ext>
              </a:extLst>
            </p:cNvPr>
            <p:cNvSpPr/>
            <p:nvPr/>
          </p:nvSpPr>
          <p:spPr>
            <a:xfrm>
              <a:off x="-210012" y="2402"/>
              <a:ext cx="9329074" cy="8904246"/>
            </a:xfrm>
            <a:custGeom>
              <a:avLst/>
              <a:gdLst/>
              <a:ahLst/>
              <a:cxnLst/>
              <a:rect l="l" t="t" r="r" b="b"/>
              <a:pathLst>
                <a:path w="9329074" h="8904246">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FFFFFF"/>
            </a:solidFill>
          </p:spPr>
          <p:txBody>
            <a:bodyPr/>
            <a:lstStyle/>
            <a:p>
              <a:endParaRPr lang="en-US" sz="800"/>
            </a:p>
          </p:txBody>
        </p:sp>
        <p:sp>
          <p:nvSpPr>
            <p:cNvPr id="18" name="Freeform 7">
              <a:extLst>
                <a:ext uri="{FF2B5EF4-FFF2-40B4-BE49-F238E27FC236}">
                  <a16:creationId xmlns:a16="http://schemas.microsoft.com/office/drawing/2014/main" id="{B3FCB55D-79B3-4869-AC59-BE42A431745A}"/>
                </a:ext>
              </a:extLst>
            </p:cNvPr>
            <p:cNvSpPr/>
            <p:nvPr/>
          </p:nvSpPr>
          <p:spPr>
            <a:xfrm>
              <a:off x="0" y="0"/>
              <a:ext cx="8909050" cy="8909050"/>
            </a:xfrm>
            <a:custGeom>
              <a:avLst/>
              <a:gdLst/>
              <a:ahLst/>
              <a:cxnLst/>
              <a:rect l="l" t="t" r="r" b="b"/>
              <a:pathLst>
                <a:path w="8909050" h="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FFFFFF"/>
            </a:solidFill>
          </p:spPr>
          <p:txBody>
            <a:bodyPr/>
            <a:lstStyle/>
            <a:p>
              <a:endParaRPr lang="en-US" sz="800"/>
            </a:p>
          </p:txBody>
        </p:sp>
      </p:grpSp>
      <p:pic>
        <p:nvPicPr>
          <p:cNvPr id="19" name="Picture 3">
            <a:extLst>
              <a:ext uri="{FF2B5EF4-FFF2-40B4-BE49-F238E27FC236}">
                <a16:creationId xmlns:a16="http://schemas.microsoft.com/office/drawing/2014/main" id="{872B84E4-DB39-41B7-AC07-83E13DD230C1}"/>
              </a:ext>
            </a:extLst>
          </p:cNvPr>
          <p:cNvPicPr>
            <a:picLocks noChangeAspect="1"/>
          </p:cNvPicPr>
          <p:nvPr/>
        </p:nvPicPr>
        <p:blipFill>
          <a:blip r:embed="rId3"/>
          <a:srcRect/>
          <a:stretch>
            <a:fillRect/>
          </a:stretch>
        </p:blipFill>
        <p:spPr>
          <a:xfrm>
            <a:off x="669027" y="2443153"/>
            <a:ext cx="4128883" cy="3556000"/>
          </a:xfrm>
          <a:prstGeom prst="rect">
            <a:avLst/>
          </a:prstGeom>
        </p:spPr>
      </p:pic>
      <p:grpSp>
        <p:nvGrpSpPr>
          <p:cNvPr id="20" name="Group 19">
            <a:extLst>
              <a:ext uri="{FF2B5EF4-FFF2-40B4-BE49-F238E27FC236}">
                <a16:creationId xmlns:a16="http://schemas.microsoft.com/office/drawing/2014/main" id="{C3C59A3A-0149-456B-AB2D-562B94261D54}"/>
              </a:ext>
            </a:extLst>
          </p:cNvPr>
          <p:cNvGrpSpPr/>
          <p:nvPr/>
        </p:nvGrpSpPr>
        <p:grpSpPr>
          <a:xfrm>
            <a:off x="5724040" y="1784867"/>
            <a:ext cx="5953365" cy="1164199"/>
            <a:chOff x="9143998" y="1622186"/>
            <a:chExt cx="8930047" cy="1746299"/>
          </a:xfrm>
        </p:grpSpPr>
        <p:sp>
          <p:nvSpPr>
            <p:cNvPr id="25" name="Snip Single Corner Rectangle 19">
              <a:extLst>
                <a:ext uri="{FF2B5EF4-FFF2-40B4-BE49-F238E27FC236}">
                  <a16:creationId xmlns:a16="http://schemas.microsoft.com/office/drawing/2014/main" id="{E96EF885-0135-4296-83D5-5B2CA732DA7B}"/>
                </a:ext>
              </a:extLst>
            </p:cNvPr>
            <p:cNvSpPr/>
            <p:nvPr/>
          </p:nvSpPr>
          <p:spPr>
            <a:xfrm>
              <a:off x="9143998" y="1640431"/>
              <a:ext cx="8930047" cy="1728054"/>
            </a:xfrm>
            <a:prstGeom prst="snip1Rect">
              <a:avLst/>
            </a:prstGeom>
            <a:solidFill>
              <a:schemeClr val="bg1"/>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6" name="Rectangle 25">
              <a:extLst>
                <a:ext uri="{FF2B5EF4-FFF2-40B4-BE49-F238E27FC236}">
                  <a16:creationId xmlns:a16="http://schemas.microsoft.com/office/drawing/2014/main" id="{2035F9CC-62E8-4CD7-A23C-6DE422592F35}"/>
                </a:ext>
              </a:extLst>
            </p:cNvPr>
            <p:cNvSpPr/>
            <p:nvPr/>
          </p:nvSpPr>
          <p:spPr>
            <a:xfrm>
              <a:off x="9392507" y="1622186"/>
              <a:ext cx="8433028" cy="1711046"/>
            </a:xfrm>
            <a:prstGeom prst="rect">
              <a:avLst/>
            </a:prstGeom>
          </p:spPr>
          <p:txBody>
            <a:bodyPr wrap="square">
              <a:spAutoFit/>
            </a:bodyPr>
            <a:lstStyle/>
            <a:p>
              <a:pPr>
                <a:lnSpc>
                  <a:spcPct val="150000"/>
                </a:lnSpc>
              </a:pPr>
              <a:r>
                <a:rPr lang="vi-VN" sz="2400">
                  <a:latin typeface="UTM Avo" panose="02040603050506020204" pitchFamily="18" charset="0"/>
                  <a:cs typeface="Arial" pitchFamily="34" charset="0"/>
                </a:rPr>
                <a:t>Kiểm tra tranh ảnh về phong cảnh quê hương (HS chuẩn bị):</a:t>
              </a:r>
            </a:p>
          </p:txBody>
        </p:sp>
      </p:grpSp>
      <p:pic>
        <p:nvPicPr>
          <p:cNvPr id="27" name="Picture 2">
            <a:extLst>
              <a:ext uri="{FF2B5EF4-FFF2-40B4-BE49-F238E27FC236}">
                <a16:creationId xmlns:a16="http://schemas.microsoft.com/office/drawing/2014/main" id="{96125A47-6B7D-4CB2-B76D-4A67F3E9E1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0182" y="3220915"/>
            <a:ext cx="3144013" cy="250478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a:extLst>
              <a:ext uri="{FF2B5EF4-FFF2-40B4-BE49-F238E27FC236}">
                <a16:creationId xmlns:a16="http://schemas.microsoft.com/office/drawing/2014/main" id="{7536237E-AEBE-4AB8-A332-875FD54A03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5558" y="3224543"/>
            <a:ext cx="3048001" cy="250115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288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0C435A9-CD2D-4FF8-9314-0EE982766CB4}"/>
              </a:ext>
            </a:extLst>
          </p:cNvPr>
          <p:cNvGrpSpPr/>
          <p:nvPr/>
        </p:nvGrpSpPr>
        <p:grpSpPr>
          <a:xfrm>
            <a:off x="10301677" y="793823"/>
            <a:ext cx="1699823" cy="1932408"/>
            <a:chOff x="930253" y="1562519"/>
            <a:chExt cx="1279160" cy="1382431"/>
          </a:xfrm>
        </p:grpSpPr>
        <p:pic>
          <p:nvPicPr>
            <p:cNvPr id="6" name="Picture 5">
              <a:hlinkClick r:id="rId3"/>
              <a:extLst>
                <a:ext uri="{FF2B5EF4-FFF2-40B4-BE49-F238E27FC236}">
                  <a16:creationId xmlns:a16="http://schemas.microsoft.com/office/drawing/2014/main" id="{96B36B9E-AF93-402C-8429-AD40CEB585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62519"/>
              <a:ext cx="1010579" cy="917007"/>
            </a:xfrm>
            <a:prstGeom prst="rect">
              <a:avLst/>
            </a:prstGeom>
          </p:spPr>
        </p:pic>
        <p:sp>
          <p:nvSpPr>
            <p:cNvPr id="7" name="TextBox 6">
              <a:extLst>
                <a:ext uri="{FF2B5EF4-FFF2-40B4-BE49-F238E27FC236}">
                  <a16:creationId xmlns:a16="http://schemas.microsoft.com/office/drawing/2014/main" id="{D9F019E8-EF1E-4F5E-BE7E-1744E7FB32D3}"/>
                </a:ext>
              </a:extLst>
            </p:cNvPr>
            <p:cNvSpPr txBox="1"/>
            <p:nvPr/>
          </p:nvSpPr>
          <p:spPr>
            <a:xfrm>
              <a:off x="930253" y="2526606"/>
              <a:ext cx="1279160" cy="418344"/>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74761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7">
            <a:extLst>
              <a:ext uri="{FF2B5EF4-FFF2-40B4-BE49-F238E27FC236}">
                <a16:creationId xmlns:a16="http://schemas.microsoft.com/office/drawing/2014/main" id="{3EAA9193-269B-4EBE-837B-BBD364CC6FA1}"/>
              </a:ext>
            </a:extLst>
          </p:cNvPr>
          <p:cNvSpPr/>
          <p:nvPr/>
        </p:nvSpPr>
        <p:spPr>
          <a:xfrm>
            <a:off x="769121" y="1682750"/>
            <a:ext cx="678679" cy="3937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1</a:t>
            </a: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EAC002E2-B543-4227-A72B-0D6C53F3FACB}"/>
              </a:ext>
            </a:extLst>
          </p:cNvPr>
          <p:cNvSpPr/>
          <p:nvPr/>
        </p:nvSpPr>
        <p:spPr>
          <a:xfrm>
            <a:off x="1599700" y="1671935"/>
            <a:ext cx="6960560" cy="430887"/>
          </a:xfrm>
          <a:prstGeom prst="rect">
            <a:avLst/>
          </a:prstGeom>
        </p:spPr>
        <p:txBody>
          <a:bodyPr wrap="none">
            <a:spAutoFit/>
          </a:bodyPr>
          <a:lstStyle/>
          <a:p>
            <a:pPr lvl="0">
              <a:defRPr/>
            </a:pPr>
            <a:r>
              <a:rPr lang="vi-VN" sz="2200" b="1">
                <a:solidFill>
                  <a:prstClr val="black"/>
                </a:solidFill>
                <a:latin typeface="UTM Avo" panose="02040603050506020204" pitchFamily="18" charset="0"/>
                <a:cs typeface="Arial" pitchFamily="34" charset="0"/>
              </a:rPr>
              <a:t>Kể hoặc đọc lại câu chuyện (bài thơ, bài văn)</a:t>
            </a: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9" name="TextBox 28">
            <a:extLst>
              <a:ext uri="{FF2B5EF4-FFF2-40B4-BE49-F238E27FC236}">
                <a16:creationId xmlns:a16="http://schemas.microsoft.com/office/drawing/2014/main" id="{16A02816-86F2-4882-A408-256547572BE4}"/>
              </a:ext>
            </a:extLst>
          </p:cNvPr>
          <p:cNvSpPr txBox="1"/>
          <p:nvPr/>
        </p:nvSpPr>
        <p:spPr>
          <a:xfrm>
            <a:off x="4930456" y="2137299"/>
            <a:ext cx="2331087" cy="419474"/>
          </a:xfrm>
          <a:prstGeom prst="rect">
            <a:avLst/>
          </a:prstGeom>
          <a:noFill/>
        </p:spPr>
        <p:txBody>
          <a:bodyPr wrap="none" rtlCol="0">
            <a:spAutoFit/>
          </a:bodyPr>
          <a:lstStyle/>
          <a:p>
            <a:pPr algn="ctr"/>
            <a:r>
              <a:rPr lang="en-US" sz="2126" b="1">
                <a:solidFill>
                  <a:schemeClr val="accent2"/>
                </a:solidFill>
                <a:latin typeface="UTM Avo" panose="02040603050506020204" pitchFamily="18" charset="0"/>
                <a:cs typeface="Arial" pitchFamily="34" charset="0"/>
              </a:rPr>
              <a:t>VẼ QUÊ HƯƠNG</a:t>
            </a:r>
          </a:p>
        </p:txBody>
      </p:sp>
      <p:sp>
        <p:nvSpPr>
          <p:cNvPr id="30" name="TextBox 29">
            <a:extLst>
              <a:ext uri="{FF2B5EF4-FFF2-40B4-BE49-F238E27FC236}">
                <a16:creationId xmlns:a16="http://schemas.microsoft.com/office/drawing/2014/main" id="{5F5BCC6B-6E57-4E5A-9D09-A250CFE965A9}"/>
              </a:ext>
            </a:extLst>
          </p:cNvPr>
          <p:cNvSpPr txBox="1"/>
          <p:nvPr/>
        </p:nvSpPr>
        <p:spPr>
          <a:xfrm>
            <a:off x="727145" y="2562004"/>
            <a:ext cx="2803973" cy="1985736"/>
          </a:xfrm>
          <a:prstGeom prst="rect">
            <a:avLst/>
          </a:prstGeom>
          <a:noFill/>
        </p:spPr>
        <p:txBody>
          <a:bodyPr wrap="none" rtlCol="0">
            <a:spAutoFit/>
          </a:bodyPr>
          <a:lstStyle/>
          <a:p>
            <a:pPr>
              <a:lnSpc>
                <a:spcPct val="150000"/>
              </a:lnSpc>
            </a:pPr>
            <a:r>
              <a:rPr lang="en-US" sz="2126">
                <a:latin typeface="UTM Avo" panose="02040603050506020204" pitchFamily="18" charset="0"/>
                <a:cs typeface="Arial" pitchFamily="34" charset="0"/>
              </a:rPr>
              <a:t>Bút chì xanh đỏ</a:t>
            </a:r>
          </a:p>
          <a:p>
            <a:pPr>
              <a:lnSpc>
                <a:spcPct val="150000"/>
              </a:lnSpc>
            </a:pPr>
            <a:r>
              <a:rPr lang="en-US" sz="2126">
                <a:latin typeface="UTM Avo" panose="02040603050506020204" pitchFamily="18" charset="0"/>
                <a:cs typeface="Arial" pitchFamily="34" charset="0"/>
              </a:rPr>
              <a:t>Em gọt hai đầu</a:t>
            </a:r>
          </a:p>
          <a:p>
            <a:pPr>
              <a:lnSpc>
                <a:spcPct val="150000"/>
              </a:lnSpc>
            </a:pPr>
            <a:r>
              <a:rPr lang="en-US" sz="2126">
                <a:latin typeface="UTM Avo" panose="02040603050506020204" pitchFamily="18" charset="0"/>
                <a:cs typeface="Arial" pitchFamily="34" charset="0"/>
              </a:rPr>
              <a:t>Em thử hai màu</a:t>
            </a:r>
          </a:p>
          <a:p>
            <a:pPr>
              <a:lnSpc>
                <a:spcPct val="150000"/>
              </a:lnSpc>
            </a:pPr>
            <a:r>
              <a:rPr lang="en-US" sz="2126">
                <a:latin typeface="UTM Avo" panose="02040603050506020204" pitchFamily="18" charset="0"/>
                <a:cs typeface="Arial" pitchFamily="34" charset="0"/>
              </a:rPr>
              <a:t>Xanh tươi, đỏ thắm.</a:t>
            </a:r>
          </a:p>
        </p:txBody>
      </p:sp>
      <p:sp>
        <p:nvSpPr>
          <p:cNvPr id="31" name="TextBox 30">
            <a:extLst>
              <a:ext uri="{FF2B5EF4-FFF2-40B4-BE49-F238E27FC236}">
                <a16:creationId xmlns:a16="http://schemas.microsoft.com/office/drawing/2014/main" id="{2C967E93-A48F-447C-84E9-8BC7B14D763D}"/>
              </a:ext>
            </a:extLst>
          </p:cNvPr>
          <p:cNvSpPr txBox="1"/>
          <p:nvPr/>
        </p:nvSpPr>
        <p:spPr>
          <a:xfrm>
            <a:off x="727145" y="4561425"/>
            <a:ext cx="3300904" cy="1985736"/>
          </a:xfrm>
          <a:prstGeom prst="rect">
            <a:avLst/>
          </a:prstGeom>
          <a:noFill/>
        </p:spPr>
        <p:txBody>
          <a:bodyPr wrap="none" rtlCol="0">
            <a:spAutoFit/>
          </a:bodyPr>
          <a:lstStyle/>
          <a:p>
            <a:pPr>
              <a:lnSpc>
                <a:spcPct val="150000"/>
              </a:lnSpc>
            </a:pPr>
            <a:r>
              <a:rPr lang="en-US" sz="2126">
                <a:latin typeface="UTM Avo" panose="02040603050506020204" pitchFamily="18" charset="0"/>
                <a:cs typeface="Arial" pitchFamily="34" charset="0"/>
              </a:rPr>
              <a:t>Em vẽ làng xóm</a:t>
            </a:r>
          </a:p>
          <a:p>
            <a:pPr>
              <a:lnSpc>
                <a:spcPct val="150000"/>
              </a:lnSpc>
            </a:pPr>
            <a:r>
              <a:rPr lang="en-US" sz="2126">
                <a:latin typeface="UTM Avo" panose="02040603050506020204" pitchFamily="18" charset="0"/>
                <a:cs typeface="Arial" pitchFamily="34" charset="0"/>
              </a:rPr>
              <a:t>Tre xanh, lúa xanh</a:t>
            </a:r>
          </a:p>
          <a:p>
            <a:pPr>
              <a:lnSpc>
                <a:spcPct val="150000"/>
              </a:lnSpc>
            </a:pPr>
            <a:r>
              <a:rPr lang="en-US" sz="2126">
                <a:latin typeface="UTM Avo" panose="02040603050506020204" pitchFamily="18" charset="0"/>
                <a:cs typeface="Arial" pitchFamily="34" charset="0"/>
              </a:rPr>
              <a:t>Sông máng lượn quanh</a:t>
            </a:r>
          </a:p>
          <a:p>
            <a:pPr>
              <a:lnSpc>
                <a:spcPct val="150000"/>
              </a:lnSpc>
            </a:pPr>
            <a:r>
              <a:rPr lang="en-US" sz="2126">
                <a:latin typeface="UTM Avo" panose="02040603050506020204" pitchFamily="18" charset="0"/>
                <a:cs typeface="Arial" pitchFamily="34" charset="0"/>
              </a:rPr>
              <a:t>Một dòng xanh mát</a:t>
            </a:r>
          </a:p>
        </p:txBody>
      </p:sp>
      <p:sp>
        <p:nvSpPr>
          <p:cNvPr id="32" name="TextBox 31">
            <a:extLst>
              <a:ext uri="{FF2B5EF4-FFF2-40B4-BE49-F238E27FC236}">
                <a16:creationId xmlns:a16="http://schemas.microsoft.com/office/drawing/2014/main" id="{7E199229-2CA3-4FA5-BA6A-9DFE55469B2D}"/>
              </a:ext>
            </a:extLst>
          </p:cNvPr>
          <p:cNvSpPr txBox="1"/>
          <p:nvPr/>
        </p:nvSpPr>
        <p:spPr>
          <a:xfrm>
            <a:off x="3658099" y="2546479"/>
            <a:ext cx="2930610" cy="1495025"/>
          </a:xfrm>
          <a:prstGeom prst="rect">
            <a:avLst/>
          </a:prstGeom>
          <a:noFill/>
        </p:spPr>
        <p:txBody>
          <a:bodyPr wrap="none" rtlCol="0">
            <a:spAutoFit/>
          </a:bodyPr>
          <a:lstStyle/>
          <a:p>
            <a:pPr>
              <a:lnSpc>
                <a:spcPct val="150000"/>
              </a:lnSpc>
            </a:pPr>
            <a:r>
              <a:rPr lang="en-US" sz="2126">
                <a:latin typeface="UTM Avo" panose="02040603050506020204" pitchFamily="18" charset="0"/>
                <a:cs typeface="Arial" pitchFamily="34" charset="0"/>
              </a:rPr>
              <a:t>Trời mây bát ngát</a:t>
            </a:r>
          </a:p>
          <a:p>
            <a:pPr>
              <a:lnSpc>
                <a:spcPct val="150000"/>
              </a:lnSpc>
            </a:pPr>
            <a:r>
              <a:rPr lang="en-US" sz="2126">
                <a:latin typeface="UTM Avo" panose="02040603050506020204" pitchFamily="18" charset="0"/>
                <a:cs typeface="Arial" pitchFamily="34" charset="0"/>
              </a:rPr>
              <a:t>Xanh ngắt mùa thu</a:t>
            </a:r>
          </a:p>
          <a:p>
            <a:pPr>
              <a:lnSpc>
                <a:spcPct val="150000"/>
              </a:lnSpc>
            </a:pPr>
            <a:r>
              <a:rPr lang="en-US" sz="2126">
                <a:latin typeface="UTM Avo" panose="02040603050506020204" pitchFamily="18" charset="0"/>
                <a:cs typeface="Arial" pitchFamily="34" charset="0"/>
              </a:rPr>
              <a:t>Xanh màu ước mơ…</a:t>
            </a:r>
          </a:p>
        </p:txBody>
      </p:sp>
      <p:sp>
        <p:nvSpPr>
          <p:cNvPr id="33" name="TextBox 32">
            <a:extLst>
              <a:ext uri="{FF2B5EF4-FFF2-40B4-BE49-F238E27FC236}">
                <a16:creationId xmlns:a16="http://schemas.microsoft.com/office/drawing/2014/main" id="{BE012093-311F-4923-B826-B3E8F7A72BAB}"/>
              </a:ext>
            </a:extLst>
          </p:cNvPr>
          <p:cNvSpPr txBox="1"/>
          <p:nvPr/>
        </p:nvSpPr>
        <p:spPr>
          <a:xfrm>
            <a:off x="6553590" y="2552727"/>
            <a:ext cx="2754280" cy="3457870"/>
          </a:xfrm>
          <a:prstGeom prst="rect">
            <a:avLst/>
          </a:prstGeom>
          <a:noFill/>
        </p:spPr>
        <p:txBody>
          <a:bodyPr wrap="none" rtlCol="0">
            <a:spAutoFit/>
          </a:bodyPr>
          <a:lstStyle/>
          <a:p>
            <a:pPr>
              <a:lnSpc>
                <a:spcPct val="150000"/>
              </a:lnSpc>
            </a:pPr>
            <a:r>
              <a:rPr lang="en-US" sz="2126">
                <a:latin typeface="UTM Avo" panose="02040603050506020204" pitchFamily="18" charset="0"/>
                <a:cs typeface="Arial" pitchFamily="34" charset="0"/>
              </a:rPr>
              <a:t>Em quay đầu đỏ</a:t>
            </a:r>
          </a:p>
          <a:p>
            <a:pPr>
              <a:lnSpc>
                <a:spcPct val="150000"/>
              </a:lnSpc>
            </a:pPr>
            <a:r>
              <a:rPr lang="en-US" sz="2126">
                <a:latin typeface="UTM Avo" panose="02040603050506020204" pitchFamily="18" charset="0"/>
                <a:cs typeface="Arial" pitchFamily="34" charset="0"/>
              </a:rPr>
              <a:t>Vẽ nhà em ở</a:t>
            </a:r>
          </a:p>
          <a:p>
            <a:pPr>
              <a:lnSpc>
                <a:spcPct val="150000"/>
              </a:lnSpc>
            </a:pPr>
            <a:r>
              <a:rPr lang="en-US" sz="2126">
                <a:latin typeface="UTM Avo" panose="02040603050506020204" pitchFamily="18" charset="0"/>
                <a:cs typeface="Arial" pitchFamily="34" charset="0"/>
              </a:rPr>
              <a:t>Ngói mới đỏ tươi</a:t>
            </a:r>
          </a:p>
          <a:p>
            <a:pPr>
              <a:lnSpc>
                <a:spcPct val="150000"/>
              </a:lnSpc>
            </a:pPr>
            <a:r>
              <a:rPr lang="en-US" sz="2126">
                <a:latin typeface="UTM Avo" panose="02040603050506020204" pitchFamily="18" charset="0"/>
                <a:cs typeface="Arial" pitchFamily="34" charset="0"/>
              </a:rPr>
              <a:t>Trường học trên đồi</a:t>
            </a:r>
          </a:p>
          <a:p>
            <a:pPr>
              <a:lnSpc>
                <a:spcPct val="150000"/>
              </a:lnSpc>
            </a:pPr>
            <a:r>
              <a:rPr lang="en-US" sz="2126">
                <a:latin typeface="UTM Avo" panose="02040603050506020204" pitchFamily="18" charset="0"/>
                <a:cs typeface="Arial" pitchFamily="34" charset="0"/>
              </a:rPr>
              <a:t>Em tô đỏ thắm</a:t>
            </a:r>
          </a:p>
          <a:p>
            <a:pPr>
              <a:lnSpc>
                <a:spcPct val="150000"/>
              </a:lnSpc>
            </a:pPr>
            <a:r>
              <a:rPr lang="en-US" sz="2126">
                <a:latin typeface="UTM Avo" panose="02040603050506020204" pitchFamily="18" charset="0"/>
                <a:cs typeface="Arial" pitchFamily="34" charset="0"/>
              </a:rPr>
              <a:t>Cây gạo đầu xóm</a:t>
            </a:r>
          </a:p>
          <a:p>
            <a:pPr>
              <a:lnSpc>
                <a:spcPct val="150000"/>
              </a:lnSpc>
            </a:pPr>
            <a:r>
              <a:rPr lang="en-US" sz="2126">
                <a:latin typeface="UTM Avo" panose="02040603050506020204" pitchFamily="18" charset="0"/>
                <a:cs typeface="Arial" pitchFamily="34" charset="0"/>
              </a:rPr>
              <a:t>Hoa nở chói ngời.</a:t>
            </a:r>
          </a:p>
        </p:txBody>
      </p:sp>
      <p:pic>
        <p:nvPicPr>
          <p:cNvPr id="34" name="Picture 15">
            <a:extLst>
              <a:ext uri="{FF2B5EF4-FFF2-40B4-BE49-F238E27FC236}">
                <a16:creationId xmlns:a16="http://schemas.microsoft.com/office/drawing/2014/main" id="{6DB8DEBD-C5A7-4CA6-8FEF-533D85C491CD}"/>
              </a:ext>
            </a:extLst>
          </p:cNvPr>
          <p:cNvPicPr>
            <a:picLocks noChangeAspect="1"/>
          </p:cNvPicPr>
          <p:nvPr/>
        </p:nvPicPr>
        <p:blipFill>
          <a:blip r:embed="rId3"/>
          <a:srcRect/>
          <a:stretch>
            <a:fillRect/>
          </a:stretch>
        </p:blipFill>
        <p:spPr>
          <a:xfrm>
            <a:off x="10323772" y="1340575"/>
            <a:ext cx="1548655" cy="1047619"/>
          </a:xfrm>
          <a:prstGeom prst="rect">
            <a:avLst/>
          </a:prstGeom>
        </p:spPr>
      </p:pic>
      <p:pic>
        <p:nvPicPr>
          <p:cNvPr id="35" name="Picture 3">
            <a:extLst>
              <a:ext uri="{FF2B5EF4-FFF2-40B4-BE49-F238E27FC236}">
                <a16:creationId xmlns:a16="http://schemas.microsoft.com/office/drawing/2014/main" id="{9AE3FB8D-8B01-4161-9052-28E01BD2DE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7433" y="4112961"/>
            <a:ext cx="1898993" cy="247155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35">
            <a:extLst>
              <a:ext uri="{FF2B5EF4-FFF2-40B4-BE49-F238E27FC236}">
                <a16:creationId xmlns:a16="http://schemas.microsoft.com/office/drawing/2014/main" id="{C5707B59-0913-462D-8D5D-DF4FE8681203}"/>
              </a:ext>
            </a:extLst>
          </p:cNvPr>
          <p:cNvSpPr txBox="1"/>
          <p:nvPr/>
        </p:nvSpPr>
        <p:spPr>
          <a:xfrm>
            <a:off x="9484200" y="2583961"/>
            <a:ext cx="2545890" cy="3948581"/>
          </a:xfrm>
          <a:prstGeom prst="rect">
            <a:avLst/>
          </a:prstGeom>
          <a:noFill/>
        </p:spPr>
        <p:txBody>
          <a:bodyPr wrap="none" rtlCol="0">
            <a:spAutoFit/>
          </a:bodyPr>
          <a:lstStyle/>
          <a:p>
            <a:pPr>
              <a:lnSpc>
                <a:spcPct val="150000"/>
              </a:lnSpc>
            </a:pPr>
            <a:r>
              <a:rPr lang="en-US" sz="2126">
                <a:latin typeface="UTM Avo" panose="02040603050506020204" pitchFamily="18" charset="0"/>
                <a:cs typeface="Arial" pitchFamily="34" charset="0"/>
              </a:rPr>
              <a:t>A, nắng lên rồi!</a:t>
            </a:r>
          </a:p>
          <a:p>
            <a:pPr>
              <a:lnSpc>
                <a:spcPct val="150000"/>
              </a:lnSpc>
            </a:pPr>
            <a:r>
              <a:rPr lang="en-US" sz="2126">
                <a:latin typeface="UTM Avo" panose="02040603050506020204" pitchFamily="18" charset="0"/>
                <a:cs typeface="Arial" pitchFamily="34" charset="0"/>
              </a:rPr>
              <a:t>Mặt Trời đỏ chót</a:t>
            </a:r>
          </a:p>
          <a:p>
            <a:pPr>
              <a:lnSpc>
                <a:spcPct val="150000"/>
              </a:lnSpc>
            </a:pPr>
            <a:r>
              <a:rPr lang="en-US" sz="2126">
                <a:latin typeface="UTM Avo" panose="02040603050506020204" pitchFamily="18" charset="0"/>
                <a:cs typeface="Arial" pitchFamily="34" charset="0"/>
              </a:rPr>
              <a:t>Lá cờ Tổ quốc</a:t>
            </a:r>
          </a:p>
          <a:p>
            <a:pPr>
              <a:lnSpc>
                <a:spcPct val="150000"/>
              </a:lnSpc>
            </a:pPr>
            <a:r>
              <a:rPr lang="en-US" sz="2126">
                <a:latin typeface="UTM Avo" panose="02040603050506020204" pitchFamily="18" charset="0"/>
                <a:cs typeface="Arial" pitchFamily="34" charset="0"/>
              </a:rPr>
              <a:t>Bay giữa trời xanh</a:t>
            </a:r>
          </a:p>
          <a:p>
            <a:pPr>
              <a:lnSpc>
                <a:spcPct val="150000"/>
              </a:lnSpc>
            </a:pPr>
            <a:r>
              <a:rPr lang="en-US" sz="2126">
                <a:latin typeface="UTM Avo" panose="02040603050506020204" pitchFamily="18" charset="0"/>
                <a:cs typeface="Arial" pitchFamily="34" charset="0"/>
              </a:rPr>
              <a:t>Chị ơi bức tranh</a:t>
            </a:r>
          </a:p>
          <a:p>
            <a:pPr>
              <a:lnSpc>
                <a:spcPct val="150000"/>
              </a:lnSpc>
            </a:pPr>
            <a:r>
              <a:rPr lang="en-US" sz="2126">
                <a:latin typeface="UTM Avo" panose="02040603050506020204" pitchFamily="18" charset="0"/>
                <a:cs typeface="Arial" pitchFamily="34" charset="0"/>
              </a:rPr>
              <a:t>Quê ta đẹp quá!</a:t>
            </a:r>
          </a:p>
          <a:p>
            <a:pPr>
              <a:lnSpc>
                <a:spcPct val="150000"/>
              </a:lnSpc>
            </a:pPr>
            <a:r>
              <a:rPr lang="en-US" sz="2126">
                <a:latin typeface="UTM Avo" panose="02040603050506020204" pitchFamily="18" charset="0"/>
                <a:cs typeface="Arial" pitchFamily="34" charset="0"/>
              </a:rPr>
              <a:t>           ĐÌNH HẢI</a:t>
            </a:r>
          </a:p>
          <a:p>
            <a:pPr>
              <a:lnSpc>
                <a:spcPct val="150000"/>
              </a:lnSpc>
            </a:pPr>
            <a:endParaRPr lang="en-US" sz="2126">
              <a:latin typeface="UTM Avo" panose="02040603050506020204" pitchFamily="18" charset="0"/>
              <a:cs typeface="Arial" pitchFamily="34" charset="0"/>
            </a:endParaRPr>
          </a:p>
        </p:txBody>
      </p:sp>
    </p:spTree>
    <p:extLst>
      <p:ext uri="{BB962C8B-B14F-4D97-AF65-F5344CB8AC3E}">
        <p14:creationId xmlns:p14="http://schemas.microsoft.com/office/powerpoint/2010/main" val="363912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down)">
                                      <p:cBhvr>
                                        <p:cTn id="15" dur="500"/>
                                        <p:tgtEl>
                                          <p:spTgt spid="30"/>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down)">
                                      <p:cBhvr>
                                        <p:cTn id="18" dur="500"/>
                                        <p:tgtEl>
                                          <p:spTgt spid="32"/>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down)">
                                      <p:cBhvr>
                                        <p:cTn id="21" dur="500"/>
                                        <p:tgtEl>
                                          <p:spTgt spid="31"/>
                                        </p:tgtEl>
                                      </p:cBhvr>
                                    </p:animEffect>
                                  </p:childTnLst>
                                </p:cTn>
                              </p:par>
                              <p:par>
                                <p:cTn id="22" presetID="22" presetClass="entr" presetSubtype="4"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down)">
                                      <p:cBhvr>
                                        <p:cTn id="24" dur="500"/>
                                        <p:tgtEl>
                                          <p:spTgt spid="35"/>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down)">
                                      <p:cBhvr>
                                        <p:cTn id="27" dur="500"/>
                                        <p:tgtEl>
                                          <p:spTgt spid="33"/>
                                        </p:tgtEl>
                                      </p:cBhvr>
                                    </p:animEffect>
                                  </p:childTnLst>
                                </p:cTn>
                              </p:par>
                              <p:par>
                                <p:cTn id="28" presetID="22" presetClass="entr" presetSubtype="4"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barn(inVertical)">
                                      <p:cBhvr>
                                        <p:cTn id="33" dur="500"/>
                                        <p:tgtEl>
                                          <p:spTgt spid="29"/>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down)">
                                      <p:cBhvr>
                                        <p:cTn id="3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29" grpId="0"/>
      <p:bldP spid="30" grpId="0"/>
      <p:bldP spid="31" grpId="0"/>
      <p:bldP spid="32" grpId="0"/>
      <p:bldP spid="33"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7">
            <a:extLst>
              <a:ext uri="{FF2B5EF4-FFF2-40B4-BE49-F238E27FC236}">
                <a16:creationId xmlns:a16="http://schemas.microsoft.com/office/drawing/2014/main" id="{3EAA9193-269B-4EBE-837B-BBD364CC6FA1}"/>
              </a:ext>
            </a:extLst>
          </p:cNvPr>
          <p:cNvSpPr/>
          <p:nvPr/>
        </p:nvSpPr>
        <p:spPr>
          <a:xfrm>
            <a:off x="769121" y="1682750"/>
            <a:ext cx="678679" cy="3937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1</a:t>
            </a: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EAC002E2-B543-4227-A72B-0D6C53F3FACB}"/>
              </a:ext>
            </a:extLst>
          </p:cNvPr>
          <p:cNvSpPr/>
          <p:nvPr/>
        </p:nvSpPr>
        <p:spPr>
          <a:xfrm>
            <a:off x="1599700" y="1671935"/>
            <a:ext cx="6960560" cy="430887"/>
          </a:xfrm>
          <a:prstGeom prst="rect">
            <a:avLst/>
          </a:prstGeom>
        </p:spPr>
        <p:txBody>
          <a:bodyPr wrap="none">
            <a:spAutoFit/>
          </a:bodyPr>
          <a:lstStyle/>
          <a:p>
            <a:pPr lvl="0">
              <a:defRPr/>
            </a:pPr>
            <a:r>
              <a:rPr lang="vi-VN" sz="2200" b="1">
                <a:solidFill>
                  <a:prstClr val="black"/>
                </a:solidFill>
                <a:latin typeface="UTM Avo" panose="02040603050506020204" pitchFamily="18" charset="0"/>
                <a:cs typeface="Arial" pitchFamily="34" charset="0"/>
              </a:rPr>
              <a:t>Kể hoặc đọc lại câu chuyện (bài thơ, bài văn)</a:t>
            </a: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2" name="Pentagon 24">
            <a:extLst>
              <a:ext uri="{FF2B5EF4-FFF2-40B4-BE49-F238E27FC236}">
                <a16:creationId xmlns:a16="http://schemas.microsoft.com/office/drawing/2014/main" id="{446E5B6B-6CB0-485F-A6B1-038927EBA502}"/>
              </a:ext>
            </a:extLst>
          </p:cNvPr>
          <p:cNvSpPr/>
          <p:nvPr/>
        </p:nvSpPr>
        <p:spPr>
          <a:xfrm>
            <a:off x="756263" y="2221580"/>
            <a:ext cx="3060993" cy="449990"/>
          </a:xfrm>
          <a:prstGeom prst="homePlat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8">
                <a:solidFill>
                  <a:schemeClr val="tx1"/>
                </a:solidFill>
                <a:latin typeface="UTM Avo" panose="02040603050506020204" pitchFamily="18" charset="0"/>
                <a:cs typeface="Arial" pitchFamily="34" charset="0"/>
              </a:rPr>
              <a:t>Giải nghĩa từ khó</a:t>
            </a:r>
          </a:p>
        </p:txBody>
      </p:sp>
      <p:sp>
        <p:nvSpPr>
          <p:cNvPr id="13" name="Rectangle 12">
            <a:extLst>
              <a:ext uri="{FF2B5EF4-FFF2-40B4-BE49-F238E27FC236}">
                <a16:creationId xmlns:a16="http://schemas.microsoft.com/office/drawing/2014/main" id="{FDF1B443-9709-4C6B-8480-BF8D6C21E51C}"/>
              </a:ext>
            </a:extLst>
          </p:cNvPr>
          <p:cNvSpPr/>
          <p:nvPr/>
        </p:nvSpPr>
        <p:spPr>
          <a:xfrm>
            <a:off x="670319" y="2703753"/>
            <a:ext cx="4473181" cy="1417439"/>
          </a:xfrm>
          <a:prstGeom prst="rect">
            <a:avLst/>
          </a:prstGeom>
        </p:spPr>
        <p:txBody>
          <a:bodyPr wrap="square">
            <a:spAutoFit/>
          </a:bodyPr>
          <a:lstStyle/>
          <a:p>
            <a:pPr algn="just">
              <a:lnSpc>
                <a:spcPct val="150000"/>
              </a:lnSpc>
            </a:pPr>
            <a:r>
              <a:rPr lang="vi-VN" sz="2000" b="1">
                <a:solidFill>
                  <a:prstClr val="black"/>
                </a:solidFill>
                <a:latin typeface="UTM Avo" panose="02040603050506020204" pitchFamily="18" charset="0"/>
                <a:cs typeface="Arial" pitchFamily="34" charset="0"/>
              </a:rPr>
              <a:t>Sông máng (sông đào):</a:t>
            </a:r>
            <a:r>
              <a:rPr lang="vi-VN" sz="2000">
                <a:solidFill>
                  <a:prstClr val="black"/>
                </a:solidFill>
                <a:latin typeface="UTM Avo" panose="02040603050506020204" pitchFamily="18" charset="0"/>
                <a:cs typeface="Arial" pitchFamily="34" charset="0"/>
              </a:rPr>
              <a:t> sông do người đào để lấy nước tưới ruộng, làm đường vận chuyển.</a:t>
            </a:r>
          </a:p>
        </p:txBody>
      </p:sp>
      <p:pic>
        <p:nvPicPr>
          <p:cNvPr id="14" name="Picture 2">
            <a:extLst>
              <a:ext uri="{FF2B5EF4-FFF2-40B4-BE49-F238E27FC236}">
                <a16:creationId xmlns:a16="http://schemas.microsoft.com/office/drawing/2014/main" id="{99ED606C-5CDC-45DE-8EBA-1B9006E9E8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033" y="4153375"/>
            <a:ext cx="2464319" cy="230668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4">
            <a:extLst>
              <a:ext uri="{FF2B5EF4-FFF2-40B4-BE49-F238E27FC236}">
                <a16:creationId xmlns:a16="http://schemas.microsoft.com/office/drawing/2014/main" id="{8278C868-1154-495C-BDD2-94A2E6D93D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5950" y="4238399"/>
            <a:ext cx="2452178" cy="2221662"/>
          </a:xfrm>
          <a:prstGeom prst="rect">
            <a:avLst/>
          </a:prstGeom>
          <a:ln>
            <a:noFill/>
          </a:ln>
          <a:effectLst>
            <a:softEdge rad="112500"/>
          </a:effectLst>
        </p:spPr>
      </p:pic>
      <p:sp>
        <p:nvSpPr>
          <p:cNvPr id="16" name="Pentagon 26">
            <a:extLst>
              <a:ext uri="{FF2B5EF4-FFF2-40B4-BE49-F238E27FC236}">
                <a16:creationId xmlns:a16="http://schemas.microsoft.com/office/drawing/2014/main" id="{4670006F-A772-4A49-A4A3-E0F597D55379}"/>
              </a:ext>
            </a:extLst>
          </p:cNvPr>
          <p:cNvSpPr/>
          <p:nvPr/>
        </p:nvSpPr>
        <p:spPr>
          <a:xfrm>
            <a:off x="5862247" y="2196681"/>
            <a:ext cx="4667521" cy="962514"/>
          </a:xfrm>
          <a:prstGeom prst="homePlat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8">
                <a:solidFill>
                  <a:schemeClr val="tx1"/>
                </a:solidFill>
                <a:latin typeface="UTM Avo" panose="02040603050506020204" pitchFamily="18" charset="0"/>
                <a:cs typeface="Arial" pitchFamily="34" charset="0"/>
              </a:rPr>
              <a:t>Kể hoặc đọc lại câu chuyện và trao đổi trong nhóm</a:t>
            </a:r>
          </a:p>
        </p:txBody>
      </p:sp>
      <p:sp>
        <p:nvSpPr>
          <p:cNvPr id="17" name="Rectangle 16">
            <a:extLst>
              <a:ext uri="{FF2B5EF4-FFF2-40B4-BE49-F238E27FC236}">
                <a16:creationId xmlns:a16="http://schemas.microsoft.com/office/drawing/2014/main" id="{A19C2B99-B3BA-4475-B8CB-A0ABF7027A5D}"/>
              </a:ext>
            </a:extLst>
          </p:cNvPr>
          <p:cNvSpPr/>
          <p:nvPr/>
        </p:nvSpPr>
        <p:spPr>
          <a:xfrm>
            <a:off x="5862247" y="3159195"/>
            <a:ext cx="3814971" cy="2210990"/>
          </a:xfrm>
          <a:prstGeom prst="rect">
            <a:avLst/>
          </a:prstGeom>
        </p:spPr>
        <p:txBody>
          <a:bodyPr wrap="square">
            <a:spAutoFit/>
          </a:bodyPr>
          <a:lstStyle/>
          <a:p>
            <a:pPr marL="270005" indent="-270005" algn="just">
              <a:lnSpc>
                <a:spcPct val="150000"/>
              </a:lnSpc>
              <a:buFont typeface="Wingdings" pitchFamily="2" charset="2"/>
              <a:buChar char="§"/>
            </a:pPr>
            <a:r>
              <a:rPr lang="en-US" sz="1889">
                <a:latin typeface="UTM Avo" panose="02040603050506020204" pitchFamily="18" charset="0"/>
                <a:cs typeface="Arial" pitchFamily="34" charset="0"/>
              </a:rPr>
              <a:t>Trao đổi theo nhóm đôi.</a:t>
            </a:r>
          </a:p>
          <a:p>
            <a:pPr marL="270005" indent="-270005" algn="just">
              <a:lnSpc>
                <a:spcPct val="150000"/>
              </a:lnSpc>
              <a:buFont typeface="Wingdings" pitchFamily="2" charset="2"/>
              <a:buChar char="§"/>
            </a:pPr>
            <a:r>
              <a:rPr lang="en-US" sz="1889">
                <a:latin typeface="UTM Avo" panose="02040603050506020204" pitchFamily="18" charset="0"/>
                <a:cs typeface="Arial" pitchFamily="34" charset="0"/>
              </a:rPr>
              <a:t>Trao đổi về nhân vật trong câu chuyện, về cảm xúc trước cảnh đẹp trong câu chuyện (bài thơ, bài văn).</a:t>
            </a:r>
          </a:p>
        </p:txBody>
      </p:sp>
      <p:pic>
        <p:nvPicPr>
          <p:cNvPr id="18" name="Picture 14">
            <a:extLst>
              <a:ext uri="{FF2B5EF4-FFF2-40B4-BE49-F238E27FC236}">
                <a16:creationId xmlns:a16="http://schemas.microsoft.com/office/drawing/2014/main" id="{03BE6FBE-2966-4FF3-BFB5-C41F027E7F20}"/>
              </a:ext>
            </a:extLst>
          </p:cNvPr>
          <p:cNvPicPr>
            <a:picLocks noChangeAspect="1"/>
          </p:cNvPicPr>
          <p:nvPr/>
        </p:nvPicPr>
        <p:blipFill>
          <a:blip r:embed="rId5"/>
          <a:srcRect/>
          <a:stretch>
            <a:fillRect/>
          </a:stretch>
        </p:blipFill>
        <p:spPr>
          <a:xfrm>
            <a:off x="9677217" y="4477663"/>
            <a:ext cx="2083404" cy="2168628"/>
          </a:xfrm>
          <a:prstGeom prst="rect">
            <a:avLst/>
          </a:prstGeom>
        </p:spPr>
      </p:pic>
    </p:spTree>
    <p:extLst>
      <p:ext uri="{BB962C8B-B14F-4D97-AF65-F5344CB8AC3E}">
        <p14:creationId xmlns:p14="http://schemas.microsoft.com/office/powerpoint/2010/main" val="889664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16" presetClass="entr" presetSubtype="21"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arn(inVertical)">
                                      <p:cBhvr>
                                        <p:cTn id="28" dur="500"/>
                                        <p:tgtEl>
                                          <p:spTgt spid="17"/>
                                        </p:tgtEl>
                                      </p:cBhvr>
                                    </p:animEffect>
                                  </p:childTnLst>
                                </p:cTn>
                              </p:par>
                              <p:par>
                                <p:cTn id="29" presetID="16" presetClass="entr" presetSubtype="21"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6" grpId="0" animBg="1"/>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7">
            <a:extLst>
              <a:ext uri="{FF2B5EF4-FFF2-40B4-BE49-F238E27FC236}">
                <a16:creationId xmlns:a16="http://schemas.microsoft.com/office/drawing/2014/main" id="{3EAA9193-269B-4EBE-837B-BBD364CC6FA1}"/>
              </a:ext>
            </a:extLst>
          </p:cNvPr>
          <p:cNvSpPr/>
          <p:nvPr/>
        </p:nvSpPr>
        <p:spPr>
          <a:xfrm>
            <a:off x="769121" y="1682750"/>
            <a:ext cx="678679" cy="3937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2</a:t>
            </a: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EAC002E2-B543-4227-A72B-0D6C53F3FACB}"/>
              </a:ext>
            </a:extLst>
          </p:cNvPr>
          <p:cNvSpPr/>
          <p:nvPr/>
        </p:nvSpPr>
        <p:spPr>
          <a:xfrm>
            <a:off x="1599700" y="1671935"/>
            <a:ext cx="7459093" cy="430887"/>
          </a:xfrm>
          <a:prstGeom prst="rect">
            <a:avLst/>
          </a:prstGeom>
        </p:spPr>
        <p:txBody>
          <a:bodyPr wrap="none">
            <a:spAutoFit/>
          </a:bodyPr>
          <a:lstStyle/>
          <a:p>
            <a:pPr lvl="0">
              <a:defRPr/>
            </a:pPr>
            <a:r>
              <a:rPr lang="vi-VN" sz="2200" b="1">
                <a:solidFill>
                  <a:prstClr val="black"/>
                </a:solidFill>
                <a:latin typeface="UTM Avo" panose="02040603050506020204" pitchFamily="18" charset="0"/>
                <a:cs typeface="Arial" pitchFamily="34" charset="0"/>
              </a:rPr>
              <a:t>Kể hoặc đọc lại câu chuyện và trao đổi trước lớp </a:t>
            </a: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2" name="Pentagon 24">
            <a:extLst>
              <a:ext uri="{FF2B5EF4-FFF2-40B4-BE49-F238E27FC236}">
                <a16:creationId xmlns:a16="http://schemas.microsoft.com/office/drawing/2014/main" id="{446E5B6B-6CB0-485F-A6B1-038927EBA502}"/>
              </a:ext>
            </a:extLst>
          </p:cNvPr>
          <p:cNvSpPr/>
          <p:nvPr/>
        </p:nvSpPr>
        <p:spPr>
          <a:xfrm>
            <a:off x="756263" y="2221580"/>
            <a:ext cx="3060993" cy="449990"/>
          </a:xfrm>
          <a:prstGeom prst="homePlat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8">
                <a:solidFill>
                  <a:schemeClr val="tx1"/>
                </a:solidFill>
                <a:latin typeface="UTM Avo" panose="02040603050506020204" pitchFamily="18" charset="0"/>
                <a:cs typeface="Arial" pitchFamily="34" charset="0"/>
              </a:rPr>
              <a:t>Kể chuyện trước lớp</a:t>
            </a:r>
          </a:p>
        </p:txBody>
      </p:sp>
      <p:sp>
        <p:nvSpPr>
          <p:cNvPr id="16" name="Pentagon 26">
            <a:extLst>
              <a:ext uri="{FF2B5EF4-FFF2-40B4-BE49-F238E27FC236}">
                <a16:creationId xmlns:a16="http://schemas.microsoft.com/office/drawing/2014/main" id="{4670006F-A772-4A49-A4A3-E0F597D55379}"/>
              </a:ext>
            </a:extLst>
          </p:cNvPr>
          <p:cNvSpPr/>
          <p:nvPr/>
        </p:nvSpPr>
        <p:spPr>
          <a:xfrm>
            <a:off x="4787402" y="2222062"/>
            <a:ext cx="3354324" cy="474889"/>
          </a:xfrm>
          <a:prstGeom prst="homePlat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8">
                <a:solidFill>
                  <a:schemeClr val="tx1"/>
                </a:solidFill>
                <a:latin typeface="UTM Avo" panose="02040603050506020204" pitchFamily="18" charset="0"/>
                <a:cs typeface="Arial" pitchFamily="34" charset="0"/>
              </a:rPr>
              <a:t>Đặt câu hỏi tìm hiểu</a:t>
            </a:r>
          </a:p>
        </p:txBody>
      </p:sp>
      <p:sp>
        <p:nvSpPr>
          <p:cNvPr id="17" name="Rectangle 16">
            <a:extLst>
              <a:ext uri="{FF2B5EF4-FFF2-40B4-BE49-F238E27FC236}">
                <a16:creationId xmlns:a16="http://schemas.microsoft.com/office/drawing/2014/main" id="{A19C2B99-B3BA-4475-B8CB-A0ABF7027A5D}"/>
              </a:ext>
            </a:extLst>
          </p:cNvPr>
          <p:cNvSpPr/>
          <p:nvPr/>
        </p:nvSpPr>
        <p:spPr>
          <a:xfrm>
            <a:off x="4707572" y="2763506"/>
            <a:ext cx="6329754" cy="1774909"/>
          </a:xfrm>
          <a:prstGeom prst="rect">
            <a:avLst/>
          </a:prstGeom>
        </p:spPr>
        <p:txBody>
          <a:bodyPr wrap="square">
            <a:spAutoFit/>
          </a:bodyPr>
          <a:lstStyle/>
          <a:p>
            <a:pPr>
              <a:lnSpc>
                <a:spcPct val="150000"/>
              </a:lnSpc>
            </a:pPr>
            <a:r>
              <a:rPr lang="en-US" sz="1889" b="1" u="sng">
                <a:latin typeface="UTM Avo" panose="02040603050506020204" pitchFamily="18" charset="0"/>
                <a:cs typeface="Arial" pitchFamily="34" charset="0"/>
              </a:rPr>
              <a:t>Gợi ý</a:t>
            </a:r>
            <a:r>
              <a:rPr lang="en-US" sz="1889">
                <a:latin typeface="UTM Avo" panose="02040603050506020204" pitchFamily="18" charset="0"/>
                <a:cs typeface="Arial" pitchFamily="34" charset="0"/>
              </a:rPr>
              <a:t>:</a:t>
            </a:r>
          </a:p>
          <a:p>
            <a:pPr marL="270005" indent="-270005">
              <a:lnSpc>
                <a:spcPct val="150000"/>
              </a:lnSpc>
              <a:buFont typeface="Wingdings" pitchFamily="2" charset="2"/>
              <a:buChar char="Ø"/>
            </a:pPr>
            <a:r>
              <a:rPr lang="en-US" sz="1889">
                <a:latin typeface="UTM Avo" panose="02040603050506020204" pitchFamily="18" charset="0"/>
                <a:cs typeface="Arial" pitchFamily="34" charset="0"/>
              </a:rPr>
              <a:t>Em thích nhân vật (hoặc chi tiết, hình ảnh) nào trong câu chuyện (bài thơ, bài văn) đó? Vì sao? </a:t>
            </a:r>
          </a:p>
          <a:p>
            <a:pPr marL="270005" indent="-270005">
              <a:lnSpc>
                <a:spcPct val="150000"/>
              </a:lnSpc>
              <a:buFont typeface="Wingdings" pitchFamily="2" charset="2"/>
              <a:buChar char="Ø"/>
            </a:pPr>
            <a:r>
              <a:rPr lang="en-US" sz="1889">
                <a:latin typeface="UTM Avo" panose="02040603050506020204" pitchFamily="18" charset="0"/>
                <a:cs typeface="Arial" pitchFamily="34" charset="0"/>
              </a:rPr>
              <a:t>Câu chuyện (bài thơ, bài văn) đó nói lên điều gì?</a:t>
            </a:r>
          </a:p>
        </p:txBody>
      </p:sp>
      <p:pic>
        <p:nvPicPr>
          <p:cNvPr id="11" name="Picture 13">
            <a:extLst>
              <a:ext uri="{FF2B5EF4-FFF2-40B4-BE49-F238E27FC236}">
                <a16:creationId xmlns:a16="http://schemas.microsoft.com/office/drawing/2014/main" id="{5096344B-6EF7-4CD8-908B-E5D276983F06}"/>
              </a:ext>
            </a:extLst>
          </p:cNvPr>
          <p:cNvPicPr>
            <a:picLocks noChangeAspect="1"/>
          </p:cNvPicPr>
          <p:nvPr/>
        </p:nvPicPr>
        <p:blipFill>
          <a:blip r:embed="rId3"/>
          <a:srcRect/>
          <a:stretch>
            <a:fillRect/>
          </a:stretch>
        </p:blipFill>
        <p:spPr>
          <a:xfrm>
            <a:off x="986373" y="2888331"/>
            <a:ext cx="2376866" cy="2811689"/>
          </a:xfrm>
          <a:prstGeom prst="rect">
            <a:avLst/>
          </a:prstGeom>
        </p:spPr>
      </p:pic>
      <p:cxnSp>
        <p:nvCxnSpPr>
          <p:cNvPr id="19" name="Straight Connector 18">
            <a:extLst>
              <a:ext uri="{FF2B5EF4-FFF2-40B4-BE49-F238E27FC236}">
                <a16:creationId xmlns:a16="http://schemas.microsoft.com/office/drawing/2014/main" id="{D8BA5E22-A4C7-48D3-B5DD-1FA876E1F342}"/>
              </a:ext>
            </a:extLst>
          </p:cNvPr>
          <p:cNvCxnSpPr/>
          <p:nvPr/>
        </p:nvCxnSpPr>
        <p:spPr>
          <a:xfrm flipV="1">
            <a:off x="4382599" y="2261496"/>
            <a:ext cx="0" cy="424578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20" name="Picture 6">
            <a:extLst>
              <a:ext uri="{FF2B5EF4-FFF2-40B4-BE49-F238E27FC236}">
                <a16:creationId xmlns:a16="http://schemas.microsoft.com/office/drawing/2014/main" id="{0CAA5557-8140-44C6-90EC-DA6B602681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141726" y="4672735"/>
            <a:ext cx="3736225" cy="1914816"/>
          </a:xfrm>
          <a:prstGeom prst="rect">
            <a:avLst/>
          </a:prstGeom>
        </p:spPr>
      </p:pic>
    </p:spTree>
    <p:extLst>
      <p:ext uri="{BB962C8B-B14F-4D97-AF65-F5344CB8AC3E}">
        <p14:creationId xmlns:p14="http://schemas.microsoft.com/office/powerpoint/2010/main" val="289628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par>
                                <p:cTn id="16" presetID="22" presetClass="entr" presetSubtype="4"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arn(inVertical)">
                                      <p:cBhvr>
                                        <p:cTn id="33" dur="500"/>
                                        <p:tgtEl>
                                          <p:spTgt spid="17"/>
                                        </p:tgtEl>
                                      </p:cBhvr>
                                    </p:animEffect>
                                  </p:childTnLst>
                                </p:cTn>
                              </p:par>
                              <p:par>
                                <p:cTn id="34" presetID="22" presetClass="entr" presetSubtype="4"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down)">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animBg="1"/>
      <p:bldP spid="16" grpId="0" animBg="1"/>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7">
            <a:extLst>
              <a:ext uri="{FF2B5EF4-FFF2-40B4-BE49-F238E27FC236}">
                <a16:creationId xmlns:a16="http://schemas.microsoft.com/office/drawing/2014/main" id="{3EAA9193-269B-4EBE-837B-BBD364CC6FA1}"/>
              </a:ext>
            </a:extLst>
          </p:cNvPr>
          <p:cNvSpPr/>
          <p:nvPr/>
        </p:nvSpPr>
        <p:spPr>
          <a:xfrm>
            <a:off x="769121" y="1682750"/>
            <a:ext cx="678679" cy="3937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2</a:t>
            </a: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EAC002E2-B543-4227-A72B-0D6C53F3FACB}"/>
              </a:ext>
            </a:extLst>
          </p:cNvPr>
          <p:cNvSpPr/>
          <p:nvPr/>
        </p:nvSpPr>
        <p:spPr>
          <a:xfrm>
            <a:off x="1599700" y="1671935"/>
            <a:ext cx="7459093" cy="430887"/>
          </a:xfrm>
          <a:prstGeom prst="rect">
            <a:avLst/>
          </a:prstGeom>
        </p:spPr>
        <p:txBody>
          <a:bodyPr wrap="none">
            <a:spAutoFit/>
          </a:bodyPr>
          <a:lstStyle/>
          <a:p>
            <a:pPr lvl="0">
              <a:defRPr/>
            </a:pPr>
            <a:r>
              <a:rPr lang="vi-VN" sz="2200" b="1">
                <a:solidFill>
                  <a:prstClr val="black"/>
                </a:solidFill>
                <a:latin typeface="UTM Avo" panose="02040603050506020204" pitchFamily="18" charset="0"/>
                <a:cs typeface="Arial" pitchFamily="34" charset="0"/>
              </a:rPr>
              <a:t>Kể hoặc đọc lại câu chuyện và trao đổi trước lớp </a:t>
            </a: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3" name="Picture 4">
            <a:extLst>
              <a:ext uri="{FF2B5EF4-FFF2-40B4-BE49-F238E27FC236}">
                <a16:creationId xmlns:a16="http://schemas.microsoft.com/office/drawing/2014/main" id="{7F108AB8-08AF-4895-86CE-0EA446D1E8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27419" y="5202026"/>
            <a:ext cx="2120019" cy="1211062"/>
          </a:xfrm>
          <a:prstGeom prst="rect">
            <a:avLst/>
          </a:prstGeom>
        </p:spPr>
      </p:pic>
      <p:pic>
        <p:nvPicPr>
          <p:cNvPr id="15" name="Picture 12">
            <a:extLst>
              <a:ext uri="{FF2B5EF4-FFF2-40B4-BE49-F238E27FC236}">
                <a16:creationId xmlns:a16="http://schemas.microsoft.com/office/drawing/2014/main" id="{522E1971-E78F-4683-851D-D8081072BAB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507733" y="4082859"/>
            <a:ext cx="663882" cy="663882"/>
          </a:xfrm>
          <a:prstGeom prst="rect">
            <a:avLst/>
          </a:prstGeom>
        </p:spPr>
      </p:pic>
      <p:grpSp>
        <p:nvGrpSpPr>
          <p:cNvPr id="18" name="Group 13">
            <a:extLst>
              <a:ext uri="{FF2B5EF4-FFF2-40B4-BE49-F238E27FC236}">
                <a16:creationId xmlns:a16="http://schemas.microsoft.com/office/drawing/2014/main" id="{4DF94A47-AC7C-41ED-B7E9-441D10ADF401}"/>
              </a:ext>
            </a:extLst>
          </p:cNvPr>
          <p:cNvGrpSpPr/>
          <p:nvPr/>
        </p:nvGrpSpPr>
        <p:grpSpPr>
          <a:xfrm>
            <a:off x="5302281" y="3199323"/>
            <a:ext cx="4849272" cy="663882"/>
            <a:chOff x="0" y="0"/>
            <a:chExt cx="36271553" cy="4965700"/>
          </a:xfrm>
        </p:grpSpPr>
        <p:sp>
          <p:nvSpPr>
            <p:cNvPr id="21" name="Freeform 14">
              <a:extLst>
                <a:ext uri="{FF2B5EF4-FFF2-40B4-BE49-F238E27FC236}">
                  <a16:creationId xmlns:a16="http://schemas.microsoft.com/office/drawing/2014/main" id="{E71B5715-E22E-4025-AA4C-AEABC37A8F19}"/>
                </a:ext>
              </a:extLst>
            </p:cNvPr>
            <p:cNvSpPr/>
            <p:nvPr/>
          </p:nvSpPr>
          <p:spPr>
            <a:xfrm>
              <a:off x="0" y="0"/>
              <a:ext cx="36271553" cy="4965700"/>
            </a:xfrm>
            <a:custGeom>
              <a:avLst/>
              <a:gdLst/>
              <a:ahLst/>
              <a:cxnLst/>
              <a:rect l="l" t="t" r="r" b="b"/>
              <a:pathLst>
                <a:path w="39579841" h="4965700">
                  <a:moveTo>
                    <a:pt x="39579841" y="0"/>
                  </a:moveTo>
                  <a:lnTo>
                    <a:pt x="39579841" y="4965700"/>
                  </a:lnTo>
                  <a:lnTo>
                    <a:pt x="896620" y="4965700"/>
                  </a:lnTo>
                  <a:lnTo>
                    <a:pt x="896620" y="3385820"/>
                  </a:lnTo>
                  <a:lnTo>
                    <a:pt x="0" y="2487930"/>
                  </a:lnTo>
                  <a:lnTo>
                    <a:pt x="896620" y="1591310"/>
                  </a:lnTo>
                  <a:lnTo>
                    <a:pt x="896620" y="0"/>
                  </a:lnTo>
                  <a:lnTo>
                    <a:pt x="39579841" y="0"/>
                  </a:lnTo>
                  <a:close/>
                </a:path>
              </a:pathLst>
            </a:custGeom>
            <a:solidFill>
              <a:srgbClr val="FFFFFF"/>
            </a:solidFill>
          </p:spPr>
          <p:txBody>
            <a:bodyPr/>
            <a:lstStyle/>
            <a:p>
              <a:endParaRPr lang="en-US" sz="709"/>
            </a:p>
          </p:txBody>
        </p:sp>
      </p:grpSp>
      <p:sp>
        <p:nvSpPr>
          <p:cNvPr id="22" name="TextBox 15">
            <a:extLst>
              <a:ext uri="{FF2B5EF4-FFF2-40B4-BE49-F238E27FC236}">
                <a16:creationId xmlns:a16="http://schemas.microsoft.com/office/drawing/2014/main" id="{DA8FC672-0255-4C73-BB7B-C6905F654FFC}"/>
              </a:ext>
            </a:extLst>
          </p:cNvPr>
          <p:cNvSpPr txBox="1"/>
          <p:nvPr/>
        </p:nvSpPr>
        <p:spPr>
          <a:xfrm>
            <a:off x="5723385" y="3349511"/>
            <a:ext cx="4838323" cy="359073"/>
          </a:xfrm>
          <a:prstGeom prst="rect">
            <a:avLst/>
          </a:prstGeom>
        </p:spPr>
        <p:txBody>
          <a:bodyPr lIns="0" tIns="0" rIns="0" bIns="0" rtlCol="0" anchor="t">
            <a:spAutoFit/>
          </a:bodyPr>
          <a:lstStyle/>
          <a:p>
            <a:pPr>
              <a:lnSpc>
                <a:spcPts val="2835"/>
              </a:lnSpc>
              <a:spcBef>
                <a:spcPct val="0"/>
              </a:spcBef>
            </a:pPr>
            <a:r>
              <a:rPr lang="en-US" sz="2362">
                <a:solidFill>
                  <a:srgbClr val="065928"/>
                </a:solidFill>
                <a:latin typeface="UTM Avo" panose="02040603050506020204" pitchFamily="18" charset="0"/>
                <a:cs typeface="Arial" pitchFamily="34" charset="0"/>
              </a:rPr>
              <a:t>Nhóm kể/ đọc hay nhất.</a:t>
            </a:r>
          </a:p>
        </p:txBody>
      </p:sp>
      <p:grpSp>
        <p:nvGrpSpPr>
          <p:cNvPr id="23" name="Group 17">
            <a:extLst>
              <a:ext uri="{FF2B5EF4-FFF2-40B4-BE49-F238E27FC236}">
                <a16:creationId xmlns:a16="http://schemas.microsoft.com/office/drawing/2014/main" id="{3AB36B82-0202-411C-AF58-86135147949B}"/>
              </a:ext>
            </a:extLst>
          </p:cNvPr>
          <p:cNvGrpSpPr/>
          <p:nvPr/>
        </p:nvGrpSpPr>
        <p:grpSpPr>
          <a:xfrm>
            <a:off x="5302281" y="4091297"/>
            <a:ext cx="5529842" cy="663882"/>
            <a:chOff x="0" y="0"/>
            <a:chExt cx="36271553" cy="4965700"/>
          </a:xfrm>
        </p:grpSpPr>
        <p:sp>
          <p:nvSpPr>
            <p:cNvPr id="24" name="Freeform 18">
              <a:extLst>
                <a:ext uri="{FF2B5EF4-FFF2-40B4-BE49-F238E27FC236}">
                  <a16:creationId xmlns:a16="http://schemas.microsoft.com/office/drawing/2014/main" id="{F5484E33-BF95-468A-BC5A-6C99A8A5F95A}"/>
                </a:ext>
              </a:extLst>
            </p:cNvPr>
            <p:cNvSpPr/>
            <p:nvPr/>
          </p:nvSpPr>
          <p:spPr>
            <a:xfrm>
              <a:off x="0" y="0"/>
              <a:ext cx="36271553" cy="4965700"/>
            </a:xfrm>
            <a:custGeom>
              <a:avLst/>
              <a:gdLst/>
              <a:ahLst/>
              <a:cxnLst/>
              <a:rect l="l" t="t" r="r" b="b"/>
              <a:pathLst>
                <a:path w="39579841" h="4965700">
                  <a:moveTo>
                    <a:pt x="39579841" y="0"/>
                  </a:moveTo>
                  <a:lnTo>
                    <a:pt x="39579841" y="4965700"/>
                  </a:lnTo>
                  <a:lnTo>
                    <a:pt x="896620" y="4965700"/>
                  </a:lnTo>
                  <a:lnTo>
                    <a:pt x="896620" y="3385820"/>
                  </a:lnTo>
                  <a:lnTo>
                    <a:pt x="0" y="2487930"/>
                  </a:lnTo>
                  <a:lnTo>
                    <a:pt x="896620" y="1591310"/>
                  </a:lnTo>
                  <a:lnTo>
                    <a:pt x="896620" y="0"/>
                  </a:lnTo>
                  <a:lnTo>
                    <a:pt x="39579841" y="0"/>
                  </a:lnTo>
                  <a:close/>
                </a:path>
              </a:pathLst>
            </a:custGeom>
            <a:solidFill>
              <a:srgbClr val="FFFFFF"/>
            </a:solidFill>
          </p:spPr>
          <p:txBody>
            <a:bodyPr/>
            <a:lstStyle/>
            <a:p>
              <a:endParaRPr lang="en-US" sz="709"/>
            </a:p>
          </p:txBody>
        </p:sp>
      </p:grpSp>
      <p:sp>
        <p:nvSpPr>
          <p:cNvPr id="25" name="TextBox 19">
            <a:extLst>
              <a:ext uri="{FF2B5EF4-FFF2-40B4-BE49-F238E27FC236}">
                <a16:creationId xmlns:a16="http://schemas.microsoft.com/office/drawing/2014/main" id="{D3875F6B-5D01-4024-B26F-20F64A4D9741}"/>
              </a:ext>
            </a:extLst>
          </p:cNvPr>
          <p:cNvSpPr txBox="1"/>
          <p:nvPr/>
        </p:nvSpPr>
        <p:spPr>
          <a:xfrm>
            <a:off x="5755526" y="4233047"/>
            <a:ext cx="4838323" cy="359073"/>
          </a:xfrm>
          <a:prstGeom prst="rect">
            <a:avLst/>
          </a:prstGeom>
        </p:spPr>
        <p:txBody>
          <a:bodyPr lIns="0" tIns="0" rIns="0" bIns="0" rtlCol="0" anchor="t">
            <a:spAutoFit/>
          </a:bodyPr>
          <a:lstStyle/>
          <a:p>
            <a:pPr>
              <a:lnSpc>
                <a:spcPts val="2835"/>
              </a:lnSpc>
              <a:spcBef>
                <a:spcPct val="0"/>
              </a:spcBef>
            </a:pPr>
            <a:r>
              <a:rPr lang="en-US" sz="2362">
                <a:solidFill>
                  <a:srgbClr val="065928"/>
                </a:solidFill>
                <a:latin typeface="UTM Avo" panose="02040603050506020204" pitchFamily="18" charset="0"/>
                <a:cs typeface="Arial" pitchFamily="34" charset="0"/>
              </a:rPr>
              <a:t>Nhóm có ý kiến trao đổi tốt nhất</a:t>
            </a:r>
            <a:r>
              <a:rPr lang="vi-VN" sz="2362">
                <a:solidFill>
                  <a:srgbClr val="065928"/>
                </a:solidFill>
                <a:latin typeface="UTM Avo" panose="02040603050506020204" pitchFamily="18" charset="0"/>
                <a:cs typeface="Arial" pitchFamily="34" charset="0"/>
              </a:rPr>
              <a:t>.</a:t>
            </a:r>
            <a:endParaRPr lang="en-US" sz="2362">
              <a:solidFill>
                <a:srgbClr val="065928"/>
              </a:solidFill>
              <a:latin typeface="UTM Avo" panose="02040603050506020204" pitchFamily="18" charset="0"/>
              <a:cs typeface="Arial" pitchFamily="34" charset="0"/>
            </a:endParaRPr>
          </a:p>
        </p:txBody>
      </p:sp>
      <p:pic>
        <p:nvPicPr>
          <p:cNvPr id="26" name="Picture 20">
            <a:extLst>
              <a:ext uri="{FF2B5EF4-FFF2-40B4-BE49-F238E27FC236}">
                <a16:creationId xmlns:a16="http://schemas.microsoft.com/office/drawing/2014/main" id="{FD1A6739-0D25-4C61-B49E-3AF013FC24C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507733" y="3190886"/>
            <a:ext cx="663882" cy="663882"/>
          </a:xfrm>
          <a:prstGeom prst="rect">
            <a:avLst/>
          </a:prstGeom>
        </p:spPr>
      </p:pic>
      <p:grpSp>
        <p:nvGrpSpPr>
          <p:cNvPr id="27" name="Group 26">
            <a:extLst>
              <a:ext uri="{FF2B5EF4-FFF2-40B4-BE49-F238E27FC236}">
                <a16:creationId xmlns:a16="http://schemas.microsoft.com/office/drawing/2014/main" id="{ECED539E-AC33-43D4-B62A-962EA8089EC6}"/>
              </a:ext>
            </a:extLst>
          </p:cNvPr>
          <p:cNvGrpSpPr/>
          <p:nvPr/>
        </p:nvGrpSpPr>
        <p:grpSpPr>
          <a:xfrm>
            <a:off x="6262696" y="2245756"/>
            <a:ext cx="2444065" cy="663882"/>
            <a:chOff x="7974864" y="2769528"/>
            <a:chExt cx="4138709" cy="1124198"/>
          </a:xfrm>
        </p:grpSpPr>
        <p:grpSp>
          <p:nvGrpSpPr>
            <p:cNvPr id="28" name="Group 21">
              <a:extLst>
                <a:ext uri="{FF2B5EF4-FFF2-40B4-BE49-F238E27FC236}">
                  <a16:creationId xmlns:a16="http://schemas.microsoft.com/office/drawing/2014/main" id="{CDA87076-84B5-4642-9B8B-69C337CC217E}"/>
                </a:ext>
              </a:extLst>
            </p:cNvPr>
            <p:cNvGrpSpPr/>
            <p:nvPr/>
          </p:nvGrpSpPr>
          <p:grpSpPr>
            <a:xfrm>
              <a:off x="7974864" y="2769528"/>
              <a:ext cx="4101990" cy="1124198"/>
              <a:chOff x="0" y="0"/>
              <a:chExt cx="39579840" cy="4965700"/>
            </a:xfrm>
          </p:grpSpPr>
          <p:sp>
            <p:nvSpPr>
              <p:cNvPr id="30" name="Freeform 22">
                <a:extLst>
                  <a:ext uri="{FF2B5EF4-FFF2-40B4-BE49-F238E27FC236}">
                    <a16:creationId xmlns:a16="http://schemas.microsoft.com/office/drawing/2014/main" id="{09B707E5-575E-43AE-ADE3-85FA14DD6352}"/>
                  </a:ext>
                </a:extLst>
              </p:cNvPr>
              <p:cNvSpPr/>
              <p:nvPr/>
            </p:nvSpPr>
            <p:spPr>
              <a:xfrm>
                <a:off x="0" y="0"/>
                <a:ext cx="39579841" cy="4965700"/>
              </a:xfrm>
              <a:custGeom>
                <a:avLst/>
                <a:gdLst/>
                <a:ahLst/>
                <a:cxnLst/>
                <a:rect l="l" t="t" r="r" b="b"/>
                <a:pathLst>
                  <a:path w="39579841" h="4965700">
                    <a:moveTo>
                      <a:pt x="39579841" y="0"/>
                    </a:moveTo>
                    <a:lnTo>
                      <a:pt x="39579841" y="4965700"/>
                    </a:lnTo>
                    <a:lnTo>
                      <a:pt x="896620" y="4965700"/>
                    </a:lnTo>
                    <a:lnTo>
                      <a:pt x="896620" y="3385820"/>
                    </a:lnTo>
                    <a:lnTo>
                      <a:pt x="0" y="2487930"/>
                    </a:lnTo>
                    <a:lnTo>
                      <a:pt x="896620" y="1591310"/>
                    </a:lnTo>
                    <a:lnTo>
                      <a:pt x="896620" y="0"/>
                    </a:lnTo>
                    <a:lnTo>
                      <a:pt x="39579841" y="0"/>
                    </a:lnTo>
                    <a:close/>
                  </a:path>
                </a:pathLst>
              </a:custGeom>
              <a:solidFill>
                <a:srgbClr val="FFFFFF"/>
              </a:solidFill>
            </p:spPr>
            <p:txBody>
              <a:bodyPr/>
              <a:lstStyle/>
              <a:p>
                <a:endParaRPr lang="en-US" sz="709"/>
              </a:p>
            </p:txBody>
          </p:sp>
        </p:grpSp>
        <p:sp>
          <p:nvSpPr>
            <p:cNvPr id="29" name="TextBox 23">
              <a:extLst>
                <a:ext uri="{FF2B5EF4-FFF2-40B4-BE49-F238E27FC236}">
                  <a16:creationId xmlns:a16="http://schemas.microsoft.com/office/drawing/2014/main" id="{E08F540E-0765-4CA1-B0EB-20FDF8FD35FC}"/>
                </a:ext>
              </a:extLst>
            </p:cNvPr>
            <p:cNvSpPr txBox="1"/>
            <p:nvPr/>
          </p:nvSpPr>
          <p:spPr>
            <a:xfrm>
              <a:off x="8017037" y="3023850"/>
              <a:ext cx="4096536" cy="555925"/>
            </a:xfrm>
            <a:prstGeom prst="rect">
              <a:avLst/>
            </a:prstGeom>
          </p:spPr>
          <p:txBody>
            <a:bodyPr wrap="square" lIns="0" tIns="0" rIns="0" bIns="0" rtlCol="0" anchor="t">
              <a:spAutoFit/>
            </a:bodyPr>
            <a:lstStyle/>
            <a:p>
              <a:pPr algn="ctr">
                <a:lnSpc>
                  <a:spcPts val="2835"/>
                </a:lnSpc>
                <a:spcBef>
                  <a:spcPct val="0"/>
                </a:spcBef>
              </a:pPr>
              <a:r>
                <a:rPr lang="en-US" sz="2126" b="1">
                  <a:solidFill>
                    <a:srgbClr val="065928"/>
                  </a:solidFill>
                  <a:latin typeface="UTM Avo" panose="02040603050506020204" pitchFamily="18" charset="0"/>
                  <a:cs typeface="Arial" pitchFamily="34" charset="0"/>
                </a:rPr>
                <a:t>TRAO THƯỞNG</a:t>
              </a:r>
            </a:p>
          </p:txBody>
        </p:sp>
      </p:grpSp>
      <p:pic>
        <p:nvPicPr>
          <p:cNvPr id="32" name="Picture 34">
            <a:extLst>
              <a:ext uri="{FF2B5EF4-FFF2-40B4-BE49-F238E27FC236}">
                <a16:creationId xmlns:a16="http://schemas.microsoft.com/office/drawing/2014/main" id="{95923A24-0E57-4708-B39B-8FC400554F0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447800" y="2395944"/>
            <a:ext cx="2692274" cy="2837015"/>
          </a:xfrm>
          <a:prstGeom prst="rect">
            <a:avLst/>
          </a:prstGeom>
        </p:spPr>
      </p:pic>
    </p:spTree>
    <p:extLst>
      <p:ext uri="{BB962C8B-B14F-4D97-AF65-F5344CB8AC3E}">
        <p14:creationId xmlns:p14="http://schemas.microsoft.com/office/powerpoint/2010/main" val="3823879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par>
                                <p:cTn id="8" presetID="16" presetClass="entr" presetSubtype="21"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barn(inVertical)">
                                      <p:cBhvr>
                                        <p:cTn id="10" dur="500"/>
                                        <p:tgtEl>
                                          <p:spTgt spid="32"/>
                                        </p:tgtEl>
                                      </p:cBhvr>
                                    </p:animEffect>
                                  </p:childTnLst>
                                </p:cTn>
                              </p:par>
                              <p:par>
                                <p:cTn id="11" presetID="16" presetClass="entr" presetSubtype="21"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down)">
                                      <p:cBhvr>
                                        <p:cTn id="18" dur="500"/>
                                        <p:tgtEl>
                                          <p:spTgt spid="2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down)">
                                      <p:cBhvr>
                                        <p:cTn id="21" dur="500"/>
                                        <p:tgtEl>
                                          <p:spTgt spid="22"/>
                                        </p:tgtEl>
                                      </p:cBhvr>
                                    </p:animEffect>
                                  </p:childTnLst>
                                </p:cTn>
                              </p:par>
                              <p:par>
                                <p:cTn id="22" presetID="22" presetClass="entr" presetSubtype="4"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down)">
                                      <p:cBhvr>
                                        <p:cTn id="29" dur="500"/>
                                        <p:tgtEl>
                                          <p:spTgt spid="15"/>
                                        </p:tgtEl>
                                      </p:cBhvr>
                                    </p:animEffect>
                                  </p:childTnLst>
                                </p:cTn>
                              </p:par>
                              <p:par>
                                <p:cTn id="30" presetID="22" presetClass="entr" presetSubtype="4"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7">
            <a:extLst>
              <a:ext uri="{FF2B5EF4-FFF2-40B4-BE49-F238E27FC236}">
                <a16:creationId xmlns:a16="http://schemas.microsoft.com/office/drawing/2014/main" id="{3EAA9193-269B-4EBE-837B-BBD364CC6FA1}"/>
              </a:ext>
            </a:extLst>
          </p:cNvPr>
          <p:cNvSpPr/>
          <p:nvPr/>
        </p:nvSpPr>
        <p:spPr>
          <a:xfrm>
            <a:off x="769121" y="1682750"/>
            <a:ext cx="678679" cy="3937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2</a:t>
            </a: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EAC002E2-B543-4227-A72B-0D6C53F3FACB}"/>
              </a:ext>
            </a:extLst>
          </p:cNvPr>
          <p:cNvSpPr/>
          <p:nvPr/>
        </p:nvSpPr>
        <p:spPr>
          <a:xfrm>
            <a:off x="1599700" y="1671935"/>
            <a:ext cx="7459093" cy="430887"/>
          </a:xfrm>
          <a:prstGeom prst="rect">
            <a:avLst/>
          </a:prstGeom>
        </p:spPr>
        <p:txBody>
          <a:bodyPr wrap="none">
            <a:spAutoFit/>
          </a:bodyPr>
          <a:lstStyle/>
          <a:p>
            <a:pPr lvl="0">
              <a:defRPr/>
            </a:pPr>
            <a:r>
              <a:rPr lang="vi-VN" sz="2200" b="1">
                <a:solidFill>
                  <a:prstClr val="black"/>
                </a:solidFill>
                <a:latin typeface="UTM Avo" panose="02040603050506020204" pitchFamily="18" charset="0"/>
                <a:cs typeface="Arial" pitchFamily="34" charset="0"/>
              </a:rPr>
              <a:t>Kể hoặc đọc lại câu chuyện và trao đổi trước lớp </a:t>
            </a: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9" name="Pentagon 24">
            <a:extLst>
              <a:ext uri="{FF2B5EF4-FFF2-40B4-BE49-F238E27FC236}">
                <a16:creationId xmlns:a16="http://schemas.microsoft.com/office/drawing/2014/main" id="{D6AF613C-5836-431D-BF0D-F8E89763C2C2}"/>
              </a:ext>
            </a:extLst>
          </p:cNvPr>
          <p:cNvSpPr/>
          <p:nvPr/>
        </p:nvSpPr>
        <p:spPr>
          <a:xfrm>
            <a:off x="756263" y="2221580"/>
            <a:ext cx="4730137" cy="449990"/>
          </a:xfrm>
          <a:prstGeom prst="homePlat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8">
                <a:solidFill>
                  <a:schemeClr val="tx1"/>
                </a:solidFill>
                <a:latin typeface="UTM Avo" panose="02040603050506020204" pitchFamily="18" charset="0"/>
                <a:cs typeface="Arial" pitchFamily="34" charset="0"/>
              </a:rPr>
              <a:t>Trao đổi về bài thơ: </a:t>
            </a:r>
            <a:r>
              <a:rPr lang="vi-VN" sz="2008" b="1">
                <a:solidFill>
                  <a:schemeClr val="tx1"/>
                </a:solidFill>
                <a:latin typeface="UTM Avo" panose="02040603050506020204" pitchFamily="18" charset="0"/>
                <a:cs typeface="Arial" pitchFamily="34" charset="0"/>
              </a:rPr>
              <a:t>Vẽ quê hương </a:t>
            </a:r>
          </a:p>
        </p:txBody>
      </p:sp>
      <p:pic>
        <p:nvPicPr>
          <p:cNvPr id="3" name="Picture 2">
            <a:extLst>
              <a:ext uri="{FF2B5EF4-FFF2-40B4-BE49-F238E27FC236}">
                <a16:creationId xmlns:a16="http://schemas.microsoft.com/office/drawing/2014/main" id="{94056CEA-18F3-489E-AFF5-E59DBE544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613" y="2816700"/>
            <a:ext cx="4066787" cy="3863862"/>
          </a:xfrm>
          <a:prstGeom prst="rect">
            <a:avLst/>
          </a:prstGeom>
          <a:solidFill>
            <a:schemeClr val="bg1"/>
          </a:solidFill>
        </p:spPr>
      </p:pic>
      <p:grpSp>
        <p:nvGrpSpPr>
          <p:cNvPr id="31" name="Group 30">
            <a:extLst>
              <a:ext uri="{FF2B5EF4-FFF2-40B4-BE49-F238E27FC236}">
                <a16:creationId xmlns:a16="http://schemas.microsoft.com/office/drawing/2014/main" id="{207BAEA2-4DD1-4009-9BF8-5562A1DB4848}"/>
              </a:ext>
            </a:extLst>
          </p:cNvPr>
          <p:cNvGrpSpPr/>
          <p:nvPr/>
        </p:nvGrpSpPr>
        <p:grpSpPr>
          <a:xfrm>
            <a:off x="5858764" y="2226619"/>
            <a:ext cx="5723633" cy="576262"/>
            <a:chOff x="9798171" y="1677374"/>
            <a:chExt cx="8032630" cy="975825"/>
          </a:xfrm>
        </p:grpSpPr>
        <p:sp>
          <p:nvSpPr>
            <p:cNvPr id="33" name="Rectangle 32">
              <a:extLst>
                <a:ext uri="{FF2B5EF4-FFF2-40B4-BE49-F238E27FC236}">
                  <a16:creationId xmlns:a16="http://schemas.microsoft.com/office/drawing/2014/main" id="{08EF219D-B146-41EF-B79A-46D6BBFA19BB}"/>
                </a:ext>
              </a:extLst>
            </p:cNvPr>
            <p:cNvSpPr/>
            <p:nvPr/>
          </p:nvSpPr>
          <p:spPr>
            <a:xfrm>
              <a:off x="9798171" y="1677374"/>
              <a:ext cx="8032630" cy="975825"/>
            </a:xfrm>
            <a:prstGeom prst="rect">
              <a:avLst/>
            </a:prstGeom>
            <a:solidFill>
              <a:schemeClr val="bg1"/>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9"/>
            </a:p>
          </p:txBody>
        </p:sp>
        <p:sp>
          <p:nvSpPr>
            <p:cNvPr id="34" name="Rectangle 33">
              <a:extLst>
                <a:ext uri="{FF2B5EF4-FFF2-40B4-BE49-F238E27FC236}">
                  <a16:creationId xmlns:a16="http://schemas.microsoft.com/office/drawing/2014/main" id="{CAB8C36F-098A-4D69-9EDC-E909DE2A1128}"/>
                </a:ext>
              </a:extLst>
            </p:cNvPr>
            <p:cNvSpPr/>
            <p:nvPr/>
          </p:nvSpPr>
          <p:spPr>
            <a:xfrm>
              <a:off x="9938264" y="1803600"/>
              <a:ext cx="7552617" cy="677534"/>
            </a:xfrm>
            <a:prstGeom prst="rect">
              <a:avLst/>
            </a:prstGeom>
          </p:spPr>
          <p:txBody>
            <a:bodyPr wrap="none">
              <a:spAutoFit/>
            </a:bodyPr>
            <a:lstStyle/>
            <a:p>
              <a:r>
                <a:rPr lang="vi-VN" sz="2000">
                  <a:latin typeface="UTM Avo" panose="02040603050506020204" pitchFamily="18" charset="0"/>
                  <a:cs typeface="Arial" pitchFamily="34" charset="0"/>
                </a:rPr>
                <a:t>Bạn nhỏ vẽ gì trong bức tranh của mình? </a:t>
              </a:r>
            </a:p>
          </p:txBody>
        </p:sp>
      </p:grpSp>
      <p:grpSp>
        <p:nvGrpSpPr>
          <p:cNvPr id="35" name="Group 34">
            <a:extLst>
              <a:ext uri="{FF2B5EF4-FFF2-40B4-BE49-F238E27FC236}">
                <a16:creationId xmlns:a16="http://schemas.microsoft.com/office/drawing/2014/main" id="{2AF98B6E-2E8E-411A-8B02-2AF8E36D727A}"/>
              </a:ext>
            </a:extLst>
          </p:cNvPr>
          <p:cNvGrpSpPr/>
          <p:nvPr/>
        </p:nvGrpSpPr>
        <p:grpSpPr>
          <a:xfrm>
            <a:off x="5858764" y="3796510"/>
            <a:ext cx="5723634" cy="944979"/>
            <a:chOff x="9798171" y="1677374"/>
            <a:chExt cx="8032630" cy="1600200"/>
          </a:xfrm>
        </p:grpSpPr>
        <p:sp>
          <p:nvSpPr>
            <p:cNvPr id="36" name="Rectangle 35">
              <a:extLst>
                <a:ext uri="{FF2B5EF4-FFF2-40B4-BE49-F238E27FC236}">
                  <a16:creationId xmlns:a16="http://schemas.microsoft.com/office/drawing/2014/main" id="{7E1D9F23-CDAA-40FB-BC1B-1E04AC62A81C}"/>
                </a:ext>
              </a:extLst>
            </p:cNvPr>
            <p:cNvSpPr/>
            <p:nvPr/>
          </p:nvSpPr>
          <p:spPr>
            <a:xfrm>
              <a:off x="9798171" y="1677374"/>
              <a:ext cx="8032630" cy="1600200"/>
            </a:xfrm>
            <a:prstGeom prst="rect">
              <a:avLst/>
            </a:prstGeom>
            <a:solidFill>
              <a:schemeClr val="bg1"/>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9"/>
            </a:p>
          </p:txBody>
        </p:sp>
        <p:sp>
          <p:nvSpPr>
            <p:cNvPr id="37" name="Rectangle 36">
              <a:extLst>
                <a:ext uri="{FF2B5EF4-FFF2-40B4-BE49-F238E27FC236}">
                  <a16:creationId xmlns:a16="http://schemas.microsoft.com/office/drawing/2014/main" id="{6165E0BA-B0E3-4237-89A5-3795C4FDB846}"/>
                </a:ext>
              </a:extLst>
            </p:cNvPr>
            <p:cNvSpPr/>
            <p:nvPr/>
          </p:nvSpPr>
          <p:spPr>
            <a:xfrm>
              <a:off x="9998254" y="1719351"/>
              <a:ext cx="7581561" cy="1463973"/>
            </a:xfrm>
            <a:prstGeom prst="rect">
              <a:avLst/>
            </a:prstGeom>
          </p:spPr>
          <p:txBody>
            <a:bodyPr wrap="square">
              <a:spAutoFit/>
            </a:bodyPr>
            <a:lstStyle/>
            <a:p>
              <a:pPr>
                <a:lnSpc>
                  <a:spcPct val="150000"/>
                </a:lnSpc>
              </a:pPr>
              <a:r>
                <a:rPr lang="vi-VN">
                  <a:latin typeface="UTM Avo" panose="02040603050506020204" pitchFamily="18" charset="0"/>
                  <a:cs typeface="Arial" pitchFamily="34" charset="0"/>
                </a:rPr>
                <a:t>Theo bạn, bài thơ nói về cảnh nông thôn hay thành thị? Vì sao bạn nghĩ như vậy? </a:t>
              </a:r>
            </a:p>
          </p:txBody>
        </p:sp>
      </p:grpSp>
      <p:sp>
        <p:nvSpPr>
          <p:cNvPr id="38" name="Rectangle 37">
            <a:extLst>
              <a:ext uri="{FF2B5EF4-FFF2-40B4-BE49-F238E27FC236}">
                <a16:creationId xmlns:a16="http://schemas.microsoft.com/office/drawing/2014/main" id="{04E3D4F8-420E-4D05-90E9-5DF849D057D2}"/>
              </a:ext>
            </a:extLst>
          </p:cNvPr>
          <p:cNvSpPr/>
          <p:nvPr/>
        </p:nvSpPr>
        <p:spPr>
          <a:xfrm>
            <a:off x="5823341" y="2816700"/>
            <a:ext cx="5933230" cy="864532"/>
          </a:xfrm>
          <a:prstGeom prst="rect">
            <a:avLst/>
          </a:prstGeom>
        </p:spPr>
        <p:txBody>
          <a:bodyPr wrap="square">
            <a:spAutoFit/>
          </a:bodyPr>
          <a:lstStyle/>
          <a:p>
            <a:pPr>
              <a:lnSpc>
                <a:spcPct val="150000"/>
              </a:lnSpc>
            </a:pPr>
            <a:r>
              <a:rPr lang="vi-VN">
                <a:latin typeface="UTM Avo" panose="02040603050506020204" pitchFamily="18" charset="0"/>
                <a:cs typeface="Arial" pitchFamily="34" charset="0"/>
              </a:rPr>
              <a:t>Bạn nhỏ vẽ làng xóm, tre, lúa, sông, trời mây, nhà, trường học, cây gạo nở hoa, nắng, Mặt Trời, lá cờ.</a:t>
            </a:r>
          </a:p>
        </p:txBody>
      </p:sp>
      <p:sp>
        <p:nvSpPr>
          <p:cNvPr id="39" name="Rectangle 38">
            <a:extLst>
              <a:ext uri="{FF2B5EF4-FFF2-40B4-BE49-F238E27FC236}">
                <a16:creationId xmlns:a16="http://schemas.microsoft.com/office/drawing/2014/main" id="{E2FC204E-F1EE-409A-B657-907386CC9BE2}"/>
              </a:ext>
            </a:extLst>
          </p:cNvPr>
          <p:cNvSpPr/>
          <p:nvPr/>
        </p:nvSpPr>
        <p:spPr>
          <a:xfrm>
            <a:off x="5858764" y="4757934"/>
            <a:ext cx="5581065" cy="1280030"/>
          </a:xfrm>
          <a:prstGeom prst="rect">
            <a:avLst/>
          </a:prstGeom>
        </p:spPr>
        <p:txBody>
          <a:bodyPr wrap="square">
            <a:spAutoFit/>
          </a:bodyPr>
          <a:lstStyle/>
          <a:p>
            <a:pPr>
              <a:lnSpc>
                <a:spcPct val="150000"/>
              </a:lnSpc>
            </a:pPr>
            <a:r>
              <a:rPr lang="vi-VN">
                <a:latin typeface="UTM Avo" panose="02040603050506020204" pitchFamily="18" charset="0"/>
                <a:cs typeface="Arial" pitchFamily="34" charset="0"/>
              </a:rPr>
              <a:t>Bài thơ này viết về nông thôn. Trong bài thơ có hình ảnh thường thấy ở nông thôn: làng xóm, tre, lúa, sông máng, nhà ngói, cây gạo.</a:t>
            </a:r>
          </a:p>
        </p:txBody>
      </p:sp>
    </p:spTree>
    <p:extLst>
      <p:ext uri="{BB962C8B-B14F-4D97-AF65-F5344CB8AC3E}">
        <p14:creationId xmlns:p14="http://schemas.microsoft.com/office/powerpoint/2010/main" val="719608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down)">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barn(inVertical)">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down)">
                                      <p:cBhvr>
                                        <p:cTn id="25" dur="500"/>
                                        <p:tgtEl>
                                          <p:spTgt spid="35"/>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barn(inVertical)">
                                      <p:cBhvr>
                                        <p:cTn id="3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8"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7">
            <a:extLst>
              <a:ext uri="{FF2B5EF4-FFF2-40B4-BE49-F238E27FC236}">
                <a16:creationId xmlns:a16="http://schemas.microsoft.com/office/drawing/2014/main" id="{3EAA9193-269B-4EBE-837B-BBD364CC6FA1}"/>
              </a:ext>
            </a:extLst>
          </p:cNvPr>
          <p:cNvSpPr/>
          <p:nvPr/>
        </p:nvSpPr>
        <p:spPr>
          <a:xfrm>
            <a:off x="769121" y="1682750"/>
            <a:ext cx="678679" cy="3937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2</a:t>
            </a: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EAC002E2-B543-4227-A72B-0D6C53F3FACB}"/>
              </a:ext>
            </a:extLst>
          </p:cNvPr>
          <p:cNvSpPr/>
          <p:nvPr/>
        </p:nvSpPr>
        <p:spPr>
          <a:xfrm>
            <a:off x="1599700" y="1671935"/>
            <a:ext cx="7459093" cy="430887"/>
          </a:xfrm>
          <a:prstGeom prst="rect">
            <a:avLst/>
          </a:prstGeom>
        </p:spPr>
        <p:txBody>
          <a:bodyPr wrap="none">
            <a:spAutoFit/>
          </a:bodyPr>
          <a:lstStyle/>
          <a:p>
            <a:pPr lvl="0">
              <a:defRPr/>
            </a:pPr>
            <a:r>
              <a:rPr lang="vi-VN" sz="2200" b="1">
                <a:solidFill>
                  <a:prstClr val="black"/>
                </a:solidFill>
                <a:latin typeface="UTM Avo" panose="02040603050506020204" pitchFamily="18" charset="0"/>
                <a:cs typeface="Arial" pitchFamily="34" charset="0"/>
              </a:rPr>
              <a:t>Kể hoặc đọc lại câu chuyện và trao đổi trước lớp </a:t>
            </a: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9" name="Pentagon 24">
            <a:extLst>
              <a:ext uri="{FF2B5EF4-FFF2-40B4-BE49-F238E27FC236}">
                <a16:creationId xmlns:a16="http://schemas.microsoft.com/office/drawing/2014/main" id="{D6AF613C-5836-431D-BF0D-F8E89763C2C2}"/>
              </a:ext>
            </a:extLst>
          </p:cNvPr>
          <p:cNvSpPr/>
          <p:nvPr/>
        </p:nvSpPr>
        <p:spPr>
          <a:xfrm>
            <a:off x="756263" y="2221580"/>
            <a:ext cx="4730137" cy="449990"/>
          </a:xfrm>
          <a:prstGeom prst="homePlat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8">
                <a:solidFill>
                  <a:schemeClr val="tx1"/>
                </a:solidFill>
                <a:latin typeface="UTM Avo" panose="02040603050506020204" pitchFamily="18" charset="0"/>
                <a:cs typeface="Arial" pitchFamily="34" charset="0"/>
              </a:rPr>
              <a:t>Trao đổi về bài thơ: </a:t>
            </a:r>
            <a:r>
              <a:rPr lang="vi-VN" sz="2008" b="1">
                <a:solidFill>
                  <a:schemeClr val="tx1"/>
                </a:solidFill>
                <a:latin typeface="UTM Avo" panose="02040603050506020204" pitchFamily="18" charset="0"/>
                <a:cs typeface="Arial" pitchFamily="34" charset="0"/>
              </a:rPr>
              <a:t>Vẽ quê hương </a:t>
            </a:r>
          </a:p>
        </p:txBody>
      </p:sp>
      <p:pic>
        <p:nvPicPr>
          <p:cNvPr id="3" name="Picture 2">
            <a:extLst>
              <a:ext uri="{FF2B5EF4-FFF2-40B4-BE49-F238E27FC236}">
                <a16:creationId xmlns:a16="http://schemas.microsoft.com/office/drawing/2014/main" id="{94056CEA-18F3-489E-AFF5-E59DBE544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613" y="2816700"/>
            <a:ext cx="4066787" cy="3863862"/>
          </a:xfrm>
          <a:prstGeom prst="rect">
            <a:avLst/>
          </a:prstGeom>
          <a:solidFill>
            <a:schemeClr val="bg1"/>
          </a:solidFill>
        </p:spPr>
      </p:pic>
      <p:grpSp>
        <p:nvGrpSpPr>
          <p:cNvPr id="31" name="Group 30">
            <a:extLst>
              <a:ext uri="{FF2B5EF4-FFF2-40B4-BE49-F238E27FC236}">
                <a16:creationId xmlns:a16="http://schemas.microsoft.com/office/drawing/2014/main" id="{207BAEA2-4DD1-4009-9BF8-5562A1DB4848}"/>
              </a:ext>
            </a:extLst>
          </p:cNvPr>
          <p:cNvGrpSpPr/>
          <p:nvPr/>
        </p:nvGrpSpPr>
        <p:grpSpPr>
          <a:xfrm>
            <a:off x="5761223" y="3882536"/>
            <a:ext cx="6057465" cy="604273"/>
            <a:chOff x="9798171" y="1677374"/>
            <a:chExt cx="8032630" cy="975825"/>
          </a:xfrm>
        </p:grpSpPr>
        <p:sp>
          <p:nvSpPr>
            <p:cNvPr id="33" name="Rectangle 32">
              <a:extLst>
                <a:ext uri="{FF2B5EF4-FFF2-40B4-BE49-F238E27FC236}">
                  <a16:creationId xmlns:a16="http://schemas.microsoft.com/office/drawing/2014/main" id="{08EF219D-B146-41EF-B79A-46D6BBFA19BB}"/>
                </a:ext>
              </a:extLst>
            </p:cNvPr>
            <p:cNvSpPr/>
            <p:nvPr/>
          </p:nvSpPr>
          <p:spPr>
            <a:xfrm>
              <a:off x="9798171" y="1677374"/>
              <a:ext cx="8032630" cy="975825"/>
            </a:xfrm>
            <a:prstGeom prst="rect">
              <a:avLst/>
            </a:prstGeom>
            <a:solidFill>
              <a:schemeClr val="bg1"/>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9"/>
            </a:p>
          </p:txBody>
        </p:sp>
        <p:sp>
          <p:nvSpPr>
            <p:cNvPr id="34" name="Rectangle 33">
              <a:extLst>
                <a:ext uri="{FF2B5EF4-FFF2-40B4-BE49-F238E27FC236}">
                  <a16:creationId xmlns:a16="http://schemas.microsoft.com/office/drawing/2014/main" id="{CAB8C36F-098A-4D69-9EDC-E909DE2A1128}"/>
                </a:ext>
              </a:extLst>
            </p:cNvPr>
            <p:cNvSpPr/>
            <p:nvPr/>
          </p:nvSpPr>
          <p:spPr>
            <a:xfrm>
              <a:off x="9938264" y="1803601"/>
              <a:ext cx="6458290" cy="646127"/>
            </a:xfrm>
            <a:prstGeom prst="rect">
              <a:avLst/>
            </a:prstGeom>
          </p:spPr>
          <p:txBody>
            <a:bodyPr wrap="none">
              <a:spAutoFit/>
            </a:bodyPr>
            <a:lstStyle/>
            <a:p>
              <a:r>
                <a:rPr lang="vi-VN" sz="2000">
                  <a:latin typeface="UTM Avo" panose="02040603050506020204" pitchFamily="18" charset="0"/>
                  <a:cs typeface="Arial" pitchFamily="34" charset="0"/>
                </a:rPr>
                <a:t>Bạn thích nhất điều gì ở bài thơ này? </a:t>
              </a:r>
            </a:p>
          </p:txBody>
        </p:sp>
      </p:grpSp>
      <p:grpSp>
        <p:nvGrpSpPr>
          <p:cNvPr id="35" name="Group 34">
            <a:extLst>
              <a:ext uri="{FF2B5EF4-FFF2-40B4-BE49-F238E27FC236}">
                <a16:creationId xmlns:a16="http://schemas.microsoft.com/office/drawing/2014/main" id="{2AF98B6E-2E8E-411A-8B02-2AF8E36D727A}"/>
              </a:ext>
            </a:extLst>
          </p:cNvPr>
          <p:cNvGrpSpPr/>
          <p:nvPr/>
        </p:nvGrpSpPr>
        <p:grpSpPr>
          <a:xfrm>
            <a:off x="5761223" y="2177363"/>
            <a:ext cx="6057465" cy="604273"/>
            <a:chOff x="9798171" y="1677374"/>
            <a:chExt cx="8032630" cy="1023258"/>
          </a:xfrm>
        </p:grpSpPr>
        <p:sp>
          <p:nvSpPr>
            <p:cNvPr id="36" name="Rectangle 35">
              <a:extLst>
                <a:ext uri="{FF2B5EF4-FFF2-40B4-BE49-F238E27FC236}">
                  <a16:creationId xmlns:a16="http://schemas.microsoft.com/office/drawing/2014/main" id="{7E1D9F23-CDAA-40FB-BC1B-1E04AC62A81C}"/>
                </a:ext>
              </a:extLst>
            </p:cNvPr>
            <p:cNvSpPr/>
            <p:nvPr/>
          </p:nvSpPr>
          <p:spPr>
            <a:xfrm>
              <a:off x="9798171" y="1677374"/>
              <a:ext cx="8032630" cy="1023258"/>
            </a:xfrm>
            <a:prstGeom prst="rect">
              <a:avLst/>
            </a:prstGeom>
            <a:solidFill>
              <a:schemeClr val="bg1"/>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9"/>
            </a:p>
          </p:txBody>
        </p:sp>
        <p:sp>
          <p:nvSpPr>
            <p:cNvPr id="37" name="Rectangle 36">
              <a:extLst>
                <a:ext uri="{FF2B5EF4-FFF2-40B4-BE49-F238E27FC236}">
                  <a16:creationId xmlns:a16="http://schemas.microsoft.com/office/drawing/2014/main" id="{6165E0BA-B0E3-4237-89A5-3795C4FDB846}"/>
                </a:ext>
              </a:extLst>
            </p:cNvPr>
            <p:cNvSpPr/>
            <p:nvPr/>
          </p:nvSpPr>
          <p:spPr>
            <a:xfrm>
              <a:off x="9898211" y="1727579"/>
              <a:ext cx="7832547" cy="760381"/>
            </a:xfrm>
            <a:prstGeom prst="rect">
              <a:avLst/>
            </a:prstGeom>
          </p:spPr>
          <p:txBody>
            <a:bodyPr wrap="square">
              <a:spAutoFit/>
            </a:bodyPr>
            <a:lstStyle/>
            <a:p>
              <a:pPr>
                <a:lnSpc>
                  <a:spcPct val="150000"/>
                </a:lnSpc>
              </a:pPr>
              <a:r>
                <a:rPr lang="vi-VN">
                  <a:latin typeface="UTM Avo" panose="02040603050506020204" pitchFamily="18" charset="0"/>
                  <a:cs typeface="Arial" pitchFamily="34" charset="0"/>
                </a:rPr>
                <a:t>Vì sao bạn nhỏ thấy bức tranh quê hương rất đẹp?</a:t>
              </a:r>
            </a:p>
          </p:txBody>
        </p:sp>
      </p:grpSp>
      <p:sp>
        <p:nvSpPr>
          <p:cNvPr id="38" name="Rectangle 37">
            <a:extLst>
              <a:ext uri="{FF2B5EF4-FFF2-40B4-BE49-F238E27FC236}">
                <a16:creationId xmlns:a16="http://schemas.microsoft.com/office/drawing/2014/main" id="{04E3D4F8-420E-4D05-90E9-5DF849D057D2}"/>
              </a:ext>
            </a:extLst>
          </p:cNvPr>
          <p:cNvSpPr/>
          <p:nvPr/>
        </p:nvSpPr>
        <p:spPr>
          <a:xfrm>
            <a:off x="5761223" y="4564974"/>
            <a:ext cx="6057464" cy="1695529"/>
          </a:xfrm>
          <a:prstGeom prst="rect">
            <a:avLst/>
          </a:prstGeom>
        </p:spPr>
        <p:txBody>
          <a:bodyPr wrap="square">
            <a:spAutoFit/>
          </a:bodyPr>
          <a:lstStyle/>
          <a:p>
            <a:pPr algn="just">
              <a:lnSpc>
                <a:spcPct val="150000"/>
              </a:lnSpc>
            </a:pPr>
            <a:r>
              <a:rPr lang="vi-VN">
                <a:latin typeface="UTM Avo" panose="02040603050506020204" pitchFamily="18" charset="0"/>
                <a:cs typeface="Arial" pitchFamily="34" charset="0"/>
              </a:rPr>
              <a:t>Chỉ với một cây bút chì màu mà bạn đã vẽ nên một bức tranh đẹp có màu sắc rất tươi sáng,... Chắc chắn là bạn nhỏ rất yêu quê hương mình mới vẽ đẹp như vậy.</a:t>
            </a:r>
          </a:p>
        </p:txBody>
      </p:sp>
      <p:sp>
        <p:nvSpPr>
          <p:cNvPr id="39" name="Rectangle 38">
            <a:extLst>
              <a:ext uri="{FF2B5EF4-FFF2-40B4-BE49-F238E27FC236}">
                <a16:creationId xmlns:a16="http://schemas.microsoft.com/office/drawing/2014/main" id="{E2FC204E-F1EE-409A-B657-907386CC9BE2}"/>
              </a:ext>
            </a:extLst>
          </p:cNvPr>
          <p:cNvSpPr/>
          <p:nvPr/>
        </p:nvSpPr>
        <p:spPr>
          <a:xfrm>
            <a:off x="5761224" y="2867000"/>
            <a:ext cx="5995347" cy="864532"/>
          </a:xfrm>
          <a:prstGeom prst="rect">
            <a:avLst/>
          </a:prstGeom>
        </p:spPr>
        <p:txBody>
          <a:bodyPr wrap="square">
            <a:spAutoFit/>
          </a:bodyPr>
          <a:lstStyle/>
          <a:p>
            <a:pPr algn="just">
              <a:lnSpc>
                <a:spcPct val="150000"/>
              </a:lnSpc>
            </a:pPr>
            <a:r>
              <a:rPr lang="vi-VN">
                <a:latin typeface="UTM Avo" panose="02040603050506020204" pitchFamily="18" charset="0"/>
                <a:cs typeface="Arial" pitchFamily="34" charset="0"/>
              </a:rPr>
              <a:t>Vì bạn nhỏ yêu quê hương mình. / Vì bức tranh vẽ cảnh quen thuộc của quê hương… </a:t>
            </a:r>
          </a:p>
        </p:txBody>
      </p:sp>
    </p:spTree>
    <p:extLst>
      <p:ext uri="{BB962C8B-B14F-4D97-AF65-F5344CB8AC3E}">
        <p14:creationId xmlns:p14="http://schemas.microsoft.com/office/powerpoint/2010/main" val="169302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left)">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5BF1756-A107-4BC4-A643-867083ADAAC7}"/>
              </a:ext>
            </a:extLst>
          </p:cNvPr>
          <p:cNvGrpSpPr/>
          <p:nvPr/>
        </p:nvGrpSpPr>
        <p:grpSpPr>
          <a:xfrm>
            <a:off x="10301677" y="793823"/>
            <a:ext cx="1699823" cy="1932408"/>
            <a:chOff x="930253" y="1562519"/>
            <a:chExt cx="1279160" cy="1382431"/>
          </a:xfrm>
        </p:grpSpPr>
        <p:pic>
          <p:nvPicPr>
            <p:cNvPr id="6" name="Picture 5">
              <a:hlinkClick r:id="rId3"/>
              <a:extLst>
                <a:ext uri="{FF2B5EF4-FFF2-40B4-BE49-F238E27FC236}">
                  <a16:creationId xmlns:a16="http://schemas.microsoft.com/office/drawing/2014/main" id="{A4CF60BD-0544-4AD6-8B5A-916FA028129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62519"/>
              <a:ext cx="1010579" cy="917007"/>
            </a:xfrm>
            <a:prstGeom prst="rect">
              <a:avLst/>
            </a:prstGeom>
          </p:spPr>
        </p:pic>
        <p:sp>
          <p:nvSpPr>
            <p:cNvPr id="7" name="TextBox 6">
              <a:extLst>
                <a:ext uri="{FF2B5EF4-FFF2-40B4-BE49-F238E27FC236}">
                  <a16:creationId xmlns:a16="http://schemas.microsoft.com/office/drawing/2014/main" id="{6B857BBE-0E66-42C1-9D1B-19E05BE56847}"/>
                </a:ext>
              </a:extLst>
            </p:cNvPr>
            <p:cNvSpPr txBox="1"/>
            <p:nvPr/>
          </p:nvSpPr>
          <p:spPr>
            <a:xfrm>
              <a:off x="930253" y="2526606"/>
              <a:ext cx="1279160" cy="418344"/>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900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8">
            <a:extLst>
              <a:ext uri="{FF2B5EF4-FFF2-40B4-BE49-F238E27FC236}">
                <a16:creationId xmlns:a16="http://schemas.microsoft.com/office/drawing/2014/main" id="{B6DE08E0-ECD3-48DC-9D3E-918E1DF413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94047" y="1829000"/>
            <a:ext cx="5425311" cy="3729901"/>
          </a:xfrm>
          <a:prstGeom prst="rect">
            <a:avLst/>
          </a:prstGeom>
        </p:spPr>
      </p:pic>
      <p:sp>
        <p:nvSpPr>
          <p:cNvPr id="11" name="Rounded Rectangle 21">
            <a:extLst>
              <a:ext uri="{FF2B5EF4-FFF2-40B4-BE49-F238E27FC236}">
                <a16:creationId xmlns:a16="http://schemas.microsoft.com/office/drawing/2014/main" id="{545FE37A-3911-4B4B-ABE6-8641E5CD07DE}"/>
              </a:ext>
            </a:extLst>
          </p:cNvPr>
          <p:cNvSpPr/>
          <p:nvPr/>
        </p:nvSpPr>
        <p:spPr>
          <a:xfrm>
            <a:off x="6159500" y="2044700"/>
            <a:ext cx="5425310" cy="8128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itchFamily="34" charset="0"/>
              </a:rPr>
              <a:t>Ôn tập lại nội dung bài học</a:t>
            </a:r>
          </a:p>
        </p:txBody>
      </p:sp>
      <p:sp>
        <p:nvSpPr>
          <p:cNvPr id="16" name="Rounded Rectangle 22">
            <a:extLst>
              <a:ext uri="{FF2B5EF4-FFF2-40B4-BE49-F238E27FC236}">
                <a16:creationId xmlns:a16="http://schemas.microsoft.com/office/drawing/2014/main" id="{570ED0A5-02BE-4B94-AB61-0E244B0A4E83}"/>
              </a:ext>
            </a:extLst>
          </p:cNvPr>
          <p:cNvSpPr/>
          <p:nvPr/>
        </p:nvSpPr>
        <p:spPr>
          <a:xfrm>
            <a:off x="6151685" y="3111500"/>
            <a:ext cx="5425310" cy="8128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itchFamily="34" charset="0"/>
              </a:rPr>
              <a:t>Luyện viết tên riêng</a:t>
            </a:r>
          </a:p>
        </p:txBody>
      </p:sp>
      <p:sp>
        <p:nvSpPr>
          <p:cNvPr id="17" name="Rounded Rectangle 23">
            <a:extLst>
              <a:ext uri="{FF2B5EF4-FFF2-40B4-BE49-F238E27FC236}">
                <a16:creationId xmlns:a16="http://schemas.microsoft.com/office/drawing/2014/main" id="{B637CCA5-B930-4A93-B31F-4EB60E8C648B}"/>
              </a:ext>
            </a:extLst>
          </p:cNvPr>
          <p:cNvSpPr/>
          <p:nvPr/>
        </p:nvSpPr>
        <p:spPr>
          <a:xfrm>
            <a:off x="6159499" y="4142842"/>
            <a:ext cx="5425311" cy="121957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itchFamily="34" charset="0"/>
              </a:rPr>
              <a:t>Chuẩn bị:</a:t>
            </a:r>
            <a:endParaRPr lang="vi-VN" sz="2400">
              <a:solidFill>
                <a:schemeClr val="tx1"/>
              </a:solidFill>
              <a:latin typeface="UTM Avo" panose="02040603050506020204" pitchFamily="18" charset="0"/>
              <a:cs typeface="Arial" pitchFamily="34" charset="0"/>
            </a:endParaRPr>
          </a:p>
          <a:p>
            <a:pPr algn="ctr">
              <a:lnSpc>
                <a:spcPct val="150000"/>
              </a:lnSpc>
            </a:pPr>
            <a:r>
              <a:rPr lang="en-US" sz="2400" i="1">
                <a:solidFill>
                  <a:schemeClr val="tx1"/>
                </a:solidFill>
                <a:latin typeface="UTM Avo" panose="02040603050506020204" pitchFamily="18" charset="0"/>
                <a:cs typeface="Arial" pitchFamily="34" charset="0"/>
              </a:rPr>
              <a:t>Bài đọc 4 – Sự tích thành Cổ Loa</a:t>
            </a:r>
          </a:p>
        </p:txBody>
      </p:sp>
    </p:spTree>
    <p:extLst>
      <p:ext uri="{BB962C8B-B14F-4D97-AF65-F5344CB8AC3E}">
        <p14:creationId xmlns:p14="http://schemas.microsoft.com/office/powerpoint/2010/main" val="303032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inVertical)">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0138838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98</TotalTime>
  <Words>634</Words>
  <Application>Microsoft Office PowerPoint</Application>
  <PresentationFormat>Widescreen</PresentationFormat>
  <Paragraphs>78</Paragraphs>
  <Slides>14</Slides>
  <Notes>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14</vt:i4>
      </vt:variant>
    </vt:vector>
  </HeadingPairs>
  <TitlesOfParts>
    <vt:vector size="23" baseType="lpstr">
      <vt:lpstr>Arial</vt:lpstr>
      <vt:lpstr>Calibri</vt:lpstr>
      <vt:lpstr>Calibri Light</vt:lpstr>
      <vt:lpstr>UTM Avo</vt:lpstr>
      <vt:lpstr>Wingdings</vt:lpstr>
      <vt:lpstr>Office Theme</vt:lpstr>
      <vt:lpstr>1_Office Theme</vt:lpstr>
      <vt:lpstr>2_Office Theme</vt:lpstr>
      <vt:lpstr>10_Office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Ziczac</cp:lastModifiedBy>
  <cp:revision>31</cp:revision>
  <dcterms:created xsi:type="dcterms:W3CDTF">2023-10-19T01:35:13Z</dcterms:created>
  <dcterms:modified xsi:type="dcterms:W3CDTF">2023-11-20T02:10:34Z</dcterms:modified>
  <cp:category>9Slide.vn</cp:category>
</cp:coreProperties>
</file>