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5"/>
  </p:notesMasterIdLst>
  <p:sldIdLst>
    <p:sldId id="256" r:id="rId3"/>
    <p:sldId id="280" r:id="rId4"/>
    <p:sldId id="298" r:id="rId5"/>
    <p:sldId id="281" r:id="rId6"/>
    <p:sldId id="302" r:id="rId7"/>
    <p:sldId id="323" r:id="rId8"/>
    <p:sldId id="301" r:id="rId9"/>
    <p:sldId id="340" r:id="rId10"/>
    <p:sldId id="341" r:id="rId11"/>
    <p:sldId id="342" r:id="rId12"/>
    <p:sldId id="343" r:id="rId13"/>
    <p:sldId id="344" r:id="rId14"/>
    <p:sldId id="345" r:id="rId15"/>
    <p:sldId id="333" r:id="rId16"/>
    <p:sldId id="283" r:id="rId17"/>
    <p:sldId id="324" r:id="rId18"/>
    <p:sldId id="346" r:id="rId19"/>
    <p:sldId id="347" r:id="rId20"/>
    <p:sldId id="284" r:id="rId21"/>
    <p:sldId id="293" r:id="rId22"/>
    <p:sldId id="278" r:id="rId23"/>
    <p:sldId id="313"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UTM Avo" panose="02040603050506020204" pitchFamily="18"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C1"/>
    <a:srgbClr val="AAEEEA"/>
    <a:srgbClr val="1A1B1E"/>
    <a:srgbClr val="E10000"/>
    <a:srgbClr val="FFFAF7"/>
    <a:srgbClr val="FFD1D1"/>
    <a:srgbClr val="FF9999"/>
    <a:srgbClr val="FFCCCC"/>
    <a:srgbClr val="FFFBFC"/>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1877" autoAdjust="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21" Type="http://schemas.openxmlformats.org/officeDocument/2006/relationships/slide" Target="slides/slide19.xml"/><Relationship Id="rId34" Type="http://schemas.openxmlformats.org/officeDocument/2006/relationships/font" Target="fonts/font9.fntdata"/><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A43C7C-7087-42E8-850C-80E09EB8C273}" type="doc">
      <dgm:prSet loTypeId="urn:microsoft.com/office/officeart/2005/8/layout/orgChart1" loCatId="hierarchy" qsTypeId="urn:microsoft.com/office/officeart/2005/8/quickstyle/3d2" qsCatId="3D" csTypeId="urn:microsoft.com/office/officeart/2005/8/colors/accent4_1" csCatId="accent4" phldr="1"/>
      <dgm:spPr/>
      <dgm:t>
        <a:bodyPr/>
        <a:lstStyle/>
        <a:p>
          <a:endParaRPr lang="en-US"/>
        </a:p>
      </dgm:t>
    </dgm:pt>
    <dgm:pt modelId="{3C880959-5205-4334-AB65-8161545AA974}">
      <dgm:prSet phldrT="[Text]" custT="1"/>
      <dgm:spPr>
        <a:xfrm>
          <a:off x="4559834" y="278655"/>
          <a:ext cx="3363140" cy="1661980"/>
        </a:xfrm>
        <a:solidFill>
          <a:schemeClr val="accent2">
            <a:lumMod val="40000"/>
            <a:lumOff val="6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b="1" dirty="0" err="1">
              <a:latin typeface="UTM Avo" panose="02040603050506020204" pitchFamily="18" charset="0"/>
              <a:ea typeface="+mn-ea"/>
              <a:cs typeface="Times New Roman" panose="02020603050405020304" pitchFamily="18" charset="0"/>
            </a:rPr>
            <a:t>Thảo</a:t>
          </a:r>
          <a:r>
            <a:rPr lang="en-US" sz="2200" b="1" dirty="0">
              <a:latin typeface="UTM Avo" panose="02040603050506020204" pitchFamily="18" charset="0"/>
              <a:ea typeface="+mn-ea"/>
              <a:cs typeface="Times New Roman" panose="02020603050405020304" pitchFamily="18" charset="0"/>
            </a:rPr>
            <a:t> </a:t>
          </a:r>
          <a:r>
            <a:rPr lang="en-US" sz="2200" b="1" dirty="0" err="1">
              <a:latin typeface="UTM Avo" panose="02040603050506020204" pitchFamily="18" charset="0"/>
              <a:ea typeface="+mn-ea"/>
              <a:cs typeface="Times New Roman" panose="02020603050405020304" pitchFamily="18" charset="0"/>
            </a:rPr>
            <a:t>luận</a:t>
          </a:r>
          <a:r>
            <a:rPr lang="en-US" sz="2200" b="1" dirty="0">
              <a:latin typeface="UTM Avo" panose="02040603050506020204" pitchFamily="18" charset="0"/>
              <a:ea typeface="+mn-ea"/>
              <a:cs typeface="Times New Roman" panose="02020603050405020304" pitchFamily="18" charset="0"/>
            </a:rPr>
            <a:t> </a:t>
          </a:r>
          <a:r>
            <a:rPr lang="en-US" sz="2200" b="1" dirty="0" err="1">
              <a:latin typeface="UTM Avo" panose="02040603050506020204" pitchFamily="18" charset="0"/>
              <a:ea typeface="+mn-ea"/>
              <a:cs typeface="Times New Roman" panose="02020603050405020304" pitchFamily="18" charset="0"/>
            </a:rPr>
            <a:t>nhóm</a:t>
          </a:r>
          <a:endParaRPr lang="en-US" sz="2200" b="1" dirty="0">
            <a:latin typeface="UTM Avo" panose="02040603050506020204" pitchFamily="18" charset="0"/>
            <a:ea typeface="+mn-ea"/>
            <a:cs typeface="Times New Roman" panose="02020603050405020304" pitchFamily="18" charset="0"/>
          </a:endParaRPr>
        </a:p>
      </dgm:t>
    </dgm:pt>
    <dgm:pt modelId="{3D48061D-A901-410E-A868-2BCBD18D1AC8}" type="parTrans" cxnId="{A87C4FE8-5C3B-48B1-B18A-425BC9DA683F}">
      <dgm:prSet/>
      <dgm:spPr/>
      <dgm:t>
        <a:bodyPr/>
        <a:lstStyle/>
        <a:p>
          <a:endParaRPr lang="en-US"/>
        </a:p>
      </dgm:t>
    </dgm:pt>
    <dgm:pt modelId="{F91E95C0-E6E4-4985-89B6-6CB0686ECEB3}" type="sibTrans" cxnId="{A87C4FE8-5C3B-48B1-B18A-425BC9DA683F}">
      <dgm:prSet/>
      <dgm:spPr/>
      <dgm:t>
        <a:bodyPr/>
        <a:lstStyle/>
        <a:p>
          <a:endParaRPr lang="en-US"/>
        </a:p>
      </dgm:t>
    </dgm:pt>
    <dgm:pt modelId="{6F562B05-F9D7-4572-9101-072306FE94C9}">
      <dgm:prSet phldrT="[Text]" custT="1"/>
      <dgm:spPr>
        <a:xfrm>
          <a:off x="551345" y="2701831"/>
          <a:ext cx="5876578"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dirty="0">
              <a:latin typeface="UTM Avo" panose="02040603050506020204" pitchFamily="18" charset="0"/>
              <a:ea typeface="+mn-ea"/>
              <a:cs typeface="Times New Roman" panose="02020603050405020304" pitchFamily="18" charset="0"/>
            </a:rPr>
            <a:t>1. </a:t>
          </a:r>
          <a:r>
            <a:rPr lang="en-US" sz="2200" i="0" dirty="0" err="1">
              <a:latin typeface="UTM Avo" panose="02040603050506020204" pitchFamily="18" charset="0"/>
              <a:ea typeface="+mn-ea"/>
              <a:cs typeface="Times New Roman" panose="02020603050405020304" pitchFamily="18" charset="0"/>
            </a:rPr>
            <a:t>Cảm</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nhận</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của</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em</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về</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Bác</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Hồ</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sau</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khi</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đọc</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thông</a:t>
          </a:r>
          <a:r>
            <a:rPr lang="en-US" sz="2200" i="0" dirty="0">
              <a:latin typeface="UTM Avo" panose="02040603050506020204" pitchFamily="18" charset="0"/>
              <a:ea typeface="+mn-ea"/>
              <a:cs typeface="Times New Roman" panose="02020603050405020304" pitchFamily="18" charset="0"/>
            </a:rPr>
            <a:t> tin </a:t>
          </a:r>
          <a:r>
            <a:rPr lang="en-US" sz="2200" i="0" dirty="0" err="1">
              <a:latin typeface="UTM Avo" panose="02040603050506020204" pitchFamily="18" charset="0"/>
              <a:ea typeface="+mn-ea"/>
              <a:cs typeface="Times New Roman" panose="02020603050405020304" pitchFamily="18" charset="0"/>
            </a:rPr>
            <a:t>trên</a:t>
          </a:r>
          <a:r>
            <a:rPr lang="en-US" sz="2200" i="0" dirty="0">
              <a:latin typeface="UTM Avo" panose="02040603050506020204" pitchFamily="18" charset="0"/>
              <a:ea typeface="+mn-ea"/>
              <a:cs typeface="Times New Roman" panose="02020603050405020304" pitchFamily="18" charset="0"/>
            </a:rPr>
            <a:t>?</a:t>
          </a:r>
        </a:p>
      </dgm:t>
    </dgm:pt>
    <dgm:pt modelId="{C20616DC-6B5F-497F-B0C8-84E861473E31}" type="parTrans" cxnId="{CAE59B4E-E142-4C5C-9729-F0F5E0090608}">
      <dgm:prSet/>
      <dgm:spPr>
        <a:xfrm>
          <a:off x="3198824" y="1664366"/>
          <a:ext cx="275177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6BBAB993-1DF7-4E5B-8489-035EB965E6E1}" type="sibTrans" cxnId="{CAE59B4E-E142-4C5C-9729-F0F5E0090608}">
      <dgm:prSet/>
      <dgm:spPr/>
      <dgm:t>
        <a:bodyPr/>
        <a:lstStyle/>
        <a:p>
          <a:endParaRPr lang="en-US"/>
        </a:p>
      </dgm:t>
    </dgm:pt>
    <dgm:pt modelId="{5073AB83-D5C0-4358-B07E-AB0C9BCF6E2F}">
      <dgm:prSet phldrT="[Text]" custT="1"/>
      <dgm:spPr>
        <a:xfrm>
          <a:off x="552941" y="5125006"/>
          <a:ext cx="5873385"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3. </a:t>
          </a:r>
          <a:r>
            <a:rPr lang="vi-VN" sz="2200" i="0" kern="1200" dirty="0">
              <a:latin typeface="UTM Avo" panose="02040603050506020204" pitchFamily="18" charset="0"/>
              <a:ea typeface="+mn-ea"/>
              <a:cs typeface="Times New Roman" panose="02020603050405020304" pitchFamily="18" charset="0"/>
            </a:rPr>
            <a:t>Qua thông tin trên, em hiểu thế nào là tiết kiệm? Người như thế nào được gọi là người có lối sống tiết kiệm?</a:t>
          </a:r>
          <a:endParaRPr lang="en-US" sz="2200" i="0" kern="1200" dirty="0">
            <a:latin typeface="UTM Avo" panose="02040603050506020204" pitchFamily="18" charset="0"/>
            <a:ea typeface="+mn-ea"/>
            <a:cs typeface="Times New Roman" panose="02020603050405020304" pitchFamily="18" charset="0"/>
          </a:endParaRPr>
        </a:p>
      </dgm:t>
    </dgm:pt>
    <dgm:pt modelId="{D85D940D-FF72-41B3-AFB3-59933A531CD4}" type="parTrans" cxnId="{D4592697-352B-438F-8E7E-9392A4E167C1}">
      <dgm:prSet/>
      <dgm:spPr>
        <a:xfrm>
          <a:off x="3153104" y="4087541"/>
          <a:ext cx="9144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5D6D6805-45FF-4D36-BDFB-2C0D0F20F566}" type="sibTrans" cxnId="{D4592697-352B-438F-8E7E-9392A4E167C1}">
      <dgm:prSet/>
      <dgm:spPr/>
      <dgm:t>
        <a:bodyPr/>
        <a:lstStyle/>
        <a:p>
          <a:endParaRPr lang="en-US"/>
        </a:p>
      </dgm:t>
    </dgm:pt>
    <dgm:pt modelId="{40C3EFF4-25D2-4EB1-B09F-9789913DABAA}">
      <dgm:prSet phldrT="[Text]" custT="1"/>
      <dgm:spPr>
        <a:xfrm>
          <a:off x="7009543" y="2701831"/>
          <a:ext cx="4921921"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2. </a:t>
          </a:r>
          <a:r>
            <a:rPr lang="vi-VN" sz="2200" i="0" kern="1200" dirty="0">
              <a:latin typeface="UTM Avo" panose="02040603050506020204" pitchFamily="18" charset="0"/>
              <a:ea typeface="+mn-ea"/>
              <a:cs typeface="Times New Roman" panose="02020603050405020304" pitchFamily="18" charset="0"/>
            </a:rPr>
            <a:t>Lối sống tiết kiệm của Bác Hồ được thể hiện qua lời nói, việc làm nào?</a:t>
          </a:r>
          <a:endParaRPr lang="en-US" sz="2200" i="0" kern="1200" dirty="0">
            <a:latin typeface="UTM Avo" panose="02040603050506020204" pitchFamily="18" charset="0"/>
            <a:ea typeface="+mn-ea"/>
            <a:cs typeface="Times New Roman" panose="02020603050405020304" pitchFamily="18" charset="0"/>
          </a:endParaRPr>
        </a:p>
      </dgm:t>
    </dgm:pt>
    <dgm:pt modelId="{8AB7C548-DC54-42AA-AD14-70110522336E}" type="parTrans" cxnId="{BCABF9E0-6A02-4D8B-8D13-A6BB2AFB3871}">
      <dgm:prSet/>
      <dgm:spPr>
        <a:xfrm>
          <a:off x="5950594" y="1664366"/>
          <a:ext cx="3229099"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9F088DC5-E069-40A3-8419-9FF906F3F1DD}" type="sibTrans" cxnId="{BCABF9E0-6A02-4D8B-8D13-A6BB2AFB3871}">
      <dgm:prSet/>
      <dgm:spPr/>
      <dgm:t>
        <a:bodyPr/>
        <a:lstStyle/>
        <a:p>
          <a:endParaRPr lang="en-US"/>
        </a:p>
      </dgm:t>
    </dgm:pt>
    <dgm:pt modelId="{D9F683F6-5402-4045-80A8-E8CFEA69228F}">
      <dgm:prSet phldrT="[Text]" custT="1"/>
      <dgm:spPr>
        <a:xfrm>
          <a:off x="7070749" y="5125006"/>
          <a:ext cx="4799510"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4. </a:t>
          </a:r>
          <a:r>
            <a:rPr lang="vi-VN" sz="2200" i="0" kern="1200" dirty="0">
              <a:latin typeface="UTM Avo" panose="02040603050506020204" pitchFamily="18" charset="0"/>
              <a:ea typeface="+mn-ea"/>
              <a:cs typeface="Times New Roman" panose="02020603050405020304" pitchFamily="18" charset="0"/>
            </a:rPr>
            <a:t>Em học tập được gì từ t</a:t>
          </a:r>
          <a:r>
            <a:rPr lang="en-US" sz="2200" i="0" kern="1200" dirty="0">
              <a:latin typeface="UTM Avo" panose="02040603050506020204" pitchFamily="18" charset="0"/>
              <a:ea typeface="+mn-ea"/>
              <a:cs typeface="Times New Roman" panose="02020603050405020304" pitchFamily="18" charset="0"/>
            </a:rPr>
            <a:t>ấ</a:t>
          </a:r>
          <a:r>
            <a:rPr lang="vi-VN" sz="2200" i="0" kern="1200" dirty="0">
              <a:latin typeface="UTM Avo" panose="02040603050506020204" pitchFamily="18" charset="0"/>
              <a:ea typeface="+mn-ea"/>
              <a:cs typeface="Times New Roman" panose="02020603050405020304" pitchFamily="18" charset="0"/>
            </a:rPr>
            <a:t>m gương của Bác Hồ v</a:t>
          </a:r>
          <a:r>
            <a:rPr lang="en-US" sz="2200" i="0" kern="1200" dirty="0">
              <a:latin typeface="UTM Avo" panose="02040603050506020204" pitchFamily="18" charset="0"/>
              <a:ea typeface="+mn-ea"/>
              <a:cs typeface="Times New Roman" panose="02020603050405020304" pitchFamily="18" charset="0"/>
            </a:rPr>
            <a:t>ề</a:t>
          </a:r>
          <a:r>
            <a:rPr lang="vi-VN" sz="2200" i="0" kern="1200" dirty="0">
              <a:latin typeface="UTM Avo" panose="02040603050506020204" pitchFamily="18" charset="0"/>
              <a:ea typeface="+mn-ea"/>
              <a:cs typeface="Times New Roman" panose="02020603050405020304" pitchFamily="18" charset="0"/>
            </a:rPr>
            <a:t> lối s</a:t>
          </a:r>
          <a:r>
            <a:rPr lang="en-US" sz="2200" i="0" kern="1200" dirty="0">
              <a:latin typeface="UTM Avo" panose="02040603050506020204" pitchFamily="18" charset="0"/>
              <a:ea typeface="+mn-ea"/>
              <a:cs typeface="Times New Roman" panose="02020603050405020304" pitchFamily="18" charset="0"/>
            </a:rPr>
            <a:t>ố</a:t>
          </a:r>
          <a:r>
            <a:rPr lang="vi-VN" sz="2200" i="0" kern="1200" dirty="0">
              <a:latin typeface="UTM Avo" panose="02040603050506020204" pitchFamily="18" charset="0"/>
              <a:ea typeface="+mn-ea"/>
              <a:cs typeface="Times New Roman" panose="02020603050405020304" pitchFamily="18" charset="0"/>
            </a:rPr>
            <a:t>ng tiết kiệm?</a:t>
          </a:r>
          <a:endParaRPr lang="en-US" sz="2200" i="0" kern="1200" dirty="0">
            <a:latin typeface="UTM Avo" panose="02040603050506020204" pitchFamily="18" charset="0"/>
            <a:ea typeface="+mn-ea"/>
            <a:cs typeface="Times New Roman" panose="02020603050405020304" pitchFamily="18" charset="0"/>
          </a:endParaRPr>
        </a:p>
      </dgm:t>
    </dgm:pt>
    <dgm:pt modelId="{4A1732A2-A9A1-4C36-89A8-C9ADC40F5544}" type="parTrans" cxnId="{3E395A3A-3CD3-441F-B158-2FA1CFECE508}">
      <dgm:prSet/>
      <dgm:spPr>
        <a:xfrm>
          <a:off x="9133974" y="4087541"/>
          <a:ext cx="9144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9A83806D-5DD6-487A-915D-71EAF6DDCBA6}" type="sibTrans" cxnId="{3E395A3A-3CD3-441F-B158-2FA1CFECE508}">
      <dgm:prSet/>
      <dgm:spPr/>
      <dgm:t>
        <a:bodyPr/>
        <a:lstStyle/>
        <a:p>
          <a:endParaRPr lang="en-US"/>
        </a:p>
      </dgm:t>
    </dgm:pt>
    <dgm:pt modelId="{A718DAF2-C088-40CD-B3CE-107DFC191304}" type="pres">
      <dgm:prSet presAssocID="{0DA43C7C-7087-42E8-850C-80E09EB8C273}" presName="hierChild1" presStyleCnt="0">
        <dgm:presLayoutVars>
          <dgm:orgChart val="1"/>
          <dgm:chPref val="1"/>
          <dgm:dir/>
          <dgm:animOne val="branch"/>
          <dgm:animLvl val="lvl"/>
          <dgm:resizeHandles/>
        </dgm:presLayoutVars>
      </dgm:prSet>
      <dgm:spPr/>
    </dgm:pt>
    <dgm:pt modelId="{C1F6249B-1C90-4C0F-8CA6-4FE7E6F55B87}" type="pres">
      <dgm:prSet presAssocID="{3C880959-5205-4334-AB65-8161545AA974}" presName="hierRoot1" presStyleCnt="0">
        <dgm:presLayoutVars>
          <dgm:hierBranch val="init"/>
        </dgm:presLayoutVars>
      </dgm:prSet>
      <dgm:spPr/>
    </dgm:pt>
    <dgm:pt modelId="{8995B84E-CDF3-4BE7-9B3E-3BF6CF041B3A}" type="pres">
      <dgm:prSet presAssocID="{3C880959-5205-4334-AB65-8161545AA974}" presName="rootComposite1" presStyleCnt="0"/>
      <dgm:spPr/>
    </dgm:pt>
    <dgm:pt modelId="{030929B5-754B-4D8F-9872-2F0C84880724}" type="pres">
      <dgm:prSet presAssocID="{3C880959-5205-4334-AB65-8161545AA974}" presName="rootText1" presStyleLbl="node0" presStyleIdx="0" presStyleCnt="1" custScaleY="43990">
        <dgm:presLayoutVars>
          <dgm:chPref val="3"/>
        </dgm:presLayoutVars>
      </dgm:prSet>
      <dgm:spPr>
        <a:prstGeom prst="roundRect">
          <a:avLst>
            <a:gd name="adj" fmla="val 10000"/>
          </a:avLst>
        </a:prstGeom>
      </dgm:spPr>
    </dgm:pt>
    <dgm:pt modelId="{FD3548F9-E64F-48E1-952E-33BC20AAFC11}" type="pres">
      <dgm:prSet presAssocID="{3C880959-5205-4334-AB65-8161545AA974}" presName="rootConnector1" presStyleLbl="node1" presStyleIdx="0" presStyleCnt="0"/>
      <dgm:spPr/>
    </dgm:pt>
    <dgm:pt modelId="{9441A43C-A1D3-4E6E-A84C-67DD8F0AAB6B}" type="pres">
      <dgm:prSet presAssocID="{3C880959-5205-4334-AB65-8161545AA974}" presName="hierChild2" presStyleCnt="0"/>
      <dgm:spPr/>
    </dgm:pt>
    <dgm:pt modelId="{9C3A9F8B-D6EF-49A8-ADB3-5710C2E4FE8B}" type="pres">
      <dgm:prSet presAssocID="{C20616DC-6B5F-497F-B0C8-84E861473E31}" presName="Name37" presStyleLbl="parChTrans1D2" presStyleIdx="0" presStyleCnt="2"/>
      <dgm:spPr/>
    </dgm:pt>
    <dgm:pt modelId="{889CCFD0-109F-41E7-89F5-7A62A90B7FDC}" type="pres">
      <dgm:prSet presAssocID="{6F562B05-F9D7-4572-9101-072306FE94C9}" presName="hierRoot2" presStyleCnt="0">
        <dgm:presLayoutVars>
          <dgm:hierBranch/>
        </dgm:presLayoutVars>
      </dgm:prSet>
      <dgm:spPr/>
    </dgm:pt>
    <dgm:pt modelId="{25E8362E-AE5A-421D-BED5-7FF381841A78}" type="pres">
      <dgm:prSet presAssocID="{6F562B05-F9D7-4572-9101-072306FE94C9}" presName="rootComposite" presStyleCnt="0"/>
      <dgm:spPr/>
    </dgm:pt>
    <dgm:pt modelId="{F8F758E5-3A29-4C4E-87CB-4D8B7286280A}" type="pres">
      <dgm:prSet presAssocID="{6F562B05-F9D7-4572-9101-072306FE94C9}" presName="rootText" presStyleLbl="node2" presStyleIdx="0" presStyleCnt="2" custScaleX="134793" custScaleY="65101">
        <dgm:presLayoutVars>
          <dgm:chPref val="3"/>
        </dgm:presLayoutVars>
      </dgm:prSet>
      <dgm:spPr/>
    </dgm:pt>
    <dgm:pt modelId="{42A19828-0DE7-496C-8217-C090476F8004}" type="pres">
      <dgm:prSet presAssocID="{6F562B05-F9D7-4572-9101-072306FE94C9}" presName="rootConnector" presStyleLbl="node2" presStyleIdx="0" presStyleCnt="2"/>
      <dgm:spPr/>
    </dgm:pt>
    <dgm:pt modelId="{AACE58D6-41DC-466B-B79A-03B181D5E305}" type="pres">
      <dgm:prSet presAssocID="{6F562B05-F9D7-4572-9101-072306FE94C9}" presName="hierChild4" presStyleCnt="0"/>
      <dgm:spPr/>
    </dgm:pt>
    <dgm:pt modelId="{D73090F9-D62F-4DC2-B950-395413BB3C17}" type="pres">
      <dgm:prSet presAssocID="{D85D940D-FF72-41B3-AFB3-59933A531CD4}" presName="Name35" presStyleLbl="parChTrans1D3" presStyleIdx="0" presStyleCnt="2"/>
      <dgm:spPr/>
    </dgm:pt>
    <dgm:pt modelId="{C5585E66-F524-4EC0-A2E0-D48E203F21D3}" type="pres">
      <dgm:prSet presAssocID="{5073AB83-D5C0-4358-B07E-AB0C9BCF6E2F}" presName="hierRoot2" presStyleCnt="0">
        <dgm:presLayoutVars>
          <dgm:hierBranch val="init"/>
        </dgm:presLayoutVars>
      </dgm:prSet>
      <dgm:spPr/>
    </dgm:pt>
    <dgm:pt modelId="{F7957742-CBC9-4FA3-AE6F-C52770AD85F8}" type="pres">
      <dgm:prSet presAssocID="{5073AB83-D5C0-4358-B07E-AB0C9BCF6E2F}" presName="rootComposite" presStyleCnt="0"/>
      <dgm:spPr/>
    </dgm:pt>
    <dgm:pt modelId="{D59A9FEC-FC5D-40B2-9424-587747643D71}" type="pres">
      <dgm:prSet presAssocID="{5073AB83-D5C0-4358-B07E-AB0C9BCF6E2F}" presName="rootText" presStyleLbl="node3" presStyleIdx="0" presStyleCnt="2" custScaleX="128299" custScaleY="85316">
        <dgm:presLayoutVars>
          <dgm:chPref val="3"/>
        </dgm:presLayoutVars>
      </dgm:prSet>
      <dgm:spPr/>
    </dgm:pt>
    <dgm:pt modelId="{526FE4B5-812F-4D2D-B3AF-AF3DBB88A60D}" type="pres">
      <dgm:prSet presAssocID="{5073AB83-D5C0-4358-B07E-AB0C9BCF6E2F}" presName="rootConnector" presStyleLbl="node3" presStyleIdx="0" presStyleCnt="2"/>
      <dgm:spPr/>
    </dgm:pt>
    <dgm:pt modelId="{8E7C050F-C982-4F7A-8819-4677744646F7}" type="pres">
      <dgm:prSet presAssocID="{5073AB83-D5C0-4358-B07E-AB0C9BCF6E2F}" presName="hierChild4" presStyleCnt="0"/>
      <dgm:spPr/>
    </dgm:pt>
    <dgm:pt modelId="{81C15626-8FA3-42C7-A96D-C81464316A32}" type="pres">
      <dgm:prSet presAssocID="{5073AB83-D5C0-4358-B07E-AB0C9BCF6E2F}" presName="hierChild5" presStyleCnt="0"/>
      <dgm:spPr/>
    </dgm:pt>
    <dgm:pt modelId="{5F211DAC-F9F8-4E25-907B-3F87D36897A2}" type="pres">
      <dgm:prSet presAssocID="{6F562B05-F9D7-4572-9101-072306FE94C9}" presName="hierChild5" presStyleCnt="0"/>
      <dgm:spPr/>
    </dgm:pt>
    <dgm:pt modelId="{2396F795-52F2-4A18-ABCC-B5DEBF51869C}" type="pres">
      <dgm:prSet presAssocID="{8AB7C548-DC54-42AA-AD14-70110522336E}" presName="Name37" presStyleLbl="parChTrans1D2" presStyleIdx="1" presStyleCnt="2"/>
      <dgm:spPr/>
    </dgm:pt>
    <dgm:pt modelId="{82314381-FD4F-40C0-82DC-ECDEEDD14E8B}" type="pres">
      <dgm:prSet presAssocID="{40C3EFF4-25D2-4EB1-B09F-9789913DABAA}" presName="hierRoot2" presStyleCnt="0">
        <dgm:presLayoutVars>
          <dgm:hierBranch/>
        </dgm:presLayoutVars>
      </dgm:prSet>
      <dgm:spPr/>
    </dgm:pt>
    <dgm:pt modelId="{D6B05340-FC09-4BA4-9BF8-734D5C6D6AA5}" type="pres">
      <dgm:prSet presAssocID="{40C3EFF4-25D2-4EB1-B09F-9789913DABAA}" presName="rootComposite" presStyleCnt="0"/>
      <dgm:spPr/>
    </dgm:pt>
    <dgm:pt modelId="{9E1E19F2-4B5F-48CD-9E29-663E5293F31A}" type="pres">
      <dgm:prSet presAssocID="{40C3EFF4-25D2-4EB1-B09F-9789913DABAA}" presName="rootText" presStyleLbl="node2" presStyleIdx="1" presStyleCnt="2" custScaleX="134793" custScaleY="65101">
        <dgm:presLayoutVars>
          <dgm:chPref val="3"/>
        </dgm:presLayoutVars>
      </dgm:prSet>
      <dgm:spPr/>
    </dgm:pt>
    <dgm:pt modelId="{A8D5FAD2-5595-4BCD-8B6C-4B41BEE83FEA}" type="pres">
      <dgm:prSet presAssocID="{40C3EFF4-25D2-4EB1-B09F-9789913DABAA}" presName="rootConnector" presStyleLbl="node2" presStyleIdx="1" presStyleCnt="2"/>
      <dgm:spPr/>
    </dgm:pt>
    <dgm:pt modelId="{D125ADC6-FAF6-4001-AE1D-57179B7475C1}" type="pres">
      <dgm:prSet presAssocID="{40C3EFF4-25D2-4EB1-B09F-9789913DABAA}" presName="hierChild4" presStyleCnt="0"/>
      <dgm:spPr/>
    </dgm:pt>
    <dgm:pt modelId="{E4223D9A-6D4B-4E51-87D0-2F5BA6334966}" type="pres">
      <dgm:prSet presAssocID="{4A1732A2-A9A1-4C36-89A8-C9ADC40F5544}" presName="Name35" presStyleLbl="parChTrans1D3" presStyleIdx="1" presStyleCnt="2"/>
      <dgm:spPr/>
    </dgm:pt>
    <dgm:pt modelId="{4CF3DD4A-1605-4EEF-9D8E-007793BFC05F}" type="pres">
      <dgm:prSet presAssocID="{D9F683F6-5402-4045-80A8-E8CFEA69228F}" presName="hierRoot2" presStyleCnt="0">
        <dgm:presLayoutVars>
          <dgm:hierBranch val="hang"/>
        </dgm:presLayoutVars>
      </dgm:prSet>
      <dgm:spPr/>
    </dgm:pt>
    <dgm:pt modelId="{A0915E8C-AB28-4802-8F4F-31DAD15194F7}" type="pres">
      <dgm:prSet presAssocID="{D9F683F6-5402-4045-80A8-E8CFEA69228F}" presName="rootComposite" presStyleCnt="0"/>
      <dgm:spPr/>
    </dgm:pt>
    <dgm:pt modelId="{68A4A127-78FB-42B9-A533-824A0FFE986C}" type="pres">
      <dgm:prSet presAssocID="{D9F683F6-5402-4045-80A8-E8CFEA69228F}" presName="rootText" presStyleLbl="node3" presStyleIdx="1" presStyleCnt="2" custScaleX="128299" custScaleY="85316">
        <dgm:presLayoutVars>
          <dgm:chPref val="3"/>
        </dgm:presLayoutVars>
      </dgm:prSet>
      <dgm:spPr/>
    </dgm:pt>
    <dgm:pt modelId="{7A85B40B-325F-40C1-85AD-2A033D2BCE61}" type="pres">
      <dgm:prSet presAssocID="{D9F683F6-5402-4045-80A8-E8CFEA69228F}" presName="rootConnector" presStyleLbl="node3" presStyleIdx="1" presStyleCnt="2"/>
      <dgm:spPr/>
    </dgm:pt>
    <dgm:pt modelId="{166F19F6-2106-4C7B-A554-291CED522E1D}" type="pres">
      <dgm:prSet presAssocID="{D9F683F6-5402-4045-80A8-E8CFEA69228F}" presName="hierChild4" presStyleCnt="0"/>
      <dgm:spPr/>
    </dgm:pt>
    <dgm:pt modelId="{F1F67E0B-AC1C-4D7B-9050-8B203EC08AD8}" type="pres">
      <dgm:prSet presAssocID="{D9F683F6-5402-4045-80A8-E8CFEA69228F}" presName="hierChild5" presStyleCnt="0"/>
      <dgm:spPr/>
    </dgm:pt>
    <dgm:pt modelId="{5271D1E6-AB2E-4C82-B003-6B95ABB1C72F}" type="pres">
      <dgm:prSet presAssocID="{40C3EFF4-25D2-4EB1-B09F-9789913DABAA}" presName="hierChild5" presStyleCnt="0"/>
      <dgm:spPr/>
    </dgm:pt>
    <dgm:pt modelId="{49070A50-3341-4FFD-8ECB-DE16F3913054}" type="pres">
      <dgm:prSet presAssocID="{3C880959-5205-4334-AB65-8161545AA974}" presName="hierChild3" presStyleCnt="0"/>
      <dgm:spPr/>
    </dgm:pt>
  </dgm:ptLst>
  <dgm:cxnLst>
    <dgm:cxn modelId="{B8A3A414-1611-484A-831F-8E2181AC2F48}" type="presOf" srcId="{40C3EFF4-25D2-4EB1-B09F-9789913DABAA}" destId="{A8D5FAD2-5595-4BCD-8B6C-4B41BEE83FEA}" srcOrd="1" destOrd="0" presId="urn:microsoft.com/office/officeart/2005/8/layout/orgChart1"/>
    <dgm:cxn modelId="{3E395A3A-3CD3-441F-B158-2FA1CFECE508}" srcId="{40C3EFF4-25D2-4EB1-B09F-9789913DABAA}" destId="{D9F683F6-5402-4045-80A8-E8CFEA69228F}" srcOrd="0" destOrd="0" parTransId="{4A1732A2-A9A1-4C36-89A8-C9ADC40F5544}" sibTransId="{9A83806D-5DD6-487A-915D-71EAF6DDCBA6}"/>
    <dgm:cxn modelId="{A932DC3C-111B-4E72-B215-8DD31DEB59AF}" type="presOf" srcId="{5073AB83-D5C0-4358-B07E-AB0C9BCF6E2F}" destId="{D59A9FEC-FC5D-40B2-9424-587747643D71}" srcOrd="0" destOrd="0" presId="urn:microsoft.com/office/officeart/2005/8/layout/orgChart1"/>
    <dgm:cxn modelId="{1135A042-6790-4679-8A4E-F9F60062DCE9}" type="presOf" srcId="{D9F683F6-5402-4045-80A8-E8CFEA69228F}" destId="{7A85B40B-325F-40C1-85AD-2A033D2BCE61}" srcOrd="1" destOrd="0" presId="urn:microsoft.com/office/officeart/2005/8/layout/orgChart1"/>
    <dgm:cxn modelId="{C87B1F47-1B4B-46A1-8F3C-1A06040F24AF}" type="presOf" srcId="{C20616DC-6B5F-497F-B0C8-84E861473E31}" destId="{9C3A9F8B-D6EF-49A8-ADB3-5710C2E4FE8B}" srcOrd="0" destOrd="0" presId="urn:microsoft.com/office/officeart/2005/8/layout/orgChart1"/>
    <dgm:cxn modelId="{6EEEBE67-CD8D-4EB7-9A61-DC1EF59EFC16}" type="presOf" srcId="{4A1732A2-A9A1-4C36-89A8-C9ADC40F5544}" destId="{E4223D9A-6D4B-4E51-87D0-2F5BA6334966}" srcOrd="0" destOrd="0" presId="urn:microsoft.com/office/officeart/2005/8/layout/orgChart1"/>
    <dgm:cxn modelId="{CAE59B4E-E142-4C5C-9729-F0F5E0090608}" srcId="{3C880959-5205-4334-AB65-8161545AA974}" destId="{6F562B05-F9D7-4572-9101-072306FE94C9}" srcOrd="0" destOrd="0" parTransId="{C20616DC-6B5F-497F-B0C8-84E861473E31}" sibTransId="{6BBAB993-1DF7-4E5B-8489-035EB965E6E1}"/>
    <dgm:cxn modelId="{590F8173-AA6D-473B-BAF4-BD6D1387DC23}" type="presOf" srcId="{40C3EFF4-25D2-4EB1-B09F-9789913DABAA}" destId="{9E1E19F2-4B5F-48CD-9E29-663E5293F31A}" srcOrd="0" destOrd="0" presId="urn:microsoft.com/office/officeart/2005/8/layout/orgChart1"/>
    <dgm:cxn modelId="{4B46BF7E-3D41-480A-9101-242C72CD1617}" type="presOf" srcId="{0DA43C7C-7087-42E8-850C-80E09EB8C273}" destId="{A718DAF2-C088-40CD-B3CE-107DFC191304}" srcOrd="0" destOrd="0" presId="urn:microsoft.com/office/officeart/2005/8/layout/orgChart1"/>
    <dgm:cxn modelId="{9C892792-D06A-44E4-8E0E-A33CE8C91BD9}" type="presOf" srcId="{6F562B05-F9D7-4572-9101-072306FE94C9}" destId="{42A19828-0DE7-496C-8217-C090476F8004}" srcOrd="1" destOrd="0" presId="urn:microsoft.com/office/officeart/2005/8/layout/orgChart1"/>
    <dgm:cxn modelId="{D4592697-352B-438F-8E7E-9392A4E167C1}" srcId="{6F562B05-F9D7-4572-9101-072306FE94C9}" destId="{5073AB83-D5C0-4358-B07E-AB0C9BCF6E2F}" srcOrd="0" destOrd="0" parTransId="{D85D940D-FF72-41B3-AFB3-59933A531CD4}" sibTransId="{5D6D6805-45FF-4D36-BDFB-2C0D0F20F566}"/>
    <dgm:cxn modelId="{C3A3219A-1E29-4634-BAAF-E1988157D846}" type="presOf" srcId="{8AB7C548-DC54-42AA-AD14-70110522336E}" destId="{2396F795-52F2-4A18-ABCC-B5DEBF51869C}" srcOrd="0" destOrd="0" presId="urn:microsoft.com/office/officeart/2005/8/layout/orgChart1"/>
    <dgm:cxn modelId="{522E3AA2-F0D8-4A48-AE43-562E96F324D7}" type="presOf" srcId="{D9F683F6-5402-4045-80A8-E8CFEA69228F}" destId="{68A4A127-78FB-42B9-A533-824A0FFE986C}" srcOrd="0" destOrd="0" presId="urn:microsoft.com/office/officeart/2005/8/layout/orgChart1"/>
    <dgm:cxn modelId="{C8F84EB3-D55A-4708-A2F3-942C03D99B32}" type="presOf" srcId="{6F562B05-F9D7-4572-9101-072306FE94C9}" destId="{F8F758E5-3A29-4C4E-87CB-4D8B7286280A}" srcOrd="0" destOrd="0" presId="urn:microsoft.com/office/officeart/2005/8/layout/orgChart1"/>
    <dgm:cxn modelId="{42A3ABB4-7958-4AFE-8B30-68D8A57E22EB}" type="presOf" srcId="{5073AB83-D5C0-4358-B07E-AB0C9BCF6E2F}" destId="{526FE4B5-812F-4D2D-B3AF-AF3DBB88A60D}" srcOrd="1" destOrd="0" presId="urn:microsoft.com/office/officeart/2005/8/layout/orgChart1"/>
    <dgm:cxn modelId="{3A1A65B8-D036-44C8-BCF8-9CAA00673AC0}" type="presOf" srcId="{3C880959-5205-4334-AB65-8161545AA974}" destId="{030929B5-754B-4D8F-9872-2F0C84880724}" srcOrd="0" destOrd="0" presId="urn:microsoft.com/office/officeart/2005/8/layout/orgChart1"/>
    <dgm:cxn modelId="{BCABF9E0-6A02-4D8B-8D13-A6BB2AFB3871}" srcId="{3C880959-5205-4334-AB65-8161545AA974}" destId="{40C3EFF4-25D2-4EB1-B09F-9789913DABAA}" srcOrd="1" destOrd="0" parTransId="{8AB7C548-DC54-42AA-AD14-70110522336E}" sibTransId="{9F088DC5-E069-40A3-8419-9FF906F3F1DD}"/>
    <dgm:cxn modelId="{A87C4FE8-5C3B-48B1-B18A-425BC9DA683F}" srcId="{0DA43C7C-7087-42E8-850C-80E09EB8C273}" destId="{3C880959-5205-4334-AB65-8161545AA974}" srcOrd="0" destOrd="0" parTransId="{3D48061D-A901-410E-A868-2BCBD18D1AC8}" sibTransId="{F91E95C0-E6E4-4985-89B6-6CB0686ECEB3}"/>
    <dgm:cxn modelId="{0A6752F1-9532-4B02-A3F4-A082C402ACA6}" type="presOf" srcId="{3C880959-5205-4334-AB65-8161545AA974}" destId="{FD3548F9-E64F-48E1-952E-33BC20AAFC11}" srcOrd="1" destOrd="0" presId="urn:microsoft.com/office/officeart/2005/8/layout/orgChart1"/>
    <dgm:cxn modelId="{8FE36FFD-DB7E-48A1-A579-A0127D0039CB}" type="presOf" srcId="{D85D940D-FF72-41B3-AFB3-59933A531CD4}" destId="{D73090F9-D62F-4DC2-B950-395413BB3C17}" srcOrd="0" destOrd="0" presId="urn:microsoft.com/office/officeart/2005/8/layout/orgChart1"/>
    <dgm:cxn modelId="{B065DD07-CA9E-45E9-B6CB-1488C314EB9A}" type="presParOf" srcId="{A718DAF2-C088-40CD-B3CE-107DFC191304}" destId="{C1F6249B-1C90-4C0F-8CA6-4FE7E6F55B87}" srcOrd="0" destOrd="0" presId="urn:microsoft.com/office/officeart/2005/8/layout/orgChart1"/>
    <dgm:cxn modelId="{18FAE901-55B8-46E6-8A10-7E91D37BC2E4}" type="presParOf" srcId="{C1F6249B-1C90-4C0F-8CA6-4FE7E6F55B87}" destId="{8995B84E-CDF3-4BE7-9B3E-3BF6CF041B3A}" srcOrd="0" destOrd="0" presId="urn:microsoft.com/office/officeart/2005/8/layout/orgChart1"/>
    <dgm:cxn modelId="{AF1580D9-557A-4A71-823D-147C52B8F9C2}" type="presParOf" srcId="{8995B84E-CDF3-4BE7-9B3E-3BF6CF041B3A}" destId="{030929B5-754B-4D8F-9872-2F0C84880724}" srcOrd="0" destOrd="0" presId="urn:microsoft.com/office/officeart/2005/8/layout/orgChart1"/>
    <dgm:cxn modelId="{381F73D2-89C1-4711-9F50-F5679207423F}" type="presParOf" srcId="{8995B84E-CDF3-4BE7-9B3E-3BF6CF041B3A}" destId="{FD3548F9-E64F-48E1-952E-33BC20AAFC11}" srcOrd="1" destOrd="0" presId="urn:microsoft.com/office/officeart/2005/8/layout/orgChart1"/>
    <dgm:cxn modelId="{8122CA66-9A2D-49E3-83A2-C1EFF2A71024}" type="presParOf" srcId="{C1F6249B-1C90-4C0F-8CA6-4FE7E6F55B87}" destId="{9441A43C-A1D3-4E6E-A84C-67DD8F0AAB6B}" srcOrd="1" destOrd="0" presId="urn:microsoft.com/office/officeart/2005/8/layout/orgChart1"/>
    <dgm:cxn modelId="{9FBB7301-55CD-47F7-B6C0-9201CAFB7562}" type="presParOf" srcId="{9441A43C-A1D3-4E6E-A84C-67DD8F0AAB6B}" destId="{9C3A9F8B-D6EF-49A8-ADB3-5710C2E4FE8B}" srcOrd="0" destOrd="0" presId="urn:microsoft.com/office/officeart/2005/8/layout/orgChart1"/>
    <dgm:cxn modelId="{99493D61-A8BD-4579-A657-F6D778FD9471}" type="presParOf" srcId="{9441A43C-A1D3-4E6E-A84C-67DD8F0AAB6B}" destId="{889CCFD0-109F-41E7-89F5-7A62A90B7FDC}" srcOrd="1" destOrd="0" presId="urn:microsoft.com/office/officeart/2005/8/layout/orgChart1"/>
    <dgm:cxn modelId="{ECA6C4E0-41FF-46C8-B910-19A1F0EBA730}" type="presParOf" srcId="{889CCFD0-109F-41E7-89F5-7A62A90B7FDC}" destId="{25E8362E-AE5A-421D-BED5-7FF381841A78}" srcOrd="0" destOrd="0" presId="urn:microsoft.com/office/officeart/2005/8/layout/orgChart1"/>
    <dgm:cxn modelId="{00AF8DFA-270E-4979-98E4-26CB13DEF5BE}" type="presParOf" srcId="{25E8362E-AE5A-421D-BED5-7FF381841A78}" destId="{F8F758E5-3A29-4C4E-87CB-4D8B7286280A}" srcOrd="0" destOrd="0" presId="urn:microsoft.com/office/officeart/2005/8/layout/orgChart1"/>
    <dgm:cxn modelId="{8760FDE6-D4B9-4DE6-8407-39380CC2B14B}" type="presParOf" srcId="{25E8362E-AE5A-421D-BED5-7FF381841A78}" destId="{42A19828-0DE7-496C-8217-C090476F8004}" srcOrd="1" destOrd="0" presId="urn:microsoft.com/office/officeart/2005/8/layout/orgChart1"/>
    <dgm:cxn modelId="{C54FCD8C-B728-4448-B2C4-5B29AB9981AC}" type="presParOf" srcId="{889CCFD0-109F-41E7-89F5-7A62A90B7FDC}" destId="{AACE58D6-41DC-466B-B79A-03B181D5E305}" srcOrd="1" destOrd="0" presId="urn:microsoft.com/office/officeart/2005/8/layout/orgChart1"/>
    <dgm:cxn modelId="{CCA4A93C-2A46-4C12-B80C-4806AE33B4D1}" type="presParOf" srcId="{AACE58D6-41DC-466B-B79A-03B181D5E305}" destId="{D73090F9-D62F-4DC2-B950-395413BB3C17}" srcOrd="0" destOrd="0" presId="urn:microsoft.com/office/officeart/2005/8/layout/orgChart1"/>
    <dgm:cxn modelId="{1E1DE3A0-69EA-45D9-89BD-CEA583645356}" type="presParOf" srcId="{AACE58D6-41DC-466B-B79A-03B181D5E305}" destId="{C5585E66-F524-4EC0-A2E0-D48E203F21D3}" srcOrd="1" destOrd="0" presId="urn:microsoft.com/office/officeart/2005/8/layout/orgChart1"/>
    <dgm:cxn modelId="{64B43C4D-BF50-4CCD-94BC-FBF35D4F7F82}" type="presParOf" srcId="{C5585E66-F524-4EC0-A2E0-D48E203F21D3}" destId="{F7957742-CBC9-4FA3-AE6F-C52770AD85F8}" srcOrd="0" destOrd="0" presId="urn:microsoft.com/office/officeart/2005/8/layout/orgChart1"/>
    <dgm:cxn modelId="{DF71E524-0044-4C27-B4A5-71179D653726}" type="presParOf" srcId="{F7957742-CBC9-4FA3-AE6F-C52770AD85F8}" destId="{D59A9FEC-FC5D-40B2-9424-587747643D71}" srcOrd="0" destOrd="0" presId="urn:microsoft.com/office/officeart/2005/8/layout/orgChart1"/>
    <dgm:cxn modelId="{15639F58-16BC-486A-BB03-5B0694961F34}" type="presParOf" srcId="{F7957742-CBC9-4FA3-AE6F-C52770AD85F8}" destId="{526FE4B5-812F-4D2D-B3AF-AF3DBB88A60D}" srcOrd="1" destOrd="0" presId="urn:microsoft.com/office/officeart/2005/8/layout/orgChart1"/>
    <dgm:cxn modelId="{FCFD02ED-700A-4942-B930-36A8C4B137C3}" type="presParOf" srcId="{C5585E66-F524-4EC0-A2E0-D48E203F21D3}" destId="{8E7C050F-C982-4F7A-8819-4677744646F7}" srcOrd="1" destOrd="0" presId="urn:microsoft.com/office/officeart/2005/8/layout/orgChart1"/>
    <dgm:cxn modelId="{64484FDB-7CAC-4705-92B0-D6AB2621B06A}" type="presParOf" srcId="{C5585E66-F524-4EC0-A2E0-D48E203F21D3}" destId="{81C15626-8FA3-42C7-A96D-C81464316A32}" srcOrd="2" destOrd="0" presId="urn:microsoft.com/office/officeart/2005/8/layout/orgChart1"/>
    <dgm:cxn modelId="{8C6098F0-5CF6-4CF7-8E74-AA9A814B54B6}" type="presParOf" srcId="{889CCFD0-109F-41E7-89F5-7A62A90B7FDC}" destId="{5F211DAC-F9F8-4E25-907B-3F87D36897A2}" srcOrd="2" destOrd="0" presId="urn:microsoft.com/office/officeart/2005/8/layout/orgChart1"/>
    <dgm:cxn modelId="{2B998C83-C162-4D0D-A213-501DBD5C7FAC}" type="presParOf" srcId="{9441A43C-A1D3-4E6E-A84C-67DD8F0AAB6B}" destId="{2396F795-52F2-4A18-ABCC-B5DEBF51869C}" srcOrd="2" destOrd="0" presId="urn:microsoft.com/office/officeart/2005/8/layout/orgChart1"/>
    <dgm:cxn modelId="{20D5EF49-BE16-4F0D-A054-361900765B2F}" type="presParOf" srcId="{9441A43C-A1D3-4E6E-A84C-67DD8F0AAB6B}" destId="{82314381-FD4F-40C0-82DC-ECDEEDD14E8B}" srcOrd="3" destOrd="0" presId="urn:microsoft.com/office/officeart/2005/8/layout/orgChart1"/>
    <dgm:cxn modelId="{60D74A41-4854-4FC1-BE9A-04D8DFFD1AFE}" type="presParOf" srcId="{82314381-FD4F-40C0-82DC-ECDEEDD14E8B}" destId="{D6B05340-FC09-4BA4-9BF8-734D5C6D6AA5}" srcOrd="0" destOrd="0" presId="urn:microsoft.com/office/officeart/2005/8/layout/orgChart1"/>
    <dgm:cxn modelId="{F86D0591-F4BF-44F5-969A-CEB196983BF1}" type="presParOf" srcId="{D6B05340-FC09-4BA4-9BF8-734D5C6D6AA5}" destId="{9E1E19F2-4B5F-48CD-9E29-663E5293F31A}" srcOrd="0" destOrd="0" presId="urn:microsoft.com/office/officeart/2005/8/layout/orgChart1"/>
    <dgm:cxn modelId="{B6A15FCD-16F6-4AE6-92F1-671D474E6D31}" type="presParOf" srcId="{D6B05340-FC09-4BA4-9BF8-734D5C6D6AA5}" destId="{A8D5FAD2-5595-4BCD-8B6C-4B41BEE83FEA}" srcOrd="1" destOrd="0" presId="urn:microsoft.com/office/officeart/2005/8/layout/orgChart1"/>
    <dgm:cxn modelId="{D292C8D8-4438-4976-A95A-918AFDC6B591}" type="presParOf" srcId="{82314381-FD4F-40C0-82DC-ECDEEDD14E8B}" destId="{D125ADC6-FAF6-4001-AE1D-57179B7475C1}" srcOrd="1" destOrd="0" presId="urn:microsoft.com/office/officeart/2005/8/layout/orgChart1"/>
    <dgm:cxn modelId="{91474A67-9639-4D2D-AA96-93C5BBD0F7B6}" type="presParOf" srcId="{D125ADC6-FAF6-4001-AE1D-57179B7475C1}" destId="{E4223D9A-6D4B-4E51-87D0-2F5BA6334966}" srcOrd="0" destOrd="0" presId="urn:microsoft.com/office/officeart/2005/8/layout/orgChart1"/>
    <dgm:cxn modelId="{DF31A793-52F0-41F0-B9FD-2B467A119B82}" type="presParOf" srcId="{D125ADC6-FAF6-4001-AE1D-57179B7475C1}" destId="{4CF3DD4A-1605-4EEF-9D8E-007793BFC05F}" srcOrd="1" destOrd="0" presId="urn:microsoft.com/office/officeart/2005/8/layout/orgChart1"/>
    <dgm:cxn modelId="{9A10A914-B25D-4C3B-A4C1-A04549B669D6}" type="presParOf" srcId="{4CF3DD4A-1605-4EEF-9D8E-007793BFC05F}" destId="{A0915E8C-AB28-4802-8F4F-31DAD15194F7}" srcOrd="0" destOrd="0" presId="urn:microsoft.com/office/officeart/2005/8/layout/orgChart1"/>
    <dgm:cxn modelId="{B18E32F9-ABA9-41C0-8D95-B5F9B66487B1}" type="presParOf" srcId="{A0915E8C-AB28-4802-8F4F-31DAD15194F7}" destId="{68A4A127-78FB-42B9-A533-824A0FFE986C}" srcOrd="0" destOrd="0" presId="urn:microsoft.com/office/officeart/2005/8/layout/orgChart1"/>
    <dgm:cxn modelId="{4750C11D-C200-4E2A-BA2D-C5A98A2EDEC6}" type="presParOf" srcId="{A0915E8C-AB28-4802-8F4F-31DAD15194F7}" destId="{7A85B40B-325F-40C1-85AD-2A033D2BCE61}" srcOrd="1" destOrd="0" presId="urn:microsoft.com/office/officeart/2005/8/layout/orgChart1"/>
    <dgm:cxn modelId="{A3C04CB9-4326-41C6-AEED-9515D5185DC7}" type="presParOf" srcId="{4CF3DD4A-1605-4EEF-9D8E-007793BFC05F}" destId="{166F19F6-2106-4C7B-A554-291CED522E1D}" srcOrd="1" destOrd="0" presId="urn:microsoft.com/office/officeart/2005/8/layout/orgChart1"/>
    <dgm:cxn modelId="{C7270DFE-1046-433F-87A5-2745DCF920BA}" type="presParOf" srcId="{4CF3DD4A-1605-4EEF-9D8E-007793BFC05F}" destId="{F1F67E0B-AC1C-4D7B-9050-8B203EC08AD8}" srcOrd="2" destOrd="0" presId="urn:microsoft.com/office/officeart/2005/8/layout/orgChart1"/>
    <dgm:cxn modelId="{8E7A3DFF-B2D9-46F2-9959-BD604AB0643C}" type="presParOf" srcId="{82314381-FD4F-40C0-82DC-ECDEEDD14E8B}" destId="{5271D1E6-AB2E-4C82-B003-6B95ABB1C72F}" srcOrd="2" destOrd="0" presId="urn:microsoft.com/office/officeart/2005/8/layout/orgChart1"/>
    <dgm:cxn modelId="{15B3CCAA-3ADA-4EF2-ABFF-F28E1A141287}" type="presParOf" srcId="{C1F6249B-1C90-4C0F-8CA6-4FE7E6F55B87}" destId="{49070A50-3341-4FFD-8ECB-DE16F391305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23D9A-6D4B-4E51-87D0-2F5BA6334966}">
      <dsp:nvSpPr>
        <dsp:cNvPr id="0" name=""/>
        <dsp:cNvSpPr/>
      </dsp:nvSpPr>
      <dsp:spPr>
        <a:xfrm>
          <a:off x="7900091" y="3005402"/>
          <a:ext cx="91440" cy="746911"/>
        </a:xfrm>
        <a:custGeom>
          <a:avLst/>
          <a:gdLst/>
          <a:ahLst/>
          <a:cxnLst/>
          <a:rect l="0" t="0" r="0" b="0"/>
          <a:pathLst>
            <a:path>
              <a:moveTo>
                <a:pt x="45720" y="0"/>
              </a:moveTo>
              <a:lnTo>
                <a:pt x="45720" y="746911"/>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396F795-52F2-4A18-ABCC-B5DEBF51869C}">
      <dsp:nvSpPr>
        <dsp:cNvPr id="0" name=""/>
        <dsp:cNvSpPr/>
      </dsp:nvSpPr>
      <dsp:spPr>
        <a:xfrm>
          <a:off x="5175250" y="1100760"/>
          <a:ext cx="2770561" cy="746911"/>
        </a:xfrm>
        <a:custGeom>
          <a:avLst/>
          <a:gdLst/>
          <a:ahLst/>
          <a:cxnLst/>
          <a:rect l="0" t="0" r="0" b="0"/>
          <a:pathLst>
            <a:path>
              <a:moveTo>
                <a:pt x="0" y="0"/>
              </a:moveTo>
              <a:lnTo>
                <a:pt x="0" y="373455"/>
              </a:lnTo>
              <a:lnTo>
                <a:pt x="2770561" y="373455"/>
              </a:lnTo>
              <a:lnTo>
                <a:pt x="2770561" y="746911"/>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73090F9-D62F-4DC2-B950-395413BB3C17}">
      <dsp:nvSpPr>
        <dsp:cNvPr id="0" name=""/>
        <dsp:cNvSpPr/>
      </dsp:nvSpPr>
      <dsp:spPr>
        <a:xfrm>
          <a:off x="2358968" y="3005402"/>
          <a:ext cx="91440" cy="746911"/>
        </a:xfrm>
        <a:custGeom>
          <a:avLst/>
          <a:gdLst/>
          <a:ahLst/>
          <a:cxnLst/>
          <a:rect l="0" t="0" r="0" b="0"/>
          <a:pathLst>
            <a:path>
              <a:moveTo>
                <a:pt x="45720" y="0"/>
              </a:moveTo>
              <a:lnTo>
                <a:pt x="45720" y="746911"/>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3A9F8B-D6EF-49A8-ADB3-5710C2E4FE8B}">
      <dsp:nvSpPr>
        <dsp:cNvPr id="0" name=""/>
        <dsp:cNvSpPr/>
      </dsp:nvSpPr>
      <dsp:spPr>
        <a:xfrm>
          <a:off x="2404688" y="1100760"/>
          <a:ext cx="2770561" cy="746911"/>
        </a:xfrm>
        <a:custGeom>
          <a:avLst/>
          <a:gdLst/>
          <a:ahLst/>
          <a:cxnLst/>
          <a:rect l="0" t="0" r="0" b="0"/>
          <a:pathLst>
            <a:path>
              <a:moveTo>
                <a:pt x="2770561" y="0"/>
              </a:moveTo>
              <a:lnTo>
                <a:pt x="2770561" y="373455"/>
              </a:lnTo>
              <a:lnTo>
                <a:pt x="0" y="373455"/>
              </a:lnTo>
              <a:lnTo>
                <a:pt x="0" y="746911"/>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0929B5-754B-4D8F-9872-2F0C84880724}">
      <dsp:nvSpPr>
        <dsp:cNvPr id="0" name=""/>
        <dsp:cNvSpPr/>
      </dsp:nvSpPr>
      <dsp:spPr>
        <a:xfrm>
          <a:off x="3396889" y="318460"/>
          <a:ext cx="3556720" cy="782300"/>
        </a:xfrm>
        <a:prstGeom prst="roundRect">
          <a:avLst>
            <a:gd name="adj" fmla="val 10000"/>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err="1">
              <a:latin typeface="UTM Avo" panose="02040603050506020204" pitchFamily="18" charset="0"/>
              <a:ea typeface="+mn-ea"/>
              <a:cs typeface="Times New Roman" panose="02020603050405020304" pitchFamily="18" charset="0"/>
            </a:rPr>
            <a:t>Thảo</a:t>
          </a:r>
          <a:r>
            <a:rPr lang="en-US" sz="2200" b="1" kern="1200" dirty="0">
              <a:latin typeface="UTM Avo" panose="02040603050506020204" pitchFamily="18" charset="0"/>
              <a:ea typeface="+mn-ea"/>
              <a:cs typeface="Times New Roman" panose="02020603050405020304" pitchFamily="18" charset="0"/>
            </a:rPr>
            <a:t> </a:t>
          </a:r>
          <a:r>
            <a:rPr lang="en-US" sz="2200" b="1" kern="1200" dirty="0" err="1">
              <a:latin typeface="UTM Avo" panose="02040603050506020204" pitchFamily="18" charset="0"/>
              <a:ea typeface="+mn-ea"/>
              <a:cs typeface="Times New Roman" panose="02020603050405020304" pitchFamily="18" charset="0"/>
            </a:rPr>
            <a:t>luận</a:t>
          </a:r>
          <a:r>
            <a:rPr lang="en-US" sz="2200" b="1" kern="1200" dirty="0">
              <a:latin typeface="UTM Avo" panose="02040603050506020204" pitchFamily="18" charset="0"/>
              <a:ea typeface="+mn-ea"/>
              <a:cs typeface="Times New Roman" panose="02020603050405020304" pitchFamily="18" charset="0"/>
            </a:rPr>
            <a:t> </a:t>
          </a:r>
          <a:r>
            <a:rPr lang="en-US" sz="2200" b="1" kern="1200" dirty="0" err="1">
              <a:latin typeface="UTM Avo" panose="02040603050506020204" pitchFamily="18" charset="0"/>
              <a:ea typeface="+mn-ea"/>
              <a:cs typeface="Times New Roman" panose="02020603050405020304" pitchFamily="18" charset="0"/>
            </a:rPr>
            <a:t>nhóm</a:t>
          </a:r>
          <a:endParaRPr lang="en-US" sz="2200" b="1" kern="1200" dirty="0">
            <a:latin typeface="UTM Avo" panose="02040603050506020204" pitchFamily="18" charset="0"/>
            <a:ea typeface="+mn-ea"/>
            <a:cs typeface="Times New Roman" panose="02020603050405020304" pitchFamily="18" charset="0"/>
          </a:endParaRPr>
        </a:p>
      </dsp:txBody>
      <dsp:txXfrm>
        <a:off x="3419802" y="341373"/>
        <a:ext cx="3510894" cy="736474"/>
      </dsp:txXfrm>
    </dsp:sp>
    <dsp:sp modelId="{F8F758E5-3A29-4C4E-87CB-4D8B7286280A}">
      <dsp:nvSpPr>
        <dsp:cNvPr id="0" name=""/>
        <dsp:cNvSpPr/>
      </dsp:nvSpPr>
      <dsp:spPr>
        <a:xfrm>
          <a:off x="7583" y="1847672"/>
          <a:ext cx="4794210" cy="1157730"/>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1. </a:t>
          </a:r>
          <a:r>
            <a:rPr lang="en-US" sz="2200" i="0" kern="1200" dirty="0" err="1">
              <a:latin typeface="UTM Avo" panose="02040603050506020204" pitchFamily="18" charset="0"/>
              <a:ea typeface="+mn-ea"/>
              <a:cs typeface="Times New Roman" panose="02020603050405020304" pitchFamily="18" charset="0"/>
            </a:rPr>
            <a:t>Cảm</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nhận</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của</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em</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về</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Bác</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Hồ</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sau</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khi</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đọc</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thông</a:t>
          </a:r>
          <a:r>
            <a:rPr lang="en-US" sz="2200" i="0" kern="1200" dirty="0">
              <a:latin typeface="UTM Avo" panose="02040603050506020204" pitchFamily="18" charset="0"/>
              <a:ea typeface="+mn-ea"/>
              <a:cs typeface="Times New Roman" panose="02020603050405020304" pitchFamily="18" charset="0"/>
            </a:rPr>
            <a:t> tin </a:t>
          </a:r>
          <a:r>
            <a:rPr lang="en-US" sz="2200" i="0" kern="1200" dirty="0" err="1">
              <a:latin typeface="UTM Avo" panose="02040603050506020204" pitchFamily="18" charset="0"/>
              <a:ea typeface="+mn-ea"/>
              <a:cs typeface="Times New Roman" panose="02020603050405020304" pitchFamily="18" charset="0"/>
            </a:rPr>
            <a:t>trên</a:t>
          </a:r>
          <a:r>
            <a:rPr lang="en-US" sz="2200" i="0" kern="1200" dirty="0">
              <a:latin typeface="UTM Avo" panose="02040603050506020204" pitchFamily="18" charset="0"/>
              <a:ea typeface="+mn-ea"/>
              <a:cs typeface="Times New Roman" panose="02020603050405020304" pitchFamily="18" charset="0"/>
            </a:rPr>
            <a:t>?</a:t>
          </a:r>
        </a:p>
      </dsp:txBody>
      <dsp:txXfrm>
        <a:off x="7583" y="1847672"/>
        <a:ext cx="4794210" cy="1157730"/>
      </dsp:txXfrm>
    </dsp:sp>
    <dsp:sp modelId="{D59A9FEC-FC5D-40B2-9424-587747643D71}">
      <dsp:nvSpPr>
        <dsp:cNvPr id="0" name=""/>
        <dsp:cNvSpPr/>
      </dsp:nvSpPr>
      <dsp:spPr>
        <a:xfrm>
          <a:off x="123070" y="3752313"/>
          <a:ext cx="4563237" cy="1517225"/>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3. </a:t>
          </a:r>
          <a:r>
            <a:rPr lang="vi-VN" sz="2200" i="0" kern="1200" dirty="0">
              <a:latin typeface="UTM Avo" panose="02040603050506020204" pitchFamily="18" charset="0"/>
              <a:ea typeface="+mn-ea"/>
              <a:cs typeface="Times New Roman" panose="02020603050405020304" pitchFamily="18" charset="0"/>
            </a:rPr>
            <a:t>Qua thông tin trên, em hiểu thế nào là tiết kiệm? Người như thế nào được gọi là người có lối sống tiết kiệm?</a:t>
          </a:r>
          <a:endParaRPr lang="en-US" sz="2200" i="0" kern="1200" dirty="0">
            <a:latin typeface="UTM Avo" panose="02040603050506020204" pitchFamily="18" charset="0"/>
            <a:ea typeface="+mn-ea"/>
            <a:cs typeface="Times New Roman" panose="02020603050405020304" pitchFamily="18" charset="0"/>
          </a:endParaRPr>
        </a:p>
      </dsp:txBody>
      <dsp:txXfrm>
        <a:off x="123070" y="3752313"/>
        <a:ext cx="4563237" cy="1517225"/>
      </dsp:txXfrm>
    </dsp:sp>
    <dsp:sp modelId="{9E1E19F2-4B5F-48CD-9E29-663E5293F31A}">
      <dsp:nvSpPr>
        <dsp:cNvPr id="0" name=""/>
        <dsp:cNvSpPr/>
      </dsp:nvSpPr>
      <dsp:spPr>
        <a:xfrm>
          <a:off x="5548705" y="1847672"/>
          <a:ext cx="4794210" cy="1157730"/>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2. </a:t>
          </a:r>
          <a:r>
            <a:rPr lang="vi-VN" sz="2200" i="0" kern="1200" dirty="0">
              <a:latin typeface="UTM Avo" panose="02040603050506020204" pitchFamily="18" charset="0"/>
              <a:ea typeface="+mn-ea"/>
              <a:cs typeface="Times New Roman" panose="02020603050405020304" pitchFamily="18" charset="0"/>
            </a:rPr>
            <a:t>Lối sống tiết kiệm của Bác Hồ được thể hiện qua lời nói, việc làm nào?</a:t>
          </a:r>
          <a:endParaRPr lang="en-US" sz="2200" i="0" kern="1200" dirty="0">
            <a:latin typeface="UTM Avo" panose="02040603050506020204" pitchFamily="18" charset="0"/>
            <a:ea typeface="+mn-ea"/>
            <a:cs typeface="Times New Roman" panose="02020603050405020304" pitchFamily="18" charset="0"/>
          </a:endParaRPr>
        </a:p>
      </dsp:txBody>
      <dsp:txXfrm>
        <a:off x="5548705" y="1847672"/>
        <a:ext cx="4794210" cy="1157730"/>
      </dsp:txXfrm>
    </dsp:sp>
    <dsp:sp modelId="{68A4A127-78FB-42B9-A533-824A0FFE986C}">
      <dsp:nvSpPr>
        <dsp:cNvPr id="0" name=""/>
        <dsp:cNvSpPr/>
      </dsp:nvSpPr>
      <dsp:spPr>
        <a:xfrm>
          <a:off x="5664192" y="3752313"/>
          <a:ext cx="4563237" cy="1517225"/>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4. </a:t>
          </a:r>
          <a:r>
            <a:rPr lang="vi-VN" sz="2200" i="0" kern="1200" dirty="0">
              <a:latin typeface="UTM Avo" panose="02040603050506020204" pitchFamily="18" charset="0"/>
              <a:ea typeface="+mn-ea"/>
              <a:cs typeface="Times New Roman" panose="02020603050405020304" pitchFamily="18" charset="0"/>
            </a:rPr>
            <a:t>Em học tập được gì từ t</a:t>
          </a:r>
          <a:r>
            <a:rPr lang="en-US" sz="2200" i="0" kern="1200" dirty="0">
              <a:latin typeface="UTM Avo" panose="02040603050506020204" pitchFamily="18" charset="0"/>
              <a:ea typeface="+mn-ea"/>
              <a:cs typeface="Times New Roman" panose="02020603050405020304" pitchFamily="18" charset="0"/>
            </a:rPr>
            <a:t>ấ</a:t>
          </a:r>
          <a:r>
            <a:rPr lang="vi-VN" sz="2200" i="0" kern="1200" dirty="0">
              <a:latin typeface="UTM Avo" panose="02040603050506020204" pitchFamily="18" charset="0"/>
              <a:ea typeface="+mn-ea"/>
              <a:cs typeface="Times New Roman" panose="02020603050405020304" pitchFamily="18" charset="0"/>
            </a:rPr>
            <a:t>m gương của Bác Hồ v</a:t>
          </a:r>
          <a:r>
            <a:rPr lang="en-US" sz="2200" i="0" kern="1200" dirty="0">
              <a:latin typeface="UTM Avo" panose="02040603050506020204" pitchFamily="18" charset="0"/>
              <a:ea typeface="+mn-ea"/>
              <a:cs typeface="Times New Roman" panose="02020603050405020304" pitchFamily="18" charset="0"/>
            </a:rPr>
            <a:t>ề</a:t>
          </a:r>
          <a:r>
            <a:rPr lang="vi-VN" sz="2200" i="0" kern="1200" dirty="0">
              <a:latin typeface="UTM Avo" panose="02040603050506020204" pitchFamily="18" charset="0"/>
              <a:ea typeface="+mn-ea"/>
              <a:cs typeface="Times New Roman" panose="02020603050405020304" pitchFamily="18" charset="0"/>
            </a:rPr>
            <a:t> lối s</a:t>
          </a:r>
          <a:r>
            <a:rPr lang="en-US" sz="2200" i="0" kern="1200" dirty="0">
              <a:latin typeface="UTM Avo" panose="02040603050506020204" pitchFamily="18" charset="0"/>
              <a:ea typeface="+mn-ea"/>
              <a:cs typeface="Times New Roman" panose="02020603050405020304" pitchFamily="18" charset="0"/>
            </a:rPr>
            <a:t>ố</a:t>
          </a:r>
          <a:r>
            <a:rPr lang="vi-VN" sz="2200" i="0" kern="1200" dirty="0">
              <a:latin typeface="UTM Avo" panose="02040603050506020204" pitchFamily="18" charset="0"/>
              <a:ea typeface="+mn-ea"/>
              <a:cs typeface="Times New Roman" panose="02020603050405020304" pitchFamily="18" charset="0"/>
            </a:rPr>
            <a:t>ng tiết kiệm?</a:t>
          </a:r>
          <a:endParaRPr lang="en-US" sz="2200" i="0" kern="1200" dirty="0">
            <a:latin typeface="UTM Avo" panose="02040603050506020204" pitchFamily="18" charset="0"/>
            <a:ea typeface="+mn-ea"/>
            <a:cs typeface="Times New Roman" panose="02020603050405020304" pitchFamily="18" charset="0"/>
          </a:endParaRPr>
        </a:p>
      </dsp:txBody>
      <dsp:txXfrm>
        <a:off x="5664192" y="3752313"/>
        <a:ext cx="4563237" cy="151722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0.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9.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35143"/>
            <a:ext cx="12192000" cy="2187713"/>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23</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9: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kiệm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C1F80A9-DD20-9823-0469-A9C4E4D2FE49}"/>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620D333-A55A-B48D-02B6-25069EF63A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216C71D-7DD5-DBF8-E960-01F3C2BCDAB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A8833E-ECB9-6C44-D721-FBBF88362CD0}"/>
              </a:ext>
            </a:extLst>
          </p:cNvPr>
          <p:cNvGrpSpPr/>
          <p:nvPr/>
        </p:nvGrpSpPr>
        <p:grpSpPr>
          <a:xfrm>
            <a:off x="1397876" y="751480"/>
            <a:ext cx="5318234" cy="6106520"/>
            <a:chOff x="1397876" y="751480"/>
            <a:chExt cx="5318234" cy="6106520"/>
          </a:xfrm>
        </p:grpSpPr>
        <p:pic>
          <p:nvPicPr>
            <p:cNvPr id="5" name="Picture 4" descr="Wooden easel with blank canvas 12224946 PNG">
              <a:extLst>
                <a:ext uri="{FF2B5EF4-FFF2-40B4-BE49-F238E27FC236}">
                  <a16:creationId xmlns:a16="http://schemas.microsoft.com/office/drawing/2014/main" id="{0F663220-2383-E8E4-6BCC-A95A2F9533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36" t="6618" r="10117" b="4997"/>
            <a:stretch/>
          </p:blipFill>
          <p:spPr bwMode="auto">
            <a:xfrm>
              <a:off x="1397876" y="751480"/>
              <a:ext cx="5318234" cy="61065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71B3E1-8474-BDD9-5935-FE10B63671C4}"/>
                </a:ext>
              </a:extLst>
            </p:cNvPr>
            <p:cNvSpPr txBox="1"/>
            <p:nvPr/>
          </p:nvSpPr>
          <p:spPr>
            <a:xfrm>
              <a:off x="1513490" y="2152166"/>
              <a:ext cx="4897821" cy="2883866"/>
            </a:xfrm>
            <a:prstGeom prst="rect">
              <a:avLst/>
            </a:prstGeom>
            <a:noFill/>
          </p:spPr>
          <p:txBody>
            <a:bodyPr wrap="square">
              <a:spAutoFit/>
            </a:bodyPr>
            <a:lstStyle/>
            <a:p>
              <a:pPr marL="213355" algn="ctr" defTabSz="1219170">
                <a:lnSpc>
                  <a:spcPct val="125000"/>
                </a:lnSpc>
                <a:spcBef>
                  <a:spcPts val="600"/>
                </a:spcBef>
                <a:buClrTx/>
                <a:buFontTx/>
                <a:buNone/>
              </a:pPr>
              <a:r>
                <a:rPr lang="en-US" sz="2400" b="1" kern="1200" dirty="0">
                  <a:latin typeface="UTM Avo" panose="02040603050506020204" pitchFamily="18" charset="0"/>
                  <a:ea typeface="Calibri" panose="020F0502020204030204" pitchFamily="34" charset="0"/>
                  <a:cs typeface="Times New Roman" panose="02020603050405020304" pitchFamily="18" charset="0"/>
                </a:rPr>
                <a:t>“</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Mong</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ước</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của</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em</a:t>
              </a:r>
              <a:r>
                <a:rPr lang="en-US" sz="2400" b="1" kern="1200" dirty="0">
                  <a:latin typeface="UTM Avo" panose="02040603050506020204" pitchFamily="18" charset="0"/>
                  <a:ea typeface="Calibri" panose="020F0502020204030204" pitchFamily="34" charset="0"/>
                  <a:cs typeface="Times New Roman" panose="02020603050405020304" pitchFamily="18" charset="0"/>
                </a:rPr>
                <a:t>”.</a:t>
              </a:r>
            </a:p>
            <a:p>
              <a:pPr marL="213355" algn="just" defTabSz="1219170">
                <a:lnSpc>
                  <a:spcPct val="125000"/>
                </a:lnSpc>
                <a:spcBef>
                  <a:spcPts val="600"/>
                </a:spcBef>
                <a:buClrTx/>
                <a:buFontTx/>
                <a:buNone/>
              </a:pPr>
              <a:r>
                <a:rPr lang="vi-VN" sz="2400" kern="1200" dirty="0">
                  <a:latin typeface="UTM Avo" panose="02040603050506020204" pitchFamily="18" charset="0"/>
                  <a:ea typeface="Times New Roman" panose="02020603050405020304" pitchFamily="18" charset="0"/>
                  <a:cs typeface="Times New Roman" panose="02020603050405020304" pitchFamily="18" charset="0"/>
                </a:rPr>
                <a:t>Em mong ước mua một món đồ nhưng không đủ tiền và cũng không muốn xin tiền bố mẹ. Em sẽ làm gì đề thực hiện được mong muốn đó?</a:t>
              </a:r>
            </a:p>
          </p:txBody>
        </p:sp>
      </p:grpSp>
      <p:grpSp>
        <p:nvGrpSpPr>
          <p:cNvPr id="7" name="Group 6">
            <a:extLst>
              <a:ext uri="{FF2B5EF4-FFF2-40B4-BE49-F238E27FC236}">
                <a16:creationId xmlns:a16="http://schemas.microsoft.com/office/drawing/2014/main" id="{BAB67A72-F318-5FD8-E3E7-2D6BC44133A7}"/>
              </a:ext>
            </a:extLst>
          </p:cNvPr>
          <p:cNvGrpSpPr/>
          <p:nvPr/>
        </p:nvGrpSpPr>
        <p:grpSpPr>
          <a:xfrm>
            <a:off x="7199586" y="1524311"/>
            <a:ext cx="4403835" cy="4858096"/>
            <a:chOff x="7199586" y="1009304"/>
            <a:chExt cx="4403835" cy="4858096"/>
          </a:xfrm>
        </p:grpSpPr>
        <p:sp>
          <p:nvSpPr>
            <p:cNvPr id="2" name="TextBox 1">
              <a:extLst>
                <a:ext uri="{FF2B5EF4-FFF2-40B4-BE49-F238E27FC236}">
                  <a16:creationId xmlns:a16="http://schemas.microsoft.com/office/drawing/2014/main" id="{63792239-9CAA-834E-0774-65E6E3C254B3}"/>
                </a:ext>
              </a:extLst>
            </p:cNvPr>
            <p:cNvSpPr txBox="1"/>
            <p:nvPr/>
          </p:nvSpPr>
          <p:spPr>
            <a:xfrm>
              <a:off x="7199586" y="1009304"/>
              <a:ext cx="4403835" cy="2594753"/>
            </a:xfrm>
            <a:prstGeom prst="wedgeRoundRectCallout">
              <a:avLst>
                <a:gd name="adj1" fmla="val 975"/>
                <a:gd name="adj2" fmla="val 67361"/>
                <a:gd name="adj3" fmla="val 16667"/>
              </a:avLst>
            </a:prstGeom>
            <a:solidFill>
              <a:schemeClr val="accent2">
                <a:lumMod val="20000"/>
                <a:lumOff val="80000"/>
              </a:schemeClr>
            </a:solidFill>
          </p:spPr>
          <p:txBody>
            <a:bodyPr wrap="square">
              <a:spAutoFit/>
            </a:bodyPr>
            <a:lstStyle/>
            <a:p>
              <a:pPr algn="just" defTabSz="1219170">
                <a:lnSpc>
                  <a:spcPct val="125000"/>
                </a:lnSpc>
                <a:buClrTx/>
                <a:buFontTx/>
                <a:buNone/>
              </a:pPr>
              <a:r>
                <a:rPr lang="en-US" sz="2400" kern="1200" dirty="0">
                  <a:latin typeface="UTM Avo" panose="02040603050506020204" pitchFamily="18" charset="0"/>
                  <a:ea typeface="Times New Roman" panose="02020603050405020304" pitchFamily="18" charset="0"/>
                  <a:cs typeface="Times New Roman" panose="02020603050405020304" pitchFamily="18" charset="0"/>
                </a:rPr>
                <a:t>Theo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em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em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có</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thể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xin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đi</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làm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thêm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sau</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giờ</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học</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kiếm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tiền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mua</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món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đồ</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đó</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Hoặc</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tiết</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kiệm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tiền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tiêu</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vặt</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mua</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món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đồ</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a:t>
              </a:r>
            </a:p>
          </p:txBody>
        </p:sp>
        <p:pic>
          <p:nvPicPr>
            <p:cNvPr id="1030" name="Picture 6" descr="Rabbit ">
              <a:extLst>
                <a:ext uri="{FF2B5EF4-FFF2-40B4-BE49-F238E27FC236}">
                  <a16:creationId xmlns:a16="http://schemas.microsoft.com/office/drawing/2014/main" id="{8DF7AA30-DE41-C4DE-9767-3461638EB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0814" y="3429000"/>
              <a:ext cx="2438400" cy="2438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688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272227-83C0-3159-FBD1-75ED6E41291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98E708B-F150-F0E2-0FE9-31C3B1A03C4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7B2726CF-9187-8985-58E6-E613C392233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61;p5">
            <a:extLst>
              <a:ext uri="{FF2B5EF4-FFF2-40B4-BE49-F238E27FC236}">
                <a16:creationId xmlns:a16="http://schemas.microsoft.com/office/drawing/2014/main" id="{A4E6B57B-94D3-E067-6D4E-91D572E698F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3" name="Google Shape;364;p5">
            <a:extLst>
              <a:ext uri="{FF2B5EF4-FFF2-40B4-BE49-F238E27FC236}">
                <a16:creationId xmlns:a16="http://schemas.microsoft.com/office/drawing/2014/main" id="{296149DA-C55B-5AA7-F20E-3A1237A97049}"/>
              </a:ext>
            </a:extLst>
          </p:cNvPr>
          <p:cNvSpPr/>
          <p:nvPr/>
        </p:nvSpPr>
        <p:spPr>
          <a:xfrm>
            <a:off x="1121566" y="2677693"/>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6" name="Google Shape;367;p5">
            <a:extLst>
              <a:ext uri="{FF2B5EF4-FFF2-40B4-BE49-F238E27FC236}">
                <a16:creationId xmlns:a16="http://schemas.microsoft.com/office/drawing/2014/main" id="{88287AB1-FBCA-2593-7DAA-3F783720928A}"/>
              </a:ext>
            </a:extLst>
          </p:cNvPr>
          <p:cNvSpPr/>
          <p:nvPr/>
        </p:nvSpPr>
        <p:spPr>
          <a:xfrm>
            <a:off x="6491670" y="2677693"/>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3" name="Google Shape;370;p5">
            <a:extLst>
              <a:ext uri="{FF2B5EF4-FFF2-40B4-BE49-F238E27FC236}">
                <a16:creationId xmlns:a16="http://schemas.microsoft.com/office/drawing/2014/main" id="{7D44287C-23C0-1A1F-E672-9B8494974211}"/>
              </a:ext>
            </a:extLst>
          </p:cNvPr>
          <p:cNvSpPr/>
          <p:nvPr/>
        </p:nvSpPr>
        <p:spPr>
          <a:xfrm>
            <a:off x="1121566"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C3BDABA5-872F-AB51-774F-29678FC0E0A9}"/>
              </a:ext>
            </a:extLst>
          </p:cNvPr>
          <p:cNvSpPr/>
          <p:nvPr/>
        </p:nvSpPr>
        <p:spPr>
          <a:xfrm>
            <a:off x="2042493" y="2834528"/>
            <a:ext cx="3853963" cy="492388"/>
          </a:xfrm>
          <a:prstGeom prst="rect">
            <a:avLst/>
          </a:prstGeom>
          <a:noFill/>
          <a:ln>
            <a:noFill/>
          </a:ln>
        </p:spPr>
        <p:txBody>
          <a:bodyPr spcFirstLastPara="1" wrap="square" lIns="121900" tIns="60933" rIns="121900" bIns="60933" anchor="t" anchorCtr="0">
            <a:spAutoFit/>
          </a:bodyPr>
          <a:lstStyle/>
          <a:p>
            <a:r>
              <a:rPr lang="en-US" sz="2400" b="1" dirty="0" err="1">
                <a:solidFill>
                  <a:schemeClr val="accent2">
                    <a:lumMod val="50000"/>
                  </a:schemeClr>
                </a:solidFill>
                <a:latin typeface="UTM Avo" panose="02040603050506020204" pitchFamily="18" charset="0"/>
              </a:rPr>
              <a:t>Thế</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nào</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là</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tiết</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kiệm</a:t>
            </a:r>
            <a:endParaRPr lang="en-US" sz="2400" b="1" dirty="0">
              <a:solidFill>
                <a:schemeClr val="accent2">
                  <a:lumMod val="50000"/>
                </a:schemeClr>
              </a:solidFill>
              <a:latin typeface="UTM Avo" panose="02040603050506020204" pitchFamily="18" charset="0"/>
            </a:endParaRPr>
          </a:p>
        </p:txBody>
      </p:sp>
      <p:sp>
        <p:nvSpPr>
          <p:cNvPr id="16" name="Google Shape;373;p5">
            <a:extLst>
              <a:ext uri="{FF2B5EF4-FFF2-40B4-BE49-F238E27FC236}">
                <a16:creationId xmlns:a16="http://schemas.microsoft.com/office/drawing/2014/main" id="{AE3FD9A2-3110-D76F-D72E-0076214B8CC3}"/>
              </a:ext>
            </a:extLst>
          </p:cNvPr>
          <p:cNvSpPr/>
          <p:nvPr/>
        </p:nvSpPr>
        <p:spPr>
          <a:xfrm>
            <a:off x="2042493" y="4069609"/>
            <a:ext cx="4018488"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Biểu hiện của tiết kiệm</a:t>
            </a:r>
            <a:endParaRPr lang="en-US" sz="2400"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4C2C3FD2-3C01-79AD-0E04-715FA1AE6BB7}"/>
              </a:ext>
            </a:extLst>
          </p:cNvPr>
          <p:cNvSpPr/>
          <p:nvPr/>
        </p:nvSpPr>
        <p:spPr>
          <a:xfrm>
            <a:off x="7412597" y="2834528"/>
            <a:ext cx="4204374"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Ý nghĩa của tiết kiệm</a:t>
            </a:r>
          </a:p>
        </p:txBody>
      </p:sp>
      <p:sp>
        <p:nvSpPr>
          <p:cNvPr id="4" name="Google Shape;367;p5">
            <a:extLst>
              <a:ext uri="{FF2B5EF4-FFF2-40B4-BE49-F238E27FC236}">
                <a16:creationId xmlns:a16="http://schemas.microsoft.com/office/drawing/2014/main" id="{430B8F3E-4F60-F36F-2367-64F1F2D6446C}"/>
              </a:ext>
            </a:extLst>
          </p:cNvPr>
          <p:cNvSpPr/>
          <p:nvPr/>
        </p:nvSpPr>
        <p:spPr>
          <a:xfrm>
            <a:off x="6491670"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4</a:t>
            </a:r>
            <a:endParaRPr sz="2400" b="1" dirty="0">
              <a:solidFill>
                <a:schemeClr val="bg1"/>
              </a:solidFill>
              <a:latin typeface="UTM Avo" panose="02040603050506020204" pitchFamily="18" charset="0"/>
            </a:endParaRPr>
          </a:p>
        </p:txBody>
      </p:sp>
      <p:sp>
        <p:nvSpPr>
          <p:cNvPr id="5" name="Google Shape;374;p5">
            <a:extLst>
              <a:ext uri="{FF2B5EF4-FFF2-40B4-BE49-F238E27FC236}">
                <a16:creationId xmlns:a16="http://schemas.microsoft.com/office/drawing/2014/main" id="{4B56E6E4-6C2A-301C-CF8A-575963227EAF}"/>
              </a:ext>
            </a:extLst>
          </p:cNvPr>
          <p:cNvSpPr/>
          <p:nvPr/>
        </p:nvSpPr>
        <p:spPr>
          <a:xfrm>
            <a:off x="7412596" y="4069609"/>
            <a:ext cx="4852975"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Rèn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pic>
        <p:nvPicPr>
          <p:cNvPr id="2056" name="Picture 8" descr="Save money ">
            <a:extLst>
              <a:ext uri="{FF2B5EF4-FFF2-40B4-BE49-F238E27FC236}">
                <a16:creationId xmlns:a16="http://schemas.microsoft.com/office/drawing/2014/main" id="{2A0F077F-DDA3-F2D9-138D-DE74DD633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631" y="4499300"/>
            <a:ext cx="2358700" cy="2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fade">
                                      <p:cBhvr>
                                        <p:cTn id="10" dur="500"/>
                                        <p:tgtEl>
                                          <p:spTgt spid="205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3" grpId="0" animBg="1"/>
      <p:bldP spid="15" grpId="0"/>
      <p:bldP spid="16" grpId="0"/>
      <p:bldP spid="17" grpId="0"/>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160579" y="1166648"/>
            <a:ext cx="1870842" cy="1870842"/>
          </a:xfrm>
          <a:prstGeom prst="ellipse">
            <a:avLst/>
          </a:prstGeom>
          <a:solidFill>
            <a:schemeClr val="accent2">
              <a:lumMod val="20000"/>
              <a:lumOff val="80000"/>
            </a:schemeClr>
          </a:solidFill>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9600" b="1" kern="1200" dirty="0">
                <a:solidFill>
                  <a:schemeClr val="accent2">
                    <a:lumMod val="50000"/>
                  </a:schemeClr>
                </a:solidFill>
                <a:latin typeface="UTM Avo" panose="02040603050506020204" pitchFamily="18" charset="0"/>
                <a:ea typeface="Inria Serif"/>
                <a:cs typeface="Inria Serif"/>
                <a:sym typeface="Inria Serif"/>
              </a:rPr>
              <a:t>1</a:t>
            </a:r>
          </a:p>
        </p:txBody>
      </p:sp>
      <p:sp>
        <p:nvSpPr>
          <p:cNvPr id="4" name="Rectangle 3">
            <a:extLst>
              <a:ext uri="{FF2B5EF4-FFF2-40B4-BE49-F238E27FC236}">
                <a16:creationId xmlns:a16="http://schemas.microsoft.com/office/drawing/2014/main" id="{59596190-5598-EF9A-0196-2DFBA357837A}"/>
              </a:ext>
            </a:extLst>
          </p:cNvPr>
          <p:cNvSpPr/>
          <p:nvPr/>
        </p:nvSpPr>
        <p:spPr>
          <a:xfrm>
            <a:off x="2702281" y="3146364"/>
            <a:ext cx="6787436" cy="830997"/>
          </a:xfrm>
          <a:prstGeom prst="rect">
            <a:avLst/>
          </a:prstGeom>
        </p:spPr>
        <p:txBody>
          <a:bodyPr wrap="none">
            <a:spAutoFit/>
          </a:bodyPr>
          <a:lstStyle/>
          <a:p>
            <a:pPr defTabSz="1219170">
              <a:buClrTx/>
              <a:buFontTx/>
              <a:buNone/>
            </a:pPr>
            <a:r>
              <a:rPr lang="en-US" sz="4800" b="1" kern="1200" dirty="0" err="1">
                <a:solidFill>
                  <a:schemeClr val="accent2">
                    <a:lumMod val="50000"/>
                  </a:schemeClr>
                </a:solidFill>
                <a:latin typeface="UTM Avo" panose="02040603050506020204" pitchFamily="18" charset="0"/>
                <a:ea typeface="+mn-ea"/>
                <a:cs typeface="+mn-cs"/>
              </a:rPr>
              <a:t>Thế</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nào</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là</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tiết</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kiệm</a:t>
            </a:r>
            <a:r>
              <a:rPr lang="en-US" sz="4800" b="1" kern="1200" dirty="0">
                <a:solidFill>
                  <a:schemeClr val="accent2">
                    <a:lumMod val="50000"/>
                  </a:schemeClr>
                </a:solidFill>
                <a:latin typeface="UTM Avo" panose="02040603050506020204" pitchFamily="18" charset="0"/>
                <a:ea typeface="+mn-ea"/>
                <a:cs typeface="+mn-cs"/>
              </a:rPr>
              <a:t>?</a:t>
            </a:r>
          </a:p>
        </p:txBody>
      </p:sp>
      <p:pic>
        <p:nvPicPr>
          <p:cNvPr id="7" name="Picture 4" descr="Savings ">
            <a:extLst>
              <a:ext uri="{FF2B5EF4-FFF2-40B4-BE49-F238E27FC236}">
                <a16:creationId xmlns:a16="http://schemas.microsoft.com/office/drawing/2014/main" id="{59FCDEC6-7094-DB96-0038-3F671292D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0963" y="4086235"/>
            <a:ext cx="2450074" cy="2450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E7C313-0AFF-1EDF-46AD-A9A4DA8B2335}"/>
              </a:ext>
            </a:extLst>
          </p:cNvPr>
          <p:cNvSpPr/>
          <p:nvPr/>
        </p:nvSpPr>
        <p:spPr>
          <a:xfrm>
            <a:off x="4176644" y="1219201"/>
            <a:ext cx="3838711" cy="762000"/>
          </a:xfrm>
          <a:prstGeom prst="roundRect">
            <a:avLst>
              <a:gd name="adj" fmla="val 50000"/>
            </a:avLst>
          </a:prstGeom>
          <a:solidFill>
            <a:schemeClr val="accent2">
              <a:lumMod val="20000"/>
              <a:lumOff val="80000"/>
            </a:schemeClr>
          </a:solidFill>
          <a:ln w="57150" cap="flat" cmpd="sng" algn="ctr">
            <a:solidFill>
              <a:schemeClr val="accent2">
                <a:lumMod val="40000"/>
                <a:lumOff val="60000"/>
              </a:schemeClr>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Đọc</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thông</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tin</a:t>
            </a:r>
          </a:p>
        </p:txBody>
      </p:sp>
      <p:sp>
        <p:nvSpPr>
          <p:cNvPr id="5" name="TextBox 4">
            <a:extLst>
              <a:ext uri="{FF2B5EF4-FFF2-40B4-BE49-F238E27FC236}">
                <a16:creationId xmlns:a16="http://schemas.microsoft.com/office/drawing/2014/main" id="{393B9C24-2F7D-5550-1ED8-2D6B5B8C5916}"/>
              </a:ext>
            </a:extLst>
          </p:cNvPr>
          <p:cNvSpPr txBox="1"/>
          <p:nvPr/>
        </p:nvSpPr>
        <p:spPr>
          <a:xfrm>
            <a:off x="279185" y="2119115"/>
            <a:ext cx="11633630" cy="4281685"/>
          </a:xfrm>
          <a:prstGeom prst="rect">
            <a:avLst/>
          </a:prstGeom>
          <a:noFill/>
        </p:spPr>
        <p:txBody>
          <a:bodyPr wrap="square">
            <a:spAutoFit/>
          </a:bodyPr>
          <a:lstStyle/>
          <a:p>
            <a:pPr algn="ctr" defTabSz="1219170">
              <a:lnSpc>
                <a:spcPct val="125000"/>
              </a:lnSpc>
              <a:spcAft>
                <a:spcPts val="667"/>
              </a:spcAft>
              <a:buClrTx/>
              <a:buFontTx/>
              <a:buNone/>
            </a:pPr>
            <a:r>
              <a:rPr lang="vi-VN" sz="2400" b="1" kern="1200" dirty="0">
                <a:latin typeface="UTM Avo" panose="02040603050506020204" pitchFamily="18" charset="0"/>
                <a:ea typeface="Times New Roman" panose="02020603050405020304" pitchFamily="18" charset="0"/>
                <a:cs typeface="+mn-cs"/>
              </a:rPr>
              <a:t>TẤM GƯƠNG SỐNG GIẢN DỊ VÀ TIẾT KIỆM CỦA BÁC HỒ</a:t>
            </a:r>
          </a:p>
          <a:p>
            <a:pPr indent="457200" algn="just" defTabSz="1219170">
              <a:lnSpc>
                <a:spcPct val="125000"/>
              </a:lnSpc>
              <a:spcAft>
                <a:spcPts val="667"/>
              </a:spcAft>
              <a:buClrTx/>
              <a:buFontTx/>
              <a:buNone/>
            </a:pPr>
            <a:r>
              <a:rPr lang="vi-VN" sz="2400" kern="1200" dirty="0">
                <a:latin typeface="UTM Avo" panose="02040603050506020204" pitchFamily="18" charset="0"/>
                <a:ea typeface="Times New Roman" panose="02020603050405020304" pitchFamily="18" charset="0"/>
                <a:cs typeface="+mn-cs"/>
              </a:rPr>
              <a:t>Hằng ngày, Thông tấn xã Việt Nam đều đưa bản tin lên cho Bác Hồ xem. Khi in một mặt, Bác phê bình là lãng phí giấy. Sau đấy, Thông tấn xã in hai mặt bằng rô-nê-ô (roneo). Sang năm 1969, sức khoẻ Bác yếu và mắt giảm thị lực, Thông tấn xã lại gửi bản tin in một mặt để Bác đọc cho tiện. Khi xem xong, những tin cần thiết Bác giữ lại, còn lại Người chuyển bản tin cho Văn phòng Phủ Chủ tịch cắt làm phong bì hoặc dùng làm giấy viết cho tiết kiệm. Ngày 10/5/1969, Bác đã viết lại toàn bộ đoạn mở đầu bản </a:t>
            </a:r>
            <a:r>
              <a:rPr lang="vi-VN" sz="2400" i="1" kern="1200" dirty="0">
                <a:latin typeface="UTM Avo" panose="02040603050506020204" pitchFamily="18" charset="0"/>
                <a:ea typeface="Times New Roman" panose="02020603050405020304" pitchFamily="18" charset="0"/>
                <a:cs typeface="+mn-cs"/>
              </a:rPr>
              <a:t>Di chúc </a:t>
            </a:r>
            <a:r>
              <a:rPr lang="vi-VN" sz="2400" kern="1200" dirty="0">
                <a:latin typeface="UTM Avo" panose="02040603050506020204" pitchFamily="18" charset="0"/>
                <a:ea typeface="Times New Roman" panose="02020603050405020304" pitchFamily="18" charset="0"/>
                <a:cs typeface="+mn-cs"/>
              </a:rPr>
              <a:t>lịch sử bằng mực xanh vào mặt sau tờ tin </a:t>
            </a:r>
            <a:r>
              <a:rPr lang="vi-VN" sz="2400" i="1" kern="1200" dirty="0">
                <a:latin typeface="UTM Avo" panose="02040603050506020204" pitchFamily="18" charset="0"/>
                <a:ea typeface="Times New Roman" panose="02020603050405020304" pitchFamily="18" charset="0"/>
                <a:cs typeface="+mn-cs"/>
              </a:rPr>
              <a:t>Tham khảo đặc biệt</a:t>
            </a:r>
            <a:r>
              <a:rPr lang="vi-VN" sz="2400" kern="1200" dirty="0">
                <a:latin typeface="UTM Avo" panose="02040603050506020204" pitchFamily="18" charset="0"/>
                <a:ea typeface="Times New Roman" panose="02020603050405020304" pitchFamily="18" charset="0"/>
                <a:cs typeface="+mn-cs"/>
              </a:rPr>
              <a:t> ra ngày 3/5/1969. </a:t>
            </a:r>
          </a:p>
        </p:txBody>
      </p:sp>
    </p:spTree>
    <p:extLst>
      <p:ext uri="{BB962C8B-B14F-4D97-AF65-F5344CB8AC3E}">
        <p14:creationId xmlns:p14="http://schemas.microsoft.com/office/powerpoint/2010/main" val="388382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E7C313-0AFF-1EDF-46AD-A9A4DA8B2335}"/>
              </a:ext>
            </a:extLst>
          </p:cNvPr>
          <p:cNvSpPr/>
          <p:nvPr/>
        </p:nvSpPr>
        <p:spPr>
          <a:xfrm>
            <a:off x="4176644" y="1219201"/>
            <a:ext cx="3838711" cy="762000"/>
          </a:xfrm>
          <a:prstGeom prst="roundRect">
            <a:avLst>
              <a:gd name="adj" fmla="val 50000"/>
            </a:avLst>
          </a:prstGeom>
          <a:solidFill>
            <a:schemeClr val="accent2">
              <a:lumMod val="20000"/>
              <a:lumOff val="80000"/>
            </a:schemeClr>
          </a:solidFill>
          <a:ln w="57150" cap="flat" cmpd="sng" algn="ctr">
            <a:solidFill>
              <a:schemeClr val="accent2">
                <a:lumMod val="40000"/>
                <a:lumOff val="60000"/>
              </a:schemeClr>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Đọc</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thông</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tin</a:t>
            </a:r>
          </a:p>
        </p:txBody>
      </p:sp>
      <p:sp>
        <p:nvSpPr>
          <p:cNvPr id="5" name="TextBox 4">
            <a:extLst>
              <a:ext uri="{FF2B5EF4-FFF2-40B4-BE49-F238E27FC236}">
                <a16:creationId xmlns:a16="http://schemas.microsoft.com/office/drawing/2014/main" id="{393B9C24-2F7D-5550-1ED8-2D6B5B8C5916}"/>
              </a:ext>
            </a:extLst>
          </p:cNvPr>
          <p:cNvSpPr txBox="1"/>
          <p:nvPr/>
        </p:nvSpPr>
        <p:spPr>
          <a:xfrm>
            <a:off x="279184" y="2026078"/>
            <a:ext cx="11633630" cy="3268587"/>
          </a:xfrm>
          <a:prstGeom prst="rect">
            <a:avLst/>
          </a:prstGeom>
          <a:noFill/>
        </p:spPr>
        <p:txBody>
          <a:bodyPr wrap="square">
            <a:spAutoFit/>
          </a:bodyPr>
          <a:lstStyle/>
          <a:p>
            <a:pPr indent="457200" algn="just" defTabSz="1219170">
              <a:lnSpc>
                <a:spcPct val="125000"/>
              </a:lnSpc>
              <a:spcAft>
                <a:spcPts val="667"/>
              </a:spcAft>
              <a:buClrTx/>
              <a:buFontTx/>
              <a:buNone/>
            </a:pPr>
            <a:r>
              <a:rPr lang="vi-VN" sz="2400" kern="1200" dirty="0">
                <a:latin typeface="UTM Avo" panose="02040603050506020204" pitchFamily="18" charset="0"/>
                <a:ea typeface="Times New Roman" panose="02020603050405020304" pitchFamily="18" charset="0"/>
                <a:cs typeface="+mn-cs"/>
              </a:rPr>
              <a:t>Tháng 7 năm 1969, Bộ Chính trị họp, ra Nghị quyết về việc tổ chức bốn ngày lễ lớn của năm: ngày thành lập Đảng Cộng sản Việt Nam, ngày Quốc khánh, ngày sinh V.I Lê-nin (V.I Lenin) và ngày sinh của Bác. Nhưng Bác không đồng ý đưa ngày 19/5 là ngày kỉ niệm lớn trong năm sau. Bác nói: “Hiện nay, các cháu thanh thiếu niên đã sắp bước vào năm học mới, giấy mực, tiền bạc dùng đề tuyên truyền về ngày sinh nhật của Bác thì các chú nên dành để in sách giáo khoa và mua dụng cụ học tập cho các cháu, khỏi lãng phí”.</a:t>
            </a:r>
          </a:p>
        </p:txBody>
      </p:sp>
      <p:pic>
        <p:nvPicPr>
          <p:cNvPr id="4098" name="Picture 2" descr="Bác Hồ với Chính phủ Việt Nam: Những phát kiến lịch sử - Báo Đồng Nai điện  tử">
            <a:extLst>
              <a:ext uri="{FF2B5EF4-FFF2-40B4-BE49-F238E27FC236}">
                <a16:creationId xmlns:a16="http://schemas.microsoft.com/office/drawing/2014/main" id="{CEA12CCA-C808-C347-B74C-D04E5E36C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183" y="5294665"/>
            <a:ext cx="2025717" cy="151253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ác Hồ với thiếu nhi">
            <a:extLst>
              <a:ext uri="{FF2B5EF4-FFF2-40B4-BE49-F238E27FC236}">
                <a16:creationId xmlns:a16="http://schemas.microsoft.com/office/drawing/2014/main" id="{F4892324-39F8-F407-0693-B1511C4741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237" y="5294665"/>
            <a:ext cx="1864461" cy="151253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ộc đời và sự nghiệp cách mạng vẻ vang của Chủ tịch Hồ Chí Minh">
            <a:extLst>
              <a:ext uri="{FF2B5EF4-FFF2-40B4-BE49-F238E27FC236}">
                <a16:creationId xmlns:a16="http://schemas.microsoft.com/office/drawing/2014/main" id="{49E2B0E1-06DD-58B2-711C-13255B0DA1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5035" y="5294665"/>
            <a:ext cx="2514241" cy="1512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1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958D3E6-5CAA-E54A-5FF4-9D68096D1E0A}"/>
              </a:ext>
            </a:extLst>
          </p:cNvPr>
          <p:cNvGraphicFramePr/>
          <p:nvPr>
            <p:extLst>
              <p:ext uri="{D42A27DB-BD31-4B8C-83A1-F6EECF244321}">
                <p14:modId xmlns:p14="http://schemas.microsoft.com/office/powerpoint/2010/main" val="595212101"/>
              </p:ext>
            </p:extLst>
          </p:nvPr>
        </p:nvGraphicFramePr>
        <p:xfrm>
          <a:off x="1562100" y="1358900"/>
          <a:ext cx="10350500" cy="55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Rounded Corners 3">
            <a:extLst>
              <a:ext uri="{FF2B5EF4-FFF2-40B4-BE49-F238E27FC236}">
                <a16:creationId xmlns:a16="http://schemas.microsoft.com/office/drawing/2014/main" id="{A318E459-98CB-3D40-88B9-D08398593912}"/>
              </a:ext>
            </a:extLst>
          </p:cNvPr>
          <p:cNvSpPr/>
          <p:nvPr/>
        </p:nvSpPr>
        <p:spPr>
          <a:xfrm>
            <a:off x="587839" y="1727201"/>
            <a:ext cx="3018961" cy="635000"/>
          </a:xfrm>
          <a:prstGeom prst="roundRect">
            <a:avLst>
              <a:gd name="adj" fmla="val 50000"/>
            </a:avLst>
          </a:prstGeom>
          <a:solidFill>
            <a:schemeClr val="accent2">
              <a:lumMod val="40000"/>
              <a:lumOff val="60000"/>
            </a:schemeClr>
          </a:solidFill>
          <a:ln w="57150">
            <a:solidFill>
              <a:schemeClr val="accent2">
                <a:lumMod val="60000"/>
                <a:lumOff val="40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Phiếu</a:t>
            </a:r>
            <a:r>
              <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bài</a:t>
            </a:r>
            <a:r>
              <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tập</a:t>
            </a:r>
            <a:endPar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endParaRPr>
          </a:p>
        </p:txBody>
      </p:sp>
    </p:spTree>
    <p:extLst>
      <p:ext uri="{BB962C8B-B14F-4D97-AF65-F5344CB8AC3E}">
        <p14:creationId xmlns:p14="http://schemas.microsoft.com/office/powerpoint/2010/main" val="83448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1270394" y="2310807"/>
            <a:ext cx="9651209" cy="507960"/>
          </a:xfrm>
          <a:prstGeom prst="rect">
            <a:avLst/>
          </a:prstGeom>
        </p:spPr>
        <p:txBody>
          <a:bodyPr wrap="square">
            <a:spAutoFit/>
          </a:bodyPr>
          <a:lstStyle/>
          <a:p>
            <a:pPr algn="ctr" defTabSz="1219170">
              <a:lnSpc>
                <a:spcPct val="125000"/>
              </a:lnSpc>
              <a:buClrTx/>
              <a:buFontTx/>
              <a:buNone/>
            </a:pPr>
            <a:r>
              <a:rPr lang="en-US" sz="2400" b="1" kern="1200" dirty="0">
                <a:solidFill>
                  <a:schemeClr val="tx1"/>
                </a:solidFill>
                <a:latin typeface="UTM Avo" panose="02040603050506020204" pitchFamily="18" charset="0"/>
                <a:ea typeface="+mn-ea"/>
                <a:cs typeface="+mn-cs"/>
              </a:rPr>
              <a:t>a) </a:t>
            </a:r>
            <a:r>
              <a:rPr lang="en-US" sz="2400" b="1" kern="1200" dirty="0" err="1">
                <a:solidFill>
                  <a:schemeClr val="tx1"/>
                </a:solidFill>
                <a:latin typeface="UTM Avo" panose="02040603050506020204" pitchFamily="18" charset="0"/>
                <a:ea typeface="+mn-ea"/>
                <a:cs typeface="+mn-cs"/>
              </a:rPr>
              <a:t>Cảm</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nhận</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của</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em</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về</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Bác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Hồ</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sau</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khi</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đọc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thông</a:t>
            </a:r>
            <a:r>
              <a:rPr lang="en-US" sz="2400" b="1" kern="1200" dirty="0">
                <a:solidFill>
                  <a:schemeClr val="tx1"/>
                </a:solidFill>
                <a:latin typeface="UTM Avo" panose="02040603050506020204" pitchFamily="18" charset="0"/>
                <a:ea typeface="+mn-ea"/>
                <a:cs typeface="+mn-cs"/>
              </a:rPr>
              <a:t> tin </a:t>
            </a:r>
            <a:r>
              <a:rPr lang="en-US" sz="2400" b="1" kern="1200" dirty="0" err="1">
                <a:solidFill>
                  <a:schemeClr val="tx1"/>
                </a:solidFill>
                <a:latin typeface="UTM Avo" panose="02040603050506020204" pitchFamily="18" charset="0"/>
                <a:ea typeface="+mn-ea"/>
                <a:cs typeface="+mn-cs"/>
              </a:rPr>
              <a:t>trên</a:t>
            </a:r>
            <a:r>
              <a:rPr lang="en-US" sz="2400" b="1" kern="1200" dirty="0">
                <a:solidFill>
                  <a:schemeClr val="tx1"/>
                </a:solidFill>
                <a:latin typeface="UTM Avo" panose="02040603050506020204" pitchFamily="18" charset="0"/>
                <a:ea typeface="+mn-ea"/>
                <a:cs typeface="+mn-cs"/>
              </a:rPr>
              <a:t>?</a:t>
            </a:r>
            <a:endParaRPr lang="vi-VN" sz="2400" b="1" kern="1200" dirty="0">
              <a:solidFill>
                <a:schemeClr val="tx1"/>
              </a:solidFill>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4207D0DE-BB31-0E35-2679-BBA26A441CA0}"/>
              </a:ext>
            </a:extLst>
          </p:cNvPr>
          <p:cNvSpPr/>
          <p:nvPr/>
        </p:nvSpPr>
        <p:spPr>
          <a:xfrm>
            <a:off x="5458722" y="3550807"/>
            <a:ext cx="5246587" cy="1421928"/>
          </a:xfrm>
          <a:prstGeom prst="rect">
            <a:avLst/>
          </a:prstGeom>
        </p:spPr>
        <p:txBody>
          <a:bodyPr wrap="square">
            <a:spAutoFit/>
          </a:bodyPr>
          <a:lstStyle/>
          <a:p>
            <a:pPr algn="just" defTabSz="1219170">
              <a:lnSpc>
                <a:spcPct val="125000"/>
              </a:lnSpc>
              <a:buClrTx/>
              <a:buFontTx/>
              <a:buNone/>
            </a:pPr>
            <a:r>
              <a:rPr lang="vi-VN" sz="2400" kern="1200" dirty="0">
                <a:solidFill>
                  <a:schemeClr val="tx1"/>
                </a:solidFill>
                <a:latin typeface="UTM Avo" panose="02040603050506020204" pitchFamily="18" charset="0"/>
                <a:ea typeface="+mn-ea"/>
                <a:cs typeface="+mn-cs"/>
              </a:rPr>
              <a:t>Cảm nhận của em về Bác Hồ là một người có đức tính tiết kiệm, luôn lo lắng cho đồng bào.</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62D7A43-B454-AF49-F2B6-5165D62CB209}"/>
              </a:ext>
            </a:extLst>
          </p:cNvPr>
          <p:cNvPicPr>
            <a:picLocks noChangeAspect="1"/>
          </p:cNvPicPr>
          <p:nvPr/>
        </p:nvPicPr>
        <p:blipFill>
          <a:blip r:embed="rId4"/>
          <a:stretch>
            <a:fillRect/>
          </a:stretch>
        </p:blipFill>
        <p:spPr>
          <a:xfrm>
            <a:off x="1904571" y="3271070"/>
            <a:ext cx="3289729" cy="2744547"/>
          </a:xfrm>
          <a:prstGeom prst="rect">
            <a:avLst/>
          </a:prstGeom>
        </p:spPr>
      </p:pic>
    </p:spTree>
    <p:extLst>
      <p:ext uri="{BB962C8B-B14F-4D97-AF65-F5344CB8AC3E}">
        <p14:creationId xmlns:p14="http://schemas.microsoft.com/office/powerpoint/2010/main" val="329510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95643" y="2297985"/>
            <a:ext cx="12115010" cy="505138"/>
          </a:xfrm>
          <a:prstGeom prst="rect">
            <a:avLst/>
          </a:prstGeom>
        </p:spPr>
        <p:txBody>
          <a:bodyPr wrap="square">
            <a:spAutoFit/>
          </a:bodyPr>
          <a:lstStyle/>
          <a:p>
            <a:pPr algn="ctr" defTabSz="1219170">
              <a:lnSpc>
                <a:spcPct val="125000"/>
              </a:lnSpc>
              <a:buClrTx/>
              <a:buFontTx/>
              <a:buNone/>
            </a:pPr>
            <a:r>
              <a:rPr lang="vi-VN" sz="2400" b="1" kern="1200">
                <a:solidFill>
                  <a:schemeClr val="tx1"/>
                </a:solidFill>
                <a:latin typeface="UTM Avo" panose="02040603050506020204" pitchFamily="18" charset="0"/>
                <a:ea typeface="+mn-ea"/>
                <a:cs typeface="+mn-cs"/>
              </a:rPr>
              <a:t>b) Lối sống tiết kiệm của Bác Hồ được thể hiện qua lời nói, việc làm nào?</a:t>
            </a:r>
            <a:endParaRPr lang="vi-VN" sz="2400" b="1" kern="1200" dirty="0">
              <a:solidFill>
                <a:schemeClr val="tx1"/>
              </a:solidFill>
              <a:latin typeface="UTM Avo" panose="02040603050506020204" pitchFamily="18" charset="0"/>
              <a:ea typeface="+mn-ea"/>
              <a:cs typeface="+mn-cs"/>
            </a:endParaRPr>
          </a:p>
        </p:txBody>
      </p:sp>
      <p:sp>
        <p:nvSpPr>
          <p:cNvPr id="8" name="Rectangle 7">
            <a:extLst>
              <a:ext uri="{FF2B5EF4-FFF2-40B4-BE49-F238E27FC236}">
                <a16:creationId xmlns:a16="http://schemas.microsoft.com/office/drawing/2014/main" id="{4207D0DE-BB31-0E35-2679-BBA26A441CA0}"/>
              </a:ext>
            </a:extLst>
          </p:cNvPr>
          <p:cNvSpPr/>
          <p:nvPr/>
        </p:nvSpPr>
        <p:spPr>
          <a:xfrm>
            <a:off x="266697" y="2960160"/>
            <a:ext cx="11772901" cy="3730252"/>
          </a:xfrm>
          <a:prstGeom prst="rect">
            <a:avLst/>
          </a:prstGeom>
        </p:spPr>
        <p:txBody>
          <a:bodyPr wrap="square">
            <a:spAutoFit/>
          </a:bodyPr>
          <a:lstStyle/>
          <a:p>
            <a:pPr algn="just" defTabSz="1219170">
              <a:lnSpc>
                <a:spcPct val="125000"/>
              </a:lnSpc>
              <a:buClrTx/>
              <a:buFontTx/>
              <a:buNone/>
            </a:pPr>
            <a:r>
              <a:rPr lang="vi-VN" sz="2400" b="1" kern="1200" dirty="0">
                <a:solidFill>
                  <a:schemeClr val="tx1"/>
                </a:solidFill>
                <a:latin typeface="UTM Avo" panose="02040603050506020204" pitchFamily="18" charset="0"/>
                <a:ea typeface="+mn-ea"/>
                <a:cs typeface="+mn-cs"/>
              </a:rPr>
              <a:t>Lối sống tiết kiệm của Bác Hồ được thể hiện qua lời nói, việc làm</a:t>
            </a:r>
            <a:r>
              <a:rPr lang="en-US" sz="2400" b="1" kern="1200" dirty="0">
                <a:solidFill>
                  <a:schemeClr val="tx1"/>
                </a:solidFill>
                <a:latin typeface="UTM Avo" panose="02040603050506020204" pitchFamily="18" charset="0"/>
                <a:ea typeface="+mn-ea"/>
                <a:cs typeface="+mn-cs"/>
              </a:rPr>
              <a:t>:</a:t>
            </a:r>
            <a:endParaRPr lang="vi-VN" sz="2400" b="1" kern="1200" dirty="0">
              <a:solidFill>
                <a:schemeClr val="tx1"/>
              </a:solidFill>
              <a:latin typeface="UTM Avo" panose="02040603050506020204" pitchFamily="18" charset="0"/>
              <a:ea typeface="+mn-ea"/>
              <a:cs typeface="+mn-cs"/>
            </a:endParaRPr>
          </a:p>
          <a:p>
            <a:pPr algn="just" defTabSz="1219170">
              <a:lnSpc>
                <a:spcPct val="125000"/>
              </a:lnSpc>
              <a:buClrTx/>
              <a:buFontTx/>
              <a:buNone/>
            </a:pPr>
            <a:r>
              <a:rPr lang="en-US" sz="2400" b="1" kern="1200" dirty="0" err="1">
                <a:solidFill>
                  <a:schemeClr val="tx1"/>
                </a:solidFill>
                <a:latin typeface="UTM Avo" panose="02040603050506020204" pitchFamily="18" charset="0"/>
                <a:ea typeface="+mn-ea"/>
                <a:cs typeface="+mn-cs"/>
              </a:rPr>
              <a:t>Việc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làm</a:t>
            </a:r>
            <a:r>
              <a:rPr lang="en-US" sz="2400" b="1" kern="1200" dirty="0">
                <a:solidFill>
                  <a:schemeClr val="tx1"/>
                </a:solidFill>
                <a:latin typeface="UTM Avo" panose="02040603050506020204" pitchFamily="18" charset="0"/>
                <a:ea typeface="+mn-ea"/>
                <a:cs typeface="+mn-cs"/>
              </a:rPr>
              <a:t>: </a:t>
            </a:r>
            <a:r>
              <a:rPr lang="vi-VN" sz="2400" kern="1200" dirty="0">
                <a:solidFill>
                  <a:schemeClr val="tx1"/>
                </a:solidFill>
                <a:latin typeface="UTM Avo" panose="02040603050506020204" pitchFamily="18" charset="0"/>
                <a:ea typeface="+mn-ea"/>
                <a:cs typeface="+mn-cs"/>
              </a:rPr>
              <a:t>Khi xem xong, những tin cần thiết Bác giữ lại, còn lại Người chuyên bản tin cho Văn phòng Phủ Chủ tịch cắt làm phong bì hoặc dùng làm giấy viết cho tiết kiệm.</a:t>
            </a:r>
          </a:p>
          <a:p>
            <a:pPr algn="just" defTabSz="1219170">
              <a:lnSpc>
                <a:spcPct val="125000"/>
              </a:lnSpc>
              <a:buClrTx/>
              <a:buFontTx/>
              <a:buNone/>
            </a:pPr>
            <a:r>
              <a:rPr lang="en-US" sz="2400" b="1" kern="1200" dirty="0" err="1">
                <a:solidFill>
                  <a:schemeClr val="tx1"/>
                </a:solidFill>
                <a:latin typeface="UTM Avo" panose="02040603050506020204" pitchFamily="18" charset="0"/>
                <a:ea typeface="+mn-ea"/>
                <a:cs typeface="+mn-cs"/>
              </a:rPr>
              <a:t>Lời</a:t>
            </a:r>
            <a:r>
              <a:rPr lang="vi-VN" sz="2400" b="1" kern="1200" dirty="0">
                <a:solidFill>
                  <a:schemeClr val="tx1"/>
                </a:solidFill>
                <a:latin typeface="UTM Avo" panose="02040603050506020204" pitchFamily="18" charset="0"/>
                <a:ea typeface="+mn-ea"/>
                <a:cs typeface="+mn-cs"/>
              </a:rPr>
              <a:t> nói: </a:t>
            </a:r>
            <a:r>
              <a:rPr lang="vi-VN" sz="2400" kern="1200" dirty="0">
                <a:solidFill>
                  <a:schemeClr val="tx1"/>
                </a:solidFill>
                <a:latin typeface="UTM Avo" panose="02040603050506020204" pitchFamily="18" charset="0"/>
                <a:ea typeface="+mn-ea"/>
                <a:cs typeface="+mn-cs"/>
              </a:rPr>
              <a:t>“Hiện nay, các cháu thanh thiếu niên đã sắp bước vào năm học mới, giấy mực, tiền bạc dùng đề tuyên truyền về ngày sinh nhật của Bác thì các chú n</a:t>
            </a:r>
            <a:r>
              <a:rPr lang="en-US" sz="2400" kern="1200" dirty="0">
                <a:solidFill>
                  <a:schemeClr val="tx1"/>
                </a:solidFill>
                <a:latin typeface="UTM Avo" panose="02040603050506020204" pitchFamily="18" charset="0"/>
                <a:ea typeface="+mn-ea"/>
                <a:cs typeface="+mn-cs"/>
              </a:rPr>
              <a:t>ê</a:t>
            </a:r>
            <a:r>
              <a:rPr lang="vi-VN" sz="2400" kern="1200" dirty="0">
                <a:solidFill>
                  <a:schemeClr val="tx1"/>
                </a:solidFill>
                <a:latin typeface="UTM Avo" panose="02040603050506020204" pitchFamily="18" charset="0"/>
                <a:ea typeface="+mn-ea"/>
                <a:cs typeface="+mn-cs"/>
              </a:rPr>
              <a:t>n đành đề in sách giáo khoa và mua dụng cụ học tập cho các cháu, khỏi lãng phí”.</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86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1206696" y="2282083"/>
            <a:ext cx="9778606" cy="966803"/>
          </a:xfrm>
          <a:prstGeom prst="rect">
            <a:avLst/>
          </a:prstGeom>
        </p:spPr>
        <p:txBody>
          <a:bodyPr wrap="square">
            <a:spAutoFit/>
          </a:bodyPr>
          <a:lstStyle/>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c) Qua thông tin trên, em hiểu thế nào là tiết kiệm? </a:t>
            </a:r>
            <a:endParaRPr lang="en-US" sz="2400" b="1" kern="1200" dirty="0">
              <a:solidFill>
                <a:schemeClr val="tx1"/>
              </a:solidFill>
              <a:latin typeface="UTM Avo" panose="02040603050506020204" pitchFamily="18" charset="0"/>
              <a:ea typeface="+mn-ea"/>
              <a:cs typeface="+mn-cs"/>
            </a:endParaRPr>
          </a:p>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Người như thế nào được gọi là người có lối sống tiết tiệm?</a:t>
            </a:r>
          </a:p>
        </p:txBody>
      </p:sp>
      <p:sp>
        <p:nvSpPr>
          <p:cNvPr id="8" name="Rectangle 7">
            <a:extLst>
              <a:ext uri="{FF2B5EF4-FFF2-40B4-BE49-F238E27FC236}">
                <a16:creationId xmlns:a16="http://schemas.microsoft.com/office/drawing/2014/main" id="{4207D0DE-BB31-0E35-2679-BBA26A441CA0}"/>
              </a:ext>
            </a:extLst>
          </p:cNvPr>
          <p:cNvSpPr/>
          <p:nvPr/>
        </p:nvSpPr>
        <p:spPr>
          <a:xfrm>
            <a:off x="5192022" y="3513674"/>
            <a:ext cx="5246587" cy="1883593"/>
          </a:xfrm>
          <a:prstGeom prst="rect">
            <a:avLst/>
          </a:prstGeom>
        </p:spPr>
        <p:txBody>
          <a:bodyPr wrap="square">
            <a:spAutoFit/>
          </a:bodyPr>
          <a:lstStyle/>
          <a:p>
            <a:pPr algn="just" defTabSz="1219170">
              <a:lnSpc>
                <a:spcPct val="125000"/>
              </a:lnSpc>
              <a:buClrTx/>
              <a:buFontTx/>
              <a:buNone/>
            </a:pPr>
            <a:r>
              <a:rPr lang="vi-VN" sz="2400" kern="1200" dirty="0">
                <a:solidFill>
                  <a:schemeClr val="tx1"/>
                </a:solidFill>
                <a:latin typeface="UTM Avo" panose="02040603050506020204" pitchFamily="18" charset="0"/>
                <a:ea typeface="+mn-ea"/>
                <a:cs typeface="+mn-cs"/>
              </a:rPr>
              <a:t>Qua thông tin trên, em hiểu tiết kiệm là biết sử d</a:t>
            </a:r>
            <a:r>
              <a:rPr lang="en-US" sz="2400" kern="1200" dirty="0">
                <a:solidFill>
                  <a:schemeClr val="tx1"/>
                </a:solidFill>
                <a:latin typeface="UTM Avo" panose="02040603050506020204" pitchFamily="18" charset="0"/>
                <a:ea typeface="+mn-ea"/>
                <a:cs typeface="+mn-cs"/>
              </a:rPr>
              <a:t>ụ</a:t>
            </a:r>
            <a:r>
              <a:rPr lang="vi-VN" sz="2400" kern="1200" dirty="0">
                <a:solidFill>
                  <a:schemeClr val="tx1"/>
                </a:solidFill>
                <a:latin typeface="UTM Avo" panose="02040603050506020204" pitchFamily="18" charset="0"/>
                <a:ea typeface="+mn-ea"/>
                <a:cs typeface="+mn-cs"/>
              </a:rPr>
              <a:t>ng hợp lí, có hiệu quả của cải, thời gian, sức lực của mình và của người khác.</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Bác Hồ sống mãi trong trái tim nhân loại -">
            <a:extLst>
              <a:ext uri="{FF2B5EF4-FFF2-40B4-BE49-F238E27FC236}">
                <a16:creationId xmlns:a16="http://schemas.microsoft.com/office/drawing/2014/main" id="{C8F8D8A9-770F-8975-1D5C-E091A2CFD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039" y="3248886"/>
            <a:ext cx="3055242" cy="2670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42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fade">
                                      <p:cBhvr>
                                        <p:cTn id="15"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0" y="2282083"/>
            <a:ext cx="12192000" cy="505138"/>
          </a:xfrm>
          <a:prstGeom prst="rect">
            <a:avLst/>
          </a:prstGeom>
        </p:spPr>
        <p:txBody>
          <a:bodyPr wrap="square">
            <a:spAutoFit/>
          </a:bodyPr>
          <a:lstStyle/>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d)  Em học tập được gì từ tấm gương của Bác Hồ về lối sống kiết kiệm?</a:t>
            </a:r>
          </a:p>
        </p:txBody>
      </p:sp>
      <p:sp>
        <p:nvSpPr>
          <p:cNvPr id="8" name="Rectangle 7">
            <a:extLst>
              <a:ext uri="{FF2B5EF4-FFF2-40B4-BE49-F238E27FC236}">
                <a16:creationId xmlns:a16="http://schemas.microsoft.com/office/drawing/2014/main" id="{4207D0DE-BB31-0E35-2679-BBA26A441CA0}"/>
              </a:ext>
            </a:extLst>
          </p:cNvPr>
          <p:cNvSpPr/>
          <p:nvPr/>
        </p:nvSpPr>
        <p:spPr>
          <a:xfrm>
            <a:off x="4696722" y="3269820"/>
            <a:ext cx="6453878" cy="1883593"/>
          </a:xfrm>
          <a:prstGeom prst="rect">
            <a:avLst/>
          </a:prstGeom>
        </p:spPr>
        <p:txBody>
          <a:bodyPr wrap="square">
            <a:spAutoFit/>
          </a:bodyPr>
          <a:lstStyle/>
          <a:p>
            <a:pPr algn="just" defTabSz="1219170">
              <a:lnSpc>
                <a:spcPct val="125000"/>
              </a:lnSpc>
              <a:buClrTx/>
              <a:buFontTx/>
              <a:buNone/>
            </a:pPr>
            <a:r>
              <a:rPr lang="vi-VN" sz="2400" kern="1200">
                <a:solidFill>
                  <a:schemeClr val="tx1"/>
                </a:solidFill>
                <a:latin typeface="UTM Avo" panose="02040603050506020204" pitchFamily="18" charset="0"/>
                <a:ea typeface="+mn-ea"/>
                <a:cs typeface="+mn-cs"/>
              </a:rPr>
              <a:t>Em học tập được cách tiết kiệm của Bác là tái sử dụng những thứ vẫn còn dùng được. Không bày vẽ mà dùng để lo những cái chính giúp ích cho cuộc sống.</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10 ĐIỀU XỬ THẾ CỦA CHỦ TỊCH HỒ CHÍ MINH">
            <a:extLst>
              <a:ext uri="{FF2B5EF4-FFF2-40B4-BE49-F238E27FC236}">
                <a16:creationId xmlns:a16="http://schemas.microsoft.com/office/drawing/2014/main" id="{A9C50D7B-3B28-46EC-82D4-BDECA93093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2787221"/>
            <a:ext cx="2525711" cy="328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924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fade">
                                      <p:cBhvr>
                                        <p:cTn id="15"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33;p13">
            <a:extLst>
              <a:ext uri="{FF2B5EF4-FFF2-40B4-BE49-F238E27FC236}">
                <a16:creationId xmlns:a16="http://schemas.microsoft.com/office/drawing/2014/main" id="{211E0AC2-5017-A4D4-66CC-468D293F3335}"/>
              </a:ext>
            </a:extLst>
          </p:cNvPr>
          <p:cNvSpPr/>
          <p:nvPr/>
        </p:nvSpPr>
        <p:spPr>
          <a:xfrm>
            <a:off x="2105025" y="2323571"/>
            <a:ext cx="8261350" cy="1046386"/>
          </a:xfrm>
          <a:prstGeom prst="rect">
            <a:avLst/>
          </a:prstGeom>
          <a:noFill/>
          <a:ln>
            <a:noFill/>
          </a:ln>
        </p:spPr>
        <p:txBody>
          <a:bodyPr spcFirstLastPara="1" wrap="square" lIns="121900" tIns="60933" rIns="121900" bIns="60933" anchor="t" anchorCtr="0">
            <a:spAutoFit/>
          </a:bodyPr>
          <a:lstStyle/>
          <a:p>
            <a:pPr lvl="0" algn="just">
              <a:lnSpc>
                <a:spcPct val="125000"/>
              </a:lnSpc>
            </a:pPr>
            <a:r>
              <a:rPr lang="vi-VN" sz="2400">
                <a:latin typeface="UTM Avo" panose="02040603050506020204" pitchFamily="18" charset="0"/>
              </a:rPr>
              <a:t>Tiết kiệm là biết sử dụng hợp lí, có hiệu quả của cải, thời gian, sức lực của mình và của người khác.</a:t>
            </a:r>
            <a:endParaRPr lang="vi-VN" sz="2400" dirty="0">
              <a:latin typeface="UTM Avo" panose="02040603050506020204" pitchFamily="18" charset="0"/>
            </a:endParaRPr>
          </a:p>
        </p:txBody>
      </p:sp>
      <p:grpSp>
        <p:nvGrpSpPr>
          <p:cNvPr id="3" name="Group 2">
            <a:extLst>
              <a:ext uri="{FF2B5EF4-FFF2-40B4-BE49-F238E27FC236}">
                <a16:creationId xmlns:a16="http://schemas.microsoft.com/office/drawing/2014/main" id="{30979FE4-BD23-799B-A1FC-A68EA5E4DDEE}"/>
              </a:ext>
            </a:extLst>
          </p:cNvPr>
          <p:cNvGrpSpPr/>
          <p:nvPr/>
        </p:nvGrpSpPr>
        <p:grpSpPr>
          <a:xfrm>
            <a:off x="5005613" y="1769628"/>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pic>
        <p:nvPicPr>
          <p:cNvPr id="8196" name="Picture 4" descr="Money saving ">
            <a:extLst>
              <a:ext uri="{FF2B5EF4-FFF2-40B4-BE49-F238E27FC236}">
                <a16:creationId xmlns:a16="http://schemas.microsoft.com/office/drawing/2014/main" id="{E9C03E5E-F290-5AC1-C7AB-28BF7E2F14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850" y="3288771"/>
            <a:ext cx="341630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18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196"/>
                                        </p:tgtEl>
                                        <p:attrNameLst>
                                          <p:attrName>style.visibility</p:attrName>
                                        </p:attrNameLst>
                                      </p:cBhvr>
                                      <p:to>
                                        <p:strVal val="visible"/>
                                      </p:to>
                                    </p:set>
                                    <p:animEffect transition="in" filter="fade">
                                      <p:cBhvr>
                                        <p:cTn id="13"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F8EA39-2010-A74C-0AA9-89F5DA8F342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266F875-C09A-97D7-6534-159FA473F47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0A1077E-FF84-0813-52E0-A4F376A65DA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337901"/>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1. Hành động nào sau đây thể hiện sự tiết kiệm?</a:t>
            </a:r>
          </a:p>
        </p:txBody>
      </p:sp>
      <p:sp>
        <p:nvSpPr>
          <p:cNvPr id="4" name="TextBox 3">
            <a:extLst>
              <a:ext uri="{FF2B5EF4-FFF2-40B4-BE49-F238E27FC236}">
                <a16:creationId xmlns:a16="http://schemas.microsoft.com/office/drawing/2014/main" id="{01C4C49F-5819-020D-3B24-42FE45A51F4A}"/>
              </a:ext>
            </a:extLst>
          </p:cNvPr>
          <p:cNvSpPr txBox="1"/>
          <p:nvPr/>
        </p:nvSpPr>
        <p:spPr>
          <a:xfrm>
            <a:off x="3078613" y="3015388"/>
            <a:ext cx="7073900" cy="1891672"/>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Tiết kiệm tiền để mua sách.</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Bật đèn sáng khắp nhà cho đẹp.</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Vứt rác bừa bãi tại nơi công cộng.</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Khai thác tài nguyên khoáng sản bừa bãi.</a:t>
            </a:r>
          </a:p>
        </p:txBody>
      </p:sp>
      <p:sp>
        <p:nvSpPr>
          <p:cNvPr id="2" name="Oval 1">
            <a:extLst>
              <a:ext uri="{FF2B5EF4-FFF2-40B4-BE49-F238E27FC236}">
                <a16:creationId xmlns:a16="http://schemas.microsoft.com/office/drawing/2014/main" id="{BB2D5D30-824E-07E3-A3B6-01A9C12A62BB}"/>
              </a:ext>
            </a:extLst>
          </p:cNvPr>
          <p:cNvSpPr/>
          <p:nvPr/>
        </p:nvSpPr>
        <p:spPr>
          <a:xfrm>
            <a:off x="2977246" y="3015388"/>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pic>
        <p:nvPicPr>
          <p:cNvPr id="3" name="Picture 2" descr="Pencil ">
            <a:extLst>
              <a:ext uri="{FF2B5EF4-FFF2-40B4-BE49-F238E27FC236}">
                <a16:creationId xmlns:a16="http://schemas.microsoft.com/office/drawing/2014/main" id="{63473ED8-8037-6679-E196-3FE304B82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8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337901"/>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2. Câu nói nào nói về sự keo kiệt, bủn xỉn?</a:t>
            </a:r>
          </a:p>
        </p:txBody>
      </p:sp>
      <p:sp>
        <p:nvSpPr>
          <p:cNvPr id="4" name="TextBox 3">
            <a:extLst>
              <a:ext uri="{FF2B5EF4-FFF2-40B4-BE49-F238E27FC236}">
                <a16:creationId xmlns:a16="http://schemas.microsoft.com/office/drawing/2014/main" id="{01C4C49F-5819-020D-3B24-42FE45A51F4A}"/>
              </a:ext>
            </a:extLst>
          </p:cNvPr>
          <p:cNvSpPr txBox="1"/>
          <p:nvPr/>
        </p:nvSpPr>
        <p:spPr>
          <a:xfrm>
            <a:off x="4083050" y="2896777"/>
            <a:ext cx="4819650" cy="1891672"/>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Vung tay quá trán.</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Năng nhặt chặt bị</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Vắt cổ chày ra nước.</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Kiếm củi 3 năm thiêu 1 giờ.</a:t>
            </a:r>
          </a:p>
        </p:txBody>
      </p:sp>
      <p:pic>
        <p:nvPicPr>
          <p:cNvPr id="4098" name="Picture 2" descr="Pencil ">
            <a:extLst>
              <a:ext uri="{FF2B5EF4-FFF2-40B4-BE49-F238E27FC236}">
                <a16:creationId xmlns:a16="http://schemas.microsoft.com/office/drawing/2014/main" id="{C883C8D1-784E-DCA9-FE94-423F68B7F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B2D5D30-824E-07E3-A3B6-01A9C12A62BB}"/>
              </a:ext>
            </a:extLst>
          </p:cNvPr>
          <p:cNvSpPr/>
          <p:nvPr/>
        </p:nvSpPr>
        <p:spPr>
          <a:xfrm>
            <a:off x="3994616" y="3842613"/>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spTree>
    <p:extLst>
      <p:ext uri="{BB962C8B-B14F-4D97-AF65-F5344CB8AC3E}">
        <p14:creationId xmlns:p14="http://schemas.microsoft.com/office/powerpoint/2010/main" val="76409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337901"/>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a:solidFill>
                  <a:schemeClr val="tx1"/>
                </a:solidFill>
                <a:latin typeface="UTM Avo" panose="02040603050506020204" pitchFamily="18" charset="0"/>
                <a:ea typeface="+mn-ea"/>
                <a:cs typeface="+mn-cs"/>
              </a:rPr>
              <a:t>3. Tiết kiệm thể hiện điều gì ở con người?</a:t>
            </a:r>
            <a:endParaRPr lang="vi-VN" sz="2400" b="1" kern="1200" dirty="0">
              <a:solidFill>
                <a:schemeClr val="tx1"/>
              </a:solidFill>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01C4C49F-5819-020D-3B24-42FE45A51F4A}"/>
              </a:ext>
            </a:extLst>
          </p:cNvPr>
          <p:cNvSpPr txBox="1"/>
          <p:nvPr/>
        </p:nvSpPr>
        <p:spPr>
          <a:xfrm>
            <a:off x="2952750" y="3019427"/>
            <a:ext cx="6978650" cy="1883593"/>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Có làm thì có ăn </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Xài thoải mái</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Làm gì mình thích</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Thể hiện sự quý trọng thành quả lao động</a:t>
            </a:r>
          </a:p>
        </p:txBody>
      </p:sp>
      <p:pic>
        <p:nvPicPr>
          <p:cNvPr id="4098" name="Picture 2" descr="Pencil ">
            <a:extLst>
              <a:ext uri="{FF2B5EF4-FFF2-40B4-BE49-F238E27FC236}">
                <a16:creationId xmlns:a16="http://schemas.microsoft.com/office/drawing/2014/main" id="{C883C8D1-784E-DCA9-FE94-423F68B7F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B2D5D30-824E-07E3-A3B6-01A9C12A62BB}"/>
              </a:ext>
            </a:extLst>
          </p:cNvPr>
          <p:cNvSpPr/>
          <p:nvPr/>
        </p:nvSpPr>
        <p:spPr>
          <a:xfrm>
            <a:off x="2860005" y="4354340"/>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spTree>
    <p:extLst>
      <p:ext uri="{BB962C8B-B14F-4D97-AF65-F5344CB8AC3E}">
        <p14:creationId xmlns:p14="http://schemas.microsoft.com/office/powerpoint/2010/main" val="45037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60105"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60104" y="3466793"/>
            <a:ext cx="6178287" cy="181528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9: Tiết kiệm</a:t>
            </a:r>
            <a:endParaRPr lang="en-US"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a:p>
            <a:pPr lvl="0" algn="ctr" defTabSz="609539">
              <a:lnSpc>
                <a:spcPct val="125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(Biểu hiện của tiết kiệm)</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841036"/>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22 _Bài 8 Ứng phó với các tình huống nguy hiểm từ thiên nhiên</Template>
  <TotalTime>76</TotalTime>
  <Words>1058</Words>
  <Application>Microsoft Office PowerPoint</Application>
  <PresentationFormat>Widescreen</PresentationFormat>
  <Paragraphs>71</Paragraphs>
  <Slides>22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Calibri</vt:lpstr>
      <vt:lpstr>Arial</vt:lpstr>
      <vt:lpstr>UTM Avo</vt:lpstr>
      <vt:lpstr>Calibri Light</vt:lpstr>
      <vt:lpstr>2_Office Theme</vt:lpstr>
      <vt:lpstr>Office Theme</vt:lpstr>
      <vt:lpstr>Tuần 23 Bài 9: Tiết kiệm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23 Bài 9: Tiết kiệm</dc:title>
  <dc:creator>2114120010-CAO THỊ PHƯƠNG VINH</dc:creator>
  <cp:lastModifiedBy>OnePercent</cp:lastModifiedBy>
  <cp:revision>9</cp:revision>
  <dcterms:created xsi:type="dcterms:W3CDTF">2023-11-16T16:02:41Z</dcterms:created>
  <dcterms:modified xsi:type="dcterms:W3CDTF">2023-11-21T07:43:44Z</dcterms:modified>
</cp:coreProperties>
</file>