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4"/>
  </p:notesMasterIdLst>
  <p:sldIdLst>
    <p:sldId id="256" r:id="rId3"/>
    <p:sldId id="280" r:id="rId4"/>
    <p:sldId id="298" r:id="rId5"/>
    <p:sldId id="281" r:id="rId6"/>
    <p:sldId id="302" r:id="rId7"/>
    <p:sldId id="323" r:id="rId8"/>
    <p:sldId id="359" r:id="rId9"/>
    <p:sldId id="349" r:id="rId10"/>
    <p:sldId id="367" r:id="rId11"/>
    <p:sldId id="340" r:id="rId12"/>
    <p:sldId id="357" r:id="rId13"/>
    <p:sldId id="333" r:id="rId14"/>
    <p:sldId id="368" r:id="rId15"/>
    <p:sldId id="369" r:id="rId16"/>
    <p:sldId id="283" r:id="rId17"/>
    <p:sldId id="371" r:id="rId18"/>
    <p:sldId id="370" r:id="rId19"/>
    <p:sldId id="284" r:id="rId20"/>
    <p:sldId id="293" r:id="rId21"/>
    <p:sldId id="278" r:id="rId22"/>
    <p:sldId id="313" r:id="rId23"/>
  </p:sldIdLst>
  <p:sldSz cx="12192000" cy="6858000"/>
  <p:notesSz cx="6858000" cy="9144000"/>
  <p:embeddedFontLst>
    <p:embeddedFont>
      <p:font typeface="Calibri" panose="020F0502020204030204" pitchFamily="34" charset="0"/>
      <p:regular r:id="rId25"/>
      <p:bold r:id="rId26"/>
      <p:italic r:id="rId27"/>
      <p:boldItalic r:id="rId28"/>
    </p:embeddedFont>
    <p:embeddedFont>
      <p:font typeface="Calibri Light" panose="020F0302020204030204" pitchFamily="34" charset="0"/>
      <p:regular r:id="rId29"/>
      <p:italic r:id="rId30"/>
    </p:embeddedFont>
    <p:embeddedFont>
      <p:font typeface="UTM Avo" panose="02040603050506020204" pitchFamily="18"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8"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C1"/>
    <a:srgbClr val="AAEEEA"/>
    <a:srgbClr val="1A1B1E"/>
    <a:srgbClr val="E10000"/>
    <a:srgbClr val="FFFAF7"/>
    <a:srgbClr val="FFD1D1"/>
    <a:srgbClr val="FF9999"/>
    <a:srgbClr val="FFCCCC"/>
    <a:srgbClr val="FFFBFC"/>
    <a:srgbClr val="FF21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1877" autoAdjust="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21" Type="http://schemas.openxmlformats.org/officeDocument/2006/relationships/slide" Target="slides/slide19.xml"/><Relationship Id="rId34" Type="http://schemas.openxmlformats.org/officeDocument/2006/relationships/font" Target="fonts/font10.fntdata"/><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4.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7.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48" Type="http://customschemas.google.com/relationships/presentationmetadata" Target="metadata"/><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78751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81901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55008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0429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61325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88181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99601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245383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63668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10465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4010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9Slide.vn - 2019">
            <a:extLst>
              <a:ext uri="{FF2B5EF4-FFF2-40B4-BE49-F238E27FC236}">
                <a16:creationId xmlns:a16="http://schemas.microsoft.com/office/drawing/2014/main" id="{E1350E87-713B-383D-F3CA-B9A8FB94F96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17556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6/1/27/58/"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giao-duc-cong-dan-6/1/27/59/"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giao-duc-cong-dan-6/1/27/58/" TargetMode="External"/><Relationship Id="rId2" Type="http://schemas.openxmlformats.org/officeDocument/2006/relationships/image" Target="../media/image1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giao-duc-cong-dan-6/1/27/59/" TargetMode="External"/><Relationship Id="rId2" Type="http://schemas.openxmlformats.org/officeDocument/2006/relationships/image" Target="../media/image2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6.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25.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35" name="Google Shape;235;p1"/>
          <p:cNvSpPr txBox="1">
            <a:spLocks noGrp="1"/>
          </p:cNvSpPr>
          <p:nvPr>
            <p:ph type="ctrTitle"/>
          </p:nvPr>
        </p:nvSpPr>
        <p:spPr>
          <a:xfrm>
            <a:off x="0" y="2383683"/>
            <a:ext cx="12192000" cy="2090634"/>
          </a:xfrm>
          <a:prstGeom prst="rect">
            <a:avLst/>
          </a:prstGeom>
          <a:noFill/>
          <a:ln>
            <a:noFill/>
          </a:ln>
        </p:spPr>
        <p:txBody>
          <a:bodyPr spcFirstLastPara="1" wrap="square" lIns="91425" tIns="45700" rIns="91425" bIns="45700" anchor="b" anchorCtr="0">
            <a:noAutofit/>
          </a:bodyPr>
          <a:lstStyle/>
          <a:p>
            <a:pPr>
              <a:lnSpc>
                <a:spcPct val="125000"/>
              </a:lnSpc>
            </a:pPr>
            <a:r>
              <a:rPr lang="en-US" sz="5400" b="1" dirty="0" err="1">
                <a:solidFill>
                  <a:srgbClr val="002060"/>
                </a:solidFill>
                <a:latin typeface="UTM Avo" panose="02040603050506020204" pitchFamily="18" charset="0"/>
              </a:rPr>
              <a:t>Tuần</a:t>
            </a:r>
            <a:r>
              <a:rPr lang="en-US" sz="5400" b="1" dirty="0">
                <a:solidFill>
                  <a:srgbClr val="002060"/>
                </a:solidFill>
                <a:latin typeface="UTM Avo" panose="02040603050506020204" pitchFamily="18" charset="0"/>
              </a:rPr>
              <a:t> 31</a:t>
            </a:r>
            <a:br>
              <a:rPr lang="en-US" sz="5400" b="1" dirty="0">
                <a:solidFill>
                  <a:srgbClr val="002060"/>
                </a:solidFill>
                <a:latin typeface="UTM Avo" panose="02040603050506020204" pitchFamily="18" charset="0"/>
              </a:rPr>
            </a:br>
            <a:r>
              <a:rPr lang="vi-VN" sz="5400" b="1" dirty="0">
                <a:solidFill>
                  <a:srgbClr val="FF0000"/>
                </a:solidFill>
                <a:latin typeface="UTM Avo" panose="02040603050506020204" pitchFamily="18" charset="0"/>
              </a:rPr>
              <a:t>Bài 1</a:t>
            </a:r>
            <a:r>
              <a:rPr lang="en-US" sz="5400" b="1" dirty="0">
                <a:solidFill>
                  <a:srgbClr val="FF0000"/>
                </a:solidFill>
                <a:latin typeface="UTM Avo" panose="02040603050506020204" pitchFamily="18" charset="0"/>
              </a:rPr>
              <a:t>2: </a:t>
            </a:r>
            <a:r>
              <a:rPr lang="vi-VN" sz="5400" b="1" dirty="0">
                <a:solidFill>
                  <a:srgbClr val="FF0000"/>
                </a:solidFill>
                <a:latin typeface="UTM Avo" panose="02040603050506020204" pitchFamily="18" charset="0"/>
              </a:rPr>
              <a:t>Quyền </a:t>
            </a:r>
            <a:r>
              <a:rPr lang="en-US" sz="5400" b="1" dirty="0" err="1">
                <a:solidFill>
                  <a:srgbClr val="FF0000"/>
                </a:solidFill>
                <a:latin typeface="UTM Avo" panose="02040603050506020204" pitchFamily="18" charset="0"/>
              </a:rPr>
              <a:t>trẻ</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em</a:t>
            </a:r>
            <a:endParaRPr b="1" dirty="0">
              <a:latin typeface="UTM Avo" panose="02040603050506020204" pitchFamily="18" charset="0"/>
              <a:ea typeface="Arial"/>
              <a:cs typeface="Arial"/>
              <a:sym typeface="Arial"/>
            </a:endParaRPr>
          </a:p>
        </p:txBody>
      </p:sp>
      <p:sp>
        <p:nvSpPr>
          <p:cNvPr id="2" name="TextBox 1">
            <a:extLst>
              <a:ext uri="{FF2B5EF4-FFF2-40B4-BE49-F238E27FC236}">
                <a16:creationId xmlns:a16="http://schemas.microsoft.com/office/drawing/2014/main" id="{C7ADD60E-AAF3-ADE9-FB95-9790A8A08D06}"/>
              </a:ext>
            </a:extLst>
          </p:cNvPr>
          <p:cNvSpPr txBox="1"/>
          <p:nvPr/>
        </p:nvSpPr>
        <p:spPr>
          <a:xfrm>
            <a:off x="9185292" y="212535"/>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GDCD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F230E43-2591-1CDB-6D99-F30C55798E1D}"/>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43106C6F-1920-A70E-5D4A-4BF09EAD9D8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089E4723-F567-A39B-C3C2-B601FC99B246}"/>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oogle Shape;88;p1">
            <a:extLst>
              <a:ext uri="{FF2B5EF4-FFF2-40B4-BE49-F238E27FC236}">
                <a16:creationId xmlns:a16="http://schemas.microsoft.com/office/drawing/2014/main" id="{411F8766-E88C-3FC7-F983-5830BF1BDC83}"/>
              </a:ext>
            </a:extLst>
          </p:cNvPr>
          <p:cNvPicPr preferRelativeResize="0"/>
          <p:nvPr/>
        </p:nvPicPr>
        <p:blipFill rotWithShape="1">
          <a:blip r:embed="rId3">
            <a:alphaModFix/>
          </a:blip>
          <a:srcRect l="14140" t="58639" r="48939" b="17900"/>
          <a:stretch/>
        </p:blipFill>
        <p:spPr>
          <a:xfrm>
            <a:off x="2281405" y="2556813"/>
            <a:ext cx="3550054" cy="3160447"/>
          </a:xfrm>
          <a:prstGeom prst="rect">
            <a:avLst/>
          </a:prstGeom>
          <a:noFill/>
          <a:ln>
            <a:noFill/>
          </a:ln>
        </p:spPr>
      </p:pic>
      <p:pic>
        <p:nvPicPr>
          <p:cNvPr id="3" name="Google Shape;89;p1">
            <a:extLst>
              <a:ext uri="{FF2B5EF4-FFF2-40B4-BE49-F238E27FC236}">
                <a16:creationId xmlns:a16="http://schemas.microsoft.com/office/drawing/2014/main" id="{AA9ECB22-FA9A-86F6-9A06-7F3C238C0A1C}"/>
              </a:ext>
            </a:extLst>
          </p:cNvPr>
          <p:cNvPicPr preferRelativeResize="0"/>
          <p:nvPr/>
        </p:nvPicPr>
        <p:blipFill rotWithShape="1">
          <a:blip r:embed="rId3">
            <a:alphaModFix/>
          </a:blip>
          <a:srcRect l="55186" t="58639" r="7554" b="17900"/>
          <a:stretch/>
        </p:blipFill>
        <p:spPr>
          <a:xfrm>
            <a:off x="6327932" y="2536797"/>
            <a:ext cx="3582663" cy="3160446"/>
          </a:xfrm>
          <a:prstGeom prst="rect">
            <a:avLst/>
          </a:prstGeom>
          <a:noFill/>
          <a:ln>
            <a:noFill/>
          </a:ln>
        </p:spPr>
      </p:pic>
      <p:sp>
        <p:nvSpPr>
          <p:cNvPr id="4" name="Google Shape;90;p1">
            <a:extLst>
              <a:ext uri="{FF2B5EF4-FFF2-40B4-BE49-F238E27FC236}">
                <a16:creationId xmlns:a16="http://schemas.microsoft.com/office/drawing/2014/main" id="{B882B504-2BC7-6E41-6EE5-E230A2B71185}"/>
              </a:ext>
            </a:extLst>
          </p:cNvPr>
          <p:cNvSpPr txBox="1"/>
          <p:nvPr/>
        </p:nvSpPr>
        <p:spPr>
          <a:xfrm>
            <a:off x="2940018" y="5737277"/>
            <a:ext cx="6311962" cy="553998"/>
          </a:xfrm>
          <a:prstGeom prst="rect">
            <a:avLst/>
          </a:prstGeom>
          <a:noFill/>
          <a:ln>
            <a:noFill/>
          </a:ln>
        </p:spPr>
        <p:txBody>
          <a:bodyPr spcFirstLastPara="1" wrap="square" lIns="0" tIns="0" rIns="0" bIns="0" anchor="t" anchorCtr="0">
            <a:spAutoFit/>
          </a:bodyPr>
          <a:lstStyle/>
          <a:p>
            <a:pPr algn="ctr">
              <a:lnSpc>
                <a:spcPct val="150000"/>
              </a:lnSpc>
            </a:pPr>
            <a:r>
              <a:rPr lang="en-US" sz="2400" b="1" dirty="0">
                <a:latin typeface="UTM Avo" panose="02040603050506020204" pitchFamily="18" charset="0"/>
              </a:rPr>
              <a:t>Quan </a:t>
            </a:r>
            <a:r>
              <a:rPr lang="en-US" sz="2400" b="1" dirty="0" err="1">
                <a:latin typeface="UTM Avo" panose="02040603050506020204" pitchFamily="18" charset="0"/>
              </a:rPr>
              <a:t>sát</a:t>
            </a:r>
            <a:r>
              <a:rPr lang="en-US" sz="2400" b="1" dirty="0">
                <a:latin typeface="UTM Avo" panose="02040603050506020204" pitchFamily="18" charset="0"/>
              </a:rPr>
              <a:t> </a:t>
            </a:r>
            <a:r>
              <a:rPr lang="en-US" sz="2400" b="1" dirty="0" err="1">
                <a:latin typeface="UTM Avo" panose="02040603050506020204" pitchFamily="18" charset="0"/>
              </a:rPr>
              <a:t>hình</a:t>
            </a:r>
            <a:r>
              <a:rPr lang="en-US" sz="2400" b="1" dirty="0">
                <a:latin typeface="UTM Avo" panose="02040603050506020204" pitchFamily="18" charset="0"/>
              </a:rPr>
              <a:t> </a:t>
            </a:r>
            <a:r>
              <a:rPr lang="en-US" sz="2400" b="1" dirty="0" err="1">
                <a:latin typeface="UTM Avo" panose="02040603050506020204" pitchFamily="18" charset="0"/>
              </a:rPr>
              <a:t>ảnh</a:t>
            </a:r>
            <a:r>
              <a:rPr lang="en-US" sz="2400" b="1" dirty="0">
                <a:latin typeface="UTM Avo" panose="02040603050506020204" pitchFamily="18" charset="0"/>
              </a:rPr>
              <a:t> </a:t>
            </a:r>
            <a:r>
              <a:rPr lang="en-US" sz="2400" b="1" dirty="0" err="1">
                <a:latin typeface="UTM Avo" panose="02040603050506020204" pitchFamily="18" charset="0"/>
              </a:rPr>
              <a:t>và</a:t>
            </a:r>
            <a:r>
              <a:rPr lang="en-US" sz="2400" b="1" dirty="0">
                <a:latin typeface="UTM Avo" panose="02040603050506020204" pitchFamily="18" charset="0"/>
              </a:rPr>
              <a:t> </a:t>
            </a:r>
            <a:r>
              <a:rPr lang="en-US" sz="2400" b="1" dirty="0" err="1">
                <a:latin typeface="UTM Avo" panose="02040603050506020204" pitchFamily="18" charset="0"/>
              </a:rPr>
              <a:t>trả</a:t>
            </a:r>
            <a:r>
              <a:rPr lang="en-US" sz="2400" b="1" dirty="0">
                <a:latin typeface="UTM Avo" panose="02040603050506020204" pitchFamily="18" charset="0"/>
              </a:rPr>
              <a:t> </a:t>
            </a:r>
            <a:r>
              <a:rPr lang="en-US" sz="2400" b="1" dirty="0" err="1">
                <a:latin typeface="UTM Avo" panose="02040603050506020204" pitchFamily="18" charset="0"/>
              </a:rPr>
              <a:t>lời</a:t>
            </a:r>
            <a:r>
              <a:rPr lang="en-US" sz="2400" b="1" dirty="0">
                <a:latin typeface="UTM Avo" panose="02040603050506020204" pitchFamily="18" charset="0"/>
              </a:rPr>
              <a:t> </a:t>
            </a:r>
            <a:r>
              <a:rPr lang="en-US" sz="2400" b="1" dirty="0" err="1">
                <a:latin typeface="UTM Avo" panose="02040603050506020204" pitchFamily="18" charset="0"/>
              </a:rPr>
              <a:t>câu</a:t>
            </a:r>
            <a:r>
              <a:rPr lang="en-US" sz="2400" b="1" dirty="0">
                <a:latin typeface="UTM Avo" panose="02040603050506020204" pitchFamily="18" charset="0"/>
              </a:rPr>
              <a:t> </a:t>
            </a:r>
            <a:r>
              <a:rPr lang="en-US" sz="2400" b="1" dirty="0" err="1">
                <a:latin typeface="UTM Avo" panose="02040603050506020204" pitchFamily="18" charset="0"/>
              </a:rPr>
              <a:t>hỏi</a:t>
            </a:r>
            <a:endParaRPr sz="2400" dirty="0">
              <a:latin typeface="UTM Avo" panose="02040603050506020204" pitchFamily="18" charset="0"/>
            </a:endParaRPr>
          </a:p>
        </p:txBody>
      </p:sp>
      <p:sp>
        <p:nvSpPr>
          <p:cNvPr id="7" name="Google Shape;91;p1">
            <a:extLst>
              <a:ext uri="{FF2B5EF4-FFF2-40B4-BE49-F238E27FC236}">
                <a16:creationId xmlns:a16="http://schemas.microsoft.com/office/drawing/2014/main" id="{7CCCAEEE-F3F5-0BE5-5753-17BD54F1FA14}"/>
              </a:ext>
            </a:extLst>
          </p:cNvPr>
          <p:cNvSpPr txBox="1"/>
          <p:nvPr/>
        </p:nvSpPr>
        <p:spPr>
          <a:xfrm>
            <a:off x="2018645" y="1553416"/>
            <a:ext cx="8154709" cy="923330"/>
          </a:xfrm>
          <a:prstGeom prst="rect">
            <a:avLst/>
          </a:prstGeom>
          <a:noFill/>
          <a:ln>
            <a:noFill/>
          </a:ln>
        </p:spPr>
        <p:txBody>
          <a:bodyPr spcFirstLastPara="1" wrap="square" lIns="0" tIns="0" rIns="0" bIns="0" anchor="t" anchorCtr="0">
            <a:spAutoFit/>
          </a:bodyPr>
          <a:lstStyle/>
          <a:p>
            <a:pPr algn="ctr">
              <a:lnSpc>
                <a:spcPct val="125000"/>
              </a:lnSpc>
            </a:pPr>
            <a:r>
              <a:rPr lang="en-US" sz="2400" i="1" dirty="0">
                <a:latin typeface="UTM Avo" panose="02040603050506020204" pitchFamily="18" charset="0"/>
              </a:rPr>
              <a:t>Em </a:t>
            </a:r>
            <a:r>
              <a:rPr lang="en-US" sz="2400" i="1" dirty="0" err="1">
                <a:latin typeface="UTM Avo" panose="02040603050506020204" pitchFamily="18" charset="0"/>
              </a:rPr>
              <a:t>mong</a:t>
            </a:r>
            <a:r>
              <a:rPr lang="en-US" sz="2400" i="1" dirty="0">
                <a:latin typeface="UTM Avo" panose="02040603050506020204" pitchFamily="18" charset="0"/>
              </a:rPr>
              <a:t> </a:t>
            </a:r>
            <a:r>
              <a:rPr lang="en-US" sz="2400" i="1" dirty="0" err="1">
                <a:latin typeface="UTM Avo" panose="02040603050506020204" pitchFamily="18" charset="0"/>
              </a:rPr>
              <a:t>muốn</a:t>
            </a:r>
            <a:r>
              <a:rPr lang="en-US" sz="2400" i="1" dirty="0">
                <a:latin typeface="UTM Avo" panose="02040603050506020204" pitchFamily="18" charset="0"/>
              </a:rPr>
              <a:t> </a:t>
            </a:r>
            <a:r>
              <a:rPr lang="en-US" sz="2400" i="1" dirty="0" err="1">
                <a:latin typeface="UTM Avo" panose="02040603050506020204" pitchFamily="18" charset="0"/>
              </a:rPr>
              <a:t>được</a:t>
            </a:r>
            <a:r>
              <a:rPr lang="en-US" sz="2400" i="1" dirty="0">
                <a:latin typeface="UTM Avo" panose="02040603050506020204" pitchFamily="18" charset="0"/>
              </a:rPr>
              <a:t> </a:t>
            </a:r>
            <a:r>
              <a:rPr lang="en-US" sz="2400" i="1" dirty="0" err="1">
                <a:latin typeface="UTM Avo" panose="02040603050506020204" pitchFamily="18" charset="0"/>
              </a:rPr>
              <a:t>như</a:t>
            </a:r>
            <a:r>
              <a:rPr lang="en-US" sz="2400" i="1" dirty="0">
                <a:latin typeface="UTM Avo" panose="02040603050506020204" pitchFamily="18" charset="0"/>
              </a:rPr>
              <a:t> </a:t>
            </a:r>
            <a:r>
              <a:rPr lang="en-US" sz="2400" i="1" dirty="0" err="1">
                <a:latin typeface="UTM Avo" panose="02040603050506020204" pitchFamily="18" charset="0"/>
              </a:rPr>
              <a:t>các</a:t>
            </a:r>
            <a:r>
              <a:rPr lang="en-US" sz="2400" i="1" dirty="0">
                <a:latin typeface="UTM Avo" panose="02040603050506020204" pitchFamily="18" charset="0"/>
              </a:rPr>
              <a:t> </a:t>
            </a:r>
            <a:r>
              <a:rPr lang="en-US" sz="2400" i="1" dirty="0" err="1">
                <a:latin typeface="UTM Avo" panose="02040603050506020204" pitchFamily="18" charset="0"/>
              </a:rPr>
              <a:t>bạn</a:t>
            </a:r>
            <a:r>
              <a:rPr lang="en-US" sz="2400" i="1" dirty="0">
                <a:latin typeface="UTM Avo" panose="02040603050506020204" pitchFamily="18" charset="0"/>
              </a:rPr>
              <a:t> </a:t>
            </a:r>
            <a:r>
              <a:rPr lang="en-US" sz="2400" i="1" dirty="0" err="1">
                <a:latin typeface="UTM Avo" panose="02040603050506020204" pitchFamily="18" charset="0"/>
              </a:rPr>
              <a:t>trong</a:t>
            </a:r>
            <a:r>
              <a:rPr lang="en-US" sz="2400" i="1" dirty="0">
                <a:latin typeface="UTM Avo" panose="02040603050506020204" pitchFamily="18" charset="0"/>
              </a:rPr>
              <a:t> </a:t>
            </a:r>
            <a:r>
              <a:rPr lang="en-US" sz="2400" i="1" dirty="0" err="1">
                <a:latin typeface="UTM Avo" panose="02040603050506020204" pitchFamily="18" charset="0"/>
              </a:rPr>
              <a:t>hình</a:t>
            </a:r>
            <a:r>
              <a:rPr lang="en-US" sz="2400" i="1" dirty="0">
                <a:latin typeface="UTM Avo" panose="02040603050506020204" pitchFamily="18" charset="0"/>
              </a:rPr>
              <a:t> </a:t>
            </a:r>
            <a:r>
              <a:rPr lang="en-US" sz="2400" i="1" dirty="0" err="1">
                <a:latin typeface="UTM Avo" panose="02040603050506020204" pitchFamily="18" charset="0"/>
              </a:rPr>
              <a:t>không</a:t>
            </a:r>
            <a:r>
              <a:rPr lang="en-US" sz="2400" i="1" dirty="0">
                <a:latin typeface="UTM Avo" panose="02040603050506020204" pitchFamily="18" charset="0"/>
              </a:rPr>
              <a:t>? Em </a:t>
            </a:r>
            <a:r>
              <a:rPr lang="en-US" sz="2400" i="1" dirty="0" err="1">
                <a:latin typeface="UTM Avo" panose="02040603050506020204" pitchFamily="18" charset="0"/>
              </a:rPr>
              <a:t>còn</a:t>
            </a:r>
            <a:r>
              <a:rPr lang="en-US" sz="2400" i="1" dirty="0">
                <a:latin typeface="UTM Avo" panose="02040603050506020204" pitchFamily="18" charset="0"/>
              </a:rPr>
              <a:t> </a:t>
            </a:r>
            <a:r>
              <a:rPr lang="en-US" sz="2400" i="1" dirty="0" err="1">
                <a:latin typeface="UTM Avo" panose="02040603050506020204" pitchFamily="18" charset="0"/>
              </a:rPr>
              <a:t>mong</a:t>
            </a:r>
            <a:r>
              <a:rPr lang="en-US" sz="2400" i="1" dirty="0">
                <a:latin typeface="UTM Avo" panose="02040603050506020204" pitchFamily="18" charset="0"/>
              </a:rPr>
              <a:t> </a:t>
            </a:r>
            <a:r>
              <a:rPr lang="en-US" sz="2400" i="1" dirty="0" err="1">
                <a:latin typeface="UTM Avo" panose="02040603050506020204" pitchFamily="18" charset="0"/>
              </a:rPr>
              <a:t>muốn</a:t>
            </a:r>
            <a:r>
              <a:rPr lang="en-US" sz="2400" i="1" dirty="0">
                <a:latin typeface="UTM Avo" panose="02040603050506020204" pitchFamily="18" charset="0"/>
              </a:rPr>
              <a:t> </a:t>
            </a:r>
            <a:r>
              <a:rPr lang="en-US" sz="2400" i="1" dirty="0" err="1">
                <a:latin typeface="UTM Avo" panose="02040603050506020204" pitchFamily="18" charset="0"/>
              </a:rPr>
              <a:t>điều</a:t>
            </a:r>
            <a:r>
              <a:rPr lang="en-US" sz="2400" i="1" dirty="0">
                <a:latin typeface="UTM Avo" panose="02040603050506020204" pitchFamily="18" charset="0"/>
              </a:rPr>
              <a:t> </a:t>
            </a:r>
            <a:r>
              <a:rPr lang="en-US" sz="2400" i="1" dirty="0" err="1">
                <a:latin typeface="UTM Avo" panose="02040603050506020204" pitchFamily="18" charset="0"/>
              </a:rPr>
              <a:t>gì</a:t>
            </a:r>
            <a:r>
              <a:rPr lang="en-US" sz="2400" i="1" dirty="0">
                <a:latin typeface="UTM Avo" panose="02040603050506020204" pitchFamily="18" charset="0"/>
              </a:rPr>
              <a:t> </a:t>
            </a:r>
            <a:r>
              <a:rPr lang="en-US" sz="2400" i="1" dirty="0" err="1">
                <a:latin typeface="UTM Avo" panose="02040603050506020204" pitchFamily="18" charset="0"/>
              </a:rPr>
              <a:t>khác</a:t>
            </a:r>
            <a:r>
              <a:rPr lang="en-US" sz="2400" i="1" dirty="0">
                <a:latin typeface="UTM Avo" panose="02040603050506020204" pitchFamily="18" charset="0"/>
              </a:rPr>
              <a:t> </a:t>
            </a:r>
            <a:r>
              <a:rPr lang="en-US" sz="2400" i="1" dirty="0" err="1">
                <a:latin typeface="UTM Avo" panose="02040603050506020204" pitchFamily="18" charset="0"/>
              </a:rPr>
              <a:t>nữa</a:t>
            </a:r>
            <a:r>
              <a:rPr lang="en-US" sz="2400" i="1" dirty="0">
                <a:latin typeface="UTM Avo" panose="02040603050506020204" pitchFamily="18" charset="0"/>
              </a:rPr>
              <a:t>?</a:t>
            </a:r>
            <a:endParaRPr sz="2400" dirty="0">
              <a:latin typeface="UTM Avo" panose="02040603050506020204" pitchFamily="18" charset="0"/>
            </a:endParaRPr>
          </a:p>
        </p:txBody>
      </p:sp>
    </p:spTree>
    <p:extLst>
      <p:ext uri="{BB962C8B-B14F-4D97-AF65-F5344CB8AC3E}">
        <p14:creationId xmlns:p14="http://schemas.microsoft.com/office/powerpoint/2010/main" val="286688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2B2E07D-CA9F-2C3B-290E-C256FD78BF3A}"/>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F405ADFB-FF36-D8AD-3706-58352A15F71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63F1E25C-C93F-6AB1-19EC-58302CA26914}"/>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361;p5">
            <a:extLst>
              <a:ext uri="{FF2B5EF4-FFF2-40B4-BE49-F238E27FC236}">
                <a16:creationId xmlns:a16="http://schemas.microsoft.com/office/drawing/2014/main" id="{414581E8-033C-72B7-40FE-E80E4EE395B5}"/>
              </a:ext>
            </a:extLst>
          </p:cNvPr>
          <p:cNvSpPr txBox="1"/>
          <p:nvPr/>
        </p:nvSpPr>
        <p:spPr>
          <a:xfrm>
            <a:off x="3505198" y="1455086"/>
            <a:ext cx="5181599" cy="861317"/>
          </a:xfrm>
          <a:prstGeom prst="roundRect">
            <a:avLst>
              <a:gd name="adj" fmla="val 50000"/>
            </a:avLst>
          </a:prstGeom>
          <a:solidFill>
            <a:schemeClr val="accent2"/>
          </a:solidFill>
          <a:ln w="57150" cap="flat" cmpd="sng">
            <a:solidFill>
              <a:schemeClr val="accent2">
                <a:lumMod val="75000"/>
              </a:schemeClr>
            </a:solidFill>
            <a:prstDash val="solid"/>
            <a:round/>
            <a:headEnd type="none" w="sm" len="sm"/>
            <a:tailEnd type="none" w="sm" len="sm"/>
          </a:ln>
        </p:spPr>
        <p:txBody>
          <a:bodyPr spcFirstLastPara="1" wrap="square" lIns="121900" tIns="121900" rIns="121900" bIns="121900" anchor="ctr" anchorCtr="0">
            <a:noAutofit/>
          </a:bodyPr>
          <a:lstStyle/>
          <a:p>
            <a:pPr algn="ctr"/>
            <a:r>
              <a:rPr lang="en-US" sz="2800" b="1" dirty="0">
                <a:solidFill>
                  <a:schemeClr val="bg1"/>
                </a:solidFill>
                <a:latin typeface="UTM Avo" panose="02040603050506020204" pitchFamily="18" charset="0"/>
              </a:rPr>
              <a:t>NỘI DUNG BÀI HỌC</a:t>
            </a:r>
            <a:endParaRPr sz="2800" b="1" dirty="0">
              <a:solidFill>
                <a:schemeClr val="bg1"/>
              </a:solidFill>
              <a:latin typeface="UTM Avo" panose="02040603050506020204" pitchFamily="18" charset="0"/>
            </a:endParaRPr>
          </a:p>
        </p:txBody>
      </p:sp>
      <p:sp>
        <p:nvSpPr>
          <p:cNvPr id="12" name="Google Shape;364;p5">
            <a:extLst>
              <a:ext uri="{FF2B5EF4-FFF2-40B4-BE49-F238E27FC236}">
                <a16:creationId xmlns:a16="http://schemas.microsoft.com/office/drawing/2014/main" id="{CD14FC7F-60B3-2D2D-8064-EB402AC045CC}"/>
              </a:ext>
            </a:extLst>
          </p:cNvPr>
          <p:cNvSpPr/>
          <p:nvPr/>
        </p:nvSpPr>
        <p:spPr>
          <a:xfrm>
            <a:off x="140387" y="2392055"/>
            <a:ext cx="806058" cy="806058"/>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1</a:t>
            </a:r>
            <a:endParaRPr sz="2400" b="1" dirty="0">
              <a:solidFill>
                <a:schemeClr val="bg1"/>
              </a:solidFill>
              <a:latin typeface="UTM Avo" panose="02040603050506020204" pitchFamily="18" charset="0"/>
            </a:endParaRPr>
          </a:p>
        </p:txBody>
      </p:sp>
      <p:sp>
        <p:nvSpPr>
          <p:cNvPr id="13" name="Google Shape;367;p5">
            <a:extLst>
              <a:ext uri="{FF2B5EF4-FFF2-40B4-BE49-F238E27FC236}">
                <a16:creationId xmlns:a16="http://schemas.microsoft.com/office/drawing/2014/main" id="{F1836B03-C80D-652C-2608-5F613A2169D6}"/>
              </a:ext>
            </a:extLst>
          </p:cNvPr>
          <p:cNvSpPr/>
          <p:nvPr/>
        </p:nvSpPr>
        <p:spPr>
          <a:xfrm>
            <a:off x="140386" y="3408749"/>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2</a:t>
            </a:r>
            <a:endParaRPr sz="2400" b="1" dirty="0">
              <a:solidFill>
                <a:schemeClr val="bg1"/>
              </a:solidFill>
              <a:latin typeface="UTM Avo" panose="02040603050506020204" pitchFamily="18" charset="0"/>
            </a:endParaRPr>
          </a:p>
        </p:txBody>
      </p:sp>
      <p:sp>
        <p:nvSpPr>
          <p:cNvPr id="14" name="Google Shape;370;p5">
            <a:extLst>
              <a:ext uri="{FF2B5EF4-FFF2-40B4-BE49-F238E27FC236}">
                <a16:creationId xmlns:a16="http://schemas.microsoft.com/office/drawing/2014/main" id="{F29A4826-9683-F441-35C4-069BBC185D31}"/>
              </a:ext>
            </a:extLst>
          </p:cNvPr>
          <p:cNvSpPr/>
          <p:nvPr/>
        </p:nvSpPr>
        <p:spPr>
          <a:xfrm>
            <a:off x="140386" y="4637940"/>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3</a:t>
            </a:r>
            <a:endParaRPr sz="2400" b="1" dirty="0">
              <a:solidFill>
                <a:schemeClr val="bg1"/>
              </a:solidFill>
              <a:latin typeface="UTM Avo" panose="02040603050506020204" pitchFamily="18" charset="0"/>
            </a:endParaRPr>
          </a:p>
        </p:txBody>
      </p:sp>
      <p:sp>
        <p:nvSpPr>
          <p:cNvPr id="15" name="Google Shape;372;p5">
            <a:extLst>
              <a:ext uri="{FF2B5EF4-FFF2-40B4-BE49-F238E27FC236}">
                <a16:creationId xmlns:a16="http://schemas.microsoft.com/office/drawing/2014/main" id="{524C59BE-E5C0-2219-D831-A80C78F2E902}"/>
              </a:ext>
            </a:extLst>
          </p:cNvPr>
          <p:cNvSpPr/>
          <p:nvPr/>
        </p:nvSpPr>
        <p:spPr>
          <a:xfrm>
            <a:off x="1061312" y="2548890"/>
            <a:ext cx="6406285" cy="492388"/>
          </a:xfrm>
          <a:prstGeom prst="rect">
            <a:avLst/>
          </a:prstGeom>
          <a:noFill/>
          <a:ln>
            <a:noFill/>
          </a:ln>
        </p:spPr>
        <p:txBody>
          <a:bodyPr spcFirstLastPara="1" wrap="square" lIns="121900" tIns="60933" rIns="121900" bIns="60933" anchor="t" anchorCtr="0">
            <a:spAutoFit/>
          </a:bodyPr>
          <a:lstStyle/>
          <a:p>
            <a:pPr algn="just"/>
            <a:r>
              <a:rPr lang="en-US" sz="2400" b="1" dirty="0" err="1">
                <a:solidFill>
                  <a:schemeClr val="tx1"/>
                </a:solidFill>
                <a:latin typeface="UTM Avo" panose="02040603050506020204" pitchFamily="18" charset="0"/>
              </a:rPr>
              <a:t>Tìm</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hiểu</a:t>
            </a:r>
            <a:r>
              <a:rPr lang="en-US" sz="2400" b="1" dirty="0">
                <a:solidFill>
                  <a:schemeClr val="tx1"/>
                </a:solidFill>
                <a:latin typeface="UTM Avo" panose="02040603050506020204" pitchFamily="18" charset="0"/>
              </a:rPr>
              <a:t> c</a:t>
            </a:r>
            <a:r>
              <a:rPr lang="vi-VN" sz="2400" b="1" dirty="0">
                <a:solidFill>
                  <a:schemeClr val="tx1"/>
                </a:solidFill>
                <a:latin typeface="UTM Avo" panose="02040603050506020204" pitchFamily="18" charset="0"/>
              </a:rPr>
              <a:t>ác quyền cơ bản của trẻ em</a:t>
            </a:r>
          </a:p>
        </p:txBody>
      </p:sp>
      <p:sp>
        <p:nvSpPr>
          <p:cNvPr id="16" name="Google Shape;373;p5">
            <a:extLst>
              <a:ext uri="{FF2B5EF4-FFF2-40B4-BE49-F238E27FC236}">
                <a16:creationId xmlns:a16="http://schemas.microsoft.com/office/drawing/2014/main" id="{EFB12811-D11C-F985-40D3-F108F67782D7}"/>
              </a:ext>
            </a:extLst>
          </p:cNvPr>
          <p:cNvSpPr/>
          <p:nvPr/>
        </p:nvSpPr>
        <p:spPr>
          <a:xfrm>
            <a:off x="1061314" y="4425444"/>
            <a:ext cx="6406284" cy="1231052"/>
          </a:xfrm>
          <a:prstGeom prst="rect">
            <a:avLst/>
          </a:prstGeom>
          <a:noFill/>
          <a:ln>
            <a:noFill/>
          </a:ln>
        </p:spPr>
        <p:txBody>
          <a:bodyPr spcFirstLastPara="1" wrap="square" lIns="121900" tIns="60933" rIns="121900" bIns="60933" anchor="t" anchorCtr="0">
            <a:spAutoFit/>
          </a:bodyPr>
          <a:lstStyle/>
          <a:p>
            <a:pPr algn="just"/>
            <a:r>
              <a:rPr lang="vi-VN" sz="2400" dirty="0">
                <a:solidFill>
                  <a:schemeClr val="tx1"/>
                </a:solidFill>
                <a:latin typeface="UTM Avo" panose="02040603050506020204" pitchFamily="18" charset="0"/>
              </a:rPr>
              <a:t>Trách nhiệm của gia đình, nhà trường, xã hội và bổn phận của trẻ em trong việc thực hiện quyền trẻ em</a:t>
            </a:r>
            <a:endParaRPr lang="en-US" sz="2400" dirty="0" err="1">
              <a:solidFill>
                <a:schemeClr val="tx1"/>
              </a:solidFill>
              <a:latin typeface="UTM Avo" panose="02040603050506020204" pitchFamily="18" charset="0"/>
            </a:endParaRPr>
          </a:p>
        </p:txBody>
      </p:sp>
      <p:sp>
        <p:nvSpPr>
          <p:cNvPr id="17" name="Google Shape;374;p5">
            <a:extLst>
              <a:ext uri="{FF2B5EF4-FFF2-40B4-BE49-F238E27FC236}">
                <a16:creationId xmlns:a16="http://schemas.microsoft.com/office/drawing/2014/main" id="{9D9B268D-ECA1-7BB8-3D2F-E216E61A8F26}"/>
              </a:ext>
            </a:extLst>
          </p:cNvPr>
          <p:cNvSpPr/>
          <p:nvPr/>
        </p:nvSpPr>
        <p:spPr>
          <a:xfrm>
            <a:off x="1061312" y="3380918"/>
            <a:ext cx="6406286" cy="861720"/>
          </a:xfrm>
          <a:prstGeom prst="rect">
            <a:avLst/>
          </a:prstGeom>
          <a:noFill/>
          <a:ln>
            <a:noFill/>
          </a:ln>
        </p:spPr>
        <p:txBody>
          <a:bodyPr spcFirstLastPara="1" wrap="square" lIns="121900" tIns="60933" rIns="121900" bIns="60933" anchor="t" anchorCtr="0">
            <a:spAutoFit/>
          </a:bodyPr>
          <a:lstStyle/>
          <a:p>
            <a:pPr algn="just"/>
            <a:r>
              <a:rPr lang="en-US" sz="2400" dirty="0">
                <a:solidFill>
                  <a:schemeClr val="tx1"/>
                </a:solidFill>
                <a:latin typeface="UTM Avo" panose="02040603050506020204" pitchFamily="18" charset="0"/>
              </a:rPr>
              <a:t>Ý </a:t>
            </a:r>
            <a:r>
              <a:rPr lang="en-US" sz="2400" dirty="0" err="1">
                <a:solidFill>
                  <a:schemeClr val="tx1"/>
                </a:solidFill>
                <a:latin typeface="UTM Avo" panose="02040603050506020204" pitchFamily="18" charset="0"/>
              </a:rPr>
              <a:t>nghĩa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quyền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trẻ</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em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việc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thực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hiện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quyền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trẻ</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em</a:t>
            </a:r>
            <a:endParaRPr lang="en-US" sz="2400" dirty="0">
              <a:solidFill>
                <a:schemeClr val="tx1"/>
              </a:solidFill>
              <a:latin typeface="UTM Avo" panose="02040603050506020204" pitchFamily="18" charset="0"/>
            </a:endParaRPr>
          </a:p>
        </p:txBody>
      </p:sp>
      <p:pic>
        <p:nvPicPr>
          <p:cNvPr id="1026" name="Picture 2" descr="The work of SOS Children's Villages is based on children's rights. The  United Nations Convention on the Rights of the Child is a reference for any  NGO working with and for children and therefore for SOS Children's Villages  of India. SOS Children's Villages ...">
            <a:extLst>
              <a:ext uri="{FF2B5EF4-FFF2-40B4-BE49-F238E27FC236}">
                <a16:creationId xmlns:a16="http://schemas.microsoft.com/office/drawing/2014/main" id="{26D7A624-4CC8-A2D2-C9C7-6CBDD71C8E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6970" y="2103453"/>
            <a:ext cx="4529583" cy="3759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14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nodeType="withEffect">
                                  <p:stCondLst>
                                    <p:cond delay="0"/>
                                  </p:stCondLst>
                                  <p:childTnLst>
                                    <p:set>
                                      <p:cBhvr>
                                        <p:cTn id="29" dur="1" fill="hold">
                                          <p:stCondLst>
                                            <p:cond delay="0"/>
                                          </p:stCondLst>
                                        </p:cTn>
                                        <p:tgtEl>
                                          <p:spTgt spid="1026"/>
                                        </p:tgtEl>
                                        <p:attrNameLst>
                                          <p:attrName>style.visibility</p:attrName>
                                        </p:attrNameLst>
                                      </p:cBhvr>
                                      <p:to>
                                        <p:strVal val="visible"/>
                                      </p:to>
                                    </p:set>
                                    <p:animEffect transition="in" filter="fade">
                                      <p:cBhvr>
                                        <p:cTn id="3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D8CED32A-7886-9A6D-1A1E-5F0EA316E6A3}"/>
              </a:ext>
            </a:extLst>
          </p:cNvPr>
          <p:cNvSpPr/>
          <p:nvPr/>
        </p:nvSpPr>
        <p:spPr>
          <a:xfrm>
            <a:off x="5738650" y="1373631"/>
            <a:ext cx="1162399" cy="1162399"/>
          </a:xfrm>
          <a:prstGeom prst="ellipse">
            <a:avLst/>
          </a:prstGeom>
          <a:solidFill>
            <a:schemeClr val="tx2"/>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 sz="7200" b="1" kern="1200" dirty="0">
                <a:solidFill>
                  <a:schemeClr val="tx1"/>
                </a:solidFill>
                <a:latin typeface="UTM Avo" panose="02040603050506020204" pitchFamily="18" charset="0"/>
                <a:ea typeface="Inria Serif"/>
                <a:cs typeface="Inria Serif"/>
                <a:sym typeface="Inria Serif"/>
              </a:rPr>
              <a:t>1</a:t>
            </a:r>
          </a:p>
        </p:txBody>
      </p:sp>
      <p:sp>
        <p:nvSpPr>
          <p:cNvPr id="4" name="Rectangle 3">
            <a:extLst>
              <a:ext uri="{FF2B5EF4-FFF2-40B4-BE49-F238E27FC236}">
                <a16:creationId xmlns:a16="http://schemas.microsoft.com/office/drawing/2014/main" id="{59596190-5598-EF9A-0196-2DFBA357837A}"/>
              </a:ext>
            </a:extLst>
          </p:cNvPr>
          <p:cNvSpPr/>
          <p:nvPr/>
        </p:nvSpPr>
        <p:spPr>
          <a:xfrm>
            <a:off x="0" y="2716050"/>
            <a:ext cx="12192000" cy="849207"/>
          </a:xfrm>
          <a:prstGeom prst="rect">
            <a:avLst/>
          </a:prstGeom>
        </p:spPr>
        <p:txBody>
          <a:bodyPr wrap="square">
            <a:spAutoFit/>
          </a:bodyPr>
          <a:lstStyle/>
          <a:p>
            <a:pPr algn="ctr" defTabSz="1219170">
              <a:lnSpc>
                <a:spcPct val="125000"/>
              </a:lnSpc>
              <a:buClrTx/>
              <a:buFontTx/>
              <a:buNone/>
            </a:pPr>
            <a:r>
              <a:rPr lang="vi-VN" sz="4400" b="1" kern="1200" dirty="0">
                <a:solidFill>
                  <a:schemeClr val="tx1"/>
                </a:solidFill>
                <a:latin typeface="UTM Avo" panose="02040603050506020204" pitchFamily="18" charset="0"/>
                <a:ea typeface="+mn-ea"/>
                <a:cs typeface="+mn-cs"/>
              </a:rPr>
              <a:t>Tìm hiểu các quyền cơ bản của trẻ em</a:t>
            </a:r>
          </a:p>
        </p:txBody>
      </p:sp>
      <p:pic>
        <p:nvPicPr>
          <p:cNvPr id="3" name="Picture 2">
            <a:extLst>
              <a:ext uri="{FF2B5EF4-FFF2-40B4-BE49-F238E27FC236}">
                <a16:creationId xmlns:a16="http://schemas.microsoft.com/office/drawing/2014/main" id="{5C7DECBC-8665-F582-F26E-686221DFC30A}"/>
              </a:ext>
            </a:extLst>
          </p:cNvPr>
          <p:cNvPicPr>
            <a:picLocks noChangeAspect="1"/>
          </p:cNvPicPr>
          <p:nvPr/>
        </p:nvPicPr>
        <p:blipFill rotWithShape="1">
          <a:blip r:embed="rId3"/>
          <a:srcRect t="20029" b="20029"/>
          <a:stretch/>
        </p:blipFill>
        <p:spPr>
          <a:xfrm>
            <a:off x="3681996" y="3745277"/>
            <a:ext cx="5275706" cy="3162299"/>
          </a:xfrm>
          <a:prstGeom prst="rect">
            <a:avLst/>
          </a:prstGeom>
        </p:spPr>
      </p:pic>
    </p:spTree>
    <p:extLst>
      <p:ext uri="{BB962C8B-B14F-4D97-AF65-F5344CB8AC3E}">
        <p14:creationId xmlns:p14="http://schemas.microsoft.com/office/powerpoint/2010/main" val="95823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Google Shape;121;p5">
            <a:extLst>
              <a:ext uri="{FF2B5EF4-FFF2-40B4-BE49-F238E27FC236}">
                <a16:creationId xmlns:a16="http://schemas.microsoft.com/office/drawing/2014/main" id="{9EA14D51-BBEF-090A-DCFE-7AE1BE40F32E}"/>
              </a:ext>
            </a:extLst>
          </p:cNvPr>
          <p:cNvPicPr preferRelativeResize="0"/>
          <p:nvPr/>
        </p:nvPicPr>
        <p:blipFill rotWithShape="1">
          <a:blip r:embed="rId5">
            <a:alphaModFix/>
          </a:blip>
          <a:srcRect/>
          <a:stretch/>
        </p:blipFill>
        <p:spPr>
          <a:xfrm>
            <a:off x="7404994" y="4996055"/>
            <a:ext cx="3376409" cy="1755733"/>
          </a:xfrm>
          <a:prstGeom prst="rect">
            <a:avLst/>
          </a:prstGeom>
          <a:noFill/>
          <a:ln>
            <a:noFill/>
          </a:ln>
        </p:spPr>
      </p:pic>
      <p:sp>
        <p:nvSpPr>
          <p:cNvPr id="4" name="Google Shape;122;p5">
            <a:extLst>
              <a:ext uri="{FF2B5EF4-FFF2-40B4-BE49-F238E27FC236}">
                <a16:creationId xmlns:a16="http://schemas.microsoft.com/office/drawing/2014/main" id="{0AE0E8C4-BCA3-EF1B-B1BA-ECE25D96BEA7}"/>
              </a:ext>
            </a:extLst>
          </p:cNvPr>
          <p:cNvSpPr txBox="1"/>
          <p:nvPr/>
        </p:nvSpPr>
        <p:spPr>
          <a:xfrm>
            <a:off x="254000" y="2060725"/>
            <a:ext cx="5311709" cy="4154984"/>
          </a:xfrm>
          <a:prstGeom prst="rect">
            <a:avLst/>
          </a:prstGeom>
          <a:noFill/>
          <a:ln>
            <a:noFill/>
          </a:ln>
        </p:spPr>
        <p:txBody>
          <a:bodyPr spcFirstLastPara="1" wrap="square" lIns="0" tIns="0" rIns="0" bIns="0" anchor="t" anchorCtr="0">
            <a:spAutoFit/>
          </a:bodyPr>
          <a:lstStyle/>
          <a:p>
            <a:pPr algn="ctr">
              <a:lnSpc>
                <a:spcPct val="150000"/>
              </a:lnSpc>
            </a:pPr>
            <a:r>
              <a:rPr lang="en-US" sz="2000" b="1" dirty="0">
                <a:solidFill>
                  <a:srgbClr val="341919"/>
                </a:solidFill>
                <a:latin typeface="UTM Avo" panose="02040603050506020204" pitchFamily="18" charset="0"/>
              </a:rPr>
              <a:t>QUYỀN TRẺ EM</a:t>
            </a:r>
            <a:endParaRPr sz="2000" dirty="0">
              <a:latin typeface="UTM Avo" panose="02040603050506020204" pitchFamily="18" charset="0"/>
            </a:endParaRPr>
          </a:p>
          <a:p>
            <a:pPr algn="ctr">
              <a:lnSpc>
                <a:spcPct val="150000"/>
              </a:lnSpc>
            </a:pPr>
            <a:r>
              <a:rPr lang="en-US" sz="2000" i="1" dirty="0" err="1">
                <a:solidFill>
                  <a:srgbClr val="341919"/>
                </a:solidFill>
                <a:latin typeface="UTM Avo" panose="02040603050506020204" pitchFamily="18" charset="0"/>
              </a:rPr>
              <a:t>Nhạc</a:t>
            </a:r>
            <a:r>
              <a:rPr lang="en-US" sz="2000" i="1" dirty="0">
                <a:solidFill>
                  <a:srgbClr val="341919"/>
                </a:solidFill>
                <a:latin typeface="UTM Avo" panose="02040603050506020204" pitchFamily="18" charset="0"/>
              </a:rPr>
              <a:t> </a:t>
            </a:r>
            <a:r>
              <a:rPr lang="en-US" sz="2000" i="1" dirty="0" err="1">
                <a:solidFill>
                  <a:srgbClr val="341919"/>
                </a:solidFill>
                <a:latin typeface="UTM Avo" panose="02040603050506020204" pitchFamily="18" charset="0"/>
              </a:rPr>
              <a:t>và</a:t>
            </a:r>
            <a:r>
              <a:rPr lang="en-US" sz="2000" i="1" dirty="0">
                <a:solidFill>
                  <a:srgbClr val="341919"/>
                </a:solidFill>
                <a:latin typeface="UTM Avo" panose="02040603050506020204" pitchFamily="18" charset="0"/>
              </a:rPr>
              <a:t> </a:t>
            </a:r>
            <a:r>
              <a:rPr lang="en-US" sz="2000" i="1" dirty="0" err="1">
                <a:solidFill>
                  <a:srgbClr val="341919"/>
                </a:solidFill>
                <a:latin typeface="UTM Avo" panose="02040603050506020204" pitchFamily="18" charset="0"/>
              </a:rPr>
              <a:t>lời</a:t>
            </a:r>
            <a:r>
              <a:rPr lang="en-US" sz="2000" i="1" dirty="0">
                <a:solidFill>
                  <a:srgbClr val="341919"/>
                </a:solidFill>
                <a:latin typeface="UTM Avo" panose="02040603050506020204" pitchFamily="18" charset="0"/>
              </a:rPr>
              <a:t>: </a:t>
            </a:r>
            <a:r>
              <a:rPr lang="en-US" sz="2000" i="1" dirty="0" err="1">
                <a:solidFill>
                  <a:srgbClr val="341919"/>
                </a:solidFill>
                <a:latin typeface="UTM Avo" panose="02040603050506020204" pitchFamily="18" charset="0"/>
              </a:rPr>
              <a:t>Thịnh</a:t>
            </a:r>
            <a:r>
              <a:rPr lang="en-US" sz="2000" i="1" dirty="0">
                <a:solidFill>
                  <a:srgbClr val="341919"/>
                </a:solidFill>
                <a:latin typeface="UTM Avo" panose="02040603050506020204" pitchFamily="18" charset="0"/>
              </a:rPr>
              <a:t> </a:t>
            </a:r>
            <a:r>
              <a:rPr lang="en-US" sz="2000" i="1" dirty="0" err="1">
                <a:solidFill>
                  <a:srgbClr val="341919"/>
                </a:solidFill>
                <a:latin typeface="UTM Avo" panose="02040603050506020204" pitchFamily="18" charset="0"/>
              </a:rPr>
              <a:t>Vĩnh</a:t>
            </a:r>
            <a:r>
              <a:rPr lang="en-US" sz="2000" i="1" dirty="0">
                <a:solidFill>
                  <a:srgbClr val="341919"/>
                </a:solidFill>
                <a:latin typeface="UTM Avo" panose="02040603050506020204" pitchFamily="18" charset="0"/>
              </a:rPr>
              <a:t> Thành</a:t>
            </a:r>
            <a:endParaRPr sz="2000" i="1" dirty="0">
              <a:solidFill>
                <a:srgbClr val="341919"/>
              </a:solidFill>
              <a:latin typeface="UTM Avo" panose="02040603050506020204" pitchFamily="18" charset="0"/>
            </a:endParaRPr>
          </a:p>
          <a:p>
            <a:pPr algn="just">
              <a:lnSpc>
                <a:spcPct val="150000"/>
              </a:lnSpc>
            </a:pPr>
            <a:r>
              <a:rPr lang="en-US" sz="2000" dirty="0" err="1">
                <a:solidFill>
                  <a:srgbClr val="341919"/>
                </a:solidFill>
                <a:latin typeface="UTM Avo" panose="02040603050506020204" pitchFamily="18" charset="0"/>
              </a:rPr>
              <a:t>Là</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tuổi</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nhỏ</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hôm</a:t>
            </a:r>
            <a:r>
              <a:rPr lang="en-US" sz="2000" dirty="0">
                <a:solidFill>
                  <a:srgbClr val="341919"/>
                </a:solidFill>
                <a:latin typeface="UTM Avo" panose="02040603050506020204" pitchFamily="18" charset="0"/>
              </a:rPr>
              <a:t> nay, </a:t>
            </a:r>
            <a:r>
              <a:rPr lang="en-US" sz="2000" dirty="0" err="1">
                <a:solidFill>
                  <a:srgbClr val="341919"/>
                </a:solidFill>
                <a:latin typeface="UTM Avo" panose="02040603050506020204" pitchFamily="18" charset="0"/>
              </a:rPr>
              <a:t>là</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thế</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giới</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ngày</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mai</a:t>
            </a:r>
            <a:r>
              <a:rPr lang="en-US" sz="2000" dirty="0">
                <a:solidFill>
                  <a:srgbClr val="341919"/>
                </a:solidFill>
                <a:latin typeface="UTM Avo" panose="02040603050506020204" pitchFamily="18" charset="0"/>
              </a:rPr>
              <a:t>.</a:t>
            </a:r>
            <a:endParaRPr sz="2000" dirty="0">
              <a:latin typeface="UTM Avo" panose="02040603050506020204" pitchFamily="18" charset="0"/>
            </a:endParaRPr>
          </a:p>
          <a:p>
            <a:pPr algn="just">
              <a:lnSpc>
                <a:spcPct val="150000"/>
              </a:lnSpc>
            </a:pPr>
            <a:r>
              <a:rPr lang="en-US" sz="2000" dirty="0" err="1">
                <a:solidFill>
                  <a:srgbClr val="341919"/>
                </a:solidFill>
                <a:latin typeface="UTM Avo" panose="02040603050506020204" pitchFamily="18" charset="0"/>
              </a:rPr>
              <a:t>Chúng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em</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muốn</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tương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lai</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hành</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tinh</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luôn</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hoà</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bình</a:t>
            </a:r>
            <a:r>
              <a:rPr lang="en-US" sz="2000" dirty="0">
                <a:solidFill>
                  <a:srgbClr val="341919"/>
                </a:solidFill>
                <a:latin typeface="UTM Avo" panose="02040603050506020204" pitchFamily="18" charset="0"/>
              </a:rPr>
              <a:t>.</a:t>
            </a:r>
            <a:endParaRPr sz="2000" dirty="0">
              <a:latin typeface="UTM Avo" panose="02040603050506020204" pitchFamily="18" charset="0"/>
            </a:endParaRPr>
          </a:p>
          <a:p>
            <a:pPr algn="just">
              <a:lnSpc>
                <a:spcPct val="150000"/>
              </a:lnSpc>
            </a:pPr>
            <a:r>
              <a:rPr lang="en-US" sz="2000" dirty="0" err="1">
                <a:solidFill>
                  <a:srgbClr val="341919"/>
                </a:solidFill>
                <a:latin typeface="UTM Avo" panose="02040603050506020204" pitchFamily="18" charset="0"/>
              </a:rPr>
              <a:t>Chúng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em</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có</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quyền</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được</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vui</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chơi</a:t>
            </a:r>
            <a:r>
              <a:rPr lang="en-US" sz="2000" dirty="0">
                <a:solidFill>
                  <a:srgbClr val="341919"/>
                </a:solidFill>
                <a:latin typeface="UTM Avo" panose="02040603050506020204" pitchFamily="18" charset="0"/>
              </a:rPr>
              <a:t>.</a:t>
            </a:r>
            <a:endParaRPr sz="2000" dirty="0">
              <a:latin typeface="UTM Avo" panose="02040603050506020204" pitchFamily="18" charset="0"/>
            </a:endParaRPr>
          </a:p>
          <a:p>
            <a:pPr algn="just">
              <a:lnSpc>
                <a:spcPct val="150000"/>
              </a:lnSpc>
            </a:pPr>
            <a:r>
              <a:rPr lang="en-US" sz="2000" dirty="0" err="1">
                <a:solidFill>
                  <a:srgbClr val="341919"/>
                </a:solidFill>
                <a:latin typeface="UTM Avo" panose="02040603050506020204" pitchFamily="18" charset="0"/>
              </a:rPr>
              <a:t>Chúng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em</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có</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quyền</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được</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đến</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trường</a:t>
            </a:r>
            <a:r>
              <a:rPr lang="en-US" sz="2000" dirty="0">
                <a:solidFill>
                  <a:srgbClr val="341919"/>
                </a:solidFill>
                <a:latin typeface="UTM Avo" panose="02040603050506020204" pitchFamily="18" charset="0"/>
              </a:rPr>
              <a:t>.</a:t>
            </a:r>
            <a:endParaRPr sz="2000" dirty="0">
              <a:latin typeface="UTM Avo" panose="02040603050506020204" pitchFamily="18" charset="0"/>
            </a:endParaRPr>
          </a:p>
          <a:p>
            <a:pPr algn="just">
              <a:lnSpc>
                <a:spcPct val="150000"/>
              </a:lnSpc>
            </a:pPr>
            <a:r>
              <a:rPr lang="en-US" sz="2000" dirty="0" err="1">
                <a:solidFill>
                  <a:srgbClr val="341919"/>
                </a:solidFill>
                <a:latin typeface="UTM Avo" panose="02040603050506020204" pitchFamily="18" charset="0"/>
              </a:rPr>
              <a:t>Chúng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em</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có</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quyền</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được</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tham</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gia</a:t>
            </a:r>
            <a:r>
              <a:rPr lang="en-US" sz="2000" dirty="0">
                <a:solidFill>
                  <a:srgbClr val="341919"/>
                </a:solidFill>
                <a:latin typeface="UTM Avo" panose="02040603050506020204" pitchFamily="18" charset="0"/>
              </a:rPr>
              <a:t>.</a:t>
            </a:r>
            <a:endParaRPr sz="2000" dirty="0">
              <a:latin typeface="UTM Avo" panose="02040603050506020204" pitchFamily="18" charset="0"/>
            </a:endParaRPr>
          </a:p>
          <a:p>
            <a:pPr algn="just">
              <a:lnSpc>
                <a:spcPct val="150000"/>
              </a:lnSpc>
            </a:pPr>
            <a:r>
              <a:rPr lang="en-US" sz="2000" dirty="0" err="1">
                <a:solidFill>
                  <a:srgbClr val="341919"/>
                </a:solidFill>
                <a:latin typeface="UTM Avo" panose="02040603050506020204" pitchFamily="18" charset="0"/>
              </a:rPr>
              <a:t>Phát</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triển</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sáng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rực</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đường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tương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lai</a:t>
            </a:r>
            <a:r>
              <a:rPr lang="en-US" sz="2000" dirty="0">
                <a:solidFill>
                  <a:srgbClr val="341919"/>
                </a:solidFill>
                <a:latin typeface="UTM Avo" panose="02040603050506020204" pitchFamily="18" charset="0"/>
              </a:rPr>
              <a:t>.</a:t>
            </a:r>
            <a:endParaRPr sz="2000" dirty="0">
              <a:latin typeface="UTM Avo" panose="02040603050506020204" pitchFamily="18" charset="0"/>
            </a:endParaRPr>
          </a:p>
        </p:txBody>
      </p:sp>
      <p:sp>
        <p:nvSpPr>
          <p:cNvPr id="9" name="Google Shape;123;p5">
            <a:extLst>
              <a:ext uri="{FF2B5EF4-FFF2-40B4-BE49-F238E27FC236}">
                <a16:creationId xmlns:a16="http://schemas.microsoft.com/office/drawing/2014/main" id="{C328D2A9-0D91-867D-CD38-F28F93D33D31}"/>
              </a:ext>
            </a:extLst>
          </p:cNvPr>
          <p:cNvSpPr txBox="1"/>
          <p:nvPr/>
        </p:nvSpPr>
        <p:spPr>
          <a:xfrm>
            <a:off x="495300" y="1441938"/>
            <a:ext cx="7998691" cy="553998"/>
          </a:xfrm>
          <a:prstGeom prst="rect">
            <a:avLst/>
          </a:prstGeom>
          <a:noFill/>
          <a:ln>
            <a:noFill/>
          </a:ln>
        </p:spPr>
        <p:txBody>
          <a:bodyPr spcFirstLastPara="1" wrap="square" lIns="0" tIns="0" rIns="0" bIns="0" anchor="t" anchorCtr="0">
            <a:spAutoFit/>
          </a:bodyPr>
          <a:lstStyle/>
          <a:p>
            <a:pPr>
              <a:lnSpc>
                <a:spcPct val="150000"/>
              </a:lnSpc>
            </a:pPr>
            <a:r>
              <a:rPr lang="en-US" sz="2400" b="1" dirty="0">
                <a:solidFill>
                  <a:schemeClr val="tx1"/>
                </a:solidFill>
                <a:latin typeface="UTM Avo" panose="02040603050506020204" pitchFamily="18" charset="0"/>
              </a:rPr>
              <a:t>a. </a:t>
            </a:r>
            <a:r>
              <a:rPr lang="en-US" sz="2400" b="1" dirty="0" err="1">
                <a:solidFill>
                  <a:schemeClr val="tx1"/>
                </a:solidFill>
                <a:latin typeface="UTM Avo" panose="02040603050506020204" pitchFamily="18" charset="0"/>
              </a:rPr>
              <a:t>Cùng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nghe</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bài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hát</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và</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trả</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lời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câu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hỏi</a:t>
            </a:r>
            <a:r>
              <a:rPr lang="en-US" sz="2400" b="1" dirty="0">
                <a:solidFill>
                  <a:schemeClr val="tx1"/>
                </a:solidFill>
                <a:latin typeface="UTM Avo" panose="02040603050506020204" pitchFamily="18" charset="0"/>
              </a:rPr>
              <a:t>:</a:t>
            </a:r>
            <a:endParaRPr sz="500" dirty="0">
              <a:solidFill>
                <a:schemeClr val="tx1"/>
              </a:solidFill>
              <a:latin typeface="UTM Avo" panose="02040603050506020204" pitchFamily="18" charset="0"/>
            </a:endParaRPr>
          </a:p>
        </p:txBody>
      </p:sp>
      <p:sp>
        <p:nvSpPr>
          <p:cNvPr id="10" name="Google Shape;124;p5">
            <a:extLst>
              <a:ext uri="{FF2B5EF4-FFF2-40B4-BE49-F238E27FC236}">
                <a16:creationId xmlns:a16="http://schemas.microsoft.com/office/drawing/2014/main" id="{B66D1FD9-C221-B995-8399-2D49383B581C}"/>
              </a:ext>
            </a:extLst>
          </p:cNvPr>
          <p:cNvSpPr/>
          <p:nvPr/>
        </p:nvSpPr>
        <p:spPr>
          <a:xfrm>
            <a:off x="5994399" y="2164537"/>
            <a:ext cx="6197601" cy="2831518"/>
          </a:xfrm>
          <a:prstGeom prst="rect">
            <a:avLst/>
          </a:prstGeom>
          <a:noFill/>
          <a:ln>
            <a:noFill/>
          </a:ln>
        </p:spPr>
        <p:txBody>
          <a:bodyPr spcFirstLastPara="1" wrap="square" lIns="60950" tIns="30467" rIns="60950" bIns="30467" anchor="t" anchorCtr="0">
            <a:spAutoFit/>
          </a:bodyPr>
          <a:lstStyle/>
          <a:p>
            <a:pPr algn="just">
              <a:lnSpc>
                <a:spcPct val="150000"/>
              </a:lnSpc>
            </a:pPr>
            <a:r>
              <a:rPr lang="en-US" sz="2000" dirty="0" err="1">
                <a:solidFill>
                  <a:srgbClr val="341919"/>
                </a:solidFill>
                <a:latin typeface="UTM Avo" panose="02040603050506020204" pitchFamily="18" charset="0"/>
              </a:rPr>
              <a:t>Những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gì</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tốt</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đẹp</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nhất</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xin</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dành</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cho</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tuổi</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thơ</a:t>
            </a:r>
            <a:r>
              <a:rPr lang="en-US" sz="2000" dirty="0">
                <a:solidFill>
                  <a:srgbClr val="341919"/>
                </a:solidFill>
                <a:latin typeface="UTM Avo" panose="02040603050506020204" pitchFamily="18" charset="0"/>
              </a:rPr>
              <a:t>.</a:t>
            </a:r>
            <a:endParaRPr sz="2000" dirty="0">
              <a:latin typeface="UTM Avo" panose="02040603050506020204" pitchFamily="18" charset="0"/>
            </a:endParaRPr>
          </a:p>
          <a:p>
            <a:pPr algn="just">
              <a:lnSpc>
                <a:spcPct val="150000"/>
              </a:lnSpc>
            </a:pPr>
            <a:r>
              <a:rPr lang="en-US" sz="2000" dirty="0" err="1">
                <a:solidFill>
                  <a:srgbClr val="341919"/>
                </a:solidFill>
                <a:latin typeface="UTM Avo" panose="02040603050506020204" pitchFamily="18" charset="0"/>
              </a:rPr>
              <a:t>Những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gì</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tốt</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đẹp</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nhất</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xin</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dành</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cho</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chúng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em</a:t>
            </a:r>
            <a:r>
              <a:rPr lang="en-US" sz="2000" dirty="0">
                <a:solidFill>
                  <a:srgbClr val="341919"/>
                </a:solidFill>
                <a:latin typeface="UTM Avo" panose="02040603050506020204" pitchFamily="18" charset="0"/>
              </a:rPr>
              <a:t>.</a:t>
            </a:r>
            <a:endParaRPr sz="2000" dirty="0">
              <a:latin typeface="UTM Avo" panose="02040603050506020204" pitchFamily="18" charset="0"/>
            </a:endParaRPr>
          </a:p>
          <a:p>
            <a:pPr algn="just">
              <a:lnSpc>
                <a:spcPct val="150000"/>
              </a:lnSpc>
            </a:pPr>
            <a:r>
              <a:rPr lang="en-US" sz="2000" dirty="0" err="1">
                <a:solidFill>
                  <a:srgbClr val="341919"/>
                </a:solidFill>
                <a:latin typeface="UTM Avo" panose="02040603050506020204" pitchFamily="18" charset="0"/>
              </a:rPr>
              <a:t>Những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gì</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tốt</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đẹp</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nhất</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xin</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dành</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cho</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tuổi</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thơ</a:t>
            </a:r>
            <a:r>
              <a:rPr lang="en-US" sz="2000" dirty="0">
                <a:solidFill>
                  <a:srgbClr val="341919"/>
                </a:solidFill>
                <a:latin typeface="UTM Avo" panose="02040603050506020204" pitchFamily="18" charset="0"/>
              </a:rPr>
              <a:t>.</a:t>
            </a:r>
            <a:endParaRPr sz="2000" dirty="0">
              <a:latin typeface="UTM Avo" panose="02040603050506020204" pitchFamily="18" charset="0"/>
            </a:endParaRPr>
          </a:p>
          <a:p>
            <a:pPr algn="just">
              <a:lnSpc>
                <a:spcPct val="150000"/>
              </a:lnSpc>
            </a:pPr>
            <a:r>
              <a:rPr lang="en-US" sz="2000" dirty="0" err="1">
                <a:solidFill>
                  <a:srgbClr val="341919"/>
                </a:solidFill>
                <a:latin typeface="UTM Avo" panose="02040603050506020204" pitchFamily="18" charset="0"/>
              </a:rPr>
              <a:t>Những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gì</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tốt</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đẹp</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nhất</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xin</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dành</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cho</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chúng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em</a:t>
            </a:r>
            <a:r>
              <a:rPr lang="en-US" sz="2000" dirty="0">
                <a:solidFill>
                  <a:srgbClr val="341919"/>
                </a:solidFill>
                <a:latin typeface="UTM Avo" panose="02040603050506020204" pitchFamily="18" charset="0"/>
              </a:rPr>
              <a:t>.</a:t>
            </a:r>
            <a:endParaRPr sz="2000" dirty="0">
              <a:latin typeface="UTM Avo" panose="02040603050506020204" pitchFamily="18" charset="0"/>
            </a:endParaRPr>
          </a:p>
          <a:p>
            <a:pPr algn="just">
              <a:lnSpc>
                <a:spcPct val="150000"/>
              </a:lnSpc>
            </a:pPr>
            <a:r>
              <a:rPr lang="en-US" sz="2000" dirty="0" err="1">
                <a:solidFill>
                  <a:srgbClr val="341919"/>
                </a:solidFill>
                <a:latin typeface="UTM Avo" panose="02040603050506020204" pitchFamily="18" charset="0"/>
              </a:rPr>
              <a:t>Những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gì</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tốt</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đẹp</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nhất</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xin</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dành</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cho</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tuổi</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thơ</a:t>
            </a:r>
            <a:r>
              <a:rPr lang="en-US" sz="2000" dirty="0">
                <a:solidFill>
                  <a:srgbClr val="341919"/>
                </a:solidFill>
                <a:latin typeface="UTM Avo" panose="02040603050506020204" pitchFamily="18" charset="0"/>
              </a:rPr>
              <a:t>.</a:t>
            </a:r>
            <a:endParaRPr sz="2000" dirty="0">
              <a:latin typeface="UTM Avo" panose="02040603050506020204" pitchFamily="18" charset="0"/>
            </a:endParaRPr>
          </a:p>
          <a:p>
            <a:pPr algn="just">
              <a:lnSpc>
                <a:spcPct val="150000"/>
              </a:lnSpc>
            </a:pPr>
            <a:r>
              <a:rPr lang="en-US" sz="2000" dirty="0" err="1">
                <a:solidFill>
                  <a:srgbClr val="341919"/>
                </a:solidFill>
                <a:latin typeface="UTM Avo" panose="02040603050506020204" pitchFamily="18" charset="0"/>
              </a:rPr>
              <a:t>Những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gì</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tốt</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đẹp</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nhất</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xin</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dành</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cho</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chúng</a:t>
            </a:r>
            <a:r>
              <a:rPr lang="en-US" sz="2000" dirty="0">
                <a:solidFill>
                  <a:srgbClr val="341919"/>
                </a:solidFill>
                <a:latin typeface="UTM Avo" panose="02040603050506020204" pitchFamily="18" charset="0"/>
              </a:rPr>
              <a:t> </a:t>
            </a:r>
            <a:r>
              <a:rPr lang="en-US" sz="2000" dirty="0" err="1">
                <a:solidFill>
                  <a:srgbClr val="341919"/>
                </a:solidFill>
                <a:latin typeface="UTM Avo" panose="02040603050506020204" pitchFamily="18" charset="0"/>
              </a:rPr>
              <a:t>em</a:t>
            </a:r>
            <a:r>
              <a:rPr lang="en-US" sz="2000" dirty="0">
                <a:solidFill>
                  <a:srgbClr val="341919"/>
                </a:solidFill>
                <a:latin typeface="UTM Avo" panose="02040603050506020204" pitchFamily="18" charset="0"/>
              </a:rPr>
              <a:t>...</a:t>
            </a:r>
            <a:endParaRPr sz="2000" dirty="0">
              <a:latin typeface="UTM Avo" panose="02040603050506020204" pitchFamily="18" charset="0"/>
            </a:endParaRPr>
          </a:p>
        </p:txBody>
      </p:sp>
      <p:pic>
        <p:nvPicPr>
          <p:cNvPr id="3" name="QuyenTreEm-AnhMy-2552379.mp3">
            <a:hlinkClick r:id="" action="ppaction://media"/>
            <a:extLst>
              <a:ext uri="{FF2B5EF4-FFF2-40B4-BE49-F238E27FC236}">
                <a16:creationId xmlns:a16="http://schemas.microsoft.com/office/drawing/2014/main" id="{DA94C3CB-FB3A-79E5-4A59-59DAB781655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395510" y="766753"/>
            <a:ext cx="1025362" cy="1025362"/>
          </a:xfrm>
          <a:prstGeom prst="rect">
            <a:avLst/>
          </a:prstGeom>
        </p:spPr>
      </p:pic>
    </p:spTree>
    <p:extLst>
      <p:ext uri="{BB962C8B-B14F-4D97-AF65-F5344CB8AC3E}">
        <p14:creationId xmlns:p14="http://schemas.microsoft.com/office/powerpoint/2010/main" val="70078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238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131;p6">
            <a:extLst>
              <a:ext uri="{FF2B5EF4-FFF2-40B4-BE49-F238E27FC236}">
                <a16:creationId xmlns:a16="http://schemas.microsoft.com/office/drawing/2014/main" id="{054C6905-1831-E1E5-759F-ED87C0F29958}"/>
              </a:ext>
            </a:extLst>
          </p:cNvPr>
          <p:cNvSpPr txBox="1"/>
          <p:nvPr/>
        </p:nvSpPr>
        <p:spPr>
          <a:xfrm>
            <a:off x="6997700" y="3078908"/>
            <a:ext cx="4120385" cy="1938992"/>
          </a:xfrm>
          <a:prstGeom prst="rect">
            <a:avLst/>
          </a:prstGeom>
          <a:noFill/>
          <a:ln>
            <a:noFill/>
          </a:ln>
        </p:spPr>
        <p:txBody>
          <a:bodyPr spcFirstLastPara="1" wrap="square" lIns="0" tIns="0" rIns="0" bIns="0" anchor="t" anchorCtr="0">
            <a:spAutoFit/>
          </a:bodyPr>
          <a:lstStyle/>
          <a:p>
            <a:pPr algn="just">
              <a:lnSpc>
                <a:spcPct val="150000"/>
              </a:lnSpc>
            </a:pPr>
            <a:r>
              <a:rPr lang="en-US" sz="2800" dirty="0" err="1">
                <a:solidFill>
                  <a:srgbClr val="341919"/>
                </a:solidFill>
                <a:latin typeface="UTM Avo" panose="02040603050506020204" pitchFamily="18" charset="0"/>
              </a:rPr>
              <a:t>Đây</a:t>
            </a:r>
            <a:r>
              <a:rPr lang="en-US" sz="2800" dirty="0">
                <a:solidFill>
                  <a:srgbClr val="341919"/>
                </a:solidFill>
                <a:latin typeface="UTM Avo" panose="02040603050506020204" pitchFamily="18" charset="0"/>
              </a:rPr>
              <a:t> </a:t>
            </a:r>
            <a:r>
              <a:rPr lang="en-US" sz="2800" dirty="0" err="1">
                <a:solidFill>
                  <a:srgbClr val="341919"/>
                </a:solidFill>
                <a:latin typeface="UTM Avo" panose="02040603050506020204" pitchFamily="18" charset="0"/>
              </a:rPr>
              <a:t>là</a:t>
            </a:r>
            <a:r>
              <a:rPr lang="en-US" sz="2800" dirty="0">
                <a:solidFill>
                  <a:srgbClr val="341919"/>
                </a:solidFill>
                <a:latin typeface="UTM Avo" panose="02040603050506020204" pitchFamily="18" charset="0"/>
              </a:rPr>
              <a:t> </a:t>
            </a:r>
            <a:r>
              <a:rPr lang="en-US" sz="2800" dirty="0" err="1">
                <a:solidFill>
                  <a:srgbClr val="341919"/>
                </a:solidFill>
                <a:latin typeface="UTM Avo" panose="02040603050506020204" pitchFamily="18" charset="0"/>
              </a:rPr>
              <a:t>một</a:t>
            </a:r>
            <a:r>
              <a:rPr lang="en-US" sz="2800" dirty="0">
                <a:solidFill>
                  <a:srgbClr val="341919"/>
                </a:solidFill>
                <a:latin typeface="UTM Avo" panose="02040603050506020204" pitchFamily="18" charset="0"/>
              </a:rPr>
              <a:t> </a:t>
            </a:r>
            <a:r>
              <a:rPr lang="en-US" sz="2800" dirty="0" err="1">
                <a:solidFill>
                  <a:srgbClr val="341919"/>
                </a:solidFill>
                <a:latin typeface="UTM Avo" panose="02040603050506020204" pitchFamily="18" charset="0"/>
              </a:rPr>
              <a:t>bài</a:t>
            </a:r>
            <a:r>
              <a:rPr lang="en-US" sz="2800" dirty="0">
                <a:solidFill>
                  <a:srgbClr val="341919"/>
                </a:solidFill>
                <a:latin typeface="UTM Avo" panose="02040603050506020204" pitchFamily="18" charset="0"/>
              </a:rPr>
              <a:t> </a:t>
            </a:r>
            <a:r>
              <a:rPr lang="en-US" sz="2800" dirty="0" err="1">
                <a:solidFill>
                  <a:srgbClr val="341919"/>
                </a:solidFill>
                <a:latin typeface="UTM Avo" panose="02040603050506020204" pitchFamily="18" charset="0"/>
              </a:rPr>
              <a:t>hát</a:t>
            </a:r>
            <a:r>
              <a:rPr lang="en-US" sz="2800" dirty="0">
                <a:solidFill>
                  <a:srgbClr val="341919"/>
                </a:solidFill>
                <a:latin typeface="UTM Avo" panose="02040603050506020204" pitchFamily="18" charset="0"/>
              </a:rPr>
              <a:t> </a:t>
            </a:r>
            <a:r>
              <a:rPr lang="en-US" sz="2800" dirty="0" err="1">
                <a:solidFill>
                  <a:srgbClr val="341919"/>
                </a:solidFill>
                <a:latin typeface="UTM Avo" panose="02040603050506020204" pitchFamily="18" charset="0"/>
              </a:rPr>
              <a:t>nói</a:t>
            </a:r>
            <a:r>
              <a:rPr lang="en-US" sz="2800" dirty="0">
                <a:solidFill>
                  <a:srgbClr val="341919"/>
                </a:solidFill>
                <a:latin typeface="UTM Avo" panose="02040603050506020204" pitchFamily="18" charset="0"/>
              </a:rPr>
              <a:t> </a:t>
            </a:r>
            <a:r>
              <a:rPr lang="en-US" sz="2800" dirty="0" err="1">
                <a:solidFill>
                  <a:srgbClr val="341919"/>
                </a:solidFill>
                <a:latin typeface="UTM Avo" panose="02040603050506020204" pitchFamily="18" charset="0"/>
              </a:rPr>
              <a:t>về</a:t>
            </a:r>
            <a:r>
              <a:rPr lang="en-US" sz="2800" dirty="0">
                <a:solidFill>
                  <a:srgbClr val="341919"/>
                </a:solidFill>
                <a:latin typeface="UTM Avo" panose="02040603050506020204" pitchFamily="18" charset="0"/>
              </a:rPr>
              <a:t> </a:t>
            </a:r>
            <a:r>
              <a:rPr lang="en-US" sz="2800" dirty="0" err="1">
                <a:solidFill>
                  <a:srgbClr val="341919"/>
                </a:solidFill>
                <a:latin typeface="UTM Avo" panose="02040603050506020204" pitchFamily="18" charset="0"/>
              </a:rPr>
              <a:t>quyền</a:t>
            </a:r>
            <a:r>
              <a:rPr lang="en-US" sz="2800" dirty="0">
                <a:solidFill>
                  <a:srgbClr val="341919"/>
                </a:solidFill>
                <a:latin typeface="UTM Avo" panose="02040603050506020204" pitchFamily="18" charset="0"/>
              </a:rPr>
              <a:t> </a:t>
            </a:r>
            <a:r>
              <a:rPr lang="en-US" sz="2800" dirty="0" err="1">
                <a:solidFill>
                  <a:srgbClr val="341919"/>
                </a:solidFill>
                <a:latin typeface="UTM Avo" panose="02040603050506020204" pitchFamily="18" charset="0"/>
              </a:rPr>
              <a:t>và</a:t>
            </a:r>
            <a:r>
              <a:rPr lang="en-US" sz="2800" dirty="0">
                <a:solidFill>
                  <a:srgbClr val="341919"/>
                </a:solidFill>
                <a:latin typeface="UTM Avo" panose="02040603050506020204" pitchFamily="18" charset="0"/>
              </a:rPr>
              <a:t> </a:t>
            </a:r>
            <a:r>
              <a:rPr lang="en-US" sz="2800" dirty="0" err="1">
                <a:solidFill>
                  <a:srgbClr val="341919"/>
                </a:solidFill>
                <a:latin typeface="UTM Avo" panose="02040603050506020204" pitchFamily="18" charset="0"/>
              </a:rPr>
              <a:t>mong</a:t>
            </a:r>
            <a:r>
              <a:rPr lang="en-US" sz="2800" dirty="0">
                <a:solidFill>
                  <a:srgbClr val="341919"/>
                </a:solidFill>
                <a:latin typeface="UTM Avo" panose="02040603050506020204" pitchFamily="18" charset="0"/>
              </a:rPr>
              <a:t> </a:t>
            </a:r>
            <a:r>
              <a:rPr lang="en-US" sz="2800" dirty="0" err="1">
                <a:solidFill>
                  <a:srgbClr val="341919"/>
                </a:solidFill>
                <a:latin typeface="UTM Avo" panose="02040603050506020204" pitchFamily="18" charset="0"/>
              </a:rPr>
              <a:t>ước</a:t>
            </a:r>
            <a:r>
              <a:rPr lang="en-US" sz="2800" dirty="0">
                <a:solidFill>
                  <a:srgbClr val="341919"/>
                </a:solidFill>
                <a:latin typeface="UTM Avo" panose="02040603050506020204" pitchFamily="18" charset="0"/>
              </a:rPr>
              <a:t> </a:t>
            </a:r>
            <a:r>
              <a:rPr lang="en-US" sz="2800" dirty="0" err="1">
                <a:solidFill>
                  <a:srgbClr val="341919"/>
                </a:solidFill>
                <a:latin typeface="UTM Avo" panose="02040603050506020204" pitchFamily="18" charset="0"/>
              </a:rPr>
              <a:t>của</a:t>
            </a:r>
            <a:r>
              <a:rPr lang="en-US" sz="2800" dirty="0">
                <a:solidFill>
                  <a:srgbClr val="341919"/>
                </a:solidFill>
                <a:latin typeface="UTM Avo" panose="02040603050506020204" pitchFamily="18" charset="0"/>
              </a:rPr>
              <a:t> </a:t>
            </a:r>
            <a:r>
              <a:rPr lang="en-US" sz="2800" dirty="0" err="1">
                <a:solidFill>
                  <a:srgbClr val="341919"/>
                </a:solidFill>
                <a:latin typeface="UTM Avo" panose="02040603050506020204" pitchFamily="18" charset="0"/>
              </a:rPr>
              <a:t>trẻ</a:t>
            </a:r>
            <a:r>
              <a:rPr lang="en-US" sz="2800" dirty="0">
                <a:solidFill>
                  <a:srgbClr val="341919"/>
                </a:solidFill>
                <a:latin typeface="UTM Avo" panose="02040603050506020204" pitchFamily="18" charset="0"/>
              </a:rPr>
              <a:t> </a:t>
            </a:r>
            <a:r>
              <a:rPr lang="en-US" sz="2800" dirty="0" err="1">
                <a:solidFill>
                  <a:srgbClr val="341919"/>
                </a:solidFill>
                <a:latin typeface="UTM Avo" panose="02040603050506020204" pitchFamily="18" charset="0"/>
              </a:rPr>
              <a:t>em</a:t>
            </a:r>
            <a:r>
              <a:rPr lang="en-US" sz="2800" dirty="0">
                <a:solidFill>
                  <a:srgbClr val="341919"/>
                </a:solidFill>
                <a:latin typeface="UTM Avo" panose="02040603050506020204" pitchFamily="18" charset="0"/>
              </a:rPr>
              <a:t>.</a:t>
            </a:r>
            <a:endParaRPr sz="800" dirty="0">
              <a:latin typeface="UTM Avo" panose="02040603050506020204" pitchFamily="18" charset="0"/>
            </a:endParaRPr>
          </a:p>
        </p:txBody>
      </p:sp>
      <p:sp>
        <p:nvSpPr>
          <p:cNvPr id="12" name="Google Shape;132;p6">
            <a:extLst>
              <a:ext uri="{FF2B5EF4-FFF2-40B4-BE49-F238E27FC236}">
                <a16:creationId xmlns:a16="http://schemas.microsoft.com/office/drawing/2014/main" id="{0BC172CC-419B-0989-A279-EF6034ED90FB}"/>
              </a:ext>
            </a:extLst>
          </p:cNvPr>
          <p:cNvSpPr txBox="1"/>
          <p:nvPr/>
        </p:nvSpPr>
        <p:spPr>
          <a:xfrm>
            <a:off x="2038350" y="1634164"/>
            <a:ext cx="8115300" cy="646331"/>
          </a:xfrm>
          <a:prstGeom prst="rect">
            <a:avLst/>
          </a:prstGeom>
          <a:noFill/>
          <a:ln>
            <a:noFill/>
          </a:ln>
        </p:spPr>
        <p:txBody>
          <a:bodyPr spcFirstLastPara="1" wrap="square" lIns="0" tIns="0" rIns="0" bIns="0" anchor="t" anchorCtr="0">
            <a:spAutoFit/>
          </a:bodyPr>
          <a:lstStyle/>
          <a:p>
            <a:pPr algn="ctr">
              <a:lnSpc>
                <a:spcPct val="150000"/>
              </a:lnSpc>
            </a:pPr>
            <a:r>
              <a:rPr lang="en-US" sz="2800" i="1" dirty="0">
                <a:solidFill>
                  <a:srgbClr val="F57A30"/>
                </a:solidFill>
                <a:latin typeface="UTM Avo" panose="02040603050506020204" pitchFamily="18" charset="0"/>
              </a:rPr>
              <a:t>a) </a:t>
            </a:r>
            <a:r>
              <a:rPr lang="en-US" sz="2800" i="1" dirty="0" err="1">
                <a:solidFill>
                  <a:srgbClr val="F57A30"/>
                </a:solidFill>
                <a:latin typeface="UTM Avo" panose="02040603050506020204" pitchFamily="18" charset="0"/>
              </a:rPr>
              <a:t>Cảm</a:t>
            </a:r>
            <a:r>
              <a:rPr lang="en-US" sz="2800" i="1" dirty="0">
                <a:solidFill>
                  <a:srgbClr val="F57A30"/>
                </a:solidFill>
                <a:latin typeface="UTM Avo" panose="02040603050506020204" pitchFamily="18" charset="0"/>
              </a:rPr>
              <a:t> </a:t>
            </a:r>
            <a:r>
              <a:rPr lang="en-US" sz="2800" i="1" dirty="0" err="1">
                <a:solidFill>
                  <a:srgbClr val="F57A30"/>
                </a:solidFill>
                <a:latin typeface="UTM Avo" panose="02040603050506020204" pitchFamily="18" charset="0"/>
              </a:rPr>
              <a:t>nghĩ</a:t>
            </a:r>
            <a:r>
              <a:rPr lang="en-US" sz="2800" i="1" dirty="0">
                <a:solidFill>
                  <a:srgbClr val="F57A30"/>
                </a:solidFill>
                <a:latin typeface="UTM Avo" panose="02040603050506020204" pitchFamily="18" charset="0"/>
              </a:rPr>
              <a:t> </a:t>
            </a:r>
            <a:r>
              <a:rPr lang="en-US" sz="2800" i="1" dirty="0" err="1">
                <a:solidFill>
                  <a:srgbClr val="F57A30"/>
                </a:solidFill>
                <a:latin typeface="UTM Avo" panose="02040603050506020204" pitchFamily="18" charset="0"/>
              </a:rPr>
              <a:t>của</a:t>
            </a:r>
            <a:r>
              <a:rPr lang="en-US" sz="2800" i="1" dirty="0">
                <a:solidFill>
                  <a:srgbClr val="F57A30"/>
                </a:solidFill>
                <a:latin typeface="UTM Avo" panose="02040603050506020204" pitchFamily="18" charset="0"/>
              </a:rPr>
              <a:t> </a:t>
            </a:r>
            <a:r>
              <a:rPr lang="en-US" sz="2800" i="1" dirty="0" err="1">
                <a:solidFill>
                  <a:srgbClr val="F57A30"/>
                </a:solidFill>
                <a:latin typeface="UTM Avo" panose="02040603050506020204" pitchFamily="18" charset="0"/>
              </a:rPr>
              <a:t>em</a:t>
            </a:r>
            <a:r>
              <a:rPr lang="en-US" sz="2800" i="1" dirty="0">
                <a:solidFill>
                  <a:srgbClr val="F57A30"/>
                </a:solidFill>
                <a:latin typeface="UTM Avo" panose="02040603050506020204" pitchFamily="18" charset="0"/>
              </a:rPr>
              <a:t> </a:t>
            </a:r>
            <a:r>
              <a:rPr lang="en-US" sz="2800" i="1" dirty="0" err="1">
                <a:solidFill>
                  <a:srgbClr val="F57A30"/>
                </a:solidFill>
                <a:latin typeface="UTM Avo" panose="02040603050506020204" pitchFamily="18" charset="0"/>
              </a:rPr>
              <a:t>sau</a:t>
            </a:r>
            <a:r>
              <a:rPr lang="en-US" sz="2800" i="1" dirty="0">
                <a:solidFill>
                  <a:srgbClr val="F57A30"/>
                </a:solidFill>
                <a:latin typeface="UTM Avo" panose="02040603050506020204" pitchFamily="18" charset="0"/>
              </a:rPr>
              <a:t> </a:t>
            </a:r>
            <a:r>
              <a:rPr lang="en-US" sz="2800" i="1" dirty="0" err="1">
                <a:solidFill>
                  <a:srgbClr val="F57A30"/>
                </a:solidFill>
                <a:latin typeface="UTM Avo" panose="02040603050506020204" pitchFamily="18" charset="0"/>
              </a:rPr>
              <a:t>khi</a:t>
            </a:r>
            <a:r>
              <a:rPr lang="en-US" sz="2800" i="1" dirty="0">
                <a:solidFill>
                  <a:srgbClr val="F57A30"/>
                </a:solidFill>
                <a:latin typeface="UTM Avo" panose="02040603050506020204" pitchFamily="18" charset="0"/>
              </a:rPr>
              <a:t> </a:t>
            </a:r>
            <a:r>
              <a:rPr lang="en-US" sz="2800" i="1" dirty="0" err="1">
                <a:solidFill>
                  <a:srgbClr val="F57A30"/>
                </a:solidFill>
                <a:latin typeface="UTM Avo" panose="02040603050506020204" pitchFamily="18" charset="0"/>
              </a:rPr>
              <a:t>nghe</a:t>
            </a:r>
            <a:r>
              <a:rPr lang="en-US" sz="2800" i="1" dirty="0">
                <a:solidFill>
                  <a:srgbClr val="F57A30"/>
                </a:solidFill>
                <a:latin typeface="UTM Avo" panose="02040603050506020204" pitchFamily="18" charset="0"/>
              </a:rPr>
              <a:t> </a:t>
            </a:r>
            <a:r>
              <a:rPr lang="en-US" sz="2800" i="1" dirty="0" err="1">
                <a:solidFill>
                  <a:srgbClr val="F57A30"/>
                </a:solidFill>
                <a:latin typeface="UTM Avo" panose="02040603050506020204" pitchFamily="18" charset="0"/>
              </a:rPr>
              <a:t>bài</a:t>
            </a:r>
            <a:r>
              <a:rPr lang="en-US" sz="2800" i="1" dirty="0">
                <a:solidFill>
                  <a:srgbClr val="F57A30"/>
                </a:solidFill>
                <a:latin typeface="UTM Avo" panose="02040603050506020204" pitchFamily="18" charset="0"/>
              </a:rPr>
              <a:t> </a:t>
            </a:r>
            <a:r>
              <a:rPr lang="en-US" sz="2800" i="1" dirty="0" err="1">
                <a:solidFill>
                  <a:srgbClr val="F57A30"/>
                </a:solidFill>
                <a:latin typeface="UTM Avo" panose="02040603050506020204" pitchFamily="18" charset="0"/>
              </a:rPr>
              <a:t>hát</a:t>
            </a:r>
            <a:r>
              <a:rPr lang="en-US" sz="2800" i="1" dirty="0">
                <a:solidFill>
                  <a:srgbClr val="F57A30"/>
                </a:solidFill>
                <a:latin typeface="UTM Avo" panose="02040603050506020204" pitchFamily="18" charset="0"/>
              </a:rPr>
              <a:t>?</a:t>
            </a:r>
            <a:endParaRPr sz="800" i="1" dirty="0">
              <a:latin typeface="UTM Avo" panose="02040603050506020204" pitchFamily="18" charset="0"/>
            </a:endParaRPr>
          </a:p>
        </p:txBody>
      </p:sp>
      <p:pic>
        <p:nvPicPr>
          <p:cNvPr id="15" name="Google Shape;130;p6">
            <a:extLst>
              <a:ext uri="{FF2B5EF4-FFF2-40B4-BE49-F238E27FC236}">
                <a16:creationId xmlns:a16="http://schemas.microsoft.com/office/drawing/2014/main" id="{AEB8B944-2406-9EBF-AF98-6B46D6A82EE3}"/>
              </a:ext>
            </a:extLst>
          </p:cNvPr>
          <p:cNvPicPr preferRelativeResize="0"/>
          <p:nvPr/>
        </p:nvPicPr>
        <p:blipFill rotWithShape="1">
          <a:blip r:embed="rId3">
            <a:alphaModFix/>
          </a:blip>
          <a:srcRect/>
          <a:stretch/>
        </p:blipFill>
        <p:spPr>
          <a:xfrm>
            <a:off x="180137" y="3078908"/>
            <a:ext cx="5658743" cy="2901392"/>
          </a:xfrm>
          <a:prstGeom prst="rect">
            <a:avLst/>
          </a:prstGeom>
          <a:noFill/>
          <a:ln>
            <a:noFill/>
          </a:ln>
        </p:spPr>
      </p:pic>
    </p:spTree>
    <p:extLst>
      <p:ext uri="{BB962C8B-B14F-4D97-AF65-F5344CB8AC3E}">
        <p14:creationId xmlns:p14="http://schemas.microsoft.com/office/powerpoint/2010/main" val="1404948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131;p6">
            <a:extLst>
              <a:ext uri="{FF2B5EF4-FFF2-40B4-BE49-F238E27FC236}">
                <a16:creationId xmlns:a16="http://schemas.microsoft.com/office/drawing/2014/main" id="{054C6905-1831-E1E5-759F-ED87C0F29958}"/>
              </a:ext>
            </a:extLst>
          </p:cNvPr>
          <p:cNvSpPr txBox="1"/>
          <p:nvPr/>
        </p:nvSpPr>
        <p:spPr>
          <a:xfrm>
            <a:off x="6096000" y="2926826"/>
            <a:ext cx="5807020" cy="2769989"/>
          </a:xfrm>
          <a:prstGeom prst="rect">
            <a:avLst/>
          </a:prstGeom>
          <a:noFill/>
          <a:ln>
            <a:noFill/>
          </a:ln>
        </p:spPr>
        <p:txBody>
          <a:bodyPr spcFirstLastPara="1" wrap="square" lIns="0" tIns="0" rIns="0" bIns="0" anchor="t" anchorCtr="0">
            <a:spAutoFit/>
          </a:bodyPr>
          <a:lstStyle/>
          <a:p>
            <a:pPr algn="just">
              <a:lnSpc>
                <a:spcPct val="150000"/>
              </a:lnSpc>
            </a:pPr>
            <a:r>
              <a:rPr lang="vi-VN" sz="2400" dirty="0">
                <a:solidFill>
                  <a:srgbClr val="341919"/>
                </a:solidFill>
                <a:latin typeface="UTM Avo" panose="02040603050506020204" pitchFamily="18" charset="0"/>
              </a:rPr>
              <a:t>Những quyền mà trẻ em mong muốn được thể hiện trong bài hát là : </a:t>
            </a:r>
          </a:p>
          <a:p>
            <a:pPr algn="just">
              <a:lnSpc>
                <a:spcPct val="150000"/>
              </a:lnSpc>
            </a:pPr>
            <a:r>
              <a:rPr lang="vi-VN" sz="2400" dirty="0">
                <a:solidFill>
                  <a:srgbClr val="341919"/>
                </a:solidFill>
                <a:latin typeface="UTM Avo" panose="02040603050506020204" pitchFamily="18" charset="0"/>
              </a:rPr>
              <a:t>+ Quyền được vui chơi </a:t>
            </a:r>
          </a:p>
          <a:p>
            <a:pPr algn="just">
              <a:lnSpc>
                <a:spcPct val="150000"/>
              </a:lnSpc>
            </a:pPr>
            <a:r>
              <a:rPr lang="vi-VN" sz="2400" dirty="0">
                <a:solidFill>
                  <a:srgbClr val="341919"/>
                </a:solidFill>
                <a:latin typeface="UTM Avo" panose="02040603050506020204" pitchFamily="18" charset="0"/>
              </a:rPr>
              <a:t>+ Quyền được đến trường</a:t>
            </a:r>
          </a:p>
          <a:p>
            <a:pPr algn="just">
              <a:lnSpc>
                <a:spcPct val="150000"/>
              </a:lnSpc>
            </a:pPr>
            <a:r>
              <a:rPr lang="vi-VN" sz="2400" dirty="0">
                <a:solidFill>
                  <a:srgbClr val="341919"/>
                </a:solidFill>
                <a:latin typeface="UTM Avo" panose="02040603050506020204" pitchFamily="18" charset="0"/>
              </a:rPr>
              <a:t>+ Quyền được tham gia</a:t>
            </a:r>
          </a:p>
        </p:txBody>
      </p:sp>
      <p:sp>
        <p:nvSpPr>
          <p:cNvPr id="12" name="Google Shape;132;p6">
            <a:extLst>
              <a:ext uri="{FF2B5EF4-FFF2-40B4-BE49-F238E27FC236}">
                <a16:creationId xmlns:a16="http://schemas.microsoft.com/office/drawing/2014/main" id="{0BC172CC-419B-0989-A279-EF6034ED90FB}"/>
              </a:ext>
            </a:extLst>
          </p:cNvPr>
          <p:cNvSpPr txBox="1"/>
          <p:nvPr/>
        </p:nvSpPr>
        <p:spPr>
          <a:xfrm>
            <a:off x="2038350" y="1634164"/>
            <a:ext cx="8115300" cy="1292662"/>
          </a:xfrm>
          <a:prstGeom prst="rect">
            <a:avLst/>
          </a:prstGeom>
          <a:noFill/>
          <a:ln>
            <a:noFill/>
          </a:ln>
        </p:spPr>
        <p:txBody>
          <a:bodyPr spcFirstLastPara="1" wrap="square" lIns="0" tIns="0" rIns="0" bIns="0" anchor="t" anchorCtr="0">
            <a:spAutoFit/>
          </a:bodyPr>
          <a:lstStyle/>
          <a:p>
            <a:pPr algn="ctr">
              <a:lnSpc>
                <a:spcPct val="150000"/>
              </a:lnSpc>
            </a:pPr>
            <a:r>
              <a:rPr lang="vi-VN" sz="2800" i="1" dirty="0">
                <a:solidFill>
                  <a:srgbClr val="F57A30"/>
                </a:solidFill>
                <a:latin typeface="UTM Avo" panose="02040603050506020204" pitchFamily="18" charset="0"/>
              </a:rPr>
              <a:t>b) Liệt kê tất cả những quyền mà trẻ em mong muốn được thể hiện trong bài hát</a:t>
            </a:r>
          </a:p>
        </p:txBody>
      </p:sp>
      <p:pic>
        <p:nvPicPr>
          <p:cNvPr id="2" name="Google Shape;130;p6">
            <a:extLst>
              <a:ext uri="{FF2B5EF4-FFF2-40B4-BE49-F238E27FC236}">
                <a16:creationId xmlns:a16="http://schemas.microsoft.com/office/drawing/2014/main" id="{D0061C8B-CB8F-5F92-E2AF-7465D7B94F65}"/>
              </a:ext>
            </a:extLst>
          </p:cNvPr>
          <p:cNvPicPr preferRelativeResize="0"/>
          <p:nvPr/>
        </p:nvPicPr>
        <p:blipFill rotWithShape="1">
          <a:blip r:embed="rId3">
            <a:alphaModFix/>
          </a:blip>
          <a:srcRect/>
          <a:stretch/>
        </p:blipFill>
        <p:spPr>
          <a:xfrm>
            <a:off x="180137" y="3078908"/>
            <a:ext cx="5658743" cy="2901392"/>
          </a:xfrm>
          <a:prstGeom prst="rect">
            <a:avLst/>
          </a:prstGeom>
          <a:noFill/>
          <a:ln>
            <a:noFill/>
          </a:ln>
        </p:spPr>
      </p:pic>
    </p:spTree>
    <p:extLst>
      <p:ext uri="{BB962C8B-B14F-4D97-AF65-F5344CB8AC3E}">
        <p14:creationId xmlns:p14="http://schemas.microsoft.com/office/powerpoint/2010/main" val="1212907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47;p8">
            <a:extLst>
              <a:ext uri="{FF2B5EF4-FFF2-40B4-BE49-F238E27FC236}">
                <a16:creationId xmlns:a16="http://schemas.microsoft.com/office/drawing/2014/main" id="{401C991A-67AD-DF49-2032-B369CC9F6815}"/>
              </a:ext>
            </a:extLst>
          </p:cNvPr>
          <p:cNvSpPr txBox="1"/>
          <p:nvPr/>
        </p:nvSpPr>
        <p:spPr>
          <a:xfrm>
            <a:off x="368300" y="1588144"/>
            <a:ext cx="10845800" cy="1026050"/>
          </a:xfrm>
          <a:prstGeom prst="rect">
            <a:avLst/>
          </a:prstGeom>
          <a:noFill/>
          <a:ln>
            <a:noFill/>
          </a:ln>
        </p:spPr>
        <p:txBody>
          <a:bodyPr spcFirstLastPara="1" wrap="square" lIns="0" tIns="0" rIns="0" bIns="0" anchor="t" anchorCtr="0">
            <a:spAutoFit/>
          </a:bodyPr>
          <a:lstStyle/>
          <a:p>
            <a:pPr algn="just">
              <a:lnSpc>
                <a:spcPct val="125000"/>
              </a:lnSpc>
            </a:pPr>
            <a:r>
              <a:rPr lang="en-US" sz="2667" b="1" dirty="0">
                <a:solidFill>
                  <a:schemeClr val="accent2"/>
                </a:solidFill>
                <a:latin typeface="UTM Avo" panose="02040603050506020204" pitchFamily="18" charset="0"/>
              </a:rPr>
              <a:t>b. </a:t>
            </a:r>
            <a:r>
              <a:rPr lang="en-US" sz="2667" b="1" dirty="0" err="1">
                <a:solidFill>
                  <a:schemeClr val="accent2"/>
                </a:solidFill>
                <a:latin typeface="UTM Avo" panose="02040603050506020204" pitchFamily="18" charset="0"/>
              </a:rPr>
              <a:t>Hãy</a:t>
            </a:r>
            <a:r>
              <a:rPr lang="en-US" sz="2667" b="1" dirty="0">
                <a:solidFill>
                  <a:schemeClr val="accent2"/>
                </a:solidFill>
                <a:latin typeface="UTM Avo" panose="02040603050506020204" pitchFamily="18" charset="0"/>
              </a:rPr>
              <a:t> </a:t>
            </a:r>
            <a:r>
              <a:rPr lang="en-US" sz="2667" b="1" dirty="0" err="1">
                <a:solidFill>
                  <a:schemeClr val="accent2"/>
                </a:solidFill>
                <a:latin typeface="UTM Avo" panose="02040603050506020204" pitchFamily="18" charset="0"/>
              </a:rPr>
              <a:t>đặt</a:t>
            </a:r>
            <a:r>
              <a:rPr lang="en-US" sz="2667" b="1" dirty="0">
                <a:solidFill>
                  <a:schemeClr val="accent2"/>
                </a:solidFill>
                <a:latin typeface="UTM Avo" panose="02040603050506020204" pitchFamily="18" charset="0"/>
              </a:rPr>
              <a:t> </a:t>
            </a:r>
            <a:r>
              <a:rPr lang="en-US" sz="2667" b="1" dirty="0" err="1">
                <a:solidFill>
                  <a:schemeClr val="accent2"/>
                </a:solidFill>
                <a:latin typeface="UTM Avo" panose="02040603050506020204" pitchFamily="18" charset="0"/>
              </a:rPr>
              <a:t>tên</a:t>
            </a:r>
            <a:r>
              <a:rPr lang="en-US" sz="2667" b="1" dirty="0">
                <a:solidFill>
                  <a:schemeClr val="accent2"/>
                </a:solidFill>
                <a:latin typeface="UTM Avo" panose="02040603050506020204" pitchFamily="18" charset="0"/>
              </a:rPr>
              <a:t> </a:t>
            </a:r>
            <a:r>
              <a:rPr lang="en-US" sz="2667" b="1" dirty="0" err="1">
                <a:solidFill>
                  <a:schemeClr val="accent2"/>
                </a:solidFill>
                <a:latin typeface="UTM Avo" panose="02040603050506020204" pitchFamily="18" charset="0"/>
              </a:rPr>
              <a:t>cho</a:t>
            </a:r>
            <a:r>
              <a:rPr lang="en-US" sz="2667" b="1" dirty="0">
                <a:solidFill>
                  <a:schemeClr val="accent2"/>
                </a:solidFill>
                <a:latin typeface="UTM Avo" panose="02040603050506020204" pitchFamily="18" charset="0"/>
              </a:rPr>
              <a:t> </a:t>
            </a:r>
            <a:r>
              <a:rPr lang="en-US" sz="2667" b="1" dirty="0" err="1">
                <a:solidFill>
                  <a:schemeClr val="accent2"/>
                </a:solidFill>
                <a:latin typeface="UTM Avo" panose="02040603050506020204" pitchFamily="18" charset="0"/>
              </a:rPr>
              <a:t>mỗi</a:t>
            </a:r>
            <a:r>
              <a:rPr lang="en-US" sz="2667" b="1" dirty="0">
                <a:solidFill>
                  <a:schemeClr val="accent2"/>
                </a:solidFill>
                <a:latin typeface="UTM Avo" panose="02040603050506020204" pitchFamily="18" charset="0"/>
              </a:rPr>
              <a:t> </a:t>
            </a:r>
            <a:r>
              <a:rPr lang="en-US" sz="2667" b="1" dirty="0" err="1">
                <a:solidFill>
                  <a:schemeClr val="accent2"/>
                </a:solidFill>
                <a:latin typeface="UTM Avo" panose="02040603050506020204" pitchFamily="18" charset="0"/>
              </a:rPr>
              <a:t>hình</a:t>
            </a:r>
            <a:r>
              <a:rPr lang="en-US" sz="2667" b="1" dirty="0">
                <a:solidFill>
                  <a:schemeClr val="accent2"/>
                </a:solidFill>
                <a:latin typeface="UTM Avo" panose="02040603050506020204" pitchFamily="18" charset="0"/>
              </a:rPr>
              <a:t> </a:t>
            </a:r>
            <a:r>
              <a:rPr lang="en-US" sz="2667" b="1" dirty="0" err="1">
                <a:solidFill>
                  <a:schemeClr val="accent2"/>
                </a:solidFill>
                <a:latin typeface="UTM Avo" panose="02040603050506020204" pitchFamily="18" charset="0"/>
              </a:rPr>
              <a:t>ảnh</a:t>
            </a:r>
            <a:r>
              <a:rPr lang="en-US" sz="2667" b="1" dirty="0">
                <a:solidFill>
                  <a:schemeClr val="accent2"/>
                </a:solidFill>
                <a:latin typeface="UTM Avo" panose="02040603050506020204" pitchFamily="18" charset="0"/>
              </a:rPr>
              <a:t> </a:t>
            </a:r>
            <a:r>
              <a:rPr lang="en-US" sz="2667" b="1" dirty="0" err="1">
                <a:solidFill>
                  <a:schemeClr val="accent2"/>
                </a:solidFill>
                <a:latin typeface="UTM Avo" panose="02040603050506020204" pitchFamily="18" charset="0"/>
              </a:rPr>
              <a:t>tương</a:t>
            </a:r>
            <a:r>
              <a:rPr lang="en-US" sz="2667" b="1" dirty="0">
                <a:solidFill>
                  <a:schemeClr val="accent2"/>
                </a:solidFill>
                <a:latin typeface="UTM Avo" panose="02040603050506020204" pitchFamily="18" charset="0"/>
              </a:rPr>
              <a:t> </a:t>
            </a:r>
            <a:r>
              <a:rPr lang="en-US" sz="2667" b="1" dirty="0" err="1">
                <a:solidFill>
                  <a:schemeClr val="accent2"/>
                </a:solidFill>
                <a:latin typeface="UTM Avo" panose="02040603050506020204" pitchFamily="18" charset="0"/>
              </a:rPr>
              <a:t>ứng</a:t>
            </a:r>
            <a:r>
              <a:rPr lang="en-US" sz="2667" b="1" dirty="0">
                <a:solidFill>
                  <a:schemeClr val="accent2"/>
                </a:solidFill>
                <a:latin typeface="UTM Avo" panose="02040603050506020204" pitchFamily="18" charset="0"/>
              </a:rPr>
              <a:t> </a:t>
            </a:r>
            <a:r>
              <a:rPr lang="en-US" sz="2667" b="1" dirty="0" err="1">
                <a:solidFill>
                  <a:schemeClr val="accent2"/>
                </a:solidFill>
                <a:latin typeface="UTM Avo" panose="02040603050506020204" pitchFamily="18" charset="0"/>
              </a:rPr>
              <a:t>với</a:t>
            </a:r>
            <a:r>
              <a:rPr lang="en-US" sz="2667" b="1" dirty="0">
                <a:solidFill>
                  <a:schemeClr val="accent2"/>
                </a:solidFill>
                <a:latin typeface="UTM Avo" panose="02040603050506020204" pitchFamily="18" charset="0"/>
              </a:rPr>
              <a:t> </a:t>
            </a:r>
            <a:r>
              <a:rPr lang="en-US" sz="2667" b="1" dirty="0" err="1">
                <a:solidFill>
                  <a:schemeClr val="accent2"/>
                </a:solidFill>
                <a:latin typeface="UTM Avo" panose="02040603050506020204" pitchFamily="18" charset="0"/>
              </a:rPr>
              <a:t>mỗi</a:t>
            </a:r>
            <a:r>
              <a:rPr lang="en-US" sz="2667" b="1" dirty="0">
                <a:solidFill>
                  <a:schemeClr val="accent2"/>
                </a:solidFill>
                <a:latin typeface="UTM Avo" panose="02040603050506020204" pitchFamily="18" charset="0"/>
              </a:rPr>
              <a:t> </a:t>
            </a:r>
            <a:r>
              <a:rPr lang="en-US" sz="2667" b="1" dirty="0" err="1">
                <a:solidFill>
                  <a:schemeClr val="accent2"/>
                </a:solidFill>
                <a:latin typeface="UTM Avo" panose="02040603050506020204" pitchFamily="18" charset="0"/>
              </a:rPr>
              <a:t>quyền</a:t>
            </a:r>
            <a:r>
              <a:rPr lang="en-US" sz="2667" b="1" dirty="0">
                <a:solidFill>
                  <a:schemeClr val="accent2"/>
                </a:solidFill>
                <a:latin typeface="UTM Avo" panose="02040603050506020204" pitchFamily="18" charset="0"/>
              </a:rPr>
              <a:t> </a:t>
            </a:r>
            <a:r>
              <a:rPr lang="en-US" sz="2667" b="1" dirty="0" err="1">
                <a:solidFill>
                  <a:schemeClr val="accent2"/>
                </a:solidFill>
                <a:latin typeface="UTM Avo" panose="02040603050506020204" pitchFamily="18" charset="0"/>
              </a:rPr>
              <a:t>của</a:t>
            </a:r>
            <a:r>
              <a:rPr lang="en-US" sz="2667" b="1" dirty="0">
                <a:solidFill>
                  <a:schemeClr val="accent2"/>
                </a:solidFill>
                <a:latin typeface="UTM Avo" panose="02040603050506020204" pitchFamily="18" charset="0"/>
              </a:rPr>
              <a:t> </a:t>
            </a:r>
            <a:r>
              <a:rPr lang="en-US" sz="2667" b="1" dirty="0" err="1">
                <a:solidFill>
                  <a:schemeClr val="accent2"/>
                </a:solidFill>
                <a:latin typeface="UTM Avo" panose="02040603050506020204" pitchFamily="18" charset="0"/>
              </a:rPr>
              <a:t>trẻ</a:t>
            </a:r>
            <a:r>
              <a:rPr lang="en-US" sz="2667" b="1" dirty="0">
                <a:solidFill>
                  <a:schemeClr val="accent2"/>
                </a:solidFill>
                <a:latin typeface="UTM Avo" panose="02040603050506020204" pitchFamily="18" charset="0"/>
              </a:rPr>
              <a:t> </a:t>
            </a:r>
            <a:r>
              <a:rPr lang="en-US" sz="2667" b="1" dirty="0" err="1">
                <a:solidFill>
                  <a:schemeClr val="accent2"/>
                </a:solidFill>
                <a:latin typeface="UTM Avo" panose="02040603050506020204" pitchFamily="18" charset="0"/>
              </a:rPr>
              <a:t>em</a:t>
            </a:r>
            <a:r>
              <a:rPr lang="en-US" sz="2667" b="1" dirty="0">
                <a:solidFill>
                  <a:schemeClr val="accent2"/>
                </a:solidFill>
                <a:latin typeface="UTM Avo" panose="02040603050506020204" pitchFamily="18" charset="0"/>
              </a:rPr>
              <a:t> </a:t>
            </a:r>
            <a:r>
              <a:rPr lang="en-US" sz="2667" b="1" dirty="0" err="1">
                <a:solidFill>
                  <a:schemeClr val="accent2"/>
                </a:solidFill>
                <a:latin typeface="UTM Avo" panose="02040603050506020204" pitchFamily="18" charset="0"/>
              </a:rPr>
              <a:t>dưới</a:t>
            </a:r>
            <a:r>
              <a:rPr lang="en-US" sz="2667" b="1" dirty="0">
                <a:solidFill>
                  <a:schemeClr val="accent2"/>
                </a:solidFill>
                <a:latin typeface="UTM Avo" panose="02040603050506020204" pitchFamily="18" charset="0"/>
              </a:rPr>
              <a:t> </a:t>
            </a:r>
            <a:r>
              <a:rPr lang="en-US" sz="2667" b="1" dirty="0" err="1">
                <a:solidFill>
                  <a:schemeClr val="accent2"/>
                </a:solidFill>
                <a:latin typeface="UTM Avo" panose="02040603050506020204" pitchFamily="18" charset="0"/>
              </a:rPr>
              <a:t>đây</a:t>
            </a:r>
            <a:r>
              <a:rPr lang="en-US" sz="2667" b="1" dirty="0">
                <a:solidFill>
                  <a:schemeClr val="accent2"/>
                </a:solidFill>
                <a:latin typeface="UTM Avo" panose="02040603050506020204" pitchFamily="18" charset="0"/>
              </a:rPr>
              <a:t>:</a:t>
            </a:r>
            <a:endParaRPr sz="622" dirty="0">
              <a:solidFill>
                <a:schemeClr val="accent2"/>
              </a:solidFill>
              <a:latin typeface="UTM Avo" panose="02040603050506020204" pitchFamily="18" charset="0"/>
            </a:endParaRPr>
          </a:p>
        </p:txBody>
      </p:sp>
      <p:pic>
        <p:nvPicPr>
          <p:cNvPr id="10" name="Picture 9">
            <a:extLst>
              <a:ext uri="{FF2B5EF4-FFF2-40B4-BE49-F238E27FC236}">
                <a16:creationId xmlns:a16="http://schemas.microsoft.com/office/drawing/2014/main" id="{17D39B78-5BB1-5166-036D-DD75D812A939}"/>
              </a:ext>
            </a:extLst>
          </p:cNvPr>
          <p:cNvPicPr>
            <a:picLocks noChangeAspect="1"/>
          </p:cNvPicPr>
          <p:nvPr/>
        </p:nvPicPr>
        <p:blipFill rotWithShape="1">
          <a:blip r:embed="rId3"/>
          <a:srcRect l="12344" t="12778" r="14023" b="5926"/>
          <a:stretch/>
        </p:blipFill>
        <p:spPr>
          <a:xfrm>
            <a:off x="2844800" y="2779294"/>
            <a:ext cx="6502400" cy="4066316"/>
          </a:xfrm>
          <a:prstGeom prst="rect">
            <a:avLst/>
          </a:prstGeom>
        </p:spPr>
      </p:pic>
    </p:spTree>
    <p:extLst>
      <p:ext uri="{BB962C8B-B14F-4D97-AF65-F5344CB8AC3E}">
        <p14:creationId xmlns:p14="http://schemas.microsoft.com/office/powerpoint/2010/main" val="178116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7AE885-D6B0-E15B-E115-302582B5AB85}"/>
              </a:ext>
            </a:extLst>
          </p:cNvPr>
          <p:cNvPicPr>
            <a:picLocks noChangeAspect="1"/>
          </p:cNvPicPr>
          <p:nvPr/>
        </p:nvPicPr>
        <p:blipFill rotWithShape="1">
          <a:blip r:embed="rId3"/>
          <a:srcRect l="12344" t="54873" r="14023" b="5926"/>
          <a:stretch/>
        </p:blipFill>
        <p:spPr>
          <a:xfrm>
            <a:off x="534552" y="3761863"/>
            <a:ext cx="8465305" cy="2552700"/>
          </a:xfrm>
          <a:prstGeom prst="rect">
            <a:avLst/>
          </a:prstGeom>
        </p:spPr>
      </p:pic>
      <p:pic>
        <p:nvPicPr>
          <p:cNvPr id="3" name="Picture 2">
            <a:extLst>
              <a:ext uri="{FF2B5EF4-FFF2-40B4-BE49-F238E27FC236}">
                <a16:creationId xmlns:a16="http://schemas.microsoft.com/office/drawing/2014/main" id="{E999A44A-BE2C-CB19-D8E1-0E7D77537DD6}"/>
              </a:ext>
            </a:extLst>
          </p:cNvPr>
          <p:cNvPicPr>
            <a:picLocks noChangeAspect="1"/>
          </p:cNvPicPr>
          <p:nvPr/>
        </p:nvPicPr>
        <p:blipFill rotWithShape="1">
          <a:blip r:embed="rId3"/>
          <a:srcRect l="12704" t="13343" r="13663" b="47457"/>
          <a:stretch/>
        </p:blipFill>
        <p:spPr>
          <a:xfrm>
            <a:off x="3358395" y="685800"/>
            <a:ext cx="8465305" cy="2552700"/>
          </a:xfrm>
          <a:prstGeom prst="rect">
            <a:avLst/>
          </a:prstGeom>
        </p:spPr>
      </p:pic>
      <p:sp>
        <p:nvSpPr>
          <p:cNvPr id="5" name="Google Shape;156;p9">
            <a:extLst>
              <a:ext uri="{FF2B5EF4-FFF2-40B4-BE49-F238E27FC236}">
                <a16:creationId xmlns:a16="http://schemas.microsoft.com/office/drawing/2014/main" id="{DF75ED62-8A36-2516-95E7-B118E4C36AF5}"/>
              </a:ext>
            </a:extLst>
          </p:cNvPr>
          <p:cNvSpPr txBox="1"/>
          <p:nvPr/>
        </p:nvSpPr>
        <p:spPr>
          <a:xfrm>
            <a:off x="3330637" y="3071598"/>
            <a:ext cx="4260410" cy="461665"/>
          </a:xfrm>
          <a:prstGeom prst="rect">
            <a:avLst/>
          </a:prstGeom>
          <a:noFill/>
          <a:ln>
            <a:noFill/>
          </a:ln>
        </p:spPr>
        <p:txBody>
          <a:bodyPr spcFirstLastPara="1" wrap="square" lIns="0" tIns="0" rIns="0" bIns="0" anchor="t" anchorCtr="0">
            <a:spAutoFit/>
          </a:bodyPr>
          <a:lstStyle/>
          <a:p>
            <a:pPr algn="just">
              <a:lnSpc>
                <a:spcPct val="150000"/>
              </a:lnSpc>
            </a:pPr>
            <a:r>
              <a:rPr lang="en-US" sz="2000" b="1" dirty="0">
                <a:solidFill>
                  <a:schemeClr val="accent2">
                    <a:lumMod val="50000"/>
                  </a:schemeClr>
                </a:solidFill>
                <a:latin typeface="UTM Avo" panose="02040603050506020204" pitchFamily="18" charset="0"/>
              </a:rPr>
              <a:t>1. </a:t>
            </a:r>
            <a:r>
              <a:rPr lang="en-US" sz="2000" b="1" dirty="0" err="1">
                <a:solidFill>
                  <a:schemeClr val="accent2">
                    <a:lumMod val="50000"/>
                  </a:schemeClr>
                </a:solidFill>
                <a:latin typeface="UTM Avo" panose="02040603050506020204" pitchFamily="18" charset="0"/>
              </a:rPr>
              <a:t>Quyền</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được</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bảo</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vệ</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sức</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khoẻ</a:t>
            </a:r>
            <a:endParaRPr sz="500" dirty="0">
              <a:solidFill>
                <a:schemeClr val="accent2">
                  <a:lumMod val="50000"/>
                </a:schemeClr>
              </a:solidFill>
              <a:latin typeface="UTM Avo" panose="02040603050506020204" pitchFamily="18" charset="0"/>
            </a:endParaRPr>
          </a:p>
        </p:txBody>
      </p:sp>
      <p:sp>
        <p:nvSpPr>
          <p:cNvPr id="9" name="Google Shape;157;p9">
            <a:extLst>
              <a:ext uri="{FF2B5EF4-FFF2-40B4-BE49-F238E27FC236}">
                <a16:creationId xmlns:a16="http://schemas.microsoft.com/office/drawing/2014/main" id="{1A7AE836-AD2F-339F-C68A-9BA476CB4581}"/>
              </a:ext>
            </a:extLst>
          </p:cNvPr>
          <p:cNvSpPr txBox="1"/>
          <p:nvPr/>
        </p:nvSpPr>
        <p:spPr>
          <a:xfrm>
            <a:off x="8314439" y="3037184"/>
            <a:ext cx="3420193" cy="461665"/>
          </a:xfrm>
          <a:prstGeom prst="rect">
            <a:avLst/>
          </a:prstGeom>
          <a:noFill/>
          <a:ln>
            <a:noFill/>
          </a:ln>
        </p:spPr>
        <p:txBody>
          <a:bodyPr spcFirstLastPara="1" wrap="square" lIns="0" tIns="0" rIns="0" bIns="0" anchor="t" anchorCtr="0">
            <a:spAutoFit/>
          </a:bodyPr>
          <a:lstStyle/>
          <a:p>
            <a:pPr algn="ctr">
              <a:lnSpc>
                <a:spcPct val="150000"/>
              </a:lnSpc>
            </a:pPr>
            <a:r>
              <a:rPr lang="en-US" sz="2000" b="1" dirty="0">
                <a:solidFill>
                  <a:schemeClr val="accent2">
                    <a:lumMod val="50000"/>
                  </a:schemeClr>
                </a:solidFill>
                <a:latin typeface="UTM Avo" panose="02040603050506020204" pitchFamily="18" charset="0"/>
              </a:rPr>
              <a:t>2. </a:t>
            </a:r>
            <a:r>
              <a:rPr lang="en-US" sz="2000" b="1" dirty="0" err="1">
                <a:solidFill>
                  <a:schemeClr val="accent2">
                    <a:lumMod val="50000"/>
                  </a:schemeClr>
                </a:solidFill>
                <a:latin typeface="UTM Avo" panose="02040603050506020204" pitchFamily="18" charset="0"/>
              </a:rPr>
              <a:t>Quyền</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được</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học</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tập</a:t>
            </a:r>
            <a:endParaRPr sz="500" dirty="0">
              <a:solidFill>
                <a:schemeClr val="accent2">
                  <a:lumMod val="50000"/>
                </a:schemeClr>
              </a:solidFill>
              <a:latin typeface="UTM Avo" panose="02040603050506020204" pitchFamily="18" charset="0"/>
            </a:endParaRPr>
          </a:p>
        </p:txBody>
      </p:sp>
      <p:sp>
        <p:nvSpPr>
          <p:cNvPr id="10" name="Google Shape;158;p9">
            <a:extLst>
              <a:ext uri="{FF2B5EF4-FFF2-40B4-BE49-F238E27FC236}">
                <a16:creationId xmlns:a16="http://schemas.microsoft.com/office/drawing/2014/main" id="{631BCA32-37BA-8BE1-1909-70F462B12054}"/>
              </a:ext>
            </a:extLst>
          </p:cNvPr>
          <p:cNvSpPr txBox="1"/>
          <p:nvPr/>
        </p:nvSpPr>
        <p:spPr>
          <a:xfrm>
            <a:off x="188120" y="6250632"/>
            <a:ext cx="4915837" cy="461665"/>
          </a:xfrm>
          <a:prstGeom prst="rect">
            <a:avLst/>
          </a:prstGeom>
          <a:noFill/>
          <a:ln>
            <a:noFill/>
          </a:ln>
        </p:spPr>
        <p:txBody>
          <a:bodyPr spcFirstLastPara="1" wrap="square" lIns="0" tIns="0" rIns="0" bIns="0" anchor="t" anchorCtr="0">
            <a:spAutoFit/>
          </a:bodyPr>
          <a:lstStyle/>
          <a:p>
            <a:pPr algn="just">
              <a:lnSpc>
                <a:spcPct val="150000"/>
              </a:lnSpc>
            </a:pPr>
            <a:r>
              <a:rPr lang="en-US" sz="2000" b="1" dirty="0">
                <a:solidFill>
                  <a:schemeClr val="accent2">
                    <a:lumMod val="50000"/>
                  </a:schemeClr>
                </a:solidFill>
                <a:latin typeface="UTM Avo" panose="02040603050506020204" pitchFamily="18" charset="0"/>
              </a:rPr>
              <a:t>3. </a:t>
            </a:r>
            <a:r>
              <a:rPr lang="en-US" sz="2000" b="1" dirty="0" err="1">
                <a:solidFill>
                  <a:schemeClr val="accent2">
                    <a:lumMod val="50000"/>
                  </a:schemeClr>
                </a:solidFill>
                <a:latin typeface="UTM Avo" panose="02040603050506020204" pitchFamily="18" charset="0"/>
              </a:rPr>
              <a:t>Quyền</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được</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phát</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triển</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năng</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khiếu</a:t>
            </a:r>
            <a:endParaRPr sz="2000" b="1" dirty="0">
              <a:solidFill>
                <a:schemeClr val="accent2">
                  <a:lumMod val="50000"/>
                </a:schemeClr>
              </a:solidFill>
              <a:latin typeface="UTM Avo" panose="02040603050506020204" pitchFamily="18" charset="0"/>
            </a:endParaRPr>
          </a:p>
        </p:txBody>
      </p:sp>
      <p:sp>
        <p:nvSpPr>
          <p:cNvPr id="12" name="Google Shape;159;p9">
            <a:extLst>
              <a:ext uri="{FF2B5EF4-FFF2-40B4-BE49-F238E27FC236}">
                <a16:creationId xmlns:a16="http://schemas.microsoft.com/office/drawing/2014/main" id="{96208817-53E7-902B-C3D3-840F5AEC6729}"/>
              </a:ext>
            </a:extLst>
          </p:cNvPr>
          <p:cNvSpPr txBox="1"/>
          <p:nvPr/>
        </p:nvSpPr>
        <p:spPr>
          <a:xfrm>
            <a:off x="5807883" y="6189364"/>
            <a:ext cx="3361348" cy="461665"/>
          </a:xfrm>
          <a:prstGeom prst="rect">
            <a:avLst/>
          </a:prstGeom>
          <a:noFill/>
          <a:ln>
            <a:noFill/>
          </a:ln>
        </p:spPr>
        <p:txBody>
          <a:bodyPr spcFirstLastPara="1" wrap="square" lIns="0" tIns="0" rIns="0" bIns="0" anchor="t" anchorCtr="0">
            <a:spAutoFit/>
          </a:bodyPr>
          <a:lstStyle/>
          <a:p>
            <a:pPr algn="just">
              <a:lnSpc>
                <a:spcPct val="150000"/>
              </a:lnSpc>
            </a:pPr>
            <a:r>
              <a:rPr lang="en-US" sz="2000" b="1" dirty="0">
                <a:solidFill>
                  <a:schemeClr val="accent2">
                    <a:lumMod val="50000"/>
                  </a:schemeClr>
                </a:solidFill>
                <a:latin typeface="UTM Avo" panose="02040603050506020204" pitchFamily="18" charset="0"/>
              </a:rPr>
              <a:t>4. </a:t>
            </a:r>
            <a:r>
              <a:rPr lang="en-US" sz="2000" b="1" dirty="0" err="1">
                <a:solidFill>
                  <a:schemeClr val="accent2">
                    <a:lumMod val="50000"/>
                  </a:schemeClr>
                </a:solidFill>
                <a:latin typeface="UTM Avo" panose="02040603050506020204" pitchFamily="18" charset="0"/>
              </a:rPr>
              <a:t>Quyền</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được</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bảo</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vệ</a:t>
            </a:r>
            <a:endParaRPr sz="2000" b="1" dirty="0">
              <a:solidFill>
                <a:schemeClr val="accent2">
                  <a:lumMod val="50000"/>
                </a:schemeClr>
              </a:solidFill>
              <a:latin typeface="UTM Avo" panose="02040603050506020204" pitchFamily="18" charset="0"/>
            </a:endParaRPr>
          </a:p>
        </p:txBody>
      </p:sp>
    </p:spTree>
    <p:extLst>
      <p:ext uri="{BB962C8B-B14F-4D97-AF65-F5344CB8AC3E}">
        <p14:creationId xmlns:p14="http://schemas.microsoft.com/office/powerpoint/2010/main" val="3543642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down)">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68;p10">
            <a:extLst>
              <a:ext uri="{FF2B5EF4-FFF2-40B4-BE49-F238E27FC236}">
                <a16:creationId xmlns:a16="http://schemas.microsoft.com/office/drawing/2014/main" id="{ACF13A31-64EA-CB49-42BE-34391DCD1C6C}"/>
              </a:ext>
            </a:extLst>
          </p:cNvPr>
          <p:cNvSpPr/>
          <p:nvPr/>
        </p:nvSpPr>
        <p:spPr>
          <a:xfrm>
            <a:off x="371065" y="2764235"/>
            <a:ext cx="5283200" cy="2530276"/>
          </a:xfrm>
          <a:prstGeom prst="rect">
            <a:avLst/>
          </a:prstGeom>
          <a:solidFill>
            <a:schemeClr val="bg1">
              <a:lumMod val="95000"/>
            </a:schemeClr>
          </a:solidFill>
          <a:ln w="25400" cap="flat" cmpd="sng">
            <a:solidFill>
              <a:schemeClr val="tx1"/>
            </a:solidFill>
            <a:prstDash val="solid"/>
            <a:round/>
            <a:headEnd type="none" w="sm" len="sm"/>
            <a:tailEnd type="none" w="sm" len="sm"/>
          </a:ln>
        </p:spPr>
        <p:txBody>
          <a:bodyPr spcFirstLastPara="1" wrap="square" lIns="60950" tIns="30467" rIns="60950" bIns="30467" anchor="ctr" anchorCtr="0">
            <a:noAutofit/>
          </a:bodyPr>
          <a:lstStyle/>
          <a:p>
            <a:pPr algn="ctr"/>
            <a:endParaRPr sz="2400">
              <a:solidFill>
                <a:schemeClr val="tx1"/>
              </a:solidFill>
              <a:latin typeface="UTM Avo" panose="02040603050506020204" pitchFamily="18" charset="0"/>
              <a:ea typeface="Calibri"/>
              <a:cs typeface="Calibri"/>
              <a:sym typeface="Calibri"/>
            </a:endParaRPr>
          </a:p>
        </p:txBody>
      </p:sp>
      <p:sp>
        <p:nvSpPr>
          <p:cNvPr id="8" name="Google Shape;169;p10">
            <a:extLst>
              <a:ext uri="{FF2B5EF4-FFF2-40B4-BE49-F238E27FC236}">
                <a16:creationId xmlns:a16="http://schemas.microsoft.com/office/drawing/2014/main" id="{9ECC901B-D5E8-55DF-5E0C-CA2E77B19DF2}"/>
              </a:ext>
            </a:extLst>
          </p:cNvPr>
          <p:cNvSpPr/>
          <p:nvPr/>
        </p:nvSpPr>
        <p:spPr>
          <a:xfrm>
            <a:off x="6401130" y="2529404"/>
            <a:ext cx="5283200" cy="3147496"/>
          </a:xfrm>
          <a:prstGeom prst="rect">
            <a:avLst/>
          </a:prstGeom>
          <a:solidFill>
            <a:schemeClr val="bg1">
              <a:lumMod val="95000"/>
            </a:schemeClr>
          </a:solidFill>
          <a:ln w="25400" cap="flat" cmpd="sng">
            <a:solidFill>
              <a:schemeClr val="tx1"/>
            </a:solidFill>
            <a:prstDash val="solid"/>
            <a:round/>
            <a:headEnd type="none" w="sm" len="sm"/>
            <a:tailEnd type="none" w="sm" len="sm"/>
          </a:ln>
        </p:spPr>
        <p:txBody>
          <a:bodyPr spcFirstLastPara="1" wrap="square" lIns="60950" tIns="30467" rIns="60950" bIns="30467" anchor="ctr" anchorCtr="0">
            <a:noAutofit/>
          </a:bodyPr>
          <a:lstStyle/>
          <a:p>
            <a:pPr algn="ctr"/>
            <a:endParaRPr sz="2400">
              <a:solidFill>
                <a:schemeClr val="tx1"/>
              </a:solidFill>
              <a:latin typeface="UTM Avo" panose="02040603050506020204" pitchFamily="18" charset="0"/>
              <a:ea typeface="Calibri"/>
              <a:cs typeface="Calibri"/>
              <a:sym typeface="Calibri"/>
            </a:endParaRPr>
          </a:p>
        </p:txBody>
      </p:sp>
      <p:grpSp>
        <p:nvGrpSpPr>
          <p:cNvPr id="3" name="Group 2">
            <a:extLst>
              <a:ext uri="{FF2B5EF4-FFF2-40B4-BE49-F238E27FC236}">
                <a16:creationId xmlns:a16="http://schemas.microsoft.com/office/drawing/2014/main" id="{30979FE4-BD23-799B-A1FC-A68EA5E4DDEE}"/>
              </a:ext>
            </a:extLst>
          </p:cNvPr>
          <p:cNvGrpSpPr/>
          <p:nvPr/>
        </p:nvGrpSpPr>
        <p:grpSpPr>
          <a:xfrm>
            <a:off x="5005613" y="1769628"/>
            <a:ext cx="2434774" cy="553944"/>
            <a:chOff x="4598534" y="2207778"/>
            <a:chExt cx="2434774" cy="553944"/>
          </a:xfrm>
        </p:grpSpPr>
        <p:sp>
          <p:nvSpPr>
            <p:cNvPr id="4" name="Google Shape;434;p13">
              <a:extLst>
                <a:ext uri="{FF2B5EF4-FFF2-40B4-BE49-F238E27FC236}">
                  <a16:creationId xmlns:a16="http://schemas.microsoft.com/office/drawing/2014/main" id="{F489657B-16CB-524B-70CA-10E5C3413BA8}"/>
                </a:ext>
              </a:extLst>
            </p:cNvPr>
            <p:cNvSpPr txBox="1"/>
            <p:nvPr/>
          </p:nvSpPr>
          <p:spPr>
            <a:xfrm>
              <a:off x="5019294" y="2207779"/>
              <a:ext cx="2014014" cy="553943"/>
            </a:xfrm>
            <a:prstGeom prst="rect">
              <a:avLst/>
            </a:prstGeom>
            <a:noFill/>
            <a:ln>
              <a:noFill/>
            </a:ln>
          </p:spPr>
          <p:txBody>
            <a:bodyPr spcFirstLastPara="1" wrap="square" lIns="121900" tIns="60933" rIns="121900" bIns="60933"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KẾT LUẬN</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1026" name="Picture 2" descr="Writing ">
              <a:extLst>
                <a:ext uri="{FF2B5EF4-FFF2-40B4-BE49-F238E27FC236}">
                  <a16:creationId xmlns:a16="http://schemas.microsoft.com/office/drawing/2014/main" id="{A2E98806-4847-BC65-131C-1472D9349C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534" y="2207778"/>
              <a:ext cx="553943" cy="553943"/>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Google Shape;164;p10">
            <a:extLst>
              <a:ext uri="{FF2B5EF4-FFF2-40B4-BE49-F238E27FC236}">
                <a16:creationId xmlns:a16="http://schemas.microsoft.com/office/drawing/2014/main" id="{7E3582ED-BB87-E3A8-4AFC-4A8A4F382806}"/>
              </a:ext>
            </a:extLst>
          </p:cNvPr>
          <p:cNvSpPr txBox="1"/>
          <p:nvPr/>
        </p:nvSpPr>
        <p:spPr>
          <a:xfrm>
            <a:off x="599665" y="2924969"/>
            <a:ext cx="4873752" cy="2215991"/>
          </a:xfrm>
          <a:prstGeom prst="rect">
            <a:avLst/>
          </a:prstGeom>
          <a:noFill/>
          <a:ln>
            <a:noFill/>
          </a:ln>
        </p:spPr>
        <p:txBody>
          <a:bodyPr spcFirstLastPara="1" wrap="square" lIns="0" tIns="0" rIns="0" bIns="0" anchor="t" anchorCtr="0">
            <a:spAutoFit/>
          </a:bodyPr>
          <a:lstStyle/>
          <a:p>
            <a:pPr algn="just">
              <a:lnSpc>
                <a:spcPct val="150000"/>
              </a:lnSpc>
            </a:pPr>
            <a:r>
              <a:rPr lang="en-US" sz="2400" dirty="0" err="1">
                <a:solidFill>
                  <a:schemeClr val="tx1"/>
                </a:solidFill>
                <a:latin typeface="UTM Avo" panose="02040603050506020204" pitchFamily="18" charset="0"/>
              </a:rPr>
              <a:t>Quyền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trẻ</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em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những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lợi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ích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trẻ</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em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được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hưởng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để</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được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sống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phát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triển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toàn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diện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về</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thể</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chất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tinh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thần</a:t>
            </a:r>
            <a:r>
              <a:rPr lang="en-US" sz="2400" dirty="0">
                <a:solidFill>
                  <a:schemeClr val="tx1"/>
                </a:solidFill>
                <a:latin typeface="UTM Avo" panose="02040603050506020204" pitchFamily="18" charset="0"/>
              </a:rPr>
              <a:t>.</a:t>
            </a:r>
            <a:endParaRPr sz="2400" dirty="0">
              <a:solidFill>
                <a:schemeClr val="tx1"/>
              </a:solidFill>
              <a:latin typeface="UTM Avo" panose="02040603050506020204" pitchFamily="18" charset="0"/>
            </a:endParaRPr>
          </a:p>
        </p:txBody>
      </p:sp>
      <p:sp>
        <p:nvSpPr>
          <p:cNvPr id="6" name="Google Shape;165;p10">
            <a:extLst>
              <a:ext uri="{FF2B5EF4-FFF2-40B4-BE49-F238E27FC236}">
                <a16:creationId xmlns:a16="http://schemas.microsoft.com/office/drawing/2014/main" id="{41B2440F-514A-A6D5-49D3-E4387E6E1399}"/>
              </a:ext>
            </a:extLst>
          </p:cNvPr>
          <p:cNvSpPr txBox="1"/>
          <p:nvPr/>
        </p:nvSpPr>
        <p:spPr>
          <a:xfrm>
            <a:off x="6617361" y="2764235"/>
            <a:ext cx="4876139" cy="2769989"/>
          </a:xfrm>
          <a:prstGeom prst="rect">
            <a:avLst/>
          </a:prstGeom>
          <a:noFill/>
          <a:ln>
            <a:noFill/>
          </a:ln>
        </p:spPr>
        <p:txBody>
          <a:bodyPr spcFirstLastPara="1" wrap="square" lIns="0" tIns="0" rIns="0" bIns="0" anchor="t" anchorCtr="0">
            <a:spAutoFit/>
          </a:bodyPr>
          <a:lstStyle/>
          <a:p>
            <a:pPr algn="just">
              <a:lnSpc>
                <a:spcPct val="150000"/>
              </a:lnSpc>
            </a:pPr>
            <a:r>
              <a:rPr lang="en-US" sz="2400" dirty="0" err="1">
                <a:solidFill>
                  <a:schemeClr val="tx1"/>
                </a:solidFill>
                <a:latin typeface="UTM Avo" panose="02040603050506020204" pitchFamily="18" charset="0"/>
              </a:rPr>
              <a:t>Các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quyền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cơ</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bản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trẻ</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em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được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phân</a:t>
            </a:r>
            <a:r>
              <a:rPr lang="en-US" sz="2400" dirty="0">
                <a:solidFill>
                  <a:schemeClr val="tx1"/>
                </a:solidFill>
                <a:latin typeface="UTM Avo" panose="02040603050506020204" pitchFamily="18" charset="0"/>
              </a:rPr>
              <a:t> chia </a:t>
            </a:r>
            <a:r>
              <a:rPr lang="en-US" sz="2400" dirty="0" err="1">
                <a:solidFill>
                  <a:schemeClr val="tx1"/>
                </a:solidFill>
                <a:latin typeface="UTM Avo" panose="02040603050506020204" pitchFamily="18" charset="0"/>
              </a:rPr>
              <a:t>theo</a:t>
            </a:r>
            <a:r>
              <a:rPr lang="en-US" sz="2400" dirty="0">
                <a:solidFill>
                  <a:schemeClr val="tx1"/>
                </a:solidFill>
                <a:latin typeface="UTM Avo" panose="02040603050506020204" pitchFamily="18" charset="0"/>
              </a:rPr>
              <a:t> 4 </a:t>
            </a:r>
            <a:r>
              <a:rPr lang="en-US" sz="2400" dirty="0" err="1">
                <a:solidFill>
                  <a:schemeClr val="tx1"/>
                </a:solidFill>
                <a:latin typeface="UTM Avo" panose="02040603050506020204" pitchFamily="18" charset="0"/>
              </a:rPr>
              <a:t>nhóm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quyền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Quyền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sống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còn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quyền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được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bảo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vệ</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quyền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được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tham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gia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quyền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được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phát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triển</a:t>
            </a:r>
            <a:r>
              <a:rPr lang="en-US" sz="2400" dirty="0">
                <a:solidFill>
                  <a:schemeClr val="tx1"/>
                </a:solidFill>
                <a:latin typeface="UTM Avo" panose="02040603050506020204" pitchFamily="18" charset="0"/>
              </a:rPr>
              <a:t>.</a:t>
            </a:r>
            <a:endParaRPr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296618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0979FE4-BD23-799B-A1FC-A68EA5E4DDEE}"/>
              </a:ext>
            </a:extLst>
          </p:cNvPr>
          <p:cNvGrpSpPr/>
          <p:nvPr/>
        </p:nvGrpSpPr>
        <p:grpSpPr>
          <a:xfrm>
            <a:off x="4955280" y="1408902"/>
            <a:ext cx="2434774" cy="553944"/>
            <a:chOff x="4598534" y="2207778"/>
            <a:chExt cx="2434774" cy="553944"/>
          </a:xfrm>
        </p:grpSpPr>
        <p:sp>
          <p:nvSpPr>
            <p:cNvPr id="4" name="Google Shape;434;p13">
              <a:extLst>
                <a:ext uri="{FF2B5EF4-FFF2-40B4-BE49-F238E27FC236}">
                  <a16:creationId xmlns:a16="http://schemas.microsoft.com/office/drawing/2014/main" id="{F489657B-16CB-524B-70CA-10E5C3413BA8}"/>
                </a:ext>
              </a:extLst>
            </p:cNvPr>
            <p:cNvSpPr txBox="1"/>
            <p:nvPr/>
          </p:nvSpPr>
          <p:spPr>
            <a:xfrm>
              <a:off x="5019294" y="2207779"/>
              <a:ext cx="2014014" cy="553943"/>
            </a:xfrm>
            <a:prstGeom prst="rect">
              <a:avLst/>
            </a:prstGeom>
            <a:noFill/>
            <a:ln>
              <a:noFill/>
            </a:ln>
          </p:spPr>
          <p:txBody>
            <a:bodyPr spcFirstLastPara="1" wrap="square" lIns="121900" tIns="60933" rIns="121900" bIns="60933"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KẾT LUẬN</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1026" name="Picture 2" descr="Writing ">
              <a:extLst>
                <a:ext uri="{FF2B5EF4-FFF2-40B4-BE49-F238E27FC236}">
                  <a16:creationId xmlns:a16="http://schemas.microsoft.com/office/drawing/2014/main" id="{A2E98806-4847-BC65-131C-1472D9349C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534" y="2207778"/>
              <a:ext cx="553943" cy="553943"/>
            </a:xfrm>
            <a:prstGeom prst="rect">
              <a:avLst/>
            </a:prstGeom>
            <a:noFill/>
            <a:extLst>
              <a:ext uri="{909E8E84-426E-40DD-AFC4-6F175D3DCCD1}">
                <a14:hiddenFill xmlns:a14="http://schemas.microsoft.com/office/drawing/2010/main">
                  <a:solidFill>
                    <a:srgbClr val="FFFFFF"/>
                  </a:solidFill>
                </a14:hiddenFill>
              </a:ext>
            </a:extLst>
          </p:spPr>
        </p:pic>
      </p:grpSp>
      <p:pic>
        <p:nvPicPr>
          <p:cNvPr id="2" name="Google Shape;175;p11">
            <a:extLst>
              <a:ext uri="{FF2B5EF4-FFF2-40B4-BE49-F238E27FC236}">
                <a16:creationId xmlns:a16="http://schemas.microsoft.com/office/drawing/2014/main" id="{E0FBAE60-72C9-D6DA-B8A3-B2E62CF925DB}"/>
              </a:ext>
            </a:extLst>
          </p:cNvPr>
          <p:cNvPicPr preferRelativeResize="0"/>
          <p:nvPr/>
        </p:nvPicPr>
        <p:blipFill rotWithShape="1">
          <a:blip r:embed="rId4">
            <a:alphaModFix/>
          </a:blip>
          <a:srcRect l="10985" r="24920"/>
          <a:stretch/>
        </p:blipFill>
        <p:spPr>
          <a:xfrm>
            <a:off x="0" y="2267014"/>
            <a:ext cx="4025900" cy="4590985"/>
          </a:xfrm>
          <a:prstGeom prst="rect">
            <a:avLst/>
          </a:prstGeom>
          <a:noFill/>
          <a:ln>
            <a:noFill/>
          </a:ln>
        </p:spPr>
      </p:pic>
      <p:sp>
        <p:nvSpPr>
          <p:cNvPr id="9" name="Google Shape;176;p11">
            <a:extLst>
              <a:ext uri="{FF2B5EF4-FFF2-40B4-BE49-F238E27FC236}">
                <a16:creationId xmlns:a16="http://schemas.microsoft.com/office/drawing/2014/main" id="{9CD5F6CE-8D6D-B618-9B6C-3F52A68D9938}"/>
              </a:ext>
            </a:extLst>
          </p:cNvPr>
          <p:cNvSpPr txBox="1"/>
          <p:nvPr/>
        </p:nvSpPr>
        <p:spPr>
          <a:xfrm>
            <a:off x="4286887" y="2254182"/>
            <a:ext cx="7543565" cy="2308324"/>
          </a:xfrm>
          <a:prstGeom prst="rect">
            <a:avLst/>
          </a:prstGeom>
          <a:noFill/>
          <a:ln>
            <a:noFill/>
          </a:ln>
        </p:spPr>
        <p:txBody>
          <a:bodyPr spcFirstLastPara="1" wrap="square" lIns="0" tIns="0" rIns="0" bIns="0" anchor="t" anchorCtr="0">
            <a:spAutoFit/>
          </a:bodyPr>
          <a:lstStyle/>
          <a:p>
            <a:pPr algn="just">
              <a:lnSpc>
                <a:spcPct val="125000"/>
              </a:lnSpc>
            </a:pP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Nhóm</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quyền</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được</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sống</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còn</a:t>
            </a:r>
            <a:r>
              <a:rPr lang="en-US" sz="2400" b="1"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Trẻ</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em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có</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quyền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được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khai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sinh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được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bảo</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vệ</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tính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mạng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được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chăm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sóc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tốt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nhất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về</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sức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khoẻ</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được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sống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chung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với</a:t>
            </a:r>
            <a:r>
              <a:rPr lang="en-US" sz="2400" dirty="0">
                <a:solidFill>
                  <a:schemeClr val="dk1"/>
                </a:solidFill>
                <a:latin typeface="UTM Avo" panose="02040603050506020204" pitchFamily="18" charset="0"/>
              </a:rPr>
              <a:t> cha </a:t>
            </a:r>
            <a:r>
              <a:rPr lang="en-US" sz="2400" dirty="0" err="1">
                <a:solidFill>
                  <a:schemeClr val="dk1"/>
                </a:solidFill>
                <a:latin typeface="UTM Avo" panose="02040603050506020204" pitchFamily="18" charset="0"/>
              </a:rPr>
              <a:t>mẹ</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được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ưu</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tiên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tiếp</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cận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sử</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dụng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dịch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vụ</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phòng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bệnh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và</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khám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bệnh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chữa</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bệnh</a:t>
            </a:r>
            <a:r>
              <a:rPr lang="en-US" sz="2400" dirty="0">
                <a:solidFill>
                  <a:schemeClr val="dk1"/>
                </a:solidFill>
                <a:latin typeface="UTM Avo" panose="02040603050506020204" pitchFamily="18" charset="0"/>
              </a:rPr>
              <a:t>.</a:t>
            </a:r>
            <a:endParaRPr sz="2400" dirty="0">
              <a:latin typeface="UTM Avo" panose="02040603050506020204" pitchFamily="18" charset="0"/>
            </a:endParaRPr>
          </a:p>
        </p:txBody>
      </p:sp>
      <p:sp>
        <p:nvSpPr>
          <p:cNvPr id="10" name="Google Shape;177;p11">
            <a:extLst>
              <a:ext uri="{FF2B5EF4-FFF2-40B4-BE49-F238E27FC236}">
                <a16:creationId xmlns:a16="http://schemas.microsoft.com/office/drawing/2014/main" id="{A2361565-975D-45C9-D559-0671BA5A4D25}"/>
              </a:ext>
            </a:extLst>
          </p:cNvPr>
          <p:cNvSpPr txBox="1"/>
          <p:nvPr/>
        </p:nvSpPr>
        <p:spPr>
          <a:xfrm>
            <a:off x="4292833" y="4808513"/>
            <a:ext cx="7531671" cy="1846659"/>
          </a:xfrm>
          <a:prstGeom prst="rect">
            <a:avLst/>
          </a:prstGeom>
          <a:noFill/>
          <a:ln>
            <a:noFill/>
          </a:ln>
        </p:spPr>
        <p:txBody>
          <a:bodyPr spcFirstLastPara="1" wrap="square" lIns="0" tIns="0" rIns="0" bIns="0" anchor="t" anchorCtr="0">
            <a:spAutoFit/>
          </a:bodyPr>
          <a:lstStyle/>
          <a:p>
            <a:pPr algn="just">
              <a:lnSpc>
                <a:spcPct val="125000"/>
              </a:lnSpc>
            </a:pP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Nhóm</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quyền</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được</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bảo</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vệ</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Trẻ</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em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có</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quyền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được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bảo</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vệ</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dưới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mọi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hình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thức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để</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không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bị</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bạo</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lực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bỏ</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rơi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bỏ</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mặc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bị</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bóc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lột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và</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xâm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hại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làm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tổn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hại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đến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sự</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phát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triển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toàn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diện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của</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trẻ</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em</a:t>
            </a:r>
            <a:r>
              <a:rPr lang="en-US" sz="2400" dirty="0">
                <a:solidFill>
                  <a:schemeClr val="dk1"/>
                </a:solidFill>
                <a:latin typeface="UTM Avo" panose="02040603050506020204" pitchFamily="18" charset="0"/>
              </a:rPr>
              <a:t>.</a:t>
            </a:r>
            <a:endParaRPr sz="2400" dirty="0">
              <a:latin typeface="UTM Avo" panose="02040603050506020204" pitchFamily="18" charset="0"/>
            </a:endParaRPr>
          </a:p>
        </p:txBody>
      </p:sp>
    </p:spTree>
    <p:extLst>
      <p:ext uri="{BB962C8B-B14F-4D97-AF65-F5344CB8AC3E}">
        <p14:creationId xmlns:p14="http://schemas.microsoft.com/office/powerpoint/2010/main" val="1776576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0979FE4-BD23-799B-A1FC-A68EA5E4DDEE}"/>
              </a:ext>
            </a:extLst>
          </p:cNvPr>
          <p:cNvGrpSpPr/>
          <p:nvPr/>
        </p:nvGrpSpPr>
        <p:grpSpPr>
          <a:xfrm>
            <a:off x="5005613" y="1769628"/>
            <a:ext cx="2434774" cy="553944"/>
            <a:chOff x="4598534" y="2207778"/>
            <a:chExt cx="2434774" cy="553944"/>
          </a:xfrm>
        </p:grpSpPr>
        <p:sp>
          <p:nvSpPr>
            <p:cNvPr id="4" name="Google Shape;434;p13">
              <a:extLst>
                <a:ext uri="{FF2B5EF4-FFF2-40B4-BE49-F238E27FC236}">
                  <a16:creationId xmlns:a16="http://schemas.microsoft.com/office/drawing/2014/main" id="{F489657B-16CB-524B-70CA-10E5C3413BA8}"/>
                </a:ext>
              </a:extLst>
            </p:cNvPr>
            <p:cNvSpPr txBox="1"/>
            <p:nvPr/>
          </p:nvSpPr>
          <p:spPr>
            <a:xfrm>
              <a:off x="5019294" y="2207779"/>
              <a:ext cx="2014014" cy="553943"/>
            </a:xfrm>
            <a:prstGeom prst="rect">
              <a:avLst/>
            </a:prstGeom>
            <a:noFill/>
            <a:ln>
              <a:noFill/>
            </a:ln>
          </p:spPr>
          <p:txBody>
            <a:bodyPr spcFirstLastPara="1" wrap="square" lIns="121900" tIns="60933" rIns="121900" bIns="60933"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KẾT LUẬN</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1026" name="Picture 2" descr="Writing ">
              <a:extLst>
                <a:ext uri="{FF2B5EF4-FFF2-40B4-BE49-F238E27FC236}">
                  <a16:creationId xmlns:a16="http://schemas.microsoft.com/office/drawing/2014/main" id="{A2E98806-4847-BC65-131C-1472D9349C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534" y="2207778"/>
              <a:ext cx="553943" cy="553943"/>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Google Shape;176;p11">
            <a:extLst>
              <a:ext uri="{FF2B5EF4-FFF2-40B4-BE49-F238E27FC236}">
                <a16:creationId xmlns:a16="http://schemas.microsoft.com/office/drawing/2014/main" id="{9CD5F6CE-8D6D-B618-9B6C-3F52A68D9938}"/>
              </a:ext>
            </a:extLst>
          </p:cNvPr>
          <p:cNvSpPr txBox="1"/>
          <p:nvPr/>
        </p:nvSpPr>
        <p:spPr>
          <a:xfrm>
            <a:off x="4280941" y="2736502"/>
            <a:ext cx="7543565" cy="1384995"/>
          </a:xfrm>
          <a:prstGeom prst="rect">
            <a:avLst/>
          </a:prstGeom>
          <a:noFill/>
          <a:ln>
            <a:noFill/>
          </a:ln>
        </p:spPr>
        <p:txBody>
          <a:bodyPr spcFirstLastPara="1" wrap="square" lIns="0" tIns="0" rIns="0" bIns="0" anchor="t" anchorCtr="0">
            <a:spAutoFit/>
          </a:bodyPr>
          <a:lstStyle/>
          <a:p>
            <a:pPr algn="just">
              <a:lnSpc>
                <a:spcPct val="125000"/>
              </a:lnSpc>
            </a:pPr>
            <a:r>
              <a:rPr lang="vi-VN" sz="2400" b="1" dirty="0">
                <a:solidFill>
                  <a:schemeClr val="dk1"/>
                </a:solidFill>
                <a:latin typeface="UTM Avo" panose="02040603050506020204" pitchFamily="18" charset="0"/>
              </a:rPr>
              <a:t>+ Nhóm quyền được phát triển: </a:t>
            </a:r>
            <a:r>
              <a:rPr lang="vi-VN" sz="2400" dirty="0">
                <a:solidFill>
                  <a:schemeClr val="dk1"/>
                </a:solidFill>
                <a:latin typeface="UTM Avo" panose="02040603050506020204" pitchFamily="18" charset="0"/>
              </a:rPr>
              <a:t>Trẻ em có quyền học tập, vui chơi, giải trí, tham gia các hoạt động văn hoá văn nghệ.</a:t>
            </a:r>
          </a:p>
        </p:txBody>
      </p:sp>
      <p:sp>
        <p:nvSpPr>
          <p:cNvPr id="10" name="Google Shape;177;p11">
            <a:extLst>
              <a:ext uri="{FF2B5EF4-FFF2-40B4-BE49-F238E27FC236}">
                <a16:creationId xmlns:a16="http://schemas.microsoft.com/office/drawing/2014/main" id="{A2361565-975D-45C9-D559-0671BA5A4D25}"/>
              </a:ext>
            </a:extLst>
          </p:cNvPr>
          <p:cNvSpPr txBox="1"/>
          <p:nvPr/>
        </p:nvSpPr>
        <p:spPr>
          <a:xfrm>
            <a:off x="4280941" y="4364777"/>
            <a:ext cx="7531671" cy="1846659"/>
          </a:xfrm>
          <a:prstGeom prst="rect">
            <a:avLst/>
          </a:prstGeom>
          <a:noFill/>
          <a:ln>
            <a:noFill/>
          </a:ln>
        </p:spPr>
        <p:txBody>
          <a:bodyPr spcFirstLastPara="1" wrap="square" lIns="0" tIns="0" rIns="0" bIns="0" anchor="t" anchorCtr="0">
            <a:spAutoFit/>
          </a:bodyPr>
          <a:lstStyle/>
          <a:p>
            <a:pPr algn="just">
              <a:lnSpc>
                <a:spcPct val="125000"/>
              </a:lnSpc>
            </a:pPr>
            <a:r>
              <a:rPr lang="vi-VN" sz="2400" b="1" dirty="0">
                <a:solidFill>
                  <a:schemeClr val="dk1"/>
                </a:solidFill>
                <a:latin typeface="UTM Avo" panose="02040603050506020204" pitchFamily="18" charset="0"/>
              </a:rPr>
              <a:t>+ Nhóm quyền được tham gia: </a:t>
            </a:r>
            <a:r>
              <a:rPr lang="vi-VN" sz="2400" dirty="0">
                <a:solidFill>
                  <a:schemeClr val="dk1"/>
                </a:solidFill>
                <a:latin typeface="UTM Avo" panose="02040603050506020204" pitchFamily="18" charset="0"/>
              </a:rPr>
              <a:t>Trẻ em có quyền được tiếp cận thông tin và tham gia hoạt động xã hội; được bày tỏ ý kiến, nguyện vọng về các vấn đề liên quan đến trẻ em.</a:t>
            </a:r>
          </a:p>
        </p:txBody>
      </p:sp>
      <p:pic>
        <p:nvPicPr>
          <p:cNvPr id="2052" name="Picture 4" descr="GS. Nguyễn Văn Tuấn: &quot;Việt Nam nên tiêm vaccine cho trẻ em tuổi 5-11&quot; - BBC  News Tiếng Việt">
            <a:extLst>
              <a:ext uri="{FF2B5EF4-FFF2-40B4-BE49-F238E27FC236}">
                <a16:creationId xmlns:a16="http://schemas.microsoft.com/office/drawing/2014/main" id="{DA6D74AA-5DCD-08A0-43C2-E60ADC43465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583" r="18333"/>
          <a:stretch/>
        </p:blipFill>
        <p:spPr bwMode="auto">
          <a:xfrm>
            <a:off x="-88900" y="2184850"/>
            <a:ext cx="3911600" cy="467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747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2052"/>
                                        </p:tgtEl>
                                        <p:attrNameLst>
                                          <p:attrName>style.visibility</p:attrName>
                                        </p:attrNameLst>
                                      </p:cBhvr>
                                      <p:to>
                                        <p:strVal val="visible"/>
                                      </p:to>
                                    </p:set>
                                    <p:animEffect transition="in" filter="fade">
                                      <p:cBhvr>
                                        <p:cTn id="13"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073402C-CC60-F86D-72F9-1BF6B2AF1A82}"/>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BE2DCE74-1212-8352-69E4-EC035B52BF6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F31CBBA-581B-59AD-7C0F-A3779809CA5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98;p14">
            <a:extLst>
              <a:ext uri="{FF2B5EF4-FFF2-40B4-BE49-F238E27FC236}">
                <a16:creationId xmlns:a16="http://schemas.microsoft.com/office/drawing/2014/main" id="{3733B87A-6405-4851-D5E4-9F7E41718F9A}"/>
              </a:ext>
            </a:extLst>
          </p:cNvPr>
          <p:cNvSpPr/>
          <p:nvPr/>
        </p:nvSpPr>
        <p:spPr>
          <a:xfrm>
            <a:off x="3615093" y="708876"/>
            <a:ext cx="4875069" cy="949073"/>
          </a:xfrm>
          <a:prstGeom prst="roundRect">
            <a:avLst>
              <a:gd name="adj" fmla="val 16667"/>
            </a:avLst>
          </a:prstGeom>
          <a:solidFill>
            <a:schemeClr val="accent2">
              <a:lumMod val="40000"/>
              <a:lumOff val="60000"/>
            </a:schemeClr>
          </a:solidFill>
          <a:ln w="25400" cap="flat" cmpd="sng">
            <a:solidFill>
              <a:schemeClr val="accent2">
                <a:lumMod val="75000"/>
              </a:schemeClr>
            </a:solidFill>
            <a:prstDash val="solid"/>
            <a:round/>
            <a:headEnd type="none" w="sm" len="sm"/>
            <a:tailEnd type="none" w="sm" len="sm"/>
          </a:ln>
        </p:spPr>
        <p:txBody>
          <a:bodyPr spcFirstLastPara="1" wrap="square" lIns="60950" tIns="30467" rIns="60950" bIns="30467" anchor="ctr" anchorCtr="0">
            <a:noAutofit/>
          </a:bodyPr>
          <a:lstStyle/>
          <a:p>
            <a:pPr algn="ctr"/>
            <a:r>
              <a:rPr lang="en-US" sz="2400" b="1" i="1" dirty="0" err="1">
                <a:solidFill>
                  <a:schemeClr val="accent2">
                    <a:lumMod val="50000"/>
                  </a:schemeClr>
                </a:solidFill>
                <a:latin typeface="UTM Avo" panose="02040603050506020204" pitchFamily="18" charset="0"/>
                <a:sym typeface="Times New Roman"/>
              </a:rPr>
              <a:t>Điền</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các</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quyền</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vào</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nhóm</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quyền</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trẻ</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em</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tương</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ứng</a:t>
            </a:r>
            <a:endParaRPr sz="2400" b="1" i="1" dirty="0">
              <a:solidFill>
                <a:schemeClr val="accent2">
                  <a:lumMod val="50000"/>
                </a:schemeClr>
              </a:solidFill>
              <a:latin typeface="UTM Avo" panose="02040603050506020204" pitchFamily="18" charset="0"/>
              <a:sym typeface="Times New Roman"/>
            </a:endParaRPr>
          </a:p>
        </p:txBody>
      </p:sp>
      <p:cxnSp>
        <p:nvCxnSpPr>
          <p:cNvPr id="10" name="Google Shape;199;p14">
            <a:extLst>
              <a:ext uri="{FF2B5EF4-FFF2-40B4-BE49-F238E27FC236}">
                <a16:creationId xmlns:a16="http://schemas.microsoft.com/office/drawing/2014/main" id="{05966456-7232-D0FD-BCA5-D9FE6906F482}"/>
              </a:ext>
            </a:extLst>
          </p:cNvPr>
          <p:cNvCxnSpPr>
            <a:cxnSpLocks/>
            <a:stCxn id="7" idx="2"/>
            <a:endCxn id="23" idx="0"/>
          </p:cNvCxnSpPr>
          <p:nvPr/>
        </p:nvCxnSpPr>
        <p:spPr>
          <a:xfrm>
            <a:off x="6052628" y="1657949"/>
            <a:ext cx="1559069" cy="709325"/>
          </a:xfrm>
          <a:prstGeom prst="straightConnector1">
            <a:avLst/>
          </a:prstGeom>
          <a:noFill/>
          <a:ln w="28575" cap="flat" cmpd="sng">
            <a:solidFill>
              <a:srgbClr val="FF9933"/>
            </a:solidFill>
            <a:prstDash val="solid"/>
            <a:round/>
            <a:headEnd type="none" w="sm" len="sm"/>
            <a:tailEnd type="triangle" w="med" len="med"/>
          </a:ln>
        </p:spPr>
      </p:cxnSp>
      <p:sp>
        <p:nvSpPr>
          <p:cNvPr id="13" name="Google Shape;200;p14">
            <a:extLst>
              <a:ext uri="{FF2B5EF4-FFF2-40B4-BE49-F238E27FC236}">
                <a16:creationId xmlns:a16="http://schemas.microsoft.com/office/drawing/2014/main" id="{D3A823B9-FF7C-F286-D364-28C3A1C955F3}"/>
              </a:ext>
            </a:extLst>
          </p:cNvPr>
          <p:cNvSpPr/>
          <p:nvPr/>
        </p:nvSpPr>
        <p:spPr>
          <a:xfrm>
            <a:off x="380316" y="2367274"/>
            <a:ext cx="2451870" cy="934069"/>
          </a:xfrm>
          <a:prstGeom prst="roundRect">
            <a:avLst>
              <a:gd name="adj" fmla="val 16667"/>
            </a:avLst>
          </a:prstGeom>
          <a:solidFill>
            <a:schemeClr val="accent2">
              <a:lumMod val="20000"/>
              <a:lumOff val="80000"/>
            </a:schemeClr>
          </a:solidFill>
          <a:ln w="25400" cap="flat" cmpd="sng">
            <a:solidFill>
              <a:schemeClr val="accent2">
                <a:lumMod val="75000"/>
              </a:schemeClr>
            </a:solidFill>
            <a:prstDash val="solid"/>
            <a:round/>
            <a:headEnd type="none" w="sm" len="sm"/>
            <a:tailEnd type="none" w="sm" len="sm"/>
          </a:ln>
        </p:spPr>
        <p:txBody>
          <a:bodyPr spcFirstLastPara="1" wrap="square" lIns="60950" tIns="30467" rIns="60950" bIns="30467" anchor="ctr" anchorCtr="0">
            <a:noAutofit/>
          </a:bodyPr>
          <a:lstStyle/>
          <a:p>
            <a:pPr algn="ctr"/>
            <a:r>
              <a:rPr lang="en-US" sz="2000" b="1" i="1" dirty="0" err="1">
                <a:solidFill>
                  <a:schemeClr val="accent2"/>
                </a:solidFill>
                <a:latin typeface="UTM Avo" panose="02040603050506020204" pitchFamily="18" charset="0"/>
              </a:rPr>
              <a:t>Nhóm</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quyền</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được</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sống</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còn</a:t>
            </a:r>
            <a:r>
              <a:rPr lang="en-US" sz="2000" b="1" i="1" dirty="0">
                <a:solidFill>
                  <a:schemeClr val="accent2"/>
                </a:solidFill>
                <a:latin typeface="UTM Avo" panose="02040603050506020204" pitchFamily="18" charset="0"/>
              </a:rPr>
              <a:t> </a:t>
            </a:r>
            <a:endParaRPr sz="2000" dirty="0">
              <a:solidFill>
                <a:schemeClr val="accent2"/>
              </a:solidFill>
              <a:latin typeface="UTM Avo" panose="02040603050506020204" pitchFamily="18" charset="0"/>
            </a:endParaRPr>
          </a:p>
        </p:txBody>
      </p:sp>
      <p:sp>
        <p:nvSpPr>
          <p:cNvPr id="14" name="Google Shape;201;p14">
            <a:extLst>
              <a:ext uri="{FF2B5EF4-FFF2-40B4-BE49-F238E27FC236}">
                <a16:creationId xmlns:a16="http://schemas.microsoft.com/office/drawing/2014/main" id="{D4F12544-7962-6B41-D17E-7E739FEB75FF}"/>
              </a:ext>
            </a:extLst>
          </p:cNvPr>
          <p:cNvSpPr/>
          <p:nvPr/>
        </p:nvSpPr>
        <p:spPr>
          <a:xfrm>
            <a:off x="3403192" y="2331699"/>
            <a:ext cx="2450592" cy="949073"/>
          </a:xfrm>
          <a:prstGeom prst="roundRect">
            <a:avLst>
              <a:gd name="adj" fmla="val 16667"/>
            </a:avLst>
          </a:prstGeom>
          <a:solidFill>
            <a:schemeClr val="accent2">
              <a:lumMod val="20000"/>
              <a:lumOff val="80000"/>
            </a:schemeClr>
          </a:solidFill>
          <a:ln w="25400" cap="flat" cmpd="sng">
            <a:solidFill>
              <a:schemeClr val="accent2">
                <a:lumMod val="75000"/>
              </a:scheme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60950" tIns="30467" rIns="60950" bIns="30467" anchor="ctr" anchorCtr="0">
            <a:noAutofit/>
          </a:bodyPr>
          <a:lstStyle/>
          <a:p>
            <a:pPr algn="ctr"/>
            <a:r>
              <a:rPr lang="en-US" sz="2000" b="1" i="1" dirty="0" err="1">
                <a:solidFill>
                  <a:schemeClr val="accent2"/>
                </a:solidFill>
                <a:latin typeface="UTM Avo" panose="02040603050506020204" pitchFamily="18" charset="0"/>
              </a:rPr>
              <a:t>Nhóm</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quyền</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được</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bảo</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vệ</a:t>
            </a:r>
            <a:endParaRPr sz="2000" dirty="0">
              <a:solidFill>
                <a:schemeClr val="accent2"/>
              </a:solidFill>
              <a:latin typeface="UTM Avo" panose="02040603050506020204" pitchFamily="18" charset="0"/>
            </a:endParaRPr>
          </a:p>
        </p:txBody>
      </p:sp>
      <p:sp>
        <p:nvSpPr>
          <p:cNvPr id="15" name="Google Shape;202;p14">
            <a:extLst>
              <a:ext uri="{FF2B5EF4-FFF2-40B4-BE49-F238E27FC236}">
                <a16:creationId xmlns:a16="http://schemas.microsoft.com/office/drawing/2014/main" id="{DA87D07C-F3FA-37AE-DBDD-E3BBDD996048}"/>
              </a:ext>
            </a:extLst>
          </p:cNvPr>
          <p:cNvSpPr/>
          <p:nvPr/>
        </p:nvSpPr>
        <p:spPr>
          <a:xfrm>
            <a:off x="133572" y="3644900"/>
            <a:ext cx="2945359" cy="3124200"/>
          </a:xfrm>
          <a:prstGeom prst="rect">
            <a:avLst/>
          </a:prstGeom>
          <a:solidFill>
            <a:schemeClr val="accent2">
              <a:lumMod val="20000"/>
              <a:lumOff val="80000"/>
            </a:schemeClr>
          </a:solidFill>
          <a:ln w="25400" cap="flat" cmpd="sng">
            <a:solidFill>
              <a:schemeClr val="accent2">
                <a:lumMod val="75000"/>
              </a:schemeClr>
            </a:solidFill>
            <a:prstDash val="solid"/>
            <a:round/>
            <a:headEnd type="none" w="sm" len="sm"/>
            <a:tailEnd type="none" w="sm" len="sm"/>
          </a:ln>
        </p:spPr>
        <p:txBody>
          <a:bodyPr spcFirstLastPara="1" wrap="square" lIns="60950" tIns="30467" rIns="60950" bIns="30467" anchor="ctr" anchorCtr="0">
            <a:noAutofit/>
          </a:bodyPr>
          <a:lstStyle/>
          <a:p>
            <a:pPr algn="just"/>
            <a:endParaRPr lang="vi-VN" sz="2000" dirty="0">
              <a:solidFill>
                <a:schemeClr val="tx1"/>
              </a:solidFill>
              <a:latin typeface="UTM Avo" panose="02040603050506020204" pitchFamily="18" charset="0"/>
              <a:ea typeface="Times New Roman"/>
              <a:cs typeface="Times New Roman"/>
              <a:sym typeface="Times New Roman"/>
            </a:endParaRPr>
          </a:p>
        </p:txBody>
      </p:sp>
      <p:sp>
        <p:nvSpPr>
          <p:cNvPr id="16" name="Google Shape;203;p14">
            <a:extLst>
              <a:ext uri="{FF2B5EF4-FFF2-40B4-BE49-F238E27FC236}">
                <a16:creationId xmlns:a16="http://schemas.microsoft.com/office/drawing/2014/main" id="{783D1E55-5102-7722-AA3A-2E98561C5047}"/>
              </a:ext>
            </a:extLst>
          </p:cNvPr>
          <p:cNvSpPr/>
          <p:nvPr/>
        </p:nvSpPr>
        <p:spPr>
          <a:xfrm>
            <a:off x="3190556" y="3644900"/>
            <a:ext cx="2862072" cy="3124200"/>
          </a:xfrm>
          <a:prstGeom prst="rect">
            <a:avLst/>
          </a:prstGeom>
          <a:solidFill>
            <a:schemeClr val="accent2">
              <a:lumMod val="20000"/>
              <a:lumOff val="80000"/>
            </a:schemeClr>
          </a:solidFill>
          <a:ln w="25400" cap="flat" cmpd="sng">
            <a:solidFill>
              <a:schemeClr val="accent2">
                <a:lumMod val="75000"/>
              </a:schemeClr>
            </a:solidFill>
            <a:prstDash val="solid"/>
            <a:round/>
            <a:headEnd type="none" w="sm" len="sm"/>
            <a:tailEnd type="none" w="sm" len="sm"/>
          </a:ln>
        </p:spPr>
        <p:txBody>
          <a:bodyPr spcFirstLastPara="1" wrap="square" lIns="60950" tIns="30467" rIns="60950" bIns="30467" anchor="ctr" anchorCtr="0">
            <a:noAutofit/>
          </a:bodyPr>
          <a:lstStyle/>
          <a:p>
            <a:pPr algn="just"/>
            <a:endParaRPr lang="vi-VN" sz="2000" dirty="0">
              <a:solidFill>
                <a:schemeClr val="tx1"/>
              </a:solidFill>
              <a:latin typeface="UTM Avo" panose="02040603050506020204" pitchFamily="18" charset="0"/>
              <a:ea typeface="Times New Roman"/>
              <a:cs typeface="Times New Roman"/>
              <a:sym typeface="Times New Roman"/>
            </a:endParaRPr>
          </a:p>
        </p:txBody>
      </p:sp>
      <p:sp>
        <p:nvSpPr>
          <p:cNvPr id="17" name="Google Shape;204;p14">
            <a:extLst>
              <a:ext uri="{FF2B5EF4-FFF2-40B4-BE49-F238E27FC236}">
                <a16:creationId xmlns:a16="http://schemas.microsoft.com/office/drawing/2014/main" id="{0FEDD6A6-26E3-9018-A540-24887F6E21FB}"/>
              </a:ext>
            </a:extLst>
          </p:cNvPr>
          <p:cNvSpPr/>
          <p:nvPr/>
        </p:nvSpPr>
        <p:spPr>
          <a:xfrm>
            <a:off x="6190174" y="3644900"/>
            <a:ext cx="2862072" cy="3124200"/>
          </a:xfrm>
          <a:prstGeom prst="rect">
            <a:avLst/>
          </a:prstGeom>
          <a:solidFill>
            <a:schemeClr val="accent2">
              <a:lumMod val="20000"/>
              <a:lumOff val="80000"/>
            </a:schemeClr>
          </a:solidFill>
          <a:ln w="25400" cap="flat" cmpd="sng">
            <a:solidFill>
              <a:schemeClr val="accent2">
                <a:lumMod val="75000"/>
              </a:schemeClr>
            </a:solidFill>
            <a:prstDash val="solid"/>
            <a:round/>
            <a:headEnd type="none" w="sm" len="sm"/>
            <a:tailEnd type="none" w="sm" len="sm"/>
          </a:ln>
        </p:spPr>
        <p:txBody>
          <a:bodyPr spcFirstLastPara="1" wrap="square" lIns="60950" tIns="30467" rIns="60950" bIns="30467" anchor="ctr" anchorCtr="0">
            <a:noAutofit/>
          </a:bodyPr>
          <a:lstStyle/>
          <a:p>
            <a:pPr algn="just"/>
            <a:endParaRPr lang="vi-VN" sz="2000" dirty="0">
              <a:solidFill>
                <a:schemeClr val="tx1"/>
              </a:solidFill>
              <a:latin typeface="UTM Avo" panose="02040603050506020204" pitchFamily="18" charset="0"/>
              <a:ea typeface="Times New Roman"/>
              <a:cs typeface="Times New Roman"/>
              <a:sym typeface="Times New Roman"/>
            </a:endParaRPr>
          </a:p>
        </p:txBody>
      </p:sp>
      <p:cxnSp>
        <p:nvCxnSpPr>
          <p:cNvPr id="18" name="Google Shape;205;p14">
            <a:extLst>
              <a:ext uri="{FF2B5EF4-FFF2-40B4-BE49-F238E27FC236}">
                <a16:creationId xmlns:a16="http://schemas.microsoft.com/office/drawing/2014/main" id="{0E1F6380-25AD-66AD-06CE-1640AC85A892}"/>
              </a:ext>
            </a:extLst>
          </p:cNvPr>
          <p:cNvCxnSpPr>
            <a:cxnSpLocks/>
            <a:stCxn id="7" idx="2"/>
            <a:endCxn id="13" idx="0"/>
          </p:cNvCxnSpPr>
          <p:nvPr/>
        </p:nvCxnSpPr>
        <p:spPr>
          <a:xfrm flipH="1">
            <a:off x="1606251" y="1657949"/>
            <a:ext cx="4446377" cy="709325"/>
          </a:xfrm>
          <a:prstGeom prst="straightConnector1">
            <a:avLst/>
          </a:prstGeom>
          <a:noFill/>
          <a:ln w="28575" cap="flat" cmpd="sng">
            <a:solidFill>
              <a:srgbClr val="FF9933"/>
            </a:solidFill>
            <a:prstDash val="solid"/>
            <a:round/>
            <a:headEnd type="none" w="sm" len="sm"/>
            <a:tailEnd type="triangle" w="med" len="med"/>
          </a:ln>
        </p:spPr>
      </p:cxnSp>
      <p:cxnSp>
        <p:nvCxnSpPr>
          <p:cNvPr id="19" name="Google Shape;206;p14">
            <a:extLst>
              <a:ext uri="{FF2B5EF4-FFF2-40B4-BE49-F238E27FC236}">
                <a16:creationId xmlns:a16="http://schemas.microsoft.com/office/drawing/2014/main" id="{25F403F2-FA02-A39E-6770-601D554F9508}"/>
              </a:ext>
            </a:extLst>
          </p:cNvPr>
          <p:cNvCxnSpPr>
            <a:cxnSpLocks/>
            <a:stCxn id="7" idx="2"/>
            <a:endCxn id="14" idx="0"/>
          </p:cNvCxnSpPr>
          <p:nvPr/>
        </p:nvCxnSpPr>
        <p:spPr>
          <a:xfrm flipH="1">
            <a:off x="4628488" y="1657949"/>
            <a:ext cx="1424140" cy="673750"/>
          </a:xfrm>
          <a:prstGeom prst="straightConnector1">
            <a:avLst/>
          </a:prstGeom>
          <a:noFill/>
          <a:ln w="28575" cap="flat" cmpd="sng">
            <a:solidFill>
              <a:srgbClr val="FF9933"/>
            </a:solidFill>
            <a:prstDash val="solid"/>
            <a:round/>
            <a:headEnd type="none" w="sm" len="sm"/>
            <a:tailEnd type="triangle" w="med" len="med"/>
          </a:ln>
        </p:spPr>
      </p:cxnSp>
      <p:cxnSp>
        <p:nvCxnSpPr>
          <p:cNvPr id="20" name="Google Shape;207;p14">
            <a:extLst>
              <a:ext uri="{FF2B5EF4-FFF2-40B4-BE49-F238E27FC236}">
                <a16:creationId xmlns:a16="http://schemas.microsoft.com/office/drawing/2014/main" id="{6CE9263E-6416-CEA1-2DE5-1B66AD71CB01}"/>
              </a:ext>
            </a:extLst>
          </p:cNvPr>
          <p:cNvCxnSpPr>
            <a:cxnSpLocks/>
            <a:stCxn id="13" idx="2"/>
            <a:endCxn id="15" idx="0"/>
          </p:cNvCxnSpPr>
          <p:nvPr/>
        </p:nvCxnSpPr>
        <p:spPr>
          <a:xfrm>
            <a:off x="1606251" y="3301343"/>
            <a:ext cx="1" cy="343557"/>
          </a:xfrm>
          <a:prstGeom prst="straightConnector1">
            <a:avLst/>
          </a:prstGeom>
          <a:noFill/>
          <a:ln w="28575" cap="flat" cmpd="sng">
            <a:solidFill>
              <a:srgbClr val="C0504D"/>
            </a:solidFill>
            <a:prstDash val="dash"/>
            <a:round/>
            <a:headEnd type="none" w="sm" len="sm"/>
            <a:tailEnd type="none" w="sm" len="sm"/>
          </a:ln>
        </p:spPr>
      </p:cxnSp>
      <p:cxnSp>
        <p:nvCxnSpPr>
          <p:cNvPr id="21" name="Google Shape;208;p14">
            <a:extLst>
              <a:ext uri="{FF2B5EF4-FFF2-40B4-BE49-F238E27FC236}">
                <a16:creationId xmlns:a16="http://schemas.microsoft.com/office/drawing/2014/main" id="{B49E6199-104E-FCD7-D382-666732EF6665}"/>
              </a:ext>
            </a:extLst>
          </p:cNvPr>
          <p:cNvCxnSpPr>
            <a:cxnSpLocks/>
            <a:stCxn id="14" idx="2"/>
            <a:endCxn id="16" idx="0"/>
          </p:cNvCxnSpPr>
          <p:nvPr/>
        </p:nvCxnSpPr>
        <p:spPr>
          <a:xfrm flipH="1">
            <a:off x="4621592" y="3280772"/>
            <a:ext cx="6896" cy="364128"/>
          </a:xfrm>
          <a:prstGeom prst="straightConnector1">
            <a:avLst/>
          </a:prstGeom>
          <a:noFill/>
          <a:ln w="28575" cap="flat" cmpd="sng">
            <a:solidFill>
              <a:srgbClr val="C0504D"/>
            </a:solidFill>
            <a:prstDash val="dash"/>
            <a:round/>
            <a:headEnd type="none" w="sm" len="sm"/>
            <a:tailEnd type="none" w="sm" len="sm"/>
          </a:ln>
        </p:spPr>
      </p:cxnSp>
      <p:cxnSp>
        <p:nvCxnSpPr>
          <p:cNvPr id="22" name="Google Shape;209;p14">
            <a:extLst>
              <a:ext uri="{FF2B5EF4-FFF2-40B4-BE49-F238E27FC236}">
                <a16:creationId xmlns:a16="http://schemas.microsoft.com/office/drawing/2014/main" id="{60454A25-EC77-2618-B928-6EC2640C31EA}"/>
              </a:ext>
            </a:extLst>
          </p:cNvPr>
          <p:cNvCxnSpPr>
            <a:cxnSpLocks/>
            <a:stCxn id="23" idx="2"/>
            <a:endCxn id="17" idx="0"/>
          </p:cNvCxnSpPr>
          <p:nvPr/>
        </p:nvCxnSpPr>
        <p:spPr>
          <a:xfrm>
            <a:off x="7611697" y="3280772"/>
            <a:ext cx="9513" cy="364128"/>
          </a:xfrm>
          <a:prstGeom prst="straightConnector1">
            <a:avLst/>
          </a:prstGeom>
          <a:noFill/>
          <a:ln w="28575" cap="flat" cmpd="sng">
            <a:solidFill>
              <a:srgbClr val="C0504D"/>
            </a:solidFill>
            <a:prstDash val="dash"/>
            <a:round/>
            <a:headEnd type="none" w="sm" len="sm"/>
            <a:tailEnd type="none" w="sm" len="sm"/>
          </a:ln>
        </p:spPr>
      </p:cxnSp>
      <p:sp>
        <p:nvSpPr>
          <p:cNvPr id="23" name="Google Shape;210;p14">
            <a:extLst>
              <a:ext uri="{FF2B5EF4-FFF2-40B4-BE49-F238E27FC236}">
                <a16:creationId xmlns:a16="http://schemas.microsoft.com/office/drawing/2014/main" id="{AFD6E35E-FF96-D880-E4F3-EC587214E13A}"/>
              </a:ext>
            </a:extLst>
          </p:cNvPr>
          <p:cNvSpPr/>
          <p:nvPr/>
        </p:nvSpPr>
        <p:spPr>
          <a:xfrm>
            <a:off x="6386401" y="2367274"/>
            <a:ext cx="2450592" cy="913498"/>
          </a:xfrm>
          <a:prstGeom prst="roundRect">
            <a:avLst>
              <a:gd name="adj" fmla="val 16667"/>
            </a:avLst>
          </a:prstGeom>
          <a:solidFill>
            <a:schemeClr val="accent2">
              <a:lumMod val="20000"/>
              <a:lumOff val="80000"/>
            </a:schemeClr>
          </a:solidFill>
          <a:ln w="25400" cap="flat" cmpd="sng">
            <a:solidFill>
              <a:schemeClr val="accent2">
                <a:lumMod val="75000"/>
              </a:scheme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60950" tIns="30467" rIns="60950" bIns="30467" anchor="ctr" anchorCtr="0">
            <a:noAutofit/>
          </a:bodyPr>
          <a:lstStyle/>
          <a:p>
            <a:pPr algn="ctr"/>
            <a:r>
              <a:rPr lang="en-US" sz="2000" b="1" i="1" dirty="0" err="1">
                <a:solidFill>
                  <a:schemeClr val="accent2"/>
                </a:solidFill>
                <a:latin typeface="UTM Avo" panose="02040603050506020204" pitchFamily="18" charset="0"/>
              </a:rPr>
              <a:t>Nhóm</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quyền</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được</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phát</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triển</a:t>
            </a:r>
            <a:endParaRPr sz="2000" dirty="0">
              <a:solidFill>
                <a:schemeClr val="accent2"/>
              </a:solidFill>
              <a:latin typeface="UTM Avo" panose="02040603050506020204" pitchFamily="18" charset="0"/>
            </a:endParaRPr>
          </a:p>
        </p:txBody>
      </p:sp>
      <p:sp>
        <p:nvSpPr>
          <p:cNvPr id="25" name="Google Shape;213;p14">
            <a:extLst>
              <a:ext uri="{FF2B5EF4-FFF2-40B4-BE49-F238E27FC236}">
                <a16:creationId xmlns:a16="http://schemas.microsoft.com/office/drawing/2014/main" id="{88DB45A5-3EF0-4F04-0983-E79119EF6F78}"/>
              </a:ext>
            </a:extLst>
          </p:cNvPr>
          <p:cNvSpPr/>
          <p:nvPr/>
        </p:nvSpPr>
        <p:spPr>
          <a:xfrm>
            <a:off x="9369610" y="2367274"/>
            <a:ext cx="2450592" cy="913498"/>
          </a:xfrm>
          <a:prstGeom prst="roundRect">
            <a:avLst>
              <a:gd name="adj" fmla="val 16667"/>
            </a:avLst>
          </a:prstGeom>
          <a:solidFill>
            <a:schemeClr val="accent2">
              <a:lumMod val="20000"/>
              <a:lumOff val="80000"/>
            </a:schemeClr>
          </a:solidFill>
          <a:ln w="25400" cap="flat" cmpd="sng">
            <a:solidFill>
              <a:schemeClr val="accent2">
                <a:lumMod val="75000"/>
              </a:scheme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60950" tIns="30467" rIns="60950" bIns="30467" anchor="ctr" anchorCtr="0">
            <a:noAutofit/>
          </a:bodyPr>
          <a:lstStyle/>
          <a:p>
            <a:pPr algn="ctr"/>
            <a:r>
              <a:rPr lang="en-US" sz="2000" b="1" i="1" dirty="0" err="1">
                <a:solidFill>
                  <a:schemeClr val="accent2"/>
                </a:solidFill>
                <a:latin typeface="UTM Avo" panose="02040603050506020204" pitchFamily="18" charset="0"/>
                <a:sym typeface="Calibri"/>
              </a:rPr>
              <a:t>Nhóm</a:t>
            </a:r>
            <a:r>
              <a:rPr lang="en-US" sz="2000" b="1" i="1" dirty="0">
                <a:solidFill>
                  <a:schemeClr val="accent2"/>
                </a:solidFill>
                <a:latin typeface="UTM Avo" panose="02040603050506020204" pitchFamily="18" charset="0"/>
                <a:sym typeface="Calibri"/>
              </a:rPr>
              <a:t> </a:t>
            </a:r>
            <a:r>
              <a:rPr lang="en-US" sz="2000" b="1" i="1" dirty="0" err="1">
                <a:solidFill>
                  <a:schemeClr val="accent2"/>
                </a:solidFill>
                <a:latin typeface="UTM Avo" panose="02040603050506020204" pitchFamily="18" charset="0"/>
                <a:sym typeface="Calibri"/>
              </a:rPr>
              <a:t>quyền</a:t>
            </a:r>
            <a:r>
              <a:rPr lang="en-US" sz="2000" b="1" i="1" dirty="0">
                <a:solidFill>
                  <a:schemeClr val="accent2"/>
                </a:solidFill>
                <a:latin typeface="UTM Avo" panose="02040603050506020204" pitchFamily="18" charset="0"/>
                <a:sym typeface="Calibri"/>
              </a:rPr>
              <a:t> </a:t>
            </a:r>
            <a:r>
              <a:rPr lang="en-US" sz="2000" b="1" i="1" dirty="0" err="1">
                <a:solidFill>
                  <a:schemeClr val="accent2"/>
                </a:solidFill>
                <a:latin typeface="UTM Avo" panose="02040603050506020204" pitchFamily="18" charset="0"/>
                <a:sym typeface="Calibri"/>
              </a:rPr>
              <a:t>được</a:t>
            </a:r>
            <a:r>
              <a:rPr lang="en-US" sz="2000" b="1" i="1" dirty="0">
                <a:solidFill>
                  <a:schemeClr val="accent2"/>
                </a:solidFill>
                <a:latin typeface="UTM Avo" panose="02040603050506020204" pitchFamily="18" charset="0"/>
                <a:sym typeface="Calibri"/>
              </a:rPr>
              <a:t> </a:t>
            </a:r>
            <a:r>
              <a:rPr lang="en-US" sz="2000" b="1" i="1" dirty="0" err="1">
                <a:solidFill>
                  <a:schemeClr val="accent2"/>
                </a:solidFill>
                <a:latin typeface="UTM Avo" panose="02040603050506020204" pitchFamily="18" charset="0"/>
                <a:sym typeface="Calibri"/>
              </a:rPr>
              <a:t>tham</a:t>
            </a:r>
            <a:r>
              <a:rPr lang="en-US" sz="2000" b="1" i="1" dirty="0">
                <a:solidFill>
                  <a:schemeClr val="accent2"/>
                </a:solidFill>
                <a:latin typeface="UTM Avo" panose="02040603050506020204" pitchFamily="18" charset="0"/>
                <a:sym typeface="Calibri"/>
              </a:rPr>
              <a:t> </a:t>
            </a:r>
            <a:r>
              <a:rPr lang="en-US" sz="2000" b="1" i="1" dirty="0" err="1">
                <a:solidFill>
                  <a:schemeClr val="accent2"/>
                </a:solidFill>
                <a:latin typeface="UTM Avo" panose="02040603050506020204" pitchFamily="18" charset="0"/>
                <a:sym typeface="Calibri"/>
              </a:rPr>
              <a:t>gia</a:t>
            </a:r>
            <a:endParaRPr sz="2000" b="1" i="1" dirty="0">
              <a:solidFill>
                <a:schemeClr val="accent2"/>
              </a:solidFill>
              <a:latin typeface="UTM Avo" panose="02040603050506020204" pitchFamily="18" charset="0"/>
              <a:sym typeface="Calibri"/>
            </a:endParaRPr>
          </a:p>
        </p:txBody>
      </p:sp>
      <p:cxnSp>
        <p:nvCxnSpPr>
          <p:cNvPr id="27" name="Google Shape;215;p14">
            <a:extLst>
              <a:ext uri="{FF2B5EF4-FFF2-40B4-BE49-F238E27FC236}">
                <a16:creationId xmlns:a16="http://schemas.microsoft.com/office/drawing/2014/main" id="{BF39DE12-BB7F-4216-ED3C-E31DB2F13F6F}"/>
              </a:ext>
            </a:extLst>
          </p:cNvPr>
          <p:cNvCxnSpPr>
            <a:cxnSpLocks/>
            <a:stCxn id="25" idx="2"/>
            <a:endCxn id="29" idx="0"/>
          </p:cNvCxnSpPr>
          <p:nvPr/>
        </p:nvCxnSpPr>
        <p:spPr>
          <a:xfrm>
            <a:off x="10594906" y="3280772"/>
            <a:ext cx="0" cy="364128"/>
          </a:xfrm>
          <a:prstGeom prst="straightConnector1">
            <a:avLst/>
          </a:prstGeom>
          <a:noFill/>
          <a:ln w="28575" cap="flat" cmpd="sng">
            <a:solidFill>
              <a:srgbClr val="C0504D"/>
            </a:solidFill>
            <a:prstDash val="dash"/>
            <a:round/>
            <a:headEnd type="none" w="sm" len="sm"/>
            <a:tailEnd type="none" w="sm" len="sm"/>
          </a:ln>
        </p:spPr>
      </p:cxnSp>
      <p:sp>
        <p:nvSpPr>
          <p:cNvPr id="29" name="Google Shape;204;p14">
            <a:extLst>
              <a:ext uri="{FF2B5EF4-FFF2-40B4-BE49-F238E27FC236}">
                <a16:creationId xmlns:a16="http://schemas.microsoft.com/office/drawing/2014/main" id="{32656733-E7AA-897B-680F-7D524352C442}"/>
              </a:ext>
            </a:extLst>
          </p:cNvPr>
          <p:cNvSpPr/>
          <p:nvPr/>
        </p:nvSpPr>
        <p:spPr>
          <a:xfrm>
            <a:off x="9163870" y="3644900"/>
            <a:ext cx="2862072" cy="3124200"/>
          </a:xfrm>
          <a:prstGeom prst="rect">
            <a:avLst/>
          </a:prstGeom>
          <a:solidFill>
            <a:schemeClr val="accent2">
              <a:lumMod val="20000"/>
              <a:lumOff val="80000"/>
            </a:schemeClr>
          </a:solidFill>
          <a:ln w="25400" cap="flat" cmpd="sng">
            <a:solidFill>
              <a:schemeClr val="accent2">
                <a:lumMod val="75000"/>
              </a:schemeClr>
            </a:solidFill>
            <a:prstDash val="solid"/>
            <a:round/>
            <a:headEnd type="none" w="sm" len="sm"/>
            <a:tailEnd type="none" w="sm" len="sm"/>
          </a:ln>
        </p:spPr>
        <p:txBody>
          <a:bodyPr spcFirstLastPara="1" wrap="square" lIns="60950" tIns="30467" rIns="60950" bIns="30467" anchor="ctr" anchorCtr="0">
            <a:noAutofit/>
          </a:bodyPr>
          <a:lstStyle/>
          <a:p>
            <a:pPr algn="just"/>
            <a:endParaRPr lang="vi-VN" sz="2000" dirty="0">
              <a:solidFill>
                <a:schemeClr val="tx1"/>
              </a:solidFill>
              <a:latin typeface="UTM Avo" panose="02040603050506020204" pitchFamily="18" charset="0"/>
              <a:ea typeface="Times New Roman"/>
              <a:cs typeface="Times New Roman"/>
              <a:sym typeface="Times New Roman"/>
            </a:endParaRPr>
          </a:p>
        </p:txBody>
      </p:sp>
      <p:cxnSp>
        <p:nvCxnSpPr>
          <p:cNvPr id="35" name="Google Shape;199;p14">
            <a:extLst>
              <a:ext uri="{FF2B5EF4-FFF2-40B4-BE49-F238E27FC236}">
                <a16:creationId xmlns:a16="http://schemas.microsoft.com/office/drawing/2014/main" id="{5F2737E7-B0BE-7230-E0C8-C3CDDC0E9F8C}"/>
              </a:ext>
            </a:extLst>
          </p:cNvPr>
          <p:cNvCxnSpPr>
            <a:cxnSpLocks/>
            <a:stCxn id="7" idx="2"/>
            <a:endCxn id="25" idx="0"/>
          </p:cNvCxnSpPr>
          <p:nvPr/>
        </p:nvCxnSpPr>
        <p:spPr>
          <a:xfrm>
            <a:off x="6052628" y="1657949"/>
            <a:ext cx="4542278" cy="709325"/>
          </a:xfrm>
          <a:prstGeom prst="straightConnector1">
            <a:avLst/>
          </a:prstGeom>
          <a:noFill/>
          <a:ln w="28575" cap="flat" cmpd="sng">
            <a:solidFill>
              <a:srgbClr val="FF9933"/>
            </a:solidFill>
            <a:prstDash val="solid"/>
            <a:round/>
            <a:headEnd type="none" w="sm" len="sm"/>
            <a:tailEnd type="triangle" w="med" len="med"/>
          </a:ln>
        </p:spPr>
      </p:cxnSp>
    </p:spTree>
    <p:extLst>
      <p:ext uri="{BB962C8B-B14F-4D97-AF65-F5344CB8AC3E}">
        <p14:creationId xmlns:p14="http://schemas.microsoft.com/office/powerpoint/2010/main" val="3463662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10" presetClass="entr" presetSubtype="0"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par>
                                <p:cTn id="47" presetID="10" presetClass="entr" presetSubtype="0"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par>
                                <p:cTn id="53" presetID="10" presetClass="entr" presetSubtype="0" fill="hold"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4" grpId="0" animBg="1"/>
      <p:bldP spid="15" grpId="0" animBg="1"/>
      <p:bldP spid="16" grpId="0" animBg="1"/>
      <p:bldP spid="17" grpId="0" animBg="1"/>
      <p:bldP spid="23" grpId="0" animBg="1"/>
      <p:bldP spid="25" grpId="0" animBg="1"/>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98;p14">
            <a:extLst>
              <a:ext uri="{FF2B5EF4-FFF2-40B4-BE49-F238E27FC236}">
                <a16:creationId xmlns:a16="http://schemas.microsoft.com/office/drawing/2014/main" id="{3733B87A-6405-4851-D5E4-9F7E41718F9A}"/>
              </a:ext>
            </a:extLst>
          </p:cNvPr>
          <p:cNvSpPr/>
          <p:nvPr/>
        </p:nvSpPr>
        <p:spPr>
          <a:xfrm>
            <a:off x="3615093" y="708876"/>
            <a:ext cx="4875069" cy="949073"/>
          </a:xfrm>
          <a:prstGeom prst="roundRect">
            <a:avLst>
              <a:gd name="adj" fmla="val 16667"/>
            </a:avLst>
          </a:prstGeom>
          <a:solidFill>
            <a:schemeClr val="accent2">
              <a:lumMod val="40000"/>
              <a:lumOff val="60000"/>
            </a:schemeClr>
          </a:solidFill>
          <a:ln w="25400" cap="flat" cmpd="sng">
            <a:solidFill>
              <a:schemeClr val="accent2">
                <a:lumMod val="75000"/>
              </a:schemeClr>
            </a:solidFill>
            <a:prstDash val="solid"/>
            <a:round/>
            <a:headEnd type="none" w="sm" len="sm"/>
            <a:tailEnd type="none" w="sm" len="sm"/>
          </a:ln>
        </p:spPr>
        <p:txBody>
          <a:bodyPr spcFirstLastPara="1" wrap="square" lIns="60950" tIns="30467" rIns="60950" bIns="30467" anchor="ctr" anchorCtr="0">
            <a:noAutofit/>
          </a:bodyPr>
          <a:lstStyle/>
          <a:p>
            <a:pPr algn="ctr"/>
            <a:r>
              <a:rPr lang="en-US" sz="2400" b="1" i="1" dirty="0" err="1">
                <a:solidFill>
                  <a:schemeClr val="accent2">
                    <a:lumMod val="50000"/>
                  </a:schemeClr>
                </a:solidFill>
                <a:latin typeface="UTM Avo" panose="02040603050506020204" pitchFamily="18" charset="0"/>
                <a:sym typeface="Times New Roman"/>
              </a:rPr>
              <a:t>Điền</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các</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quyền</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vào</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nhóm</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quyền</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trẻ</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em</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tương</a:t>
            </a:r>
            <a:r>
              <a:rPr lang="en-US" sz="2400" b="1" i="1" dirty="0">
                <a:solidFill>
                  <a:schemeClr val="accent2">
                    <a:lumMod val="50000"/>
                  </a:schemeClr>
                </a:solidFill>
                <a:latin typeface="UTM Avo" panose="02040603050506020204" pitchFamily="18" charset="0"/>
                <a:sym typeface="Times New Roman"/>
              </a:rPr>
              <a:t> </a:t>
            </a:r>
            <a:r>
              <a:rPr lang="en-US" sz="2400" b="1" i="1" dirty="0" err="1">
                <a:solidFill>
                  <a:schemeClr val="accent2">
                    <a:lumMod val="50000"/>
                  </a:schemeClr>
                </a:solidFill>
                <a:latin typeface="UTM Avo" panose="02040603050506020204" pitchFamily="18" charset="0"/>
                <a:sym typeface="Times New Roman"/>
              </a:rPr>
              <a:t>ứng</a:t>
            </a:r>
            <a:endParaRPr sz="2400" b="1" i="1" dirty="0">
              <a:solidFill>
                <a:schemeClr val="accent2">
                  <a:lumMod val="50000"/>
                </a:schemeClr>
              </a:solidFill>
              <a:latin typeface="UTM Avo" panose="02040603050506020204" pitchFamily="18" charset="0"/>
              <a:sym typeface="Times New Roman"/>
            </a:endParaRPr>
          </a:p>
        </p:txBody>
      </p:sp>
      <p:cxnSp>
        <p:nvCxnSpPr>
          <p:cNvPr id="10" name="Google Shape;199;p14">
            <a:extLst>
              <a:ext uri="{FF2B5EF4-FFF2-40B4-BE49-F238E27FC236}">
                <a16:creationId xmlns:a16="http://schemas.microsoft.com/office/drawing/2014/main" id="{05966456-7232-D0FD-BCA5-D9FE6906F482}"/>
              </a:ext>
            </a:extLst>
          </p:cNvPr>
          <p:cNvCxnSpPr>
            <a:cxnSpLocks/>
            <a:stCxn id="7" idx="2"/>
            <a:endCxn id="23" idx="0"/>
          </p:cNvCxnSpPr>
          <p:nvPr/>
        </p:nvCxnSpPr>
        <p:spPr>
          <a:xfrm>
            <a:off x="6052628" y="1657949"/>
            <a:ext cx="1559069" cy="709325"/>
          </a:xfrm>
          <a:prstGeom prst="straightConnector1">
            <a:avLst/>
          </a:prstGeom>
          <a:noFill/>
          <a:ln w="28575" cap="flat" cmpd="sng">
            <a:solidFill>
              <a:srgbClr val="FF9933"/>
            </a:solidFill>
            <a:prstDash val="solid"/>
            <a:round/>
            <a:headEnd type="none" w="sm" len="sm"/>
            <a:tailEnd type="triangle" w="med" len="med"/>
          </a:ln>
        </p:spPr>
      </p:cxnSp>
      <p:sp>
        <p:nvSpPr>
          <p:cNvPr id="13" name="Google Shape;200;p14">
            <a:extLst>
              <a:ext uri="{FF2B5EF4-FFF2-40B4-BE49-F238E27FC236}">
                <a16:creationId xmlns:a16="http://schemas.microsoft.com/office/drawing/2014/main" id="{D3A823B9-FF7C-F286-D364-28C3A1C955F3}"/>
              </a:ext>
            </a:extLst>
          </p:cNvPr>
          <p:cNvSpPr/>
          <p:nvPr/>
        </p:nvSpPr>
        <p:spPr>
          <a:xfrm>
            <a:off x="380316" y="2367274"/>
            <a:ext cx="2451870" cy="934069"/>
          </a:xfrm>
          <a:prstGeom prst="roundRect">
            <a:avLst>
              <a:gd name="adj" fmla="val 16667"/>
            </a:avLst>
          </a:prstGeom>
          <a:solidFill>
            <a:schemeClr val="accent2">
              <a:lumMod val="20000"/>
              <a:lumOff val="80000"/>
            </a:schemeClr>
          </a:solidFill>
          <a:ln w="25400" cap="flat" cmpd="sng">
            <a:solidFill>
              <a:schemeClr val="accent2">
                <a:lumMod val="75000"/>
              </a:schemeClr>
            </a:solidFill>
            <a:prstDash val="solid"/>
            <a:round/>
            <a:headEnd type="none" w="sm" len="sm"/>
            <a:tailEnd type="none" w="sm" len="sm"/>
          </a:ln>
        </p:spPr>
        <p:txBody>
          <a:bodyPr spcFirstLastPara="1" wrap="square" lIns="60950" tIns="30467" rIns="60950" bIns="30467" anchor="ctr" anchorCtr="0">
            <a:noAutofit/>
          </a:bodyPr>
          <a:lstStyle/>
          <a:p>
            <a:pPr algn="ctr"/>
            <a:r>
              <a:rPr lang="en-US" sz="2000" b="1" i="1" dirty="0" err="1">
                <a:solidFill>
                  <a:schemeClr val="accent2"/>
                </a:solidFill>
                <a:latin typeface="UTM Avo" panose="02040603050506020204" pitchFamily="18" charset="0"/>
              </a:rPr>
              <a:t>Nhóm</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quyền</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được</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sống</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còn</a:t>
            </a:r>
            <a:r>
              <a:rPr lang="en-US" sz="2000" b="1" i="1" dirty="0">
                <a:solidFill>
                  <a:schemeClr val="accent2"/>
                </a:solidFill>
                <a:latin typeface="UTM Avo" panose="02040603050506020204" pitchFamily="18" charset="0"/>
              </a:rPr>
              <a:t>: </a:t>
            </a:r>
            <a:endParaRPr sz="2000" dirty="0">
              <a:solidFill>
                <a:schemeClr val="accent2"/>
              </a:solidFill>
              <a:latin typeface="UTM Avo" panose="02040603050506020204" pitchFamily="18" charset="0"/>
            </a:endParaRPr>
          </a:p>
        </p:txBody>
      </p:sp>
      <p:sp>
        <p:nvSpPr>
          <p:cNvPr id="14" name="Google Shape;201;p14">
            <a:extLst>
              <a:ext uri="{FF2B5EF4-FFF2-40B4-BE49-F238E27FC236}">
                <a16:creationId xmlns:a16="http://schemas.microsoft.com/office/drawing/2014/main" id="{D4F12544-7962-6B41-D17E-7E739FEB75FF}"/>
              </a:ext>
            </a:extLst>
          </p:cNvPr>
          <p:cNvSpPr/>
          <p:nvPr/>
        </p:nvSpPr>
        <p:spPr>
          <a:xfrm>
            <a:off x="3403192" y="2331699"/>
            <a:ext cx="2450592" cy="949073"/>
          </a:xfrm>
          <a:prstGeom prst="roundRect">
            <a:avLst>
              <a:gd name="adj" fmla="val 16667"/>
            </a:avLst>
          </a:prstGeom>
          <a:solidFill>
            <a:schemeClr val="accent2">
              <a:lumMod val="20000"/>
              <a:lumOff val="80000"/>
            </a:schemeClr>
          </a:solidFill>
          <a:ln w="25400" cap="flat" cmpd="sng">
            <a:solidFill>
              <a:schemeClr val="accent2">
                <a:lumMod val="75000"/>
              </a:scheme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60950" tIns="30467" rIns="60950" bIns="30467" anchor="ctr" anchorCtr="0">
            <a:noAutofit/>
          </a:bodyPr>
          <a:lstStyle/>
          <a:p>
            <a:pPr algn="ctr"/>
            <a:r>
              <a:rPr lang="en-US" sz="2000" b="1" i="1" dirty="0" err="1">
                <a:solidFill>
                  <a:schemeClr val="accent2"/>
                </a:solidFill>
                <a:latin typeface="UTM Avo" panose="02040603050506020204" pitchFamily="18" charset="0"/>
              </a:rPr>
              <a:t>Nhóm</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quyền</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được</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bảo</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vệ</a:t>
            </a:r>
            <a:r>
              <a:rPr lang="en-US" sz="2000" b="1" i="1" dirty="0">
                <a:solidFill>
                  <a:schemeClr val="accent2"/>
                </a:solidFill>
                <a:latin typeface="UTM Avo" panose="02040603050506020204" pitchFamily="18" charset="0"/>
              </a:rPr>
              <a:t>:</a:t>
            </a:r>
            <a:endParaRPr sz="2000" dirty="0">
              <a:solidFill>
                <a:schemeClr val="accent2"/>
              </a:solidFill>
              <a:latin typeface="UTM Avo" panose="02040603050506020204" pitchFamily="18" charset="0"/>
            </a:endParaRPr>
          </a:p>
        </p:txBody>
      </p:sp>
      <p:sp>
        <p:nvSpPr>
          <p:cNvPr id="15" name="Google Shape;202;p14">
            <a:extLst>
              <a:ext uri="{FF2B5EF4-FFF2-40B4-BE49-F238E27FC236}">
                <a16:creationId xmlns:a16="http://schemas.microsoft.com/office/drawing/2014/main" id="{DA87D07C-F3FA-37AE-DBDD-E3BBDD996048}"/>
              </a:ext>
            </a:extLst>
          </p:cNvPr>
          <p:cNvSpPr/>
          <p:nvPr/>
        </p:nvSpPr>
        <p:spPr>
          <a:xfrm>
            <a:off x="133572" y="3644900"/>
            <a:ext cx="2945359" cy="3124200"/>
          </a:xfrm>
          <a:prstGeom prst="rect">
            <a:avLst/>
          </a:prstGeom>
          <a:solidFill>
            <a:schemeClr val="accent2">
              <a:lumMod val="20000"/>
              <a:lumOff val="80000"/>
            </a:schemeClr>
          </a:solidFill>
          <a:ln w="25400" cap="flat" cmpd="sng">
            <a:solidFill>
              <a:schemeClr val="accent2">
                <a:lumMod val="75000"/>
              </a:schemeClr>
            </a:solidFill>
            <a:prstDash val="solid"/>
            <a:round/>
            <a:headEnd type="none" w="sm" len="sm"/>
            <a:tailEnd type="none" w="sm" len="sm"/>
          </a:ln>
        </p:spPr>
        <p:txBody>
          <a:bodyPr spcFirstLastPara="1" wrap="square" lIns="60950" tIns="30467" rIns="60950" bIns="30467" anchor="ctr" anchorCtr="0">
            <a:noAutofit/>
          </a:bodyPr>
          <a:lstStyle/>
          <a:p>
            <a:pPr algn="just"/>
            <a:r>
              <a:rPr lang="vi-VN" sz="2000" dirty="0">
                <a:solidFill>
                  <a:schemeClr val="tx1"/>
                </a:solidFill>
                <a:latin typeface="UTM Avo" panose="02040603050506020204" pitchFamily="18" charset="0"/>
                <a:ea typeface="Times New Roman"/>
                <a:cs typeface="Times New Roman"/>
                <a:sym typeface="Times New Roman"/>
              </a:rPr>
              <a:t>Được khai sinh, được bảo vệ tính mạng, được chăm sóc tốt nhất về sức khỏe, được sống chung với cha mẹ, được ưu tiên tiếp cận và sử dụng dịch vụ</a:t>
            </a:r>
            <a:r>
              <a:rPr lang="en-US" sz="2000" dirty="0">
                <a:solidFill>
                  <a:schemeClr val="tx1"/>
                </a:solidFill>
                <a:latin typeface="UTM Avo" panose="02040603050506020204" pitchFamily="18" charset="0"/>
                <a:ea typeface="Times New Roman"/>
                <a:cs typeface="Times New Roman"/>
                <a:sym typeface="Times New Roman"/>
              </a:rPr>
              <a:t> </a:t>
            </a:r>
            <a:r>
              <a:rPr lang="vi-VN" sz="2000" dirty="0">
                <a:solidFill>
                  <a:schemeClr val="tx1"/>
                </a:solidFill>
                <a:latin typeface="UTM Avo" panose="02040603050506020204" pitchFamily="18" charset="0"/>
                <a:ea typeface="Times New Roman"/>
                <a:cs typeface="Times New Roman"/>
                <a:sym typeface="Times New Roman"/>
              </a:rPr>
              <a:t>phòng bệnh, khám bệnh, chữa bệnh.</a:t>
            </a:r>
          </a:p>
        </p:txBody>
      </p:sp>
      <p:sp>
        <p:nvSpPr>
          <p:cNvPr id="16" name="Google Shape;203;p14">
            <a:extLst>
              <a:ext uri="{FF2B5EF4-FFF2-40B4-BE49-F238E27FC236}">
                <a16:creationId xmlns:a16="http://schemas.microsoft.com/office/drawing/2014/main" id="{783D1E55-5102-7722-AA3A-2E98561C5047}"/>
              </a:ext>
            </a:extLst>
          </p:cNvPr>
          <p:cNvSpPr/>
          <p:nvPr/>
        </p:nvSpPr>
        <p:spPr>
          <a:xfrm>
            <a:off x="3190556" y="3644900"/>
            <a:ext cx="2862072" cy="3124200"/>
          </a:xfrm>
          <a:prstGeom prst="rect">
            <a:avLst/>
          </a:prstGeom>
          <a:solidFill>
            <a:schemeClr val="accent2">
              <a:lumMod val="20000"/>
              <a:lumOff val="80000"/>
            </a:schemeClr>
          </a:solidFill>
          <a:ln w="25400" cap="flat" cmpd="sng">
            <a:solidFill>
              <a:schemeClr val="accent2">
                <a:lumMod val="75000"/>
              </a:schemeClr>
            </a:solidFill>
            <a:prstDash val="solid"/>
            <a:round/>
            <a:headEnd type="none" w="sm" len="sm"/>
            <a:tailEnd type="none" w="sm" len="sm"/>
          </a:ln>
        </p:spPr>
        <p:txBody>
          <a:bodyPr spcFirstLastPara="1" wrap="square" lIns="60950" tIns="30467" rIns="60950" bIns="30467" anchor="ctr" anchorCtr="0">
            <a:noAutofit/>
          </a:bodyPr>
          <a:lstStyle/>
          <a:p>
            <a:pPr algn="just"/>
            <a:r>
              <a:rPr lang="vi-VN" sz="2000" dirty="0">
                <a:solidFill>
                  <a:schemeClr val="tx1"/>
                </a:solidFill>
                <a:latin typeface="UTM Avo" panose="02040603050506020204" pitchFamily="18" charset="0"/>
                <a:ea typeface="Times New Roman"/>
                <a:cs typeface="Times New Roman"/>
                <a:sym typeface="Times New Roman"/>
              </a:rPr>
              <a:t>Được bảo vệ dưới mọi hình thức để không bị bạo lực, bỏ rơi,</a:t>
            </a:r>
            <a:r>
              <a:rPr lang="en-US" sz="2000" dirty="0">
                <a:solidFill>
                  <a:schemeClr val="tx1"/>
                </a:solidFill>
                <a:latin typeface="UTM Avo" panose="02040603050506020204" pitchFamily="18" charset="0"/>
                <a:ea typeface="Times New Roman"/>
                <a:cs typeface="Times New Roman"/>
                <a:sym typeface="Times New Roman"/>
              </a:rPr>
              <a:t> </a:t>
            </a:r>
            <a:r>
              <a:rPr lang="vi-VN" sz="2000" dirty="0">
                <a:solidFill>
                  <a:schemeClr val="tx1"/>
                </a:solidFill>
                <a:latin typeface="UTM Avo" panose="02040603050506020204" pitchFamily="18" charset="0"/>
                <a:ea typeface="Times New Roman"/>
                <a:cs typeface="Times New Roman"/>
                <a:sym typeface="Times New Roman"/>
              </a:rPr>
              <a:t>bỏ mặc, bị bóc lột và xâm hại là tổn hại đến sự phát triển toàn diện của trẻ.</a:t>
            </a:r>
          </a:p>
        </p:txBody>
      </p:sp>
      <p:sp>
        <p:nvSpPr>
          <p:cNvPr id="17" name="Google Shape;204;p14">
            <a:extLst>
              <a:ext uri="{FF2B5EF4-FFF2-40B4-BE49-F238E27FC236}">
                <a16:creationId xmlns:a16="http://schemas.microsoft.com/office/drawing/2014/main" id="{0FEDD6A6-26E3-9018-A540-24887F6E21FB}"/>
              </a:ext>
            </a:extLst>
          </p:cNvPr>
          <p:cNvSpPr/>
          <p:nvPr/>
        </p:nvSpPr>
        <p:spPr>
          <a:xfrm>
            <a:off x="6190174" y="3644900"/>
            <a:ext cx="2862072" cy="3124200"/>
          </a:xfrm>
          <a:prstGeom prst="rect">
            <a:avLst/>
          </a:prstGeom>
          <a:solidFill>
            <a:schemeClr val="accent2">
              <a:lumMod val="20000"/>
              <a:lumOff val="80000"/>
            </a:schemeClr>
          </a:solidFill>
          <a:ln w="25400" cap="flat" cmpd="sng">
            <a:solidFill>
              <a:schemeClr val="accent2">
                <a:lumMod val="75000"/>
              </a:schemeClr>
            </a:solidFill>
            <a:prstDash val="solid"/>
            <a:round/>
            <a:headEnd type="none" w="sm" len="sm"/>
            <a:tailEnd type="none" w="sm" len="sm"/>
          </a:ln>
        </p:spPr>
        <p:txBody>
          <a:bodyPr spcFirstLastPara="1" wrap="square" lIns="60950" tIns="30467" rIns="60950" bIns="30467" anchor="ctr" anchorCtr="0">
            <a:noAutofit/>
          </a:bodyPr>
          <a:lstStyle/>
          <a:p>
            <a:pPr algn="just"/>
            <a:r>
              <a:rPr lang="vi-VN" sz="2000" dirty="0">
                <a:solidFill>
                  <a:schemeClr val="tx1"/>
                </a:solidFill>
                <a:latin typeface="UTM Avo" panose="02040603050506020204" pitchFamily="18" charset="0"/>
                <a:ea typeface="Times New Roman"/>
                <a:cs typeface="Times New Roman"/>
                <a:sym typeface="Times New Roman"/>
              </a:rPr>
              <a:t>Quyền học tập, vui chơi, giải trí, tham gia các hoạt động văn hóa, văn nghệ</a:t>
            </a:r>
            <a:r>
              <a:rPr lang="en-US" sz="2000" dirty="0">
                <a:solidFill>
                  <a:schemeClr val="tx1"/>
                </a:solidFill>
                <a:latin typeface="UTM Avo" panose="02040603050506020204" pitchFamily="18" charset="0"/>
                <a:ea typeface="Times New Roman"/>
                <a:cs typeface="Times New Roman"/>
                <a:sym typeface="Times New Roman"/>
              </a:rPr>
              <a:t>.</a:t>
            </a:r>
            <a:endParaRPr lang="vi-VN" sz="2000" dirty="0">
              <a:solidFill>
                <a:schemeClr val="tx1"/>
              </a:solidFill>
              <a:latin typeface="UTM Avo" panose="02040603050506020204" pitchFamily="18" charset="0"/>
              <a:ea typeface="Times New Roman"/>
              <a:cs typeface="Times New Roman"/>
              <a:sym typeface="Times New Roman"/>
            </a:endParaRPr>
          </a:p>
        </p:txBody>
      </p:sp>
      <p:cxnSp>
        <p:nvCxnSpPr>
          <p:cNvPr id="18" name="Google Shape;205;p14">
            <a:extLst>
              <a:ext uri="{FF2B5EF4-FFF2-40B4-BE49-F238E27FC236}">
                <a16:creationId xmlns:a16="http://schemas.microsoft.com/office/drawing/2014/main" id="{0E1F6380-25AD-66AD-06CE-1640AC85A892}"/>
              </a:ext>
            </a:extLst>
          </p:cNvPr>
          <p:cNvCxnSpPr>
            <a:cxnSpLocks/>
            <a:stCxn id="7" idx="2"/>
            <a:endCxn id="13" idx="0"/>
          </p:cNvCxnSpPr>
          <p:nvPr/>
        </p:nvCxnSpPr>
        <p:spPr>
          <a:xfrm flipH="1">
            <a:off x="1606251" y="1657949"/>
            <a:ext cx="4446377" cy="709325"/>
          </a:xfrm>
          <a:prstGeom prst="straightConnector1">
            <a:avLst/>
          </a:prstGeom>
          <a:noFill/>
          <a:ln w="28575" cap="flat" cmpd="sng">
            <a:solidFill>
              <a:srgbClr val="FF9933"/>
            </a:solidFill>
            <a:prstDash val="solid"/>
            <a:round/>
            <a:headEnd type="none" w="sm" len="sm"/>
            <a:tailEnd type="triangle" w="med" len="med"/>
          </a:ln>
        </p:spPr>
      </p:cxnSp>
      <p:cxnSp>
        <p:nvCxnSpPr>
          <p:cNvPr id="19" name="Google Shape;206;p14">
            <a:extLst>
              <a:ext uri="{FF2B5EF4-FFF2-40B4-BE49-F238E27FC236}">
                <a16:creationId xmlns:a16="http://schemas.microsoft.com/office/drawing/2014/main" id="{25F403F2-FA02-A39E-6770-601D554F9508}"/>
              </a:ext>
            </a:extLst>
          </p:cNvPr>
          <p:cNvCxnSpPr>
            <a:cxnSpLocks/>
            <a:stCxn id="7" idx="2"/>
            <a:endCxn id="14" idx="0"/>
          </p:cNvCxnSpPr>
          <p:nvPr/>
        </p:nvCxnSpPr>
        <p:spPr>
          <a:xfrm flipH="1">
            <a:off x="4628488" y="1657949"/>
            <a:ext cx="1424140" cy="673750"/>
          </a:xfrm>
          <a:prstGeom prst="straightConnector1">
            <a:avLst/>
          </a:prstGeom>
          <a:noFill/>
          <a:ln w="28575" cap="flat" cmpd="sng">
            <a:solidFill>
              <a:srgbClr val="FF9933"/>
            </a:solidFill>
            <a:prstDash val="solid"/>
            <a:round/>
            <a:headEnd type="none" w="sm" len="sm"/>
            <a:tailEnd type="triangle" w="med" len="med"/>
          </a:ln>
        </p:spPr>
      </p:cxnSp>
      <p:cxnSp>
        <p:nvCxnSpPr>
          <p:cNvPr id="20" name="Google Shape;207;p14">
            <a:extLst>
              <a:ext uri="{FF2B5EF4-FFF2-40B4-BE49-F238E27FC236}">
                <a16:creationId xmlns:a16="http://schemas.microsoft.com/office/drawing/2014/main" id="{6CE9263E-6416-CEA1-2DE5-1B66AD71CB01}"/>
              </a:ext>
            </a:extLst>
          </p:cNvPr>
          <p:cNvCxnSpPr>
            <a:cxnSpLocks/>
            <a:stCxn id="13" idx="2"/>
            <a:endCxn id="15" idx="0"/>
          </p:cNvCxnSpPr>
          <p:nvPr/>
        </p:nvCxnSpPr>
        <p:spPr>
          <a:xfrm>
            <a:off x="1606251" y="3301343"/>
            <a:ext cx="1" cy="343557"/>
          </a:xfrm>
          <a:prstGeom prst="straightConnector1">
            <a:avLst/>
          </a:prstGeom>
          <a:noFill/>
          <a:ln w="28575" cap="flat" cmpd="sng">
            <a:solidFill>
              <a:srgbClr val="C0504D"/>
            </a:solidFill>
            <a:prstDash val="dash"/>
            <a:round/>
            <a:headEnd type="none" w="sm" len="sm"/>
            <a:tailEnd type="none" w="sm" len="sm"/>
          </a:ln>
        </p:spPr>
      </p:cxnSp>
      <p:cxnSp>
        <p:nvCxnSpPr>
          <p:cNvPr id="21" name="Google Shape;208;p14">
            <a:extLst>
              <a:ext uri="{FF2B5EF4-FFF2-40B4-BE49-F238E27FC236}">
                <a16:creationId xmlns:a16="http://schemas.microsoft.com/office/drawing/2014/main" id="{B49E6199-104E-FCD7-D382-666732EF6665}"/>
              </a:ext>
            </a:extLst>
          </p:cNvPr>
          <p:cNvCxnSpPr>
            <a:cxnSpLocks/>
            <a:stCxn id="14" idx="2"/>
            <a:endCxn id="16" idx="0"/>
          </p:cNvCxnSpPr>
          <p:nvPr/>
        </p:nvCxnSpPr>
        <p:spPr>
          <a:xfrm flipH="1">
            <a:off x="4621592" y="3280772"/>
            <a:ext cx="6896" cy="364128"/>
          </a:xfrm>
          <a:prstGeom prst="straightConnector1">
            <a:avLst/>
          </a:prstGeom>
          <a:noFill/>
          <a:ln w="28575" cap="flat" cmpd="sng">
            <a:solidFill>
              <a:srgbClr val="C0504D"/>
            </a:solidFill>
            <a:prstDash val="dash"/>
            <a:round/>
            <a:headEnd type="none" w="sm" len="sm"/>
            <a:tailEnd type="none" w="sm" len="sm"/>
          </a:ln>
        </p:spPr>
      </p:cxnSp>
      <p:cxnSp>
        <p:nvCxnSpPr>
          <p:cNvPr id="22" name="Google Shape;209;p14">
            <a:extLst>
              <a:ext uri="{FF2B5EF4-FFF2-40B4-BE49-F238E27FC236}">
                <a16:creationId xmlns:a16="http://schemas.microsoft.com/office/drawing/2014/main" id="{60454A25-EC77-2618-B928-6EC2640C31EA}"/>
              </a:ext>
            </a:extLst>
          </p:cNvPr>
          <p:cNvCxnSpPr>
            <a:cxnSpLocks/>
            <a:stCxn id="23" idx="2"/>
            <a:endCxn id="17" idx="0"/>
          </p:cNvCxnSpPr>
          <p:nvPr/>
        </p:nvCxnSpPr>
        <p:spPr>
          <a:xfrm>
            <a:off x="7611697" y="3280772"/>
            <a:ext cx="9513" cy="364128"/>
          </a:xfrm>
          <a:prstGeom prst="straightConnector1">
            <a:avLst/>
          </a:prstGeom>
          <a:noFill/>
          <a:ln w="28575" cap="flat" cmpd="sng">
            <a:solidFill>
              <a:srgbClr val="C0504D"/>
            </a:solidFill>
            <a:prstDash val="dash"/>
            <a:round/>
            <a:headEnd type="none" w="sm" len="sm"/>
            <a:tailEnd type="none" w="sm" len="sm"/>
          </a:ln>
        </p:spPr>
      </p:cxnSp>
      <p:sp>
        <p:nvSpPr>
          <p:cNvPr id="23" name="Google Shape;210;p14">
            <a:extLst>
              <a:ext uri="{FF2B5EF4-FFF2-40B4-BE49-F238E27FC236}">
                <a16:creationId xmlns:a16="http://schemas.microsoft.com/office/drawing/2014/main" id="{AFD6E35E-FF96-D880-E4F3-EC587214E13A}"/>
              </a:ext>
            </a:extLst>
          </p:cNvPr>
          <p:cNvSpPr/>
          <p:nvPr/>
        </p:nvSpPr>
        <p:spPr>
          <a:xfrm>
            <a:off x="6386401" y="2367274"/>
            <a:ext cx="2450592" cy="913498"/>
          </a:xfrm>
          <a:prstGeom prst="roundRect">
            <a:avLst>
              <a:gd name="adj" fmla="val 16667"/>
            </a:avLst>
          </a:prstGeom>
          <a:solidFill>
            <a:schemeClr val="accent2">
              <a:lumMod val="20000"/>
              <a:lumOff val="80000"/>
            </a:schemeClr>
          </a:solidFill>
          <a:ln w="25400" cap="flat" cmpd="sng">
            <a:solidFill>
              <a:schemeClr val="accent2">
                <a:lumMod val="75000"/>
              </a:scheme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60950" tIns="30467" rIns="60950" bIns="30467" anchor="ctr" anchorCtr="0">
            <a:noAutofit/>
          </a:bodyPr>
          <a:lstStyle/>
          <a:p>
            <a:pPr algn="ctr"/>
            <a:r>
              <a:rPr lang="en-US" sz="2000" b="1" i="1" dirty="0" err="1">
                <a:solidFill>
                  <a:schemeClr val="accent2"/>
                </a:solidFill>
                <a:latin typeface="UTM Avo" panose="02040603050506020204" pitchFamily="18" charset="0"/>
              </a:rPr>
              <a:t>Nhóm</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quyền</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được</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phát</a:t>
            </a:r>
            <a:r>
              <a:rPr lang="en-US" sz="2000" b="1" i="1" dirty="0">
                <a:solidFill>
                  <a:schemeClr val="accent2"/>
                </a:solidFill>
                <a:latin typeface="UTM Avo" panose="02040603050506020204" pitchFamily="18" charset="0"/>
              </a:rPr>
              <a:t> </a:t>
            </a:r>
            <a:r>
              <a:rPr lang="en-US" sz="2000" b="1" i="1" dirty="0" err="1">
                <a:solidFill>
                  <a:schemeClr val="accent2"/>
                </a:solidFill>
                <a:latin typeface="UTM Avo" panose="02040603050506020204" pitchFamily="18" charset="0"/>
              </a:rPr>
              <a:t>triển</a:t>
            </a:r>
            <a:endParaRPr sz="2000" dirty="0">
              <a:solidFill>
                <a:schemeClr val="accent2"/>
              </a:solidFill>
              <a:latin typeface="UTM Avo" panose="02040603050506020204" pitchFamily="18" charset="0"/>
            </a:endParaRPr>
          </a:p>
        </p:txBody>
      </p:sp>
      <p:sp>
        <p:nvSpPr>
          <p:cNvPr id="25" name="Google Shape;213;p14">
            <a:extLst>
              <a:ext uri="{FF2B5EF4-FFF2-40B4-BE49-F238E27FC236}">
                <a16:creationId xmlns:a16="http://schemas.microsoft.com/office/drawing/2014/main" id="{88DB45A5-3EF0-4F04-0983-E79119EF6F78}"/>
              </a:ext>
            </a:extLst>
          </p:cNvPr>
          <p:cNvSpPr/>
          <p:nvPr/>
        </p:nvSpPr>
        <p:spPr>
          <a:xfrm>
            <a:off x="9369610" y="2367274"/>
            <a:ext cx="2450592" cy="913498"/>
          </a:xfrm>
          <a:prstGeom prst="roundRect">
            <a:avLst>
              <a:gd name="adj" fmla="val 16667"/>
            </a:avLst>
          </a:prstGeom>
          <a:solidFill>
            <a:schemeClr val="accent2">
              <a:lumMod val="20000"/>
              <a:lumOff val="80000"/>
            </a:schemeClr>
          </a:solidFill>
          <a:ln w="25400" cap="flat" cmpd="sng">
            <a:solidFill>
              <a:schemeClr val="accent2">
                <a:lumMod val="75000"/>
              </a:schemeClr>
            </a:solidFill>
            <a:prstDash val="solid"/>
            <a:round/>
            <a:headEnd type="none" w="sm" len="sm"/>
            <a:tailEnd type="none" w="sm" len="sm"/>
          </a:ln>
          <a:effectLst>
            <a:outerShdw blurRad="50800" dist="38100" dir="2700000" algn="tl" rotWithShape="0">
              <a:srgbClr val="000000">
                <a:alpha val="40000"/>
              </a:srgbClr>
            </a:outerShdw>
          </a:effectLst>
        </p:spPr>
        <p:txBody>
          <a:bodyPr spcFirstLastPara="1" wrap="square" lIns="60950" tIns="30467" rIns="60950" bIns="30467" anchor="ctr" anchorCtr="0">
            <a:noAutofit/>
          </a:bodyPr>
          <a:lstStyle/>
          <a:p>
            <a:pPr algn="ctr"/>
            <a:r>
              <a:rPr lang="en-US" sz="2000" b="1" i="1" dirty="0" err="1">
                <a:solidFill>
                  <a:schemeClr val="accent2"/>
                </a:solidFill>
                <a:latin typeface="UTM Avo" panose="02040603050506020204" pitchFamily="18" charset="0"/>
                <a:sym typeface="Calibri"/>
              </a:rPr>
              <a:t>Nhóm</a:t>
            </a:r>
            <a:r>
              <a:rPr lang="en-US" sz="2000" b="1" i="1" dirty="0">
                <a:solidFill>
                  <a:schemeClr val="accent2"/>
                </a:solidFill>
                <a:latin typeface="UTM Avo" panose="02040603050506020204" pitchFamily="18" charset="0"/>
                <a:sym typeface="Calibri"/>
              </a:rPr>
              <a:t> </a:t>
            </a:r>
            <a:r>
              <a:rPr lang="en-US" sz="2000" b="1" i="1" dirty="0" err="1">
                <a:solidFill>
                  <a:schemeClr val="accent2"/>
                </a:solidFill>
                <a:latin typeface="UTM Avo" panose="02040603050506020204" pitchFamily="18" charset="0"/>
                <a:sym typeface="Calibri"/>
              </a:rPr>
              <a:t>quyền</a:t>
            </a:r>
            <a:r>
              <a:rPr lang="en-US" sz="2000" b="1" i="1" dirty="0">
                <a:solidFill>
                  <a:schemeClr val="accent2"/>
                </a:solidFill>
                <a:latin typeface="UTM Avo" panose="02040603050506020204" pitchFamily="18" charset="0"/>
                <a:sym typeface="Calibri"/>
              </a:rPr>
              <a:t> </a:t>
            </a:r>
            <a:r>
              <a:rPr lang="en-US" sz="2000" b="1" i="1" dirty="0" err="1">
                <a:solidFill>
                  <a:schemeClr val="accent2"/>
                </a:solidFill>
                <a:latin typeface="UTM Avo" panose="02040603050506020204" pitchFamily="18" charset="0"/>
                <a:sym typeface="Calibri"/>
              </a:rPr>
              <a:t>được</a:t>
            </a:r>
            <a:r>
              <a:rPr lang="en-US" sz="2000" b="1" i="1" dirty="0">
                <a:solidFill>
                  <a:schemeClr val="accent2"/>
                </a:solidFill>
                <a:latin typeface="UTM Avo" panose="02040603050506020204" pitchFamily="18" charset="0"/>
                <a:sym typeface="Calibri"/>
              </a:rPr>
              <a:t> </a:t>
            </a:r>
            <a:r>
              <a:rPr lang="en-US" sz="2000" b="1" i="1" dirty="0" err="1">
                <a:solidFill>
                  <a:schemeClr val="accent2"/>
                </a:solidFill>
                <a:latin typeface="UTM Avo" panose="02040603050506020204" pitchFamily="18" charset="0"/>
                <a:sym typeface="Calibri"/>
              </a:rPr>
              <a:t>tham</a:t>
            </a:r>
            <a:r>
              <a:rPr lang="en-US" sz="2000" b="1" i="1" dirty="0">
                <a:solidFill>
                  <a:schemeClr val="accent2"/>
                </a:solidFill>
                <a:latin typeface="UTM Avo" panose="02040603050506020204" pitchFamily="18" charset="0"/>
                <a:sym typeface="Calibri"/>
              </a:rPr>
              <a:t> </a:t>
            </a:r>
            <a:r>
              <a:rPr lang="en-US" sz="2000" b="1" i="1" dirty="0" err="1">
                <a:solidFill>
                  <a:schemeClr val="accent2"/>
                </a:solidFill>
                <a:latin typeface="UTM Avo" panose="02040603050506020204" pitchFamily="18" charset="0"/>
                <a:sym typeface="Calibri"/>
              </a:rPr>
              <a:t>gia</a:t>
            </a:r>
            <a:endParaRPr sz="2000" b="1" i="1" dirty="0">
              <a:solidFill>
                <a:schemeClr val="accent2"/>
              </a:solidFill>
              <a:latin typeface="UTM Avo" panose="02040603050506020204" pitchFamily="18" charset="0"/>
              <a:sym typeface="Calibri"/>
            </a:endParaRPr>
          </a:p>
        </p:txBody>
      </p:sp>
      <p:cxnSp>
        <p:nvCxnSpPr>
          <p:cNvPr id="27" name="Google Shape;215;p14">
            <a:extLst>
              <a:ext uri="{FF2B5EF4-FFF2-40B4-BE49-F238E27FC236}">
                <a16:creationId xmlns:a16="http://schemas.microsoft.com/office/drawing/2014/main" id="{BF39DE12-BB7F-4216-ED3C-E31DB2F13F6F}"/>
              </a:ext>
            </a:extLst>
          </p:cNvPr>
          <p:cNvCxnSpPr>
            <a:cxnSpLocks/>
            <a:stCxn id="25" idx="2"/>
            <a:endCxn id="29" idx="0"/>
          </p:cNvCxnSpPr>
          <p:nvPr/>
        </p:nvCxnSpPr>
        <p:spPr>
          <a:xfrm>
            <a:off x="10594906" y="3280772"/>
            <a:ext cx="0" cy="364128"/>
          </a:xfrm>
          <a:prstGeom prst="straightConnector1">
            <a:avLst/>
          </a:prstGeom>
          <a:noFill/>
          <a:ln w="28575" cap="flat" cmpd="sng">
            <a:solidFill>
              <a:srgbClr val="C0504D"/>
            </a:solidFill>
            <a:prstDash val="dash"/>
            <a:round/>
            <a:headEnd type="none" w="sm" len="sm"/>
            <a:tailEnd type="none" w="sm" len="sm"/>
          </a:ln>
        </p:spPr>
      </p:cxnSp>
      <p:sp>
        <p:nvSpPr>
          <p:cNvPr id="29" name="Google Shape;204;p14">
            <a:extLst>
              <a:ext uri="{FF2B5EF4-FFF2-40B4-BE49-F238E27FC236}">
                <a16:creationId xmlns:a16="http://schemas.microsoft.com/office/drawing/2014/main" id="{32656733-E7AA-897B-680F-7D524352C442}"/>
              </a:ext>
            </a:extLst>
          </p:cNvPr>
          <p:cNvSpPr/>
          <p:nvPr/>
        </p:nvSpPr>
        <p:spPr>
          <a:xfrm>
            <a:off x="9163870" y="3644900"/>
            <a:ext cx="2862072" cy="3124200"/>
          </a:xfrm>
          <a:prstGeom prst="rect">
            <a:avLst/>
          </a:prstGeom>
          <a:solidFill>
            <a:schemeClr val="accent2">
              <a:lumMod val="20000"/>
              <a:lumOff val="80000"/>
            </a:schemeClr>
          </a:solidFill>
          <a:ln w="25400" cap="flat" cmpd="sng">
            <a:solidFill>
              <a:schemeClr val="accent2">
                <a:lumMod val="75000"/>
              </a:schemeClr>
            </a:solidFill>
            <a:prstDash val="solid"/>
            <a:round/>
            <a:headEnd type="none" w="sm" len="sm"/>
            <a:tailEnd type="none" w="sm" len="sm"/>
          </a:ln>
        </p:spPr>
        <p:txBody>
          <a:bodyPr spcFirstLastPara="1" wrap="square" lIns="60950" tIns="30467" rIns="60950" bIns="30467" anchor="ctr" anchorCtr="0">
            <a:noAutofit/>
          </a:bodyPr>
          <a:lstStyle/>
          <a:p>
            <a:pPr algn="just"/>
            <a:r>
              <a:rPr lang="vi-VN" sz="2000" dirty="0">
                <a:solidFill>
                  <a:schemeClr val="tx1"/>
                </a:solidFill>
                <a:latin typeface="UTM Avo" panose="02040603050506020204" pitchFamily="18" charset="0"/>
                <a:ea typeface="Times New Roman"/>
                <a:cs typeface="Times New Roman"/>
                <a:sym typeface="Times New Roman"/>
              </a:rPr>
              <a:t>Được tiếp cận thông tin, tham gia các hoạt động xã hội, được bày tỏ ý kiến nguyện vọng về các vấn đề liên quan đến quyền trẻ em.</a:t>
            </a:r>
          </a:p>
        </p:txBody>
      </p:sp>
      <p:cxnSp>
        <p:nvCxnSpPr>
          <p:cNvPr id="35" name="Google Shape;199;p14">
            <a:extLst>
              <a:ext uri="{FF2B5EF4-FFF2-40B4-BE49-F238E27FC236}">
                <a16:creationId xmlns:a16="http://schemas.microsoft.com/office/drawing/2014/main" id="{5F2737E7-B0BE-7230-E0C8-C3CDDC0E9F8C}"/>
              </a:ext>
            </a:extLst>
          </p:cNvPr>
          <p:cNvCxnSpPr>
            <a:cxnSpLocks/>
            <a:stCxn id="7" idx="2"/>
            <a:endCxn id="25" idx="0"/>
          </p:cNvCxnSpPr>
          <p:nvPr/>
        </p:nvCxnSpPr>
        <p:spPr>
          <a:xfrm>
            <a:off x="6052628" y="1657949"/>
            <a:ext cx="4542278" cy="709325"/>
          </a:xfrm>
          <a:prstGeom prst="straightConnector1">
            <a:avLst/>
          </a:prstGeom>
          <a:noFill/>
          <a:ln w="28575" cap="flat" cmpd="sng">
            <a:solidFill>
              <a:srgbClr val="FF9933"/>
            </a:solidFill>
            <a:prstDash val="solid"/>
            <a:round/>
            <a:headEnd type="none" w="sm" len="sm"/>
            <a:tailEnd type="triangle" w="med" len="med"/>
          </a:ln>
        </p:spPr>
      </p:cxnSp>
    </p:spTree>
    <p:extLst>
      <p:ext uri="{BB962C8B-B14F-4D97-AF65-F5344CB8AC3E}">
        <p14:creationId xmlns:p14="http://schemas.microsoft.com/office/powerpoint/2010/main" val="4035308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F25C20F-098B-E16C-2EF0-5B26D09831F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69DAB275-E277-479A-4C65-677D5D3AE9E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0B141A51-17FC-77A5-8811-AB1BE0C99B8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https://o.remove.bg/downloads/6ac21482-645e-4987-b68f-f7493e904673/image-removebg-preview.png">
            <a:extLst>
              <a:ext uri="{FF2B5EF4-FFF2-40B4-BE49-F238E27FC236}">
                <a16:creationId xmlns:a16="http://schemas.microsoft.com/office/drawing/2014/main" id="{084D523F-5A4C-B9E8-218E-B483B80BCC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503" y="2462004"/>
            <a:ext cx="1116314" cy="10667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9D138D80-F18B-3A82-639A-6D791347B9D8}"/>
              </a:ext>
            </a:extLst>
          </p:cNvPr>
          <p:cNvSpPr/>
          <p:nvPr/>
        </p:nvSpPr>
        <p:spPr>
          <a:xfrm>
            <a:off x="3770616" y="2386783"/>
            <a:ext cx="6178287" cy="1227140"/>
          </a:xfrm>
          <a:prstGeom prst="roundRect">
            <a:avLst>
              <a:gd name="adj" fmla="val 41210"/>
            </a:avLst>
          </a:prstGeom>
          <a:solidFill>
            <a:srgbClr val="C55A11"/>
          </a:solidFill>
          <a:ln w="38100" cap="flat" cmpd="sng" algn="ctr">
            <a:solidFill>
              <a:srgbClr val="FCEFD5"/>
            </a:solidFill>
            <a:prstDash val="solid"/>
            <a:miter lim="800000"/>
          </a:ln>
          <a:effectLst>
            <a:outerShdw blurRad="50800" dist="38100" dir="2700000" algn="tl" rotWithShape="0">
              <a:prstClr val="black">
                <a:alpha val="40000"/>
              </a:prstClr>
            </a:outerShdw>
          </a:effectLst>
        </p:spPr>
        <p:txBody>
          <a:bodyPr rtlCol="0" anchor="ctr"/>
          <a:lstStyle/>
          <a:p>
            <a:pPr lvl="0" algn="ctr">
              <a:buClrTx/>
            </a:pPr>
            <a:r>
              <a:rPr lang="en-US" sz="2400" kern="120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Ôn tập lại các kiến thức đã học trong bài hôm nay</a:t>
            </a:r>
            <a:endParaRPr kumimoji="0" lang="en-US" sz="2400" b="1" i="0" u="none" strike="noStrike" kern="1200" cap="none" spc="0" normalizeH="0" baseline="0" noProof="0" dirty="0">
              <a:ln>
                <a:noFill/>
              </a:ln>
              <a:solidFill>
                <a:srgbClr val="FCEFD5"/>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4" name="TextBox 3">
            <a:extLst>
              <a:ext uri="{FF2B5EF4-FFF2-40B4-BE49-F238E27FC236}">
                <a16:creationId xmlns:a16="http://schemas.microsoft.com/office/drawing/2014/main" id="{791FE8E5-3F2E-A090-E9ED-7EAA503C816D}"/>
              </a:ext>
            </a:extLst>
          </p:cNvPr>
          <p:cNvSpPr txBox="1"/>
          <p:nvPr/>
        </p:nvSpPr>
        <p:spPr>
          <a:xfrm>
            <a:off x="3770616" y="3984028"/>
            <a:ext cx="6178287" cy="1228607"/>
          </a:xfrm>
          <a:prstGeom prst="roundRect">
            <a:avLst>
              <a:gd name="adj" fmla="val 37660"/>
            </a:avLst>
          </a:prstGeom>
          <a:solidFill>
            <a:srgbClr val="ED7D31">
              <a:lumMod val="75000"/>
            </a:srgbClr>
          </a:solidFill>
          <a:ln w="38100" cap="flat" cmpd="sng" algn="ctr">
            <a:solidFill>
              <a:srgbClr val="FCEFD5"/>
            </a:solidFill>
            <a:prstDash val="solid"/>
            <a:miter lim="800000"/>
          </a:ln>
          <a:effectLst>
            <a:outerShdw blurRad="50800" dist="38100" dir="5400000" algn="t" rotWithShape="0">
              <a:prstClr val="black">
                <a:alpha val="40000"/>
              </a:prstClr>
            </a:outerShdw>
          </a:effectLst>
        </p:spPr>
        <p:txBody>
          <a:bodyPr wrap="square" rtlCol="0" anchor="ctr">
            <a:spAutoFit/>
          </a:bodyPr>
          <a:lstStyle/>
          <a:p>
            <a:pPr lvl="0" algn="ctr" defTabSz="609539">
              <a:lnSpc>
                <a:spcPct val="125000"/>
              </a:lnSpc>
              <a:buClrTx/>
              <a:defRPr/>
            </a:pPr>
            <a:r>
              <a:rPr lang="vi-VN" sz="24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Chuẩn bị bài:</a:t>
            </a:r>
          </a:p>
          <a:p>
            <a:pPr lvl="0" algn="ctr" defTabSz="609539">
              <a:lnSpc>
                <a:spcPct val="125000"/>
              </a:lnSpc>
              <a:buClrTx/>
              <a:defRPr/>
            </a:pPr>
            <a:r>
              <a:rPr lang="pt-BR"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Bài 12: Quyền trẻ em (Tiết 2)</a:t>
            </a:r>
            <a:endParaRPr lang="vi-VN"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endParaRPr>
          </a:p>
        </p:txBody>
      </p:sp>
      <p:pic>
        <p:nvPicPr>
          <p:cNvPr id="5" name="Picture 2" descr="https://o.remove.bg/downloads/6ac21482-645e-4987-b68f-f7493e904673/image-removebg-preview.png">
            <a:extLst>
              <a:ext uri="{FF2B5EF4-FFF2-40B4-BE49-F238E27FC236}">
                <a16:creationId xmlns:a16="http://schemas.microsoft.com/office/drawing/2014/main" id="{78E7C8AE-7D25-426F-44F3-921D2805E1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9503" y="4145836"/>
            <a:ext cx="1116314" cy="1066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42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Tuần 30_Bài 11_Quyền và nghĩa vụ cơ bản của công dân</Template>
  <TotalTime>120</TotalTime>
  <Words>892</Words>
  <Application>Microsoft Office PowerPoint</Application>
  <PresentationFormat>Widescreen</PresentationFormat>
  <Paragraphs>74</Paragraphs>
  <Slides>21</Slides>
  <Notes>2</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21</vt:i4>
      </vt:variant>
    </vt:vector>
  </HeadingPairs>
  <TitlesOfParts>
    <vt:vector size="27" baseType="lpstr">
      <vt:lpstr>Calibri</vt:lpstr>
      <vt:lpstr>UTM Avo</vt:lpstr>
      <vt:lpstr>Arial</vt:lpstr>
      <vt:lpstr>Calibri Light</vt:lpstr>
      <vt:lpstr>2_Office Theme</vt:lpstr>
      <vt:lpstr>Office Theme</vt:lpstr>
      <vt:lpstr>Tuần 31 Bài 12: Quyền trẻ 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Tuần 31 Bài 11: Quyền và nghĩa vụ cơ bản của công dân</dc:title>
  <dc:creator>2114120010-CAO THỊ PHƯƠNG VINH</dc:creator>
  <cp:lastModifiedBy>OnePercent</cp:lastModifiedBy>
  <cp:revision>5</cp:revision>
  <dcterms:created xsi:type="dcterms:W3CDTF">2023-11-19T08:21:52Z</dcterms:created>
  <dcterms:modified xsi:type="dcterms:W3CDTF">2023-11-21T08:58:10Z</dcterms:modified>
</cp:coreProperties>
</file>