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Lst>
  <p:notesMasterIdLst>
    <p:notesMasterId r:id="rId25"/>
  </p:notesMasterIdLst>
  <p:sldIdLst>
    <p:sldId id="256" r:id="rId4"/>
    <p:sldId id="280" r:id="rId5"/>
    <p:sldId id="372" r:id="rId6"/>
    <p:sldId id="257" r:id="rId7"/>
    <p:sldId id="258" r:id="rId8"/>
    <p:sldId id="259" r:id="rId9"/>
    <p:sldId id="260" r:id="rId10"/>
    <p:sldId id="261" r:id="rId11"/>
    <p:sldId id="281" r:id="rId12"/>
    <p:sldId id="302" r:id="rId13"/>
    <p:sldId id="323" r:id="rId14"/>
    <p:sldId id="359" r:id="rId15"/>
    <p:sldId id="373" r:id="rId16"/>
    <p:sldId id="333" r:id="rId17"/>
    <p:sldId id="283" r:id="rId18"/>
    <p:sldId id="371" r:id="rId19"/>
    <p:sldId id="370" r:id="rId20"/>
    <p:sldId id="284" r:id="rId21"/>
    <p:sldId id="293" r:id="rId22"/>
    <p:sldId id="278" r:id="rId23"/>
    <p:sldId id="313"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BFAA9D"/>
    <a:srgbClr val="D5B3B3"/>
    <a:srgbClr val="FF9999"/>
    <a:srgbClr val="00CCC1"/>
    <a:srgbClr val="AAEEEA"/>
    <a:srgbClr val="1A1B1E"/>
    <a:srgbClr val="E10000"/>
    <a:srgbClr val="FFFAF7"/>
    <a:srgbClr val="FFD1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877" autoAdjust="0"/>
  </p:normalViewPr>
  <p:slideViewPr>
    <p:cSldViewPr snapToGrid="0">
      <p:cViewPr varScale="1">
        <p:scale>
          <a:sx n="105" d="100"/>
          <a:sy n="105"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21" Type="http://schemas.openxmlformats.org/officeDocument/2006/relationships/slide" Target="slides/slide18.xml"/><Relationship Id="rId34"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8" Type="http://customschemas.google.com/relationships/presentationmetadata" Target="metadata"/><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vào</a:t>
            </a:r>
            <a:r>
              <a:rPr lang="en-US" dirty="0"/>
              <a:t> Play </a:t>
            </a:r>
            <a:r>
              <a:rPr lang="en-US" dirty="0" err="1"/>
              <a:t>để</a:t>
            </a:r>
            <a:r>
              <a:rPr lang="en-US" dirty="0"/>
              <a:t> </a:t>
            </a:r>
            <a:r>
              <a:rPr lang="en-US" dirty="0" err="1"/>
              <a:t>chơi</a:t>
            </a:r>
            <a:r>
              <a:rPr lang="en-US" dirty="0"/>
              <a:t> game</a:t>
            </a:r>
          </a:p>
          <a:p>
            <a:r>
              <a:rPr lang="en-US" dirty="0" err="1"/>
              <a:t>Lưu</a:t>
            </a:r>
            <a:r>
              <a:rPr lang="en-US" dirty="0"/>
              <a:t> ý: </a:t>
            </a:r>
            <a:r>
              <a:rPr lang="en-US" dirty="0" err="1"/>
              <a:t>Ấn</a:t>
            </a:r>
            <a:r>
              <a:rPr lang="en-US" dirty="0"/>
              <a:t> </a:t>
            </a:r>
            <a:r>
              <a:rPr lang="en-US" dirty="0" err="1"/>
              <a:t>chọn</a:t>
            </a:r>
            <a:r>
              <a:rPr lang="en-US" dirty="0"/>
              <a:t> </a:t>
            </a:r>
            <a:r>
              <a:rPr lang="en-US" dirty="0" err="1"/>
              <a:t>câu</a:t>
            </a:r>
            <a:r>
              <a:rPr lang="en-US" dirty="0"/>
              <a:t> </a:t>
            </a:r>
            <a:r>
              <a:rPr lang="en-US" dirty="0" err="1"/>
              <a:t>hỏi</a:t>
            </a:r>
            <a:r>
              <a:rPr lang="en-US" dirty="0"/>
              <a:t> </a:t>
            </a:r>
            <a:r>
              <a:rPr lang="en-US" dirty="0" err="1"/>
              <a:t>theo</a:t>
            </a:r>
            <a:r>
              <a:rPr lang="en-US" dirty="0"/>
              <a:t> </a:t>
            </a:r>
            <a:r>
              <a:rPr lang="en-US" dirty="0" err="1"/>
              <a:t>thứ</a:t>
            </a:r>
            <a:r>
              <a:rPr lang="en-US" dirty="0"/>
              <a:t> </a:t>
            </a:r>
            <a:r>
              <a:rPr lang="en-US" dirty="0" err="1"/>
              <a:t>tự</a:t>
            </a:r>
            <a:r>
              <a:rPr lang="en-US" dirty="0"/>
              <a:t> 1,2,3,4</a:t>
            </a:r>
          </a:p>
        </p:txBody>
      </p:sp>
    </p:spTree>
    <p:extLst>
      <p:ext uri="{BB962C8B-B14F-4D97-AF65-F5344CB8AC3E}">
        <p14:creationId xmlns:p14="http://schemas.microsoft.com/office/powerpoint/2010/main" val="188531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vòng</a:t>
            </a:r>
            <a:r>
              <a:rPr lang="en-US" dirty="0"/>
              <a:t> </a:t>
            </a:r>
            <a:r>
              <a:rPr lang="en-US" dirty="0" err="1"/>
              <a:t>xoáy</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r>
              <a:rPr lang="en-US" dirty="0"/>
              <a:t> </a:t>
            </a:r>
            <a:r>
              <a:rPr lang="en-US" dirty="0" err="1"/>
              <a:t>sau</a:t>
            </a:r>
            <a:r>
              <a:rPr lang="en-US" dirty="0"/>
              <a:t> </a:t>
            </a:r>
            <a:r>
              <a:rPr lang="en-US" dirty="0" err="1"/>
              <a:t>khi</a:t>
            </a:r>
            <a:r>
              <a:rPr lang="en-US" dirty="0"/>
              <a:t> </a:t>
            </a:r>
            <a:r>
              <a:rPr lang="en-US" dirty="0" err="1"/>
              <a:t>hoàn</a:t>
            </a:r>
            <a:r>
              <a:rPr lang="en-US" dirty="0"/>
              <a:t> </a:t>
            </a:r>
            <a:r>
              <a:rPr lang="en-US" dirty="0" err="1"/>
              <a:t>thành</a:t>
            </a:r>
            <a:r>
              <a:rPr lang="en-US" dirty="0"/>
              <a:t> click </a:t>
            </a:r>
            <a:r>
              <a:rPr lang="en-US" dirty="0" err="1"/>
              <a:t>chữ</a:t>
            </a:r>
            <a:r>
              <a:rPr lang="en-US" dirty="0"/>
              <a:t> TIẾP TỤC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Tree>
    <p:extLst>
      <p:ext uri="{BB962C8B-B14F-4D97-AF65-F5344CB8AC3E}">
        <p14:creationId xmlns:p14="http://schemas.microsoft.com/office/powerpoint/2010/main" val="827103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sau</a:t>
            </a:r>
            <a:r>
              <a:rPr lang="en-US" dirty="0"/>
              <a:t> </a:t>
            </a:r>
            <a:r>
              <a:rPr lang="en-US" dirty="0" err="1"/>
              <a:t>khi</a:t>
            </a:r>
            <a:r>
              <a:rPr lang="en-US" dirty="0"/>
              <a:t> </a:t>
            </a:r>
            <a:r>
              <a:rPr lang="en-US" dirty="0" err="1"/>
              <a:t>chọn</a:t>
            </a:r>
            <a:r>
              <a:rPr lang="en-US" dirty="0"/>
              <a:t>, click </a:t>
            </a:r>
            <a:r>
              <a:rPr lang="en-US" dirty="0" err="1"/>
              <a:t>mũi</a:t>
            </a:r>
            <a:r>
              <a:rPr lang="en-US" dirty="0"/>
              <a:t> </a:t>
            </a:r>
            <a:r>
              <a:rPr lang="en-US" dirty="0" err="1"/>
              <a:t>tên</a:t>
            </a:r>
            <a:r>
              <a:rPr lang="en-US" dirty="0"/>
              <a:t> &lt;= </a:t>
            </a:r>
            <a:r>
              <a:rPr lang="en-US" dirty="0" err="1"/>
              <a:t>để</a:t>
            </a:r>
            <a:r>
              <a:rPr lang="en-US" dirty="0"/>
              <a:t> quay </a:t>
            </a:r>
            <a:r>
              <a:rPr lang="en-US" dirty="0" err="1"/>
              <a:t>về</a:t>
            </a:r>
            <a:endParaRPr lang="en-US" dirty="0"/>
          </a:p>
        </p:txBody>
      </p:sp>
    </p:spTree>
    <p:extLst>
      <p:ext uri="{BB962C8B-B14F-4D97-AF65-F5344CB8AC3E}">
        <p14:creationId xmlns:p14="http://schemas.microsoft.com/office/powerpoint/2010/main" val="2285779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Click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sau</a:t>
            </a:r>
            <a:r>
              <a:rPr lang="en-US" dirty="0"/>
              <a:t> </a:t>
            </a:r>
            <a:r>
              <a:rPr lang="en-US" dirty="0" err="1"/>
              <a:t>khi</a:t>
            </a:r>
            <a:r>
              <a:rPr lang="en-US" dirty="0"/>
              <a:t> </a:t>
            </a:r>
            <a:r>
              <a:rPr lang="en-US" dirty="0" err="1"/>
              <a:t>chọn</a:t>
            </a:r>
            <a:r>
              <a:rPr lang="en-US" dirty="0"/>
              <a:t>, click </a:t>
            </a:r>
            <a:r>
              <a:rPr lang="en-US" dirty="0" err="1"/>
              <a:t>mũi</a:t>
            </a:r>
            <a:r>
              <a:rPr lang="en-US" dirty="0"/>
              <a:t> </a:t>
            </a:r>
            <a:r>
              <a:rPr lang="en-US" dirty="0" err="1"/>
              <a:t>tên</a:t>
            </a:r>
            <a:r>
              <a:rPr lang="en-US" dirty="0"/>
              <a:t> &lt;= </a:t>
            </a:r>
            <a:r>
              <a:rPr lang="en-US" dirty="0" err="1"/>
              <a:t>để</a:t>
            </a:r>
            <a:r>
              <a:rPr lang="en-US" dirty="0"/>
              <a:t> quay </a:t>
            </a:r>
            <a:r>
              <a:rPr lang="en-US" dirty="0" err="1"/>
              <a:t>về</a:t>
            </a:r>
            <a:endParaRPr lang="en-US" dirty="0"/>
          </a:p>
          <a:p>
            <a:endParaRPr lang="en-US" dirty="0"/>
          </a:p>
        </p:txBody>
      </p:sp>
    </p:spTree>
    <p:extLst>
      <p:ext uri="{BB962C8B-B14F-4D97-AF65-F5344CB8AC3E}">
        <p14:creationId xmlns:p14="http://schemas.microsoft.com/office/powerpoint/2010/main" val="343791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Click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sau</a:t>
            </a:r>
            <a:r>
              <a:rPr lang="en-US" dirty="0"/>
              <a:t> </a:t>
            </a:r>
            <a:r>
              <a:rPr lang="en-US" dirty="0" err="1"/>
              <a:t>khi</a:t>
            </a:r>
            <a:r>
              <a:rPr lang="en-US" dirty="0"/>
              <a:t> </a:t>
            </a:r>
            <a:r>
              <a:rPr lang="en-US" dirty="0" err="1"/>
              <a:t>chọn</a:t>
            </a:r>
            <a:r>
              <a:rPr lang="en-US" dirty="0"/>
              <a:t>, click </a:t>
            </a:r>
            <a:r>
              <a:rPr lang="en-US" dirty="0" err="1"/>
              <a:t>mũi</a:t>
            </a:r>
            <a:r>
              <a:rPr lang="en-US" dirty="0"/>
              <a:t> </a:t>
            </a:r>
            <a:r>
              <a:rPr lang="en-US" dirty="0" err="1"/>
              <a:t>tên</a:t>
            </a:r>
            <a:r>
              <a:rPr lang="en-US" dirty="0"/>
              <a:t> &lt;= </a:t>
            </a:r>
            <a:r>
              <a:rPr lang="en-US" dirty="0" err="1"/>
              <a:t>để</a:t>
            </a:r>
            <a:r>
              <a:rPr lang="en-US" dirty="0"/>
              <a:t> quay </a:t>
            </a:r>
            <a:r>
              <a:rPr lang="en-US" dirty="0" err="1"/>
              <a:t>về</a:t>
            </a:r>
            <a:endParaRPr lang="en-US" dirty="0"/>
          </a:p>
          <a:p>
            <a:endParaRPr lang="en-US" dirty="0"/>
          </a:p>
        </p:txBody>
      </p:sp>
    </p:spTree>
    <p:extLst>
      <p:ext uri="{BB962C8B-B14F-4D97-AF65-F5344CB8AC3E}">
        <p14:creationId xmlns:p14="http://schemas.microsoft.com/office/powerpoint/2010/main" val="4206474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Click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sau</a:t>
            </a:r>
            <a:r>
              <a:rPr lang="en-US" dirty="0"/>
              <a:t> </a:t>
            </a:r>
            <a:r>
              <a:rPr lang="en-US" dirty="0" err="1"/>
              <a:t>khi</a:t>
            </a:r>
            <a:r>
              <a:rPr lang="en-US" dirty="0"/>
              <a:t> </a:t>
            </a:r>
            <a:r>
              <a:rPr lang="en-US" dirty="0" err="1"/>
              <a:t>chọn</a:t>
            </a:r>
            <a:r>
              <a:rPr lang="en-US" dirty="0"/>
              <a:t>, click </a:t>
            </a:r>
            <a:r>
              <a:rPr lang="en-US" dirty="0" err="1"/>
              <a:t>mũi</a:t>
            </a:r>
            <a:r>
              <a:rPr lang="en-US" dirty="0"/>
              <a:t> </a:t>
            </a:r>
            <a:r>
              <a:rPr lang="en-US" dirty="0" err="1"/>
              <a:t>tên</a:t>
            </a:r>
            <a:r>
              <a:rPr lang="en-US" dirty="0"/>
              <a:t> &lt;= </a:t>
            </a:r>
            <a:r>
              <a:rPr lang="en-US" dirty="0" err="1"/>
              <a:t>để</a:t>
            </a:r>
            <a:r>
              <a:rPr lang="en-US" dirty="0"/>
              <a:t> quay </a:t>
            </a:r>
            <a:r>
              <a:rPr lang="en-US" dirty="0" err="1"/>
              <a:t>về</a:t>
            </a:r>
            <a:endParaRPr lang="en-US" dirty="0"/>
          </a:p>
          <a:p>
            <a:endParaRPr lang="en-US" dirty="0"/>
          </a:p>
        </p:txBody>
      </p:sp>
    </p:spTree>
    <p:extLst>
      <p:ext uri="{BB962C8B-B14F-4D97-AF65-F5344CB8AC3E}">
        <p14:creationId xmlns:p14="http://schemas.microsoft.com/office/powerpoint/2010/main" val="4070991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281BC-E928-3DC0-86B8-4AB9A69172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C306A8-7FF7-BE30-8E3C-A8F9B405E2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6D4EAF7-4E5B-B9C0-783D-7E5446A38262}"/>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5" name="Footer Placeholder 4">
            <a:extLst>
              <a:ext uri="{FF2B5EF4-FFF2-40B4-BE49-F238E27FC236}">
                <a16:creationId xmlns:a16="http://schemas.microsoft.com/office/drawing/2014/main" id="{B6E87F2D-880B-D782-B13F-F4F106E05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B44B5C-35A3-DF76-2CC0-21A2319D63B6}"/>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190171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55C97-0738-917E-32AB-05AC120803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32A90B-9CEA-0B8C-CBF6-4322DE87B1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32079B-145C-781B-D852-B208FF2FFF89}"/>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5" name="Footer Placeholder 4">
            <a:extLst>
              <a:ext uri="{FF2B5EF4-FFF2-40B4-BE49-F238E27FC236}">
                <a16:creationId xmlns:a16="http://schemas.microsoft.com/office/drawing/2014/main" id="{B15CC0AB-3C71-405F-20B0-4CE824256F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9187E0-4942-FAED-5EED-84E403F0FEC6}"/>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15468581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7193-25F6-B8FC-5693-AEA395E228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6B18B3-481D-F92E-6BEA-B56391705F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A068F4-39BA-5CD8-32D6-B7AADBB1E259}"/>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5" name="Footer Placeholder 4">
            <a:extLst>
              <a:ext uri="{FF2B5EF4-FFF2-40B4-BE49-F238E27FC236}">
                <a16:creationId xmlns:a16="http://schemas.microsoft.com/office/drawing/2014/main" id="{5C6580BE-8C5A-4B9A-4F27-682260EED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ABDCA-36A2-3161-62D4-407EFA3DFB48}"/>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2145502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977B9-2F14-C84E-2AB4-F333C11D1D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88EDC9-7FC6-EA64-CEB2-8C8E8EC033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FEEF22-88E9-B8FD-A80E-7DFA34849E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5E21F4-3588-916B-7C88-664621BC5780}"/>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6" name="Footer Placeholder 5">
            <a:extLst>
              <a:ext uri="{FF2B5EF4-FFF2-40B4-BE49-F238E27FC236}">
                <a16:creationId xmlns:a16="http://schemas.microsoft.com/office/drawing/2014/main" id="{CF93F746-CF54-A395-49FC-6759085B05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44535-FD4B-5C19-DA3B-F6142400B270}"/>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4081386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8325-964A-D2AC-3EE6-064E381DE7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0DFB07-47DA-2A42-B5F4-9460EC42C3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241AAE-87B7-21CD-6B1A-F199912974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258BE7-E260-0C0F-3446-0E1B82DEED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B95AD-B70F-234E-ABDE-F9F797C426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4595B3-EFE7-018F-E37A-B7970DC260EC}"/>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8" name="Footer Placeholder 7">
            <a:extLst>
              <a:ext uri="{FF2B5EF4-FFF2-40B4-BE49-F238E27FC236}">
                <a16:creationId xmlns:a16="http://schemas.microsoft.com/office/drawing/2014/main" id="{444D11ED-53A7-ED74-3EB7-32CA0E295D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B6D02F-DE6D-9425-BD88-3F08BACC4717}"/>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20990561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1DF6-63A5-22F2-52C0-28595E8334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C66220-F944-60AA-E816-D6C359C63625}"/>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4" name="Footer Placeholder 3">
            <a:extLst>
              <a:ext uri="{FF2B5EF4-FFF2-40B4-BE49-F238E27FC236}">
                <a16:creationId xmlns:a16="http://schemas.microsoft.com/office/drawing/2014/main" id="{0DA75568-90F3-18A0-250A-1FAE4A2D5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24CE8F-FD2B-336E-C8B8-9E85F78055E1}"/>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80262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32C969-F6D9-FF2F-073E-506FCF2EB232}"/>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3" name="Footer Placeholder 2">
            <a:extLst>
              <a:ext uri="{FF2B5EF4-FFF2-40B4-BE49-F238E27FC236}">
                <a16:creationId xmlns:a16="http://schemas.microsoft.com/office/drawing/2014/main" id="{7BAE64B6-CAE1-B90C-905F-EEFC8D1C9E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DB30A3-3C37-FEE6-D8DD-5ACE4E0CE05B}"/>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3610156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87B53-D023-A5C6-F752-12166C5E38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88E3E5-FD8C-E7CD-3AE4-7115E73CE7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D64C65-0453-210E-A65F-C79859E7D8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057CBE-9056-2F4B-1D59-306A11079E38}"/>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6" name="Footer Placeholder 5">
            <a:extLst>
              <a:ext uri="{FF2B5EF4-FFF2-40B4-BE49-F238E27FC236}">
                <a16:creationId xmlns:a16="http://schemas.microsoft.com/office/drawing/2014/main" id="{82B432E7-FA53-3DCC-192B-6083D365FC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077CA1-BCC5-7C32-6BA6-00CE351B1C1C}"/>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506422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CD90-6E0F-7209-FE04-11F15F8EA3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164D23-6BF0-2AAF-A565-0DC5F489D4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C503DF1-3085-5F6A-667E-5C14068A7E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7E01C1-09C0-5E53-8ACF-B079143EE3F9}"/>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6" name="Footer Placeholder 5">
            <a:extLst>
              <a:ext uri="{FF2B5EF4-FFF2-40B4-BE49-F238E27FC236}">
                <a16:creationId xmlns:a16="http://schemas.microsoft.com/office/drawing/2014/main" id="{0624CAD6-ACAC-CF4B-C255-378B824E8E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A3AD7D-C5FB-9250-96CA-204D598BF400}"/>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2444546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46A5F-7572-E773-1490-2E0CB1A828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B3DE20-2177-BDEE-36E5-0A7712A6D1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2D646-376F-3461-59DB-50B90D8BD78A}"/>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5" name="Footer Placeholder 4">
            <a:extLst>
              <a:ext uri="{FF2B5EF4-FFF2-40B4-BE49-F238E27FC236}">
                <a16:creationId xmlns:a16="http://schemas.microsoft.com/office/drawing/2014/main" id="{207158F9-41ED-9C58-6071-D76C029309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0CF6C1-14B0-BADC-4C8C-C2700F1E09F7}"/>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33717191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A0217B-B02A-E796-1927-A8F1CD7D7E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F6CCE2-C1E3-0F5D-BF68-F54316D895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CED59-BEDD-4F1D-A5D1-F28A4723F62C}"/>
              </a:ext>
            </a:extLst>
          </p:cNvPr>
          <p:cNvSpPr>
            <a:spLocks noGrp="1"/>
          </p:cNvSpPr>
          <p:nvPr>
            <p:ph type="dt" sz="half" idx="10"/>
          </p:nvPr>
        </p:nvSpPr>
        <p:spPr/>
        <p:txBody>
          <a:bodyPr/>
          <a:lstStyle/>
          <a:p>
            <a:fld id="{FF83F4D2-7F87-4761-89D0-2753732BDD47}" type="datetimeFigureOut">
              <a:rPr lang="en-US" smtClean="0"/>
              <a:t>11/21/2023</a:t>
            </a:fld>
            <a:endParaRPr lang="en-US"/>
          </a:p>
        </p:txBody>
      </p:sp>
      <p:sp>
        <p:nvSpPr>
          <p:cNvPr id="5" name="Footer Placeholder 4">
            <a:extLst>
              <a:ext uri="{FF2B5EF4-FFF2-40B4-BE49-F238E27FC236}">
                <a16:creationId xmlns:a16="http://schemas.microsoft.com/office/drawing/2014/main" id="{BF65AD0E-DDFC-113D-CC14-557B482A48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ABBB9-A49B-8B28-E3D7-F8151B5071A6}"/>
              </a:ext>
            </a:extLst>
          </p:cNvPr>
          <p:cNvSpPr>
            <a:spLocks noGrp="1"/>
          </p:cNvSpPr>
          <p:nvPr>
            <p:ph type="sldNum" sz="quarter" idx="12"/>
          </p:nvPr>
        </p:nvSpPr>
        <p:spPr/>
        <p:txBody>
          <a:bodyPr/>
          <a:lstStyle/>
          <a:p>
            <a:fld id="{0C1E4420-F2CE-4871-A472-B29C4C5B80D1}" type="slidenum">
              <a:rPr lang="en-US" smtClean="0"/>
              <a:t>‹#›</a:t>
            </a:fld>
            <a:endParaRPr lang="en-US"/>
          </a:p>
        </p:txBody>
      </p:sp>
    </p:spTree>
    <p:extLst>
      <p:ext uri="{BB962C8B-B14F-4D97-AF65-F5344CB8AC3E}">
        <p14:creationId xmlns:p14="http://schemas.microsoft.com/office/powerpoint/2010/main" val="2210952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E6100E-F668-F0FA-2D38-A920F91D48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B4B89A-FFCA-0E0C-F5CE-3FBFCCC80F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2D4468-E965-F5FC-4750-95B52EBD8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83F4D2-7F87-4761-89D0-2753732BDD47}" type="datetimeFigureOut">
              <a:rPr lang="en-US" smtClean="0"/>
              <a:t>11/21/2023</a:t>
            </a:fld>
            <a:endParaRPr lang="en-US"/>
          </a:p>
        </p:txBody>
      </p:sp>
      <p:sp>
        <p:nvSpPr>
          <p:cNvPr id="5" name="Footer Placeholder 4">
            <a:extLst>
              <a:ext uri="{FF2B5EF4-FFF2-40B4-BE49-F238E27FC236}">
                <a16:creationId xmlns:a16="http://schemas.microsoft.com/office/drawing/2014/main" id="{EB0017E9-B3B0-A462-D495-16F08EFC7C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59016D-102C-7217-3FE4-7E1F0A6A58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E4420-F2CE-4871-A472-B29C4C5B80D1}" type="slidenum">
              <a:rPr lang="en-US" smtClean="0"/>
              <a:t>‹#›</a:t>
            </a:fld>
            <a:endParaRPr lang="en-US"/>
          </a:p>
        </p:txBody>
      </p:sp>
    </p:spTree>
    <p:extLst>
      <p:ext uri="{BB962C8B-B14F-4D97-AF65-F5344CB8AC3E}">
        <p14:creationId xmlns:p14="http://schemas.microsoft.com/office/powerpoint/2010/main" val="42251112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60/"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3.xml"/><Relationship Id="rId7" Type="http://schemas.openxmlformats.org/officeDocument/2006/relationships/image" Target="../media/image6.png"/><Relationship Id="rId12" Type="http://schemas.openxmlformats.org/officeDocument/2006/relationships/image" Target="../media/image1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jpeg"/><Relationship Id="rId10" Type="http://schemas.microsoft.com/office/2007/relationships/hdphoto" Target="../media/hdphoto2.wdp"/><Relationship Id="rId4" Type="http://schemas.openxmlformats.org/officeDocument/2006/relationships/notesSlide" Target="../notesSlides/notesSlide2.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9.xml"/><Relationship Id="rId3" Type="http://schemas.openxmlformats.org/officeDocument/2006/relationships/image" Target="../media/image11.jpeg"/><Relationship Id="rId7" Type="http://schemas.openxmlformats.org/officeDocument/2006/relationships/image" Target="../media/image13.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slide" Target="slide7.xml"/><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0.png"/><Relationship Id="rId10" Type="http://schemas.openxmlformats.org/officeDocument/2006/relationships/slide" Target="slide5.xml"/><Relationship Id="rId4" Type="http://schemas.openxmlformats.org/officeDocument/2006/relationships/slide" Target="slide8.xml"/><Relationship Id="rId9" Type="http://schemas.openxmlformats.org/officeDocument/2006/relationships/image" Target="../media/image14.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1.wav"/><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10.png"/><Relationship Id="rId4" Type="http://schemas.openxmlformats.org/officeDocument/2006/relationships/audio" Target="../media/audio2.wav"/><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1.wav"/><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22.png"/><Relationship Id="rId10" Type="http://schemas.openxmlformats.org/officeDocument/2006/relationships/image" Target="../media/image10.png"/><Relationship Id="rId4" Type="http://schemas.openxmlformats.org/officeDocument/2006/relationships/audio" Target="../media/audio2.wav"/><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1.wav"/><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23.png"/><Relationship Id="rId10" Type="http://schemas.openxmlformats.org/officeDocument/2006/relationships/image" Target="../media/image10.png"/><Relationship Id="rId4" Type="http://schemas.openxmlformats.org/officeDocument/2006/relationships/audio" Target="../media/audio2.wav"/><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1.wav"/><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24.png"/><Relationship Id="rId10" Type="http://schemas.openxmlformats.org/officeDocument/2006/relationships/image" Target="../media/image10.png"/><Relationship Id="rId4" Type="http://schemas.openxmlformats.org/officeDocument/2006/relationships/audio" Target="../media/audio2.wav"/><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giao-duc-cong-dan-6/1/27/60/" TargetMode="External"/><Relationship Id="rId2" Type="http://schemas.openxmlformats.org/officeDocument/2006/relationships/image" Target="../media/image2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62/"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giao-duc-cong-dan-6/1/27/60/" TargetMode="External"/><Relationship Id="rId2" Type="http://schemas.openxmlformats.org/officeDocument/2006/relationships/image" Target="../media/image3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1.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4.wdp"/><Relationship Id="rId5" Type="http://schemas.openxmlformats.org/officeDocument/2006/relationships/image" Target="../media/image40.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5CA9004E-C813-CB75-41B2-172FE28514E8}"/>
              </a:ext>
            </a:extLst>
          </p:cNvPr>
          <p:cNvSpPr txBox="1">
            <a:spLocks noGrp="1"/>
          </p:cNvSpPr>
          <p:nvPr>
            <p:ph type="ctrTitle"/>
          </p:nvPr>
        </p:nvSpPr>
        <p:spPr>
          <a:xfrm>
            <a:off x="0" y="2383683"/>
            <a:ext cx="12192000" cy="2090634"/>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a:solidFill>
                  <a:srgbClr val="002060"/>
                </a:solidFill>
                <a:latin typeface="UTM Avo" panose="02040603050506020204" pitchFamily="18" charset="0"/>
              </a:rPr>
              <a:t> 32</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1</a:t>
            </a:r>
            <a:r>
              <a:rPr lang="en-US" sz="5400" b="1" dirty="0">
                <a:solidFill>
                  <a:srgbClr val="FF0000"/>
                </a:solidFill>
                <a:latin typeface="UTM Avo" panose="02040603050506020204" pitchFamily="18" charset="0"/>
              </a:rPr>
              <a:t>2: </a:t>
            </a:r>
            <a:r>
              <a:rPr lang="vi-VN" sz="5400" b="1" dirty="0">
                <a:solidFill>
                  <a:srgbClr val="FF0000"/>
                </a:solidFill>
                <a:latin typeface="UTM Avo" panose="02040603050506020204" pitchFamily="18" charset="0"/>
              </a:rPr>
              <a:t>Quyền </a:t>
            </a:r>
            <a:r>
              <a:rPr lang="en-US" sz="5400" b="1" dirty="0" err="1">
                <a:solidFill>
                  <a:srgbClr val="FF0000"/>
                </a:solidFill>
                <a:latin typeface="UTM Avo" panose="02040603050506020204" pitchFamily="18" charset="0"/>
              </a:rPr>
              <a:t>trẻ</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em</a:t>
            </a:r>
            <a:endParaRPr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ECF1762-D69F-E26E-94B0-DC9CBA8B723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2A022031-DB6B-1875-5E4C-3101D401923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ACAD9C3-6E00-9135-7999-4396C8B2AFE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26" name="Picture 2" descr="Trong Doraemon có tới 4500 món bảo bối, bạn nhớ được bao nhiêu trong số đó?">
            <a:extLst>
              <a:ext uri="{FF2B5EF4-FFF2-40B4-BE49-F238E27FC236}">
                <a16:creationId xmlns:a16="http://schemas.microsoft.com/office/drawing/2014/main" id="{49F2EBEB-FE97-1300-5C75-55C85FB3E1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9090" y="922383"/>
            <a:ext cx="6402442" cy="5013233"/>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3F10C382-B97D-6988-EA4E-39516783CD31}"/>
              </a:ext>
            </a:extLst>
          </p:cNvPr>
          <p:cNvGrpSpPr/>
          <p:nvPr/>
        </p:nvGrpSpPr>
        <p:grpSpPr>
          <a:xfrm>
            <a:off x="188772" y="2085738"/>
            <a:ext cx="7189777" cy="2788989"/>
            <a:chOff x="347126" y="2088682"/>
            <a:chExt cx="7189777" cy="2788989"/>
          </a:xfrm>
        </p:grpSpPr>
        <p:pic>
          <p:nvPicPr>
            <p:cNvPr id="11" name="Picture 10">
              <a:extLst>
                <a:ext uri="{FF2B5EF4-FFF2-40B4-BE49-F238E27FC236}">
                  <a16:creationId xmlns:a16="http://schemas.microsoft.com/office/drawing/2014/main" id="{CFB05E68-BECF-C4FA-C433-2443DA35BED5}"/>
                </a:ext>
              </a:extLst>
            </p:cNvPr>
            <p:cNvPicPr>
              <a:picLocks noChangeAspect="1"/>
            </p:cNvPicPr>
            <p:nvPr/>
          </p:nvPicPr>
          <p:blipFill rotWithShape="1">
            <a:blip r:embed="rId7">
              <a:extLst>
                <a:ext uri="{28A0092B-C50C-407E-A947-70E740481C1C}">
                  <a14:useLocalDpi xmlns:a14="http://schemas.microsoft.com/office/drawing/2010/main" val="0"/>
                </a:ext>
              </a:extLst>
            </a:blip>
            <a:srcRect t="15430" b="18215"/>
            <a:stretch/>
          </p:blipFill>
          <p:spPr>
            <a:xfrm>
              <a:off x="347126" y="2088682"/>
              <a:ext cx="7189777" cy="2683580"/>
            </a:xfrm>
            <a:prstGeom prst="rect">
              <a:avLst/>
            </a:prstGeom>
          </p:spPr>
        </p:pic>
        <p:pic>
          <p:nvPicPr>
            <p:cNvPr id="8" name="Picture 7">
              <a:extLst>
                <a:ext uri="{FF2B5EF4-FFF2-40B4-BE49-F238E27FC236}">
                  <a16:creationId xmlns:a16="http://schemas.microsoft.com/office/drawing/2014/main" id="{503E13C0-F675-6BB8-6EB5-64BC5F0989DC}"/>
                </a:ext>
              </a:extLst>
            </p:cNvPr>
            <p:cNvPicPr>
              <a:picLocks noChangeAspect="1"/>
            </p:cNvPicPr>
            <p:nvPr/>
          </p:nvPicPr>
          <p:blipFill>
            <a:blip r:embed="rId8"/>
            <a:stretch>
              <a:fillRect/>
            </a:stretch>
          </p:blipFill>
          <p:spPr>
            <a:xfrm>
              <a:off x="963587" y="2407474"/>
              <a:ext cx="5821162" cy="2470197"/>
            </a:xfrm>
            <a:prstGeom prst="rect">
              <a:avLst/>
            </a:prstGeom>
          </p:spPr>
        </p:pic>
      </p:grpSp>
      <p:pic>
        <p:nvPicPr>
          <p:cNvPr id="1036" name="Picture 12" descr="Green play button icon on transparent background PNG - Similar PNG">
            <a:hlinkClick r:id="" action="ppaction://hlinkshowjump?jump=nextslide"/>
            <a:extLst>
              <a:ext uri="{FF2B5EF4-FFF2-40B4-BE49-F238E27FC236}">
                <a16:creationId xmlns:a16="http://schemas.microsoft.com/office/drawing/2014/main" id="{C9658145-ECD9-79EC-B7DD-DF2CFD150488}"/>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16333" y1="34167" x2="15833" y2="42833"/>
                        <a14:foregroundMark x1="18667" y1="34333" x2="28667" y2="34667"/>
                        <a14:foregroundMark x1="28667" y1="34667" x2="56333" y2="33167"/>
                        <a14:foregroundMark x1="56333" y1="33167" x2="83333" y2="35167"/>
                        <a14:foregroundMark x1="88167" y1="38167" x2="89167" y2="44167"/>
                        <a14:foregroundMark x1="83833" y1="57833" x2="83833" y2="63000"/>
                        <a14:foregroundMark x1="28333" y1="44667" x2="69667" y2="47000"/>
                        <a14:foregroundMark x1="69667" y1="47000" x2="69833" y2="47167"/>
                        <a14:foregroundMark x1="76500" y1="50833" x2="33500" y2="56333"/>
                        <a14:foregroundMark x1="11500" y1="51000" x2="11667" y2="62167"/>
                      </a14:backgroundRemoval>
                    </a14:imgEffect>
                  </a14:imgLayer>
                </a14:imgProps>
              </a:ext>
              <a:ext uri="{28A0092B-C50C-407E-A947-70E740481C1C}">
                <a14:useLocalDpi xmlns:a14="http://schemas.microsoft.com/office/drawing/2010/main" val="0"/>
              </a:ext>
            </a:extLst>
          </a:blip>
          <a:srcRect l="8006" t="30085" r="7951" b="31347"/>
          <a:stretch/>
        </p:blipFill>
        <p:spPr bwMode="auto">
          <a:xfrm>
            <a:off x="2993457" y="4772262"/>
            <a:ext cx="1761423" cy="808348"/>
          </a:xfrm>
          <a:prstGeom prst="rect">
            <a:avLst/>
          </a:prstGeom>
          <a:noFill/>
          <a:extLst>
            <a:ext uri="{909E8E84-426E-40DD-AFC4-6F175D3DCCD1}">
              <a14:hiddenFill xmlns:a14="http://schemas.microsoft.com/office/drawing/2010/main">
                <a:solidFill>
                  <a:srgbClr val="FFFFFF"/>
                </a:solidFill>
              </a14:hiddenFill>
            </a:ext>
          </a:extLst>
        </p:spPr>
      </p:pic>
      <p:pic>
        <p:nvPicPr>
          <p:cNvPr id="9" name="Karaoke RomanizedDoraemon no uta-Yamano Satoko -with guide melody">
            <a:hlinkClick r:id="" action="ppaction://media"/>
            <a:extLst>
              <a:ext uri="{FF2B5EF4-FFF2-40B4-BE49-F238E27FC236}">
                <a16:creationId xmlns:a16="http://schemas.microsoft.com/office/drawing/2014/main" id="{C360CB80-92EC-9671-A706-6317EE08C090}"/>
              </a:ext>
            </a:extLst>
          </p:cNvPr>
          <p:cNvPicPr>
            <a:picLocks noChangeAspect="1"/>
          </p:cNvPicPr>
          <p:nvPr>
            <a:audioFile r:link="rId1"/>
            <p:extLst>
              <p:ext uri="{DAA4B4D4-6D71-4841-9C94-3DE7FCFB9230}">
                <p14:media xmlns:p14="http://schemas.microsoft.com/office/powerpoint/2010/main" r:embed="rId2">
                  <p14:trim st="2870" end="1716"/>
                </p14:media>
              </p:ext>
            </p:extLst>
          </p:nvPr>
        </p:nvPicPr>
        <p:blipFill>
          <a:blip r:embed="rId11"/>
          <a:stretch>
            <a:fillRect/>
          </a:stretch>
        </p:blipFill>
        <p:spPr>
          <a:xfrm>
            <a:off x="12513698" y="1998130"/>
            <a:ext cx="406400" cy="406400"/>
          </a:xfrm>
          <a:prstGeom prst="rect">
            <a:avLst/>
          </a:prstGeom>
        </p:spPr>
      </p:pic>
      <p:pic>
        <p:nvPicPr>
          <p:cNvPr id="3" name="Picture 2">
            <a:extLst>
              <a:ext uri="{FF2B5EF4-FFF2-40B4-BE49-F238E27FC236}">
                <a16:creationId xmlns:a16="http://schemas.microsoft.com/office/drawing/2014/main" id="{18EDF503-B75C-D706-1726-F3399D9A24EC}"/>
              </a:ext>
            </a:extLst>
          </p:cNvPr>
          <p:cNvPicPr>
            <a:picLocks noChangeAspect="1"/>
          </p:cNvPicPr>
          <p:nvPr/>
        </p:nvPicPr>
        <p:blipFill>
          <a:blip r:embed="rId12"/>
          <a:stretch>
            <a:fillRect/>
          </a:stretch>
        </p:blipFill>
        <p:spPr>
          <a:xfrm>
            <a:off x="0" y="0"/>
            <a:ext cx="772915" cy="861859"/>
          </a:xfrm>
          <a:prstGeom prst="rect">
            <a:avLst/>
          </a:prstGeom>
          <a:solidFill>
            <a:schemeClr val="bg1"/>
          </a:solidFill>
        </p:spPr>
      </p:pic>
    </p:spTree>
    <p:extLst>
      <p:ext uri="{BB962C8B-B14F-4D97-AF65-F5344CB8AC3E}">
        <p14:creationId xmlns:p14="http://schemas.microsoft.com/office/powerpoint/2010/main" val="426178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3673" numSld="7">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pic>
        <p:nvPicPr>
          <p:cNvPr id="47" name="4">
            <a:hlinkClick r:id="rId4" action="ppaction://hlinksldjump"/>
            <a:extLst>
              <a:ext uri="{FF2B5EF4-FFF2-40B4-BE49-F238E27FC236}">
                <a16:creationId xmlns:a16="http://schemas.microsoft.com/office/drawing/2014/main" id="{A7AF2ABC-6665-3862-24A1-2AA3575432EF}"/>
              </a:ext>
            </a:extLst>
          </p:cNvPr>
          <p:cNvPicPr>
            <a:picLocks noChangeAspect="1"/>
          </p:cNvPicPr>
          <p:nvPr/>
        </p:nvPicPr>
        <p:blipFill>
          <a:blip r:embed="rId5"/>
          <a:stretch>
            <a:fillRect/>
          </a:stretch>
        </p:blipFill>
        <p:spPr>
          <a:xfrm>
            <a:off x="4982878" y="709192"/>
            <a:ext cx="1839697" cy="1839697"/>
          </a:xfrm>
          <a:prstGeom prst="rect">
            <a:avLst/>
          </a:prstGeom>
        </p:spPr>
      </p:pic>
      <p:pic>
        <p:nvPicPr>
          <p:cNvPr id="49" name="3">
            <a:hlinkClick r:id="rId6" action="ppaction://hlinksldjump"/>
            <a:extLst>
              <a:ext uri="{FF2B5EF4-FFF2-40B4-BE49-F238E27FC236}">
                <a16:creationId xmlns:a16="http://schemas.microsoft.com/office/drawing/2014/main" id="{CCA1CDBD-4BEA-2A10-0E7A-70A9E9750E3D}"/>
              </a:ext>
            </a:extLst>
          </p:cNvPr>
          <p:cNvPicPr>
            <a:picLocks noChangeAspect="1"/>
          </p:cNvPicPr>
          <p:nvPr/>
        </p:nvPicPr>
        <p:blipFill>
          <a:blip r:embed="rId7"/>
          <a:stretch>
            <a:fillRect/>
          </a:stretch>
        </p:blipFill>
        <p:spPr>
          <a:xfrm>
            <a:off x="1406743" y="2100229"/>
            <a:ext cx="1839697" cy="1839697"/>
          </a:xfrm>
          <a:prstGeom prst="rect">
            <a:avLst/>
          </a:prstGeom>
        </p:spPr>
      </p:pic>
      <p:pic>
        <p:nvPicPr>
          <p:cNvPr id="50" name="2">
            <a:hlinkClick r:id="rId8" action="ppaction://hlinksldjump"/>
            <a:extLst>
              <a:ext uri="{FF2B5EF4-FFF2-40B4-BE49-F238E27FC236}">
                <a16:creationId xmlns:a16="http://schemas.microsoft.com/office/drawing/2014/main" id="{8EE37E08-CB7C-2F27-3DD6-B8FEB74B3770}"/>
              </a:ext>
            </a:extLst>
          </p:cNvPr>
          <p:cNvPicPr>
            <a:picLocks noChangeAspect="1"/>
          </p:cNvPicPr>
          <p:nvPr/>
        </p:nvPicPr>
        <p:blipFill>
          <a:blip r:embed="rId9"/>
          <a:stretch>
            <a:fillRect/>
          </a:stretch>
        </p:blipFill>
        <p:spPr>
          <a:xfrm>
            <a:off x="3476363" y="4590515"/>
            <a:ext cx="1839697" cy="1839697"/>
          </a:xfrm>
          <a:prstGeom prst="rect">
            <a:avLst/>
          </a:prstGeom>
        </p:spPr>
      </p:pic>
      <p:pic>
        <p:nvPicPr>
          <p:cNvPr id="51" name="1">
            <a:hlinkClick r:id="rId10" action="ppaction://hlinksldjump"/>
            <a:extLst>
              <a:ext uri="{FF2B5EF4-FFF2-40B4-BE49-F238E27FC236}">
                <a16:creationId xmlns:a16="http://schemas.microsoft.com/office/drawing/2014/main" id="{26EC7933-96C7-06DE-64AD-CBE766404D7A}"/>
              </a:ext>
            </a:extLst>
          </p:cNvPr>
          <p:cNvPicPr>
            <a:picLocks noChangeAspect="1"/>
          </p:cNvPicPr>
          <p:nvPr/>
        </p:nvPicPr>
        <p:blipFill>
          <a:blip r:embed="rId11"/>
          <a:stretch>
            <a:fillRect/>
          </a:stretch>
        </p:blipFill>
        <p:spPr>
          <a:xfrm>
            <a:off x="7248078" y="4684844"/>
            <a:ext cx="1839697" cy="1839697"/>
          </a:xfrm>
          <a:prstGeom prst="rect">
            <a:avLst/>
          </a:prstGeom>
        </p:spPr>
      </p:pic>
      <p:pic>
        <p:nvPicPr>
          <p:cNvPr id="18" name="Picture 17">
            <a:extLst>
              <a:ext uri="{FF2B5EF4-FFF2-40B4-BE49-F238E27FC236}">
                <a16:creationId xmlns:a16="http://schemas.microsoft.com/office/drawing/2014/main" id="{3261B34A-13C0-DD4C-D89B-AAEFDCDA5D5E}"/>
              </a:ext>
            </a:extLst>
          </p:cNvPr>
          <p:cNvPicPr>
            <a:picLocks noChangeAspect="1"/>
          </p:cNvPicPr>
          <p:nvPr/>
        </p:nvPicPr>
        <p:blipFill>
          <a:blip r:embed="rId12"/>
          <a:stretch>
            <a:fillRect/>
          </a:stretch>
        </p:blipFill>
        <p:spPr>
          <a:xfrm>
            <a:off x="9190787" y="3429000"/>
            <a:ext cx="2762858" cy="2323031"/>
          </a:xfrm>
          <a:prstGeom prst="rect">
            <a:avLst/>
          </a:prstGeom>
          <a:ln>
            <a:noFill/>
          </a:ln>
          <a:effectLst>
            <a:outerShdw blurRad="292100" dist="139700" dir="2700000" algn="tl" rotWithShape="0">
              <a:srgbClr val="333333">
                <a:alpha val="65000"/>
              </a:srgbClr>
            </a:outerShdw>
          </a:effectLst>
        </p:spPr>
      </p:pic>
      <p:pic>
        <p:nvPicPr>
          <p:cNvPr id="12" name="Picture 11">
            <a:hlinkClick r:id="rId13" action="ppaction://hlinksldjump"/>
            <a:extLst>
              <a:ext uri="{FF2B5EF4-FFF2-40B4-BE49-F238E27FC236}">
                <a16:creationId xmlns:a16="http://schemas.microsoft.com/office/drawing/2014/main" id="{85C56509-34D8-A8D5-1C44-86E1D1C04D1D}"/>
              </a:ext>
            </a:extLst>
          </p:cNvPr>
          <p:cNvPicPr>
            <a:picLocks noChangeAspect="1"/>
          </p:cNvPicPr>
          <p:nvPr/>
        </p:nvPicPr>
        <p:blipFill>
          <a:blip r:embed="rId14"/>
          <a:stretch>
            <a:fillRect/>
          </a:stretch>
        </p:blipFill>
        <p:spPr>
          <a:xfrm>
            <a:off x="1984785" y="951168"/>
            <a:ext cx="8222430" cy="4800863"/>
          </a:xfrm>
          <a:prstGeom prst="rect">
            <a:avLst/>
          </a:prstGeom>
        </p:spPr>
      </p:pic>
      <p:pic>
        <p:nvPicPr>
          <p:cNvPr id="13" name="Picture 12">
            <a:extLst>
              <a:ext uri="{FF2B5EF4-FFF2-40B4-BE49-F238E27FC236}">
                <a16:creationId xmlns:a16="http://schemas.microsoft.com/office/drawing/2014/main" id="{B6F3EC71-B3AE-BFAF-B2AE-F4A6E067BE96}"/>
              </a:ext>
            </a:extLst>
          </p:cNvPr>
          <p:cNvPicPr>
            <a:picLocks noChangeAspect="1"/>
          </p:cNvPicPr>
          <p:nvPr/>
        </p:nvPicPr>
        <p:blipFill>
          <a:blip r:embed="rId15"/>
          <a:stretch>
            <a:fillRect/>
          </a:stretch>
        </p:blipFill>
        <p:spPr>
          <a:xfrm>
            <a:off x="0" y="0"/>
            <a:ext cx="772915" cy="861859"/>
          </a:xfrm>
          <a:prstGeom prst="rect">
            <a:avLst/>
          </a:prstGeom>
          <a:solidFill>
            <a:schemeClr val="bg1"/>
          </a:solidFill>
        </p:spPr>
      </p:pic>
    </p:spTree>
    <p:extLst>
      <p:ext uri="{BB962C8B-B14F-4D97-AF65-F5344CB8AC3E}">
        <p14:creationId xmlns:p14="http://schemas.microsoft.com/office/powerpoint/2010/main" val="42381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1"/>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96296E-6 L -0.17149 0.11667 " pathEditMode="relative" rAng="0" ptsTypes="AA">
                                      <p:cBhvr>
                                        <p:cTn id="6" dur="1000" fill="hold"/>
                                        <p:tgtEl>
                                          <p:spTgt spid="18"/>
                                        </p:tgtEl>
                                        <p:attrNameLst>
                                          <p:attrName>ppt_x</p:attrName>
                                          <p:attrName>ppt_y</p:attrName>
                                        </p:attrNameLst>
                                      </p:cBhvr>
                                      <p:rCtr x="-8581" y="5833"/>
                                    </p:animMotion>
                                  </p:childTnLst>
                                </p:cTn>
                              </p:par>
                            </p:childTnLst>
                          </p:cTn>
                        </p:par>
                      </p:childTnLst>
                    </p:cTn>
                  </p:par>
                </p:childTnLst>
              </p:cTn>
              <p:nextCondLst>
                <p:cond evt="onClick" delay="0">
                  <p:tgtEl>
                    <p:spTgt spid="51"/>
                  </p:tgtEl>
                </p:cond>
              </p:nextCondLst>
            </p:seq>
            <p:seq concurrent="1" nextAc="seek">
              <p:cTn id="7" restart="whenNotActive" fill="hold" evtFilter="cancelBubble" nodeType="interactiveSeq">
                <p:stCondLst>
                  <p:cond evt="onClick" delay="0">
                    <p:tgtEl>
                      <p:spTgt spid="50"/>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24935 0.11667 L -0.49154 0.16945 " pathEditMode="relative" rAng="0" ptsTypes="AA">
                                      <p:cBhvr>
                                        <p:cTn id="11" dur="1000" fill="hold"/>
                                        <p:tgtEl>
                                          <p:spTgt spid="18"/>
                                        </p:tgtEl>
                                        <p:attrNameLst>
                                          <p:attrName>ppt_x</p:attrName>
                                          <p:attrName>ppt_y</p:attrName>
                                        </p:attrNameLst>
                                      </p:cBhvr>
                                      <p:rCtr x="-12109" y="2639"/>
                                    </p:animMotion>
                                  </p:childTnLst>
                                </p:cTn>
                              </p:par>
                            </p:childTnLst>
                          </p:cTn>
                        </p:par>
                      </p:childTnLst>
                    </p:cTn>
                  </p:par>
                </p:childTnLst>
              </p:cTn>
              <p:nextCondLst>
                <p:cond evt="onClick" delay="0">
                  <p:tgtEl>
                    <p:spTgt spid="50"/>
                  </p:tgtEl>
                </p:cond>
              </p:nextCondLst>
            </p:seq>
            <p:seq concurrent="1" nextAc="seek">
              <p:cTn id="12" restart="whenNotActive" fill="hold" evtFilter="cancelBubble" nodeType="interactiveSeq">
                <p:stCondLst>
                  <p:cond evt="onClick" delay="0">
                    <p:tgtEl>
                      <p:spTgt spid="49"/>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0.49154 0.16945 L -0.69545 -0.23912 " pathEditMode="relative" rAng="0" ptsTypes="AA">
                                      <p:cBhvr>
                                        <p:cTn id="16" dur="1000" fill="hold"/>
                                        <p:tgtEl>
                                          <p:spTgt spid="18"/>
                                        </p:tgtEl>
                                        <p:attrNameLst>
                                          <p:attrName>ppt_x</p:attrName>
                                          <p:attrName>ppt_y</p:attrName>
                                        </p:attrNameLst>
                                      </p:cBhvr>
                                      <p:rCtr x="-10195" y="-20440"/>
                                    </p:animMotion>
                                  </p:childTnLst>
                                </p:cTn>
                              </p:par>
                            </p:childTnLst>
                          </p:cTn>
                        </p:par>
                      </p:childTnLst>
                    </p:cTn>
                  </p:par>
                </p:childTnLst>
              </p:cTn>
              <p:nextCondLst>
                <p:cond evt="onClick" delay="0">
                  <p:tgtEl>
                    <p:spTgt spid="49"/>
                  </p:tgtEl>
                </p:cond>
              </p:nextCondLst>
            </p:seq>
            <p:seq concurrent="1" nextAc="seek">
              <p:cTn id="17" restart="whenNotActive" fill="hold" evtFilter="cancelBubble" nodeType="interactiveSeq">
                <p:stCondLst>
                  <p:cond evt="onClick" delay="0">
                    <p:tgtEl>
                      <p:spTgt spid="47"/>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0.69545 -0.23912 L -0.3767 -0.45254 " pathEditMode="relative" rAng="0" ptsTypes="AA">
                                      <p:cBhvr>
                                        <p:cTn id="21" dur="1000" fill="hold"/>
                                        <p:tgtEl>
                                          <p:spTgt spid="18"/>
                                        </p:tgtEl>
                                        <p:attrNameLst>
                                          <p:attrName>ppt_x</p:attrName>
                                          <p:attrName>ppt_y</p:attrName>
                                        </p:attrNameLst>
                                      </p:cBhvr>
                                      <p:rCtr x="15937" y="-10671"/>
                                    </p:animMotion>
                                  </p:childTnLst>
                                </p:cTn>
                              </p:par>
                            </p:childTnLst>
                          </p:cTn>
                        </p:par>
                        <p:par>
                          <p:cTn id="22" fill="hold">
                            <p:stCondLst>
                              <p:cond delay="1000"/>
                            </p:stCondLst>
                            <p:childTnLst>
                              <p:par>
                                <p:cTn id="23" presetID="2" presetClass="exit" presetSubtype="1" fill="hold" nodeType="afterEffect">
                                  <p:stCondLst>
                                    <p:cond delay="0"/>
                                  </p:stCondLst>
                                  <p:childTnLst>
                                    <p:anim calcmode="lin" valueType="num">
                                      <p:cBhvr additive="base">
                                        <p:cTn id="24" dur="500"/>
                                        <p:tgtEl>
                                          <p:spTgt spid="18"/>
                                        </p:tgtEl>
                                        <p:attrNameLst>
                                          <p:attrName>ppt_x</p:attrName>
                                        </p:attrNameLst>
                                      </p:cBhvr>
                                      <p:tavLst>
                                        <p:tav tm="0">
                                          <p:val>
                                            <p:strVal val="ppt_x"/>
                                          </p:val>
                                        </p:tav>
                                        <p:tav tm="100000">
                                          <p:val>
                                            <p:strVal val="ppt_x"/>
                                          </p:val>
                                        </p:tav>
                                      </p:tavLst>
                                    </p:anim>
                                    <p:anim calcmode="lin" valueType="num">
                                      <p:cBhvr additive="base">
                                        <p:cTn id="25" dur="500"/>
                                        <p:tgtEl>
                                          <p:spTgt spid="18"/>
                                        </p:tgtEl>
                                        <p:attrNameLst>
                                          <p:attrName>ppt_y</p:attrName>
                                        </p:attrNameLst>
                                      </p:cBhvr>
                                      <p:tavLst>
                                        <p:tav tm="0">
                                          <p:val>
                                            <p:strVal val="ppt_y"/>
                                          </p:val>
                                        </p:tav>
                                        <p:tav tm="100000">
                                          <p:val>
                                            <p:strVal val="0-ppt_h/2"/>
                                          </p:val>
                                        </p:tav>
                                      </p:tavLst>
                                    </p:anim>
                                    <p:set>
                                      <p:cBhvr>
                                        <p:cTn id="26" dur="1" fill="hold">
                                          <p:stCondLst>
                                            <p:cond delay="499"/>
                                          </p:stCondLst>
                                        </p:cTn>
                                        <p:tgtEl>
                                          <p:spTgt spid="18"/>
                                        </p:tgtEl>
                                        <p:attrNameLst>
                                          <p:attrName>style.visibility</p:attrName>
                                        </p:attrNameLst>
                                      </p:cBhvr>
                                      <p:to>
                                        <p:strVal val="hidden"/>
                                      </p:to>
                                    </p:set>
                                  </p:childTnLst>
                                </p:cTn>
                              </p:par>
                              <p:par>
                                <p:cTn id="27" presetID="2" presetClass="exit" presetSubtype="1" fill="hold" nodeType="withEffect">
                                  <p:stCondLst>
                                    <p:cond delay="0"/>
                                  </p:stCondLst>
                                  <p:childTnLst>
                                    <p:anim calcmode="lin" valueType="num">
                                      <p:cBhvr additive="base">
                                        <p:cTn id="28" dur="500"/>
                                        <p:tgtEl>
                                          <p:spTgt spid="47"/>
                                        </p:tgtEl>
                                        <p:attrNameLst>
                                          <p:attrName>ppt_x</p:attrName>
                                        </p:attrNameLst>
                                      </p:cBhvr>
                                      <p:tavLst>
                                        <p:tav tm="0">
                                          <p:val>
                                            <p:strVal val="ppt_x"/>
                                          </p:val>
                                        </p:tav>
                                        <p:tav tm="100000">
                                          <p:val>
                                            <p:strVal val="ppt_x"/>
                                          </p:val>
                                        </p:tav>
                                      </p:tavLst>
                                    </p:anim>
                                    <p:anim calcmode="lin" valueType="num">
                                      <p:cBhvr additive="base">
                                        <p:cTn id="29" dur="500"/>
                                        <p:tgtEl>
                                          <p:spTgt spid="47"/>
                                        </p:tgtEl>
                                        <p:attrNameLst>
                                          <p:attrName>ppt_y</p:attrName>
                                        </p:attrNameLst>
                                      </p:cBhvr>
                                      <p:tavLst>
                                        <p:tav tm="0">
                                          <p:val>
                                            <p:strVal val="ppt_y"/>
                                          </p:val>
                                        </p:tav>
                                        <p:tav tm="100000">
                                          <p:val>
                                            <p:strVal val="0-ppt_h/2"/>
                                          </p:val>
                                        </p:tav>
                                      </p:tavLst>
                                    </p:anim>
                                    <p:set>
                                      <p:cBhvr>
                                        <p:cTn id="30" dur="1" fill="hold">
                                          <p:stCondLst>
                                            <p:cond delay="499"/>
                                          </p:stCondLst>
                                        </p:cTn>
                                        <p:tgtEl>
                                          <p:spTgt spid="47"/>
                                        </p:tgtEl>
                                        <p:attrNameLst>
                                          <p:attrName>style.visibility</p:attrName>
                                        </p:attrNameLst>
                                      </p:cBhvr>
                                      <p:to>
                                        <p:strVal val="hidden"/>
                                      </p:to>
                                    </p:set>
                                  </p:childTnLst>
                                </p:cTn>
                              </p:par>
                              <p:par>
                                <p:cTn id="31" presetID="2" presetClass="exit" presetSubtype="1" fill="hold" nodeType="withEffect">
                                  <p:stCondLst>
                                    <p:cond delay="0"/>
                                  </p:stCondLst>
                                  <p:childTnLst>
                                    <p:anim calcmode="lin" valueType="num">
                                      <p:cBhvr additive="base">
                                        <p:cTn id="32" dur="500"/>
                                        <p:tgtEl>
                                          <p:spTgt spid="49"/>
                                        </p:tgtEl>
                                        <p:attrNameLst>
                                          <p:attrName>ppt_x</p:attrName>
                                        </p:attrNameLst>
                                      </p:cBhvr>
                                      <p:tavLst>
                                        <p:tav tm="0">
                                          <p:val>
                                            <p:strVal val="ppt_x"/>
                                          </p:val>
                                        </p:tav>
                                        <p:tav tm="100000">
                                          <p:val>
                                            <p:strVal val="ppt_x"/>
                                          </p:val>
                                        </p:tav>
                                      </p:tavLst>
                                    </p:anim>
                                    <p:anim calcmode="lin" valueType="num">
                                      <p:cBhvr additive="base">
                                        <p:cTn id="33" dur="500"/>
                                        <p:tgtEl>
                                          <p:spTgt spid="49"/>
                                        </p:tgtEl>
                                        <p:attrNameLst>
                                          <p:attrName>ppt_y</p:attrName>
                                        </p:attrNameLst>
                                      </p:cBhvr>
                                      <p:tavLst>
                                        <p:tav tm="0">
                                          <p:val>
                                            <p:strVal val="ppt_y"/>
                                          </p:val>
                                        </p:tav>
                                        <p:tav tm="100000">
                                          <p:val>
                                            <p:strVal val="0-ppt_h/2"/>
                                          </p:val>
                                        </p:tav>
                                      </p:tavLst>
                                    </p:anim>
                                    <p:set>
                                      <p:cBhvr>
                                        <p:cTn id="34" dur="1" fill="hold">
                                          <p:stCondLst>
                                            <p:cond delay="499"/>
                                          </p:stCondLst>
                                        </p:cTn>
                                        <p:tgtEl>
                                          <p:spTgt spid="49"/>
                                        </p:tgtEl>
                                        <p:attrNameLst>
                                          <p:attrName>style.visibility</p:attrName>
                                        </p:attrNameLst>
                                      </p:cBhvr>
                                      <p:to>
                                        <p:strVal val="hidden"/>
                                      </p:to>
                                    </p:set>
                                  </p:childTnLst>
                                </p:cTn>
                              </p:par>
                              <p:par>
                                <p:cTn id="35" presetID="2" presetClass="exit" presetSubtype="1" fill="hold" nodeType="withEffect">
                                  <p:stCondLst>
                                    <p:cond delay="0"/>
                                  </p:stCondLst>
                                  <p:childTnLst>
                                    <p:anim calcmode="lin" valueType="num">
                                      <p:cBhvr additive="base">
                                        <p:cTn id="36" dur="500"/>
                                        <p:tgtEl>
                                          <p:spTgt spid="50"/>
                                        </p:tgtEl>
                                        <p:attrNameLst>
                                          <p:attrName>ppt_x</p:attrName>
                                        </p:attrNameLst>
                                      </p:cBhvr>
                                      <p:tavLst>
                                        <p:tav tm="0">
                                          <p:val>
                                            <p:strVal val="ppt_x"/>
                                          </p:val>
                                        </p:tav>
                                        <p:tav tm="100000">
                                          <p:val>
                                            <p:strVal val="ppt_x"/>
                                          </p:val>
                                        </p:tav>
                                      </p:tavLst>
                                    </p:anim>
                                    <p:anim calcmode="lin" valueType="num">
                                      <p:cBhvr additive="base">
                                        <p:cTn id="37" dur="500"/>
                                        <p:tgtEl>
                                          <p:spTgt spid="50"/>
                                        </p:tgtEl>
                                        <p:attrNameLst>
                                          <p:attrName>ppt_y</p:attrName>
                                        </p:attrNameLst>
                                      </p:cBhvr>
                                      <p:tavLst>
                                        <p:tav tm="0">
                                          <p:val>
                                            <p:strVal val="ppt_y"/>
                                          </p:val>
                                        </p:tav>
                                        <p:tav tm="100000">
                                          <p:val>
                                            <p:strVal val="0-ppt_h/2"/>
                                          </p:val>
                                        </p:tav>
                                      </p:tavLst>
                                    </p:anim>
                                    <p:set>
                                      <p:cBhvr>
                                        <p:cTn id="38" dur="1" fill="hold">
                                          <p:stCondLst>
                                            <p:cond delay="499"/>
                                          </p:stCondLst>
                                        </p:cTn>
                                        <p:tgtEl>
                                          <p:spTgt spid="50"/>
                                        </p:tgtEl>
                                        <p:attrNameLst>
                                          <p:attrName>style.visibility</p:attrName>
                                        </p:attrNameLst>
                                      </p:cBhvr>
                                      <p:to>
                                        <p:strVal val="hidden"/>
                                      </p:to>
                                    </p:set>
                                  </p:childTnLst>
                                </p:cTn>
                              </p:par>
                              <p:par>
                                <p:cTn id="39" presetID="2" presetClass="exit" presetSubtype="1" fill="hold" nodeType="withEffect">
                                  <p:stCondLst>
                                    <p:cond delay="0"/>
                                  </p:stCondLst>
                                  <p:childTnLst>
                                    <p:anim calcmode="lin" valueType="num">
                                      <p:cBhvr additive="base">
                                        <p:cTn id="40" dur="500"/>
                                        <p:tgtEl>
                                          <p:spTgt spid="51"/>
                                        </p:tgtEl>
                                        <p:attrNameLst>
                                          <p:attrName>ppt_x</p:attrName>
                                        </p:attrNameLst>
                                      </p:cBhvr>
                                      <p:tavLst>
                                        <p:tav tm="0">
                                          <p:val>
                                            <p:strVal val="ppt_x"/>
                                          </p:val>
                                        </p:tav>
                                        <p:tav tm="100000">
                                          <p:val>
                                            <p:strVal val="ppt_x"/>
                                          </p:val>
                                        </p:tav>
                                      </p:tavLst>
                                    </p:anim>
                                    <p:anim calcmode="lin" valueType="num">
                                      <p:cBhvr additive="base">
                                        <p:cTn id="41" dur="500"/>
                                        <p:tgtEl>
                                          <p:spTgt spid="51"/>
                                        </p:tgtEl>
                                        <p:attrNameLst>
                                          <p:attrName>ppt_y</p:attrName>
                                        </p:attrNameLst>
                                      </p:cBhvr>
                                      <p:tavLst>
                                        <p:tav tm="0">
                                          <p:val>
                                            <p:strVal val="ppt_y"/>
                                          </p:val>
                                        </p:tav>
                                        <p:tav tm="100000">
                                          <p:val>
                                            <p:strVal val="0-ppt_h/2"/>
                                          </p:val>
                                        </p:tav>
                                      </p:tavLst>
                                    </p:anim>
                                    <p:set>
                                      <p:cBhvr>
                                        <p:cTn id="42" dur="1" fill="hold">
                                          <p:stCondLst>
                                            <p:cond delay="499"/>
                                          </p:stCondLst>
                                        </p:cTn>
                                        <p:tgtEl>
                                          <p:spTgt spid="51"/>
                                        </p:tgtEl>
                                        <p:attrNameLst>
                                          <p:attrName>style.visibility</p:attrName>
                                        </p:attrNameLst>
                                      </p:cBhvr>
                                      <p:to>
                                        <p:strVal val="hidden"/>
                                      </p:to>
                                    </p:set>
                                  </p:childTnLst>
                                </p:cTn>
                              </p:par>
                              <p:par>
                                <p:cTn id="43" presetID="3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90"/>
                                          </p:val>
                                        </p:tav>
                                        <p:tav tm="100000">
                                          <p:val>
                                            <p:fltVal val="0"/>
                                          </p:val>
                                        </p:tav>
                                      </p:tavLst>
                                    </p:anim>
                                    <p:animEffect transition="in" filter="fade">
                                      <p:cBhvr>
                                        <p:cTn id="48" dur="500"/>
                                        <p:tgtEl>
                                          <p:spTgt spid="12"/>
                                        </p:tgtEl>
                                      </p:cBhvr>
                                    </p:animEffect>
                                  </p:childTnLst>
                                </p:cTn>
                              </p:par>
                            </p:childTnLst>
                          </p:cTn>
                        </p:par>
                      </p:childTnLst>
                    </p:cTn>
                  </p:par>
                </p:childTnLst>
              </p:cTn>
              <p:nextCondLst>
                <p:cond evt="onClick" delay="0">
                  <p:tgtEl>
                    <p:spTgt spid="4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3000" b="-3000"/>
          </a:stretch>
        </a:blipFill>
        <a:effectLst/>
      </p:bgPr>
    </p:bg>
    <p:spTree>
      <p:nvGrpSpPr>
        <p:cNvPr id="1" name=""/>
        <p:cNvGrpSpPr/>
        <p:nvPr/>
      </p:nvGrpSpPr>
      <p:grpSpPr>
        <a:xfrm>
          <a:off x="0" y="0"/>
          <a:ext cx="0" cy="0"/>
          <a:chOff x="0" y="0"/>
          <a:chExt cx="0" cy="0"/>
        </a:xfrm>
      </p:grpSpPr>
      <p:pic>
        <p:nvPicPr>
          <p:cNvPr id="2" name="Picture 2" descr="Doraemon Transparent PNG Images, Doraemon Clipart - Free Transparent PNG  Logos">
            <a:extLst>
              <a:ext uri="{FF2B5EF4-FFF2-40B4-BE49-F238E27FC236}">
                <a16:creationId xmlns:a16="http://schemas.microsoft.com/office/drawing/2014/main" id="{001102AF-9F33-44C6-CBDF-1DF48BCE9F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75" y="2480441"/>
            <a:ext cx="3393746" cy="3393746"/>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9763A0A5-F449-4A7D-3D88-2969C38ADD9F}"/>
              </a:ext>
            </a:extLst>
          </p:cNvPr>
          <p:cNvSpPr/>
          <p:nvPr/>
        </p:nvSpPr>
        <p:spPr>
          <a:xfrm>
            <a:off x="2480751" y="1409700"/>
            <a:ext cx="9146641" cy="1164916"/>
          </a:xfrm>
          <a:prstGeom prst="wedgeRoundRectCallout">
            <a:avLst>
              <a:gd name="adj1" fmla="val -42630"/>
              <a:gd name="adj2" fmla="val 68553"/>
              <a:gd name="adj3" fmla="val 1666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800" b="1" kern="1200" dirty="0">
                <a:solidFill>
                  <a:prstClr val="black"/>
                </a:solidFill>
                <a:latin typeface="UTM Avo" panose="02040603050506020204" pitchFamily="18" charset="0"/>
                <a:cs typeface="Arial" panose="020B0604020202020204" pitchFamily="34" charset="0"/>
              </a:rPr>
              <a:t>Câu 1: </a:t>
            </a:r>
            <a:r>
              <a:rPr lang="vi-VN" sz="2800" i="1" kern="1200" dirty="0">
                <a:solidFill>
                  <a:prstClr val="black"/>
                </a:solidFill>
                <a:latin typeface="UTM Avo" panose="02040603050506020204" pitchFamily="18" charset="0"/>
                <a:cs typeface="Arial" panose="020B0604020202020204" pitchFamily="34" charset="0"/>
              </a:rPr>
              <a:t>Quyền được khai sinh của trẻ em </a:t>
            </a:r>
            <a:r>
              <a:rPr lang="vi-VN" sz="2800" kern="1200" dirty="0">
                <a:solidFill>
                  <a:prstClr val="black"/>
                </a:solidFill>
                <a:latin typeface="UTM Avo" panose="02040603050506020204" pitchFamily="18" charset="0"/>
                <a:cs typeface="Arial" panose="020B0604020202020204" pitchFamily="34" charset="0"/>
              </a:rPr>
              <a:t>thuộc nhóm quyền nào sau đây?</a:t>
            </a:r>
          </a:p>
        </p:txBody>
      </p:sp>
      <p:sp>
        <p:nvSpPr>
          <p:cNvPr id="5" name="Rectangle: Rounded Corners 4">
            <a:extLst>
              <a:ext uri="{FF2B5EF4-FFF2-40B4-BE49-F238E27FC236}">
                <a16:creationId xmlns:a16="http://schemas.microsoft.com/office/drawing/2014/main" id="{2C06AAE2-7669-D76D-F0D1-1F8B52567BAA}"/>
              </a:ext>
            </a:extLst>
          </p:cNvPr>
          <p:cNvSpPr/>
          <p:nvPr/>
        </p:nvSpPr>
        <p:spPr>
          <a:xfrm>
            <a:off x="4098996" y="4824573"/>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2BFF5715-2668-D31F-4D59-64EC1226C4D4}"/>
              </a:ext>
            </a:extLst>
          </p:cNvPr>
          <p:cNvSpPr/>
          <p:nvPr/>
        </p:nvSpPr>
        <p:spPr>
          <a:xfrm>
            <a:off x="4098996" y="4008963"/>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6301E228-D845-50BD-D356-DF6CD15AA3E2}"/>
              </a:ext>
            </a:extLst>
          </p:cNvPr>
          <p:cNvSpPr txBox="1"/>
          <p:nvPr/>
        </p:nvSpPr>
        <p:spPr>
          <a:xfrm>
            <a:off x="4098996" y="4937110"/>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C. </a:t>
            </a:r>
            <a:r>
              <a:rPr lang="vi-VN" sz="2400" b="1" kern="1200" dirty="0">
                <a:solidFill>
                  <a:prstClr val="black"/>
                </a:solidFill>
                <a:latin typeface="UTM Avo" panose="02040603050506020204" pitchFamily="18" charset="0"/>
                <a:ea typeface="+mn-ea"/>
                <a:cs typeface="Arial" panose="020B0604020202020204" pitchFamily="34" charset="0"/>
              </a:rPr>
              <a:t>Nhóm quyền được phát triển</a:t>
            </a:r>
          </a:p>
        </p:txBody>
      </p:sp>
      <p:sp>
        <p:nvSpPr>
          <p:cNvPr id="8" name="TextBox 7">
            <a:extLst>
              <a:ext uri="{FF2B5EF4-FFF2-40B4-BE49-F238E27FC236}">
                <a16:creationId xmlns:a16="http://schemas.microsoft.com/office/drawing/2014/main" id="{E955D397-6C4C-68CD-EC84-BD17E4C8C45E}"/>
              </a:ext>
            </a:extLst>
          </p:cNvPr>
          <p:cNvSpPr txBox="1"/>
          <p:nvPr/>
        </p:nvSpPr>
        <p:spPr>
          <a:xfrm>
            <a:off x="4098996" y="4121500"/>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B</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lang="vi-VN" sz="2400" b="1" kern="1200" dirty="0">
                <a:solidFill>
                  <a:prstClr val="black"/>
                </a:solidFill>
                <a:latin typeface="UTM Avo" panose="02040603050506020204" pitchFamily="18" charset="0"/>
                <a:ea typeface="+mn-ea"/>
                <a:cs typeface="Arial" panose="020B0604020202020204" pitchFamily="34" charset="0"/>
              </a:rPr>
              <a:t>Nhóm quyền được bảo vệ</a:t>
            </a:r>
          </a:p>
        </p:txBody>
      </p:sp>
      <p:sp>
        <p:nvSpPr>
          <p:cNvPr id="9" name="Rectangle: Rounded Corners 8">
            <a:extLst>
              <a:ext uri="{FF2B5EF4-FFF2-40B4-BE49-F238E27FC236}">
                <a16:creationId xmlns:a16="http://schemas.microsoft.com/office/drawing/2014/main" id="{193B8772-A189-ACA5-8613-24E792C448EB}"/>
              </a:ext>
            </a:extLst>
          </p:cNvPr>
          <p:cNvSpPr/>
          <p:nvPr/>
        </p:nvSpPr>
        <p:spPr>
          <a:xfrm>
            <a:off x="4098996" y="3177019"/>
            <a:ext cx="5365044" cy="722283"/>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2EDA5893-03F0-CC00-EAF5-2BA3EE1A5F62}"/>
              </a:ext>
            </a:extLst>
          </p:cNvPr>
          <p:cNvSpPr txBox="1"/>
          <p:nvPr/>
        </p:nvSpPr>
        <p:spPr>
          <a:xfrm>
            <a:off x="4098996" y="3307328"/>
            <a:ext cx="5365044" cy="461665"/>
          </a:xfrm>
          <a:prstGeom prst="rect">
            <a:avLst/>
          </a:prstGeom>
          <a:noFill/>
        </p:spPr>
        <p:txBody>
          <a:bodyPr wrap="square" rtlCol="0">
            <a:spAutoFit/>
          </a:bodyPr>
          <a:lstStyle/>
          <a:p>
            <a:pPr lvl="0" algn="ctr">
              <a:buClrTx/>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lang="vi-VN" sz="2400" b="1" kern="1200" dirty="0">
                <a:solidFill>
                  <a:prstClr val="black"/>
                </a:solidFill>
                <a:latin typeface="UTM Avo" panose="02040603050506020204" pitchFamily="18" charset="0"/>
                <a:ea typeface="+mn-ea"/>
                <a:cs typeface="Arial" panose="020B0604020202020204" pitchFamily="34" charset="0"/>
              </a:rPr>
              <a:t>Nhóm quyền được sống còn</a:t>
            </a:r>
          </a:p>
        </p:txBody>
      </p:sp>
      <p:sp>
        <p:nvSpPr>
          <p:cNvPr id="11" name="Rectangle: Rounded Corners 10">
            <a:extLst>
              <a:ext uri="{FF2B5EF4-FFF2-40B4-BE49-F238E27FC236}">
                <a16:creationId xmlns:a16="http://schemas.microsoft.com/office/drawing/2014/main" id="{0B711B67-AFD6-A9D0-175E-AEF38698B458}"/>
              </a:ext>
            </a:extLst>
          </p:cNvPr>
          <p:cNvSpPr/>
          <p:nvPr/>
        </p:nvSpPr>
        <p:spPr>
          <a:xfrm>
            <a:off x="4098996" y="5685070"/>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2" name="TextBox 11">
            <a:extLst>
              <a:ext uri="{FF2B5EF4-FFF2-40B4-BE49-F238E27FC236}">
                <a16:creationId xmlns:a16="http://schemas.microsoft.com/office/drawing/2014/main" id="{36554AA9-3517-B94D-76E8-406A6AFE1B4B}"/>
              </a:ext>
            </a:extLst>
          </p:cNvPr>
          <p:cNvSpPr txBox="1"/>
          <p:nvPr/>
        </p:nvSpPr>
        <p:spPr>
          <a:xfrm>
            <a:off x="4098996" y="5797607"/>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D. </a:t>
            </a:r>
            <a:r>
              <a:rPr lang="vi-VN" sz="2400" b="1" kern="1200" dirty="0">
                <a:solidFill>
                  <a:prstClr val="black"/>
                </a:solidFill>
                <a:latin typeface="UTM Avo" panose="02040603050506020204" pitchFamily="18" charset="0"/>
                <a:ea typeface="+mn-ea"/>
                <a:cs typeface="Arial" panose="020B0604020202020204" pitchFamily="34" charset="0"/>
              </a:rPr>
              <a:t>Nhóm quyền được tham gia</a:t>
            </a:r>
          </a:p>
        </p:txBody>
      </p:sp>
      <p:pic>
        <p:nvPicPr>
          <p:cNvPr id="13" name="Picture 4" descr="Các nhân vật chính trong truyện và phim Doraemon cho bé yêu tham khảo –  hoatrinhnushojo">
            <a:extLst>
              <a:ext uri="{FF2B5EF4-FFF2-40B4-BE49-F238E27FC236}">
                <a16:creationId xmlns:a16="http://schemas.microsoft.com/office/drawing/2014/main" id="{4CA32824-02BC-D352-D8D2-0E25B72663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1568" y="4290281"/>
            <a:ext cx="2410906" cy="256091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hlinkClick r:id="rId8" action="ppaction://hlinksldjump"/>
            <a:extLst>
              <a:ext uri="{FF2B5EF4-FFF2-40B4-BE49-F238E27FC236}">
                <a16:creationId xmlns:a16="http://schemas.microsoft.com/office/drawing/2014/main" id="{12D5EC3B-6DF3-7893-92BA-FEA14959BE6C}"/>
              </a:ext>
            </a:extLst>
          </p:cNvPr>
          <p:cNvPicPr>
            <a:picLocks noChangeAspect="1"/>
          </p:cNvPicPr>
          <p:nvPr/>
        </p:nvPicPr>
        <p:blipFill>
          <a:blip r:embed="rId9"/>
          <a:stretch>
            <a:fillRect/>
          </a:stretch>
        </p:blipFill>
        <p:spPr>
          <a:xfrm>
            <a:off x="215396" y="5410134"/>
            <a:ext cx="1524132" cy="1524132"/>
          </a:xfrm>
          <a:prstGeom prst="rect">
            <a:avLst/>
          </a:prstGeom>
        </p:spPr>
      </p:pic>
      <p:pic>
        <p:nvPicPr>
          <p:cNvPr id="4" name="Picture 3">
            <a:extLst>
              <a:ext uri="{FF2B5EF4-FFF2-40B4-BE49-F238E27FC236}">
                <a16:creationId xmlns:a16="http://schemas.microsoft.com/office/drawing/2014/main" id="{83878ADF-5920-0CCC-DCF6-61E35FF76607}"/>
              </a:ext>
            </a:extLst>
          </p:cNvPr>
          <p:cNvPicPr>
            <a:picLocks noChangeAspect="1"/>
          </p:cNvPicPr>
          <p:nvPr/>
        </p:nvPicPr>
        <p:blipFill>
          <a:blip r:embed="rId10"/>
          <a:stretch>
            <a:fillRect/>
          </a:stretch>
        </p:blipFill>
        <p:spPr>
          <a:xfrm>
            <a:off x="0" y="0"/>
            <a:ext cx="772915" cy="861859"/>
          </a:xfrm>
          <a:prstGeom prst="rect">
            <a:avLst/>
          </a:prstGeom>
          <a:solidFill>
            <a:schemeClr val="bg1"/>
          </a:solidFill>
        </p:spPr>
      </p:pic>
    </p:spTree>
    <p:extLst>
      <p:ext uri="{BB962C8B-B14F-4D97-AF65-F5344CB8AC3E}">
        <p14:creationId xmlns:p14="http://schemas.microsoft.com/office/powerpoint/2010/main" val="110464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withEffect">
                                  <p:stCondLst>
                                    <p:cond delay="0"/>
                                  </p:stCondLst>
                                  <p:childTnLst>
                                    <p:animClr clrSpc="rgb" dir="cw">
                                      <p:cBhvr>
                                        <p:cTn id="36" dur="500" fill="hold"/>
                                        <p:tgtEl>
                                          <p:spTgt spid="6"/>
                                        </p:tgtEl>
                                        <p:attrNameLst>
                                          <p:attrName>fillcolor</p:attrName>
                                        </p:attrNameLst>
                                      </p:cBhvr>
                                      <p:to>
                                        <a:srgbClr val="C00000"/>
                                      </p:to>
                                    </p:animClr>
                                    <p:set>
                                      <p:cBhvr>
                                        <p:cTn id="37" dur="500" fill="hold"/>
                                        <p:tgtEl>
                                          <p:spTgt spid="6"/>
                                        </p:tgtEl>
                                        <p:attrNameLst>
                                          <p:attrName>fill.type</p:attrName>
                                        </p:attrNameLst>
                                      </p:cBhvr>
                                      <p:to>
                                        <p:strVal val="solid"/>
                                      </p:to>
                                    </p:set>
                                    <p:set>
                                      <p:cBhvr>
                                        <p:cTn id="38" dur="500" fill="hold"/>
                                        <p:tgtEl>
                                          <p:spTgt spid="6"/>
                                        </p:tgtEl>
                                        <p:attrNameLst>
                                          <p:attrName>fill.on</p:attrName>
                                        </p:attrNameLst>
                                      </p:cBhvr>
                                      <p:to>
                                        <p:strVal val="true"/>
                                      </p:to>
                                    </p:set>
                                  </p:childTnLst>
                                  <p:subTnLst>
                                    <p:audio>
                                      <p:cMediaNode>
                                        <p:cTn display="0" masterRel="sameClick">
                                          <p:stCondLst>
                                            <p:cond evt="begin" delay="0">
                                              <p:tn val="35"/>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6"/>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5"/>
                                        </p:tgtEl>
                                        <p:attrNameLst>
                                          <p:attrName>fillcolor</p:attrName>
                                        </p:attrNameLst>
                                      </p:cBhvr>
                                      <p:to>
                                        <a:srgbClr val="C00000"/>
                                      </p:to>
                                    </p:animClr>
                                    <p:set>
                                      <p:cBhvr>
                                        <p:cTn id="44" dur="500" fill="hold"/>
                                        <p:tgtEl>
                                          <p:spTgt spid="5"/>
                                        </p:tgtEl>
                                        <p:attrNameLst>
                                          <p:attrName>fill.type</p:attrName>
                                        </p:attrNameLst>
                                      </p:cBhvr>
                                      <p:to>
                                        <p:strVal val="solid"/>
                                      </p:to>
                                    </p:set>
                                    <p:set>
                                      <p:cBhvr>
                                        <p:cTn id="45" dur="500" fill="hold"/>
                                        <p:tgtEl>
                                          <p:spTgt spid="5"/>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5"/>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9"/>
                                        </p:tgtEl>
                                        <p:attrNameLst>
                                          <p:attrName>fillcolor</p:attrName>
                                        </p:attrNameLst>
                                      </p:cBhvr>
                                      <p:to>
                                        <a:srgbClr val="A8D08D"/>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7"/>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
                                        </p:tgtEl>
                                        <p:attrNameLst>
                                          <p:attrName>fillcolor</p:attrName>
                                        </p:attrNameLst>
                                      </p:cBhvr>
                                      <p:to>
                                        <a:srgbClr val="C00000"/>
                                      </p:to>
                                    </p:animClr>
                                    <p:set>
                                      <p:cBhvr>
                                        <p:cTn id="58" dur="500" fill="hold"/>
                                        <p:tgtEl>
                                          <p:spTgt spid="5"/>
                                        </p:tgtEl>
                                        <p:attrNameLst>
                                          <p:attrName>fill.type</p:attrName>
                                        </p:attrNameLst>
                                      </p:cBhvr>
                                      <p:to>
                                        <p:strVal val="solid"/>
                                      </p:to>
                                    </p:set>
                                    <p:set>
                                      <p:cBhvr>
                                        <p:cTn id="59" dur="500" fill="hold"/>
                                        <p:tgtEl>
                                          <p:spTgt spid="5"/>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7"/>
                  </p:tgtEl>
                </p:cond>
              </p:nextCondLst>
            </p:seq>
            <p:seq concurrent="1" nextAc="seek">
              <p:cTn id="60" restart="whenNotActive" fill="hold" evtFilter="cancelBubble" nodeType="interactiveSeq">
                <p:stCondLst>
                  <p:cond evt="onClick" delay="0">
                    <p:tgtEl>
                      <p:spTgt spid="8"/>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6"/>
                                        </p:tgtEl>
                                        <p:attrNameLst>
                                          <p:attrName>fillcolor</p:attrName>
                                        </p:attrNameLst>
                                      </p:cBhvr>
                                      <p:to>
                                        <a:srgbClr val="C00000"/>
                                      </p:to>
                                    </p:animClr>
                                    <p:set>
                                      <p:cBhvr>
                                        <p:cTn id="65" dur="500" fill="hold"/>
                                        <p:tgtEl>
                                          <p:spTgt spid="6"/>
                                        </p:tgtEl>
                                        <p:attrNameLst>
                                          <p:attrName>fill.type</p:attrName>
                                        </p:attrNameLst>
                                      </p:cBhvr>
                                      <p:to>
                                        <p:strVal val="solid"/>
                                      </p:to>
                                    </p:set>
                                    <p:set>
                                      <p:cBhvr>
                                        <p:cTn id="66" dur="500" fill="hold"/>
                                        <p:tgtEl>
                                          <p:spTgt spid="6"/>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8"/>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500" fill="hold"/>
                                        <p:tgtEl>
                                          <p:spTgt spid="9"/>
                                        </p:tgtEl>
                                        <p:attrNameLst>
                                          <p:attrName>fillcolor</p:attrName>
                                        </p:attrNameLst>
                                      </p:cBhvr>
                                      <p:to>
                                        <a:srgbClr val="92D050"/>
                                      </p:to>
                                    </p:animClr>
                                    <p:set>
                                      <p:cBhvr>
                                        <p:cTn id="72" dur="500" fill="hold"/>
                                        <p:tgtEl>
                                          <p:spTgt spid="9"/>
                                        </p:tgtEl>
                                        <p:attrNameLst>
                                          <p:attrName>fill.type</p:attrName>
                                        </p:attrNameLst>
                                      </p:cBhvr>
                                      <p:to>
                                        <p:strVal val="solid"/>
                                      </p:to>
                                    </p:set>
                                    <p:set>
                                      <p:cBhvr>
                                        <p:cTn id="73" dur="500" fill="hold"/>
                                        <p:tgtEl>
                                          <p:spTgt spid="9"/>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500" fill="hold"/>
                                        <p:tgtEl>
                                          <p:spTgt spid="11"/>
                                        </p:tgtEl>
                                        <p:attrNameLst>
                                          <p:attrName>fillcolor</p:attrName>
                                        </p:attrNameLst>
                                      </p:cBhvr>
                                      <p:to>
                                        <a:srgbClr val="C00000"/>
                                      </p:to>
                                    </p:animClr>
                                    <p:set>
                                      <p:cBhvr>
                                        <p:cTn id="79" dur="500" fill="hold"/>
                                        <p:tgtEl>
                                          <p:spTgt spid="11"/>
                                        </p:tgtEl>
                                        <p:attrNameLst>
                                          <p:attrName>fill.type</p:attrName>
                                        </p:attrNameLst>
                                      </p:cBhvr>
                                      <p:to>
                                        <p:strVal val="solid"/>
                                      </p:to>
                                    </p:set>
                                    <p:set>
                                      <p:cBhvr>
                                        <p:cTn id="80" dur="500" fill="hold"/>
                                        <p:tgtEl>
                                          <p:spTgt spid="11"/>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1"/>
                  </p:tgtEl>
                </p:cond>
              </p:nextCondLst>
            </p:seq>
            <p:seq concurrent="1" nextAc="seek">
              <p:cTn id="81" restart="whenNotActive" fill="hold" evtFilter="cancelBubble" nodeType="interactiveSeq">
                <p:stCondLst>
                  <p:cond evt="onClick" delay="0">
                    <p:tgtEl>
                      <p:spTgt spid="12"/>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11"/>
                                        </p:tgtEl>
                                        <p:attrNameLst>
                                          <p:attrName>fillcolor</p:attrName>
                                        </p:attrNameLst>
                                      </p:cBhvr>
                                      <p:to>
                                        <a:srgbClr val="C00000"/>
                                      </p:to>
                                    </p:animClr>
                                    <p:set>
                                      <p:cBhvr>
                                        <p:cTn id="86" dur="500" fill="hold"/>
                                        <p:tgtEl>
                                          <p:spTgt spid="11"/>
                                        </p:tgtEl>
                                        <p:attrNameLst>
                                          <p:attrName>fill.type</p:attrName>
                                        </p:attrNameLst>
                                      </p:cBhvr>
                                      <p:to>
                                        <p:strVal val="solid"/>
                                      </p:to>
                                    </p:set>
                                    <p:set>
                                      <p:cBhvr>
                                        <p:cTn id="87" dur="500" fill="hold"/>
                                        <p:tgtEl>
                                          <p:spTgt spid="11"/>
                                        </p:tgtEl>
                                        <p:attrNameLst>
                                          <p:attrName>fill.on</p:attrName>
                                        </p:attrNameLst>
                                      </p:cBhvr>
                                      <p:to>
                                        <p:strVal val="true"/>
                                      </p:to>
                                    </p:set>
                                  </p:childTnLst>
                                  <p:subTnLst>
                                    <p:audio>
                                      <p:cMediaNode>
                                        <p:cTn display="0" masterRel="sameClick">
                                          <p:stCondLst>
                                            <p:cond evt="begin" delay="0">
                                              <p:tn val="84"/>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2"/>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4000" b="-14000"/>
          </a:stretch>
        </a:blipFill>
        <a:effectLst/>
      </p:bgPr>
    </p:bg>
    <p:spTree>
      <p:nvGrpSpPr>
        <p:cNvPr id="1" name=""/>
        <p:cNvGrpSpPr/>
        <p:nvPr/>
      </p:nvGrpSpPr>
      <p:grpSpPr>
        <a:xfrm>
          <a:off x="0" y="0"/>
          <a:ext cx="0" cy="0"/>
          <a:chOff x="0" y="0"/>
          <a:chExt cx="0" cy="0"/>
        </a:xfrm>
      </p:grpSpPr>
      <p:pic>
        <p:nvPicPr>
          <p:cNvPr id="16" name="Picture 2" descr="Doraemon Transparent PNG Images, Doraemon Clipart - Free Transparent PNG  Logos">
            <a:extLst>
              <a:ext uri="{FF2B5EF4-FFF2-40B4-BE49-F238E27FC236}">
                <a16:creationId xmlns:a16="http://schemas.microsoft.com/office/drawing/2014/main" id="{CA2FCBD1-0CB3-F473-5CDD-2A28FC87AE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75" y="2480441"/>
            <a:ext cx="3393746" cy="3393746"/>
          </a:xfrm>
          <a:prstGeom prst="rect">
            <a:avLst/>
          </a:prstGeom>
          <a:noFill/>
          <a:extLst>
            <a:ext uri="{909E8E84-426E-40DD-AFC4-6F175D3DCCD1}">
              <a14:hiddenFill xmlns:a14="http://schemas.microsoft.com/office/drawing/2010/main">
                <a:solidFill>
                  <a:srgbClr val="FFFFFF"/>
                </a:solidFill>
              </a14:hiddenFill>
            </a:ext>
          </a:extLst>
        </p:spPr>
      </p:pic>
      <p:sp>
        <p:nvSpPr>
          <p:cNvPr id="17" name="Speech Bubble: Rectangle with Corners Rounded 16">
            <a:extLst>
              <a:ext uri="{FF2B5EF4-FFF2-40B4-BE49-F238E27FC236}">
                <a16:creationId xmlns:a16="http://schemas.microsoft.com/office/drawing/2014/main" id="{657F749D-9776-88AD-5CA5-6BA50BCEA6E1}"/>
              </a:ext>
            </a:extLst>
          </p:cNvPr>
          <p:cNvSpPr/>
          <p:nvPr/>
        </p:nvSpPr>
        <p:spPr>
          <a:xfrm>
            <a:off x="2480751" y="1409700"/>
            <a:ext cx="9146641" cy="1164916"/>
          </a:xfrm>
          <a:prstGeom prst="wedgeRoundRectCallout">
            <a:avLst>
              <a:gd name="adj1" fmla="val -42630"/>
              <a:gd name="adj2" fmla="val 68553"/>
              <a:gd name="adj3" fmla="val 1666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800" b="1" kern="1200" dirty="0">
                <a:solidFill>
                  <a:prstClr val="black"/>
                </a:solidFill>
                <a:latin typeface="UTM Avo" panose="02040603050506020204" pitchFamily="18" charset="0"/>
                <a:cs typeface="Arial" panose="020B0604020202020204" pitchFamily="34" charset="0"/>
              </a:rPr>
              <a:t>Câu </a:t>
            </a:r>
            <a:r>
              <a:rPr lang="en-US" sz="2800" b="1" kern="1200" dirty="0">
                <a:solidFill>
                  <a:prstClr val="black"/>
                </a:solidFill>
                <a:latin typeface="UTM Avo" panose="02040603050506020204" pitchFamily="18" charset="0"/>
                <a:cs typeface="Arial" panose="020B0604020202020204" pitchFamily="34" charset="0"/>
              </a:rPr>
              <a:t>2</a:t>
            </a:r>
            <a:r>
              <a:rPr lang="vi-VN" sz="2800" b="1" kern="1200" dirty="0">
                <a:solidFill>
                  <a:prstClr val="black"/>
                </a:solidFill>
                <a:latin typeface="UTM Avo" panose="02040603050506020204" pitchFamily="18" charset="0"/>
                <a:cs typeface="Arial" panose="020B0604020202020204" pitchFamily="34" charset="0"/>
              </a:rPr>
              <a:t>: </a:t>
            </a:r>
            <a:r>
              <a:rPr lang="vi-VN" sz="2800" i="1" kern="1200" dirty="0">
                <a:solidFill>
                  <a:prstClr val="black"/>
                </a:solidFill>
                <a:latin typeface="UTM Avo" panose="02040603050506020204" pitchFamily="18" charset="0"/>
                <a:cs typeface="Arial" panose="020B0604020202020204" pitchFamily="34" charset="0"/>
              </a:rPr>
              <a:t>Quyền học tập của trẻ em</a:t>
            </a:r>
            <a:r>
              <a:rPr lang="vi-VN" sz="2800" kern="1200" dirty="0">
                <a:solidFill>
                  <a:prstClr val="black"/>
                </a:solidFill>
                <a:latin typeface="UTM Avo" panose="02040603050506020204" pitchFamily="18" charset="0"/>
                <a:cs typeface="Arial" panose="020B0604020202020204" pitchFamily="34" charset="0"/>
              </a:rPr>
              <a:t> thuộc nhóm quyền nào sau đây?</a:t>
            </a:r>
          </a:p>
        </p:txBody>
      </p:sp>
      <p:sp>
        <p:nvSpPr>
          <p:cNvPr id="18" name="Rectangle: Rounded Corners 17">
            <a:extLst>
              <a:ext uri="{FF2B5EF4-FFF2-40B4-BE49-F238E27FC236}">
                <a16:creationId xmlns:a16="http://schemas.microsoft.com/office/drawing/2014/main" id="{3CF57767-74F4-FE0F-C1A0-2B00887816D5}"/>
              </a:ext>
            </a:extLst>
          </p:cNvPr>
          <p:cNvSpPr/>
          <p:nvPr/>
        </p:nvSpPr>
        <p:spPr>
          <a:xfrm>
            <a:off x="4098996" y="3194447"/>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9" name="Rectangle: Rounded Corners 18">
            <a:extLst>
              <a:ext uri="{FF2B5EF4-FFF2-40B4-BE49-F238E27FC236}">
                <a16:creationId xmlns:a16="http://schemas.microsoft.com/office/drawing/2014/main" id="{81EFED68-CDE8-D452-4FB8-D6E9D91C1BFC}"/>
              </a:ext>
            </a:extLst>
          </p:cNvPr>
          <p:cNvSpPr/>
          <p:nvPr/>
        </p:nvSpPr>
        <p:spPr>
          <a:xfrm>
            <a:off x="4098996" y="4008963"/>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0" name="TextBox 19">
            <a:extLst>
              <a:ext uri="{FF2B5EF4-FFF2-40B4-BE49-F238E27FC236}">
                <a16:creationId xmlns:a16="http://schemas.microsoft.com/office/drawing/2014/main" id="{2E3C4084-123A-D83C-70A2-BEC0B601B7B5}"/>
              </a:ext>
            </a:extLst>
          </p:cNvPr>
          <p:cNvSpPr txBox="1"/>
          <p:nvPr/>
        </p:nvSpPr>
        <p:spPr>
          <a:xfrm>
            <a:off x="4098996" y="3306984"/>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A. </a:t>
            </a:r>
            <a:r>
              <a:rPr lang="vi-VN" sz="2400" b="1" kern="1200" dirty="0">
                <a:solidFill>
                  <a:prstClr val="black"/>
                </a:solidFill>
                <a:latin typeface="UTM Avo" panose="02040603050506020204" pitchFamily="18" charset="0"/>
                <a:ea typeface="+mn-ea"/>
                <a:cs typeface="Arial" panose="020B0604020202020204" pitchFamily="34" charset="0"/>
              </a:rPr>
              <a:t>Nhóm quyền được sống còn</a:t>
            </a:r>
          </a:p>
        </p:txBody>
      </p:sp>
      <p:sp>
        <p:nvSpPr>
          <p:cNvPr id="21" name="TextBox 20">
            <a:extLst>
              <a:ext uri="{FF2B5EF4-FFF2-40B4-BE49-F238E27FC236}">
                <a16:creationId xmlns:a16="http://schemas.microsoft.com/office/drawing/2014/main" id="{0C5D0B8C-3EDF-E9C7-5123-167EC3A286C6}"/>
              </a:ext>
            </a:extLst>
          </p:cNvPr>
          <p:cNvSpPr txBox="1"/>
          <p:nvPr/>
        </p:nvSpPr>
        <p:spPr>
          <a:xfrm>
            <a:off x="4098996" y="4121500"/>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B</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lang="vi-VN" sz="2400" b="1" kern="1200" dirty="0">
                <a:solidFill>
                  <a:prstClr val="black"/>
                </a:solidFill>
                <a:latin typeface="UTM Avo" panose="02040603050506020204" pitchFamily="18" charset="0"/>
                <a:ea typeface="+mn-ea"/>
                <a:cs typeface="Arial" panose="020B0604020202020204" pitchFamily="34" charset="0"/>
              </a:rPr>
              <a:t>Nhóm quyền được bảo vệ</a:t>
            </a:r>
          </a:p>
        </p:txBody>
      </p:sp>
      <p:sp>
        <p:nvSpPr>
          <p:cNvPr id="22" name="Rectangle: Rounded Corners 21">
            <a:extLst>
              <a:ext uri="{FF2B5EF4-FFF2-40B4-BE49-F238E27FC236}">
                <a16:creationId xmlns:a16="http://schemas.microsoft.com/office/drawing/2014/main" id="{A060A273-5A3D-A17D-8DDD-10688C122DD3}"/>
              </a:ext>
            </a:extLst>
          </p:cNvPr>
          <p:cNvSpPr/>
          <p:nvPr/>
        </p:nvSpPr>
        <p:spPr>
          <a:xfrm>
            <a:off x="4098996" y="4818160"/>
            <a:ext cx="5365044" cy="722283"/>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3" name="TextBox 22">
            <a:extLst>
              <a:ext uri="{FF2B5EF4-FFF2-40B4-BE49-F238E27FC236}">
                <a16:creationId xmlns:a16="http://schemas.microsoft.com/office/drawing/2014/main" id="{D78B145E-840E-0DDF-2A7C-068256D152C8}"/>
              </a:ext>
            </a:extLst>
          </p:cNvPr>
          <p:cNvSpPr txBox="1"/>
          <p:nvPr/>
        </p:nvSpPr>
        <p:spPr>
          <a:xfrm>
            <a:off x="4098996" y="4948469"/>
            <a:ext cx="5365044" cy="461665"/>
          </a:xfrm>
          <a:prstGeom prst="rect">
            <a:avLst/>
          </a:prstGeom>
          <a:noFill/>
        </p:spPr>
        <p:txBody>
          <a:bodyPr wrap="square" rtlCol="0">
            <a:spAutoFit/>
          </a:bodyPr>
          <a:lstStyle/>
          <a:p>
            <a:pPr lvl="0" algn="ctr">
              <a:buClrTx/>
            </a:pPr>
            <a:r>
              <a:rPr lang="vi-VN" sz="2400" b="1" kern="1200">
                <a:solidFill>
                  <a:prstClr val="black"/>
                </a:solidFill>
                <a:latin typeface="UTM Avo" panose="02040603050506020204" pitchFamily="18" charset="0"/>
                <a:ea typeface="+mn-ea"/>
                <a:cs typeface="Arial" panose="020B0604020202020204" pitchFamily="34" charset="0"/>
              </a:rPr>
              <a:t>C. Nhóm quyền được phát triển</a:t>
            </a:r>
            <a:endParaRPr lang="vi-VN" sz="2400" b="1" kern="1200" dirty="0">
              <a:solidFill>
                <a:prstClr val="black"/>
              </a:solidFill>
              <a:latin typeface="UTM Avo" panose="02040603050506020204" pitchFamily="18" charset="0"/>
              <a:ea typeface="+mn-ea"/>
              <a:cs typeface="Arial" panose="020B0604020202020204" pitchFamily="34" charset="0"/>
            </a:endParaRPr>
          </a:p>
        </p:txBody>
      </p:sp>
      <p:sp>
        <p:nvSpPr>
          <p:cNvPr id="24" name="Rectangle: Rounded Corners 23">
            <a:extLst>
              <a:ext uri="{FF2B5EF4-FFF2-40B4-BE49-F238E27FC236}">
                <a16:creationId xmlns:a16="http://schemas.microsoft.com/office/drawing/2014/main" id="{48EE0302-707E-6474-6C19-02A45D99C255}"/>
              </a:ext>
            </a:extLst>
          </p:cNvPr>
          <p:cNvSpPr/>
          <p:nvPr/>
        </p:nvSpPr>
        <p:spPr>
          <a:xfrm>
            <a:off x="4098996" y="5685070"/>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5" name="TextBox 24">
            <a:extLst>
              <a:ext uri="{FF2B5EF4-FFF2-40B4-BE49-F238E27FC236}">
                <a16:creationId xmlns:a16="http://schemas.microsoft.com/office/drawing/2014/main" id="{ED631F00-9732-34AF-1312-969CACDBEEFC}"/>
              </a:ext>
            </a:extLst>
          </p:cNvPr>
          <p:cNvSpPr txBox="1"/>
          <p:nvPr/>
        </p:nvSpPr>
        <p:spPr>
          <a:xfrm>
            <a:off x="4098996" y="5797607"/>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D. </a:t>
            </a:r>
            <a:r>
              <a:rPr lang="vi-VN" sz="2400" b="1" kern="1200" dirty="0">
                <a:solidFill>
                  <a:prstClr val="black"/>
                </a:solidFill>
                <a:latin typeface="UTM Avo" panose="02040603050506020204" pitchFamily="18" charset="0"/>
                <a:ea typeface="+mn-ea"/>
                <a:cs typeface="Arial" panose="020B0604020202020204" pitchFamily="34" charset="0"/>
              </a:rPr>
              <a:t>Nhóm quyền được tham gia</a:t>
            </a:r>
          </a:p>
        </p:txBody>
      </p:sp>
      <p:pic>
        <p:nvPicPr>
          <p:cNvPr id="26" name="Picture 4" descr="Các nhân vật chính trong truyện và phim Doraemon cho bé yêu tham khảo –  hoatrinhnushojo">
            <a:extLst>
              <a:ext uri="{FF2B5EF4-FFF2-40B4-BE49-F238E27FC236}">
                <a16:creationId xmlns:a16="http://schemas.microsoft.com/office/drawing/2014/main" id="{79FDB832-9CFD-290C-8EC6-E0BCCD2AEF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1568" y="4290281"/>
            <a:ext cx="2410906" cy="25609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hlinkClick r:id="rId8" action="ppaction://hlinksldjump"/>
            <a:extLst>
              <a:ext uri="{FF2B5EF4-FFF2-40B4-BE49-F238E27FC236}">
                <a16:creationId xmlns:a16="http://schemas.microsoft.com/office/drawing/2014/main" id="{756E9F17-DB92-6E13-961C-E20910FA3ADD}"/>
              </a:ext>
            </a:extLst>
          </p:cNvPr>
          <p:cNvPicPr>
            <a:picLocks noChangeAspect="1"/>
          </p:cNvPicPr>
          <p:nvPr/>
        </p:nvPicPr>
        <p:blipFill>
          <a:blip r:embed="rId9"/>
          <a:stretch>
            <a:fillRect/>
          </a:stretch>
        </p:blipFill>
        <p:spPr>
          <a:xfrm>
            <a:off x="215396" y="5410134"/>
            <a:ext cx="1524132" cy="1524132"/>
          </a:xfrm>
          <a:prstGeom prst="rect">
            <a:avLst/>
          </a:prstGeom>
        </p:spPr>
      </p:pic>
      <p:pic>
        <p:nvPicPr>
          <p:cNvPr id="28" name="Picture 27">
            <a:extLst>
              <a:ext uri="{FF2B5EF4-FFF2-40B4-BE49-F238E27FC236}">
                <a16:creationId xmlns:a16="http://schemas.microsoft.com/office/drawing/2014/main" id="{75245947-3030-88EF-E1E0-1E79760ED07B}"/>
              </a:ext>
            </a:extLst>
          </p:cNvPr>
          <p:cNvPicPr>
            <a:picLocks noChangeAspect="1"/>
          </p:cNvPicPr>
          <p:nvPr/>
        </p:nvPicPr>
        <p:blipFill>
          <a:blip r:embed="rId10"/>
          <a:stretch>
            <a:fillRect/>
          </a:stretch>
        </p:blipFill>
        <p:spPr>
          <a:xfrm>
            <a:off x="0" y="0"/>
            <a:ext cx="772915" cy="861859"/>
          </a:xfrm>
          <a:prstGeom prst="rect">
            <a:avLst/>
          </a:prstGeom>
          <a:solidFill>
            <a:schemeClr val="bg1"/>
          </a:solidFill>
        </p:spPr>
      </p:pic>
    </p:spTree>
    <p:extLst>
      <p:ext uri="{BB962C8B-B14F-4D97-AF65-F5344CB8AC3E}">
        <p14:creationId xmlns:p14="http://schemas.microsoft.com/office/powerpoint/2010/main" val="332973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withEffect">
                                  <p:stCondLst>
                                    <p:cond delay="0"/>
                                  </p:stCondLst>
                                  <p:childTnLst>
                                    <p:animClr clrSpc="rgb" dir="cw">
                                      <p:cBhvr>
                                        <p:cTn id="36" dur="500" fill="hold"/>
                                        <p:tgtEl>
                                          <p:spTgt spid="19"/>
                                        </p:tgtEl>
                                        <p:attrNameLst>
                                          <p:attrName>fillcolor</p:attrName>
                                        </p:attrNameLst>
                                      </p:cBhvr>
                                      <p:to>
                                        <a:srgbClr val="C00000"/>
                                      </p:to>
                                    </p:animClr>
                                    <p:set>
                                      <p:cBhvr>
                                        <p:cTn id="37" dur="500" fill="hold"/>
                                        <p:tgtEl>
                                          <p:spTgt spid="19"/>
                                        </p:tgtEl>
                                        <p:attrNameLst>
                                          <p:attrName>fill.type</p:attrName>
                                        </p:attrNameLst>
                                      </p:cBhvr>
                                      <p:to>
                                        <p:strVal val="solid"/>
                                      </p:to>
                                    </p:set>
                                    <p:set>
                                      <p:cBhvr>
                                        <p:cTn id="38" dur="500" fill="hold"/>
                                        <p:tgtEl>
                                          <p:spTgt spid="19"/>
                                        </p:tgtEl>
                                        <p:attrNameLst>
                                          <p:attrName>fill.on</p:attrName>
                                        </p:attrNameLst>
                                      </p:cBhvr>
                                      <p:to>
                                        <p:strVal val="true"/>
                                      </p:to>
                                    </p:set>
                                  </p:childTnLst>
                                  <p:subTnLst>
                                    <p:audio>
                                      <p:cMediaNode>
                                        <p:cTn display="0" masterRel="sameClick">
                                          <p:stCondLst>
                                            <p:cond evt="begin" delay="0">
                                              <p:tn val="35"/>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9"/>
                  </p:tgtEl>
                </p:cond>
              </p:nextCondLst>
            </p:seq>
            <p:seq concurrent="1" nextAc="seek">
              <p:cTn id="39" restart="whenNotActive" fill="hold" evtFilter="cancelBubble" nodeType="interactiveSeq">
                <p:stCondLst>
                  <p:cond evt="onClick" delay="0">
                    <p:tgtEl>
                      <p:spTgt spid="1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18"/>
                                        </p:tgtEl>
                                        <p:attrNameLst>
                                          <p:attrName>fillcolor</p:attrName>
                                        </p:attrNameLst>
                                      </p:cBhvr>
                                      <p:to>
                                        <a:srgbClr val="C00000"/>
                                      </p:to>
                                    </p:animClr>
                                    <p:set>
                                      <p:cBhvr>
                                        <p:cTn id="44" dur="500" fill="hold"/>
                                        <p:tgtEl>
                                          <p:spTgt spid="18"/>
                                        </p:tgtEl>
                                        <p:attrNameLst>
                                          <p:attrName>fill.type</p:attrName>
                                        </p:attrNameLst>
                                      </p:cBhvr>
                                      <p:to>
                                        <p:strVal val="solid"/>
                                      </p:to>
                                    </p:set>
                                    <p:set>
                                      <p:cBhvr>
                                        <p:cTn id="45" dur="500" fill="hold"/>
                                        <p:tgtEl>
                                          <p:spTgt spid="18"/>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8"/>
                  </p:tgtEl>
                </p:cond>
              </p:nextCondLst>
            </p:seq>
            <p:seq concurrent="1" nextAc="seek">
              <p:cTn id="46" restart="whenNotActive" fill="hold" evtFilter="cancelBubble" nodeType="interactiveSeq">
                <p:stCondLst>
                  <p:cond evt="onClick" delay="0">
                    <p:tgtEl>
                      <p:spTgt spid="22"/>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22"/>
                                        </p:tgtEl>
                                        <p:attrNameLst>
                                          <p:attrName>fillcolor</p:attrName>
                                        </p:attrNameLst>
                                      </p:cBhvr>
                                      <p:to>
                                        <a:srgbClr val="A8D08D"/>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2"/>
                  </p:tgtEl>
                </p:cond>
              </p:nextCondLst>
            </p:seq>
            <p:seq concurrent="1" nextAc="seek">
              <p:cTn id="53" restart="whenNotActive" fill="hold" evtFilter="cancelBubble" nodeType="interactiveSeq">
                <p:stCondLst>
                  <p:cond evt="onClick" delay="0">
                    <p:tgtEl>
                      <p:spTgt spid="2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8"/>
                                        </p:tgtEl>
                                        <p:attrNameLst>
                                          <p:attrName>fillcolor</p:attrName>
                                        </p:attrNameLst>
                                      </p:cBhvr>
                                      <p:to>
                                        <a:srgbClr val="C00000"/>
                                      </p:to>
                                    </p:animClr>
                                    <p:set>
                                      <p:cBhvr>
                                        <p:cTn id="58" dur="500" fill="hold"/>
                                        <p:tgtEl>
                                          <p:spTgt spid="18"/>
                                        </p:tgtEl>
                                        <p:attrNameLst>
                                          <p:attrName>fill.type</p:attrName>
                                        </p:attrNameLst>
                                      </p:cBhvr>
                                      <p:to>
                                        <p:strVal val="solid"/>
                                      </p:to>
                                    </p:set>
                                    <p:set>
                                      <p:cBhvr>
                                        <p:cTn id="59" dur="500" fill="hold"/>
                                        <p:tgtEl>
                                          <p:spTgt spid="18"/>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20"/>
                  </p:tgtEl>
                </p:cond>
              </p:nextCondLst>
            </p:seq>
            <p:seq concurrent="1" nextAc="seek">
              <p:cTn id="60" restart="whenNotActive" fill="hold" evtFilter="cancelBubble" nodeType="interactiveSeq">
                <p:stCondLst>
                  <p:cond evt="onClick" delay="0">
                    <p:tgtEl>
                      <p:spTgt spid="2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9"/>
                                        </p:tgtEl>
                                        <p:attrNameLst>
                                          <p:attrName>fillcolor</p:attrName>
                                        </p:attrNameLst>
                                      </p:cBhvr>
                                      <p:to>
                                        <a:srgbClr val="C00000"/>
                                      </p:to>
                                    </p:animClr>
                                    <p:set>
                                      <p:cBhvr>
                                        <p:cTn id="65" dur="500" fill="hold"/>
                                        <p:tgtEl>
                                          <p:spTgt spid="19"/>
                                        </p:tgtEl>
                                        <p:attrNameLst>
                                          <p:attrName>fill.type</p:attrName>
                                        </p:attrNameLst>
                                      </p:cBhvr>
                                      <p:to>
                                        <p:strVal val="solid"/>
                                      </p:to>
                                    </p:set>
                                    <p:set>
                                      <p:cBhvr>
                                        <p:cTn id="66" dur="500" fill="hold"/>
                                        <p:tgtEl>
                                          <p:spTgt spid="19"/>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21"/>
                  </p:tgtEl>
                </p:cond>
              </p:nextCondLst>
            </p:seq>
            <p:seq concurrent="1" nextAc="seek">
              <p:cTn id="67" restart="whenNotActive" fill="hold" evtFilter="cancelBubble" nodeType="interactiveSeq">
                <p:stCondLst>
                  <p:cond evt="onClick" delay="0">
                    <p:tgtEl>
                      <p:spTgt spid="23"/>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500" fill="hold"/>
                                        <p:tgtEl>
                                          <p:spTgt spid="22"/>
                                        </p:tgtEl>
                                        <p:attrNameLst>
                                          <p:attrName>fillcolor</p:attrName>
                                        </p:attrNameLst>
                                      </p:cBhvr>
                                      <p:to>
                                        <a:srgbClr val="92D050"/>
                                      </p:to>
                                    </p:animClr>
                                    <p:set>
                                      <p:cBhvr>
                                        <p:cTn id="72" dur="500" fill="hold"/>
                                        <p:tgtEl>
                                          <p:spTgt spid="22"/>
                                        </p:tgtEl>
                                        <p:attrNameLst>
                                          <p:attrName>fill.type</p:attrName>
                                        </p:attrNameLst>
                                      </p:cBhvr>
                                      <p:to>
                                        <p:strVal val="solid"/>
                                      </p:to>
                                    </p:set>
                                    <p:set>
                                      <p:cBhvr>
                                        <p:cTn id="73" dur="500" fill="hold"/>
                                        <p:tgtEl>
                                          <p:spTgt spid="22"/>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3"/>
                  </p:tgtEl>
                </p:cond>
              </p:nextCondLst>
            </p:seq>
            <p:seq concurrent="1" nextAc="seek">
              <p:cTn id="74" restart="whenNotActive" fill="hold" evtFilter="cancelBubble" nodeType="interactiveSeq">
                <p:stCondLst>
                  <p:cond evt="onClick" delay="0">
                    <p:tgtEl>
                      <p:spTgt spid="24"/>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500" fill="hold"/>
                                        <p:tgtEl>
                                          <p:spTgt spid="24"/>
                                        </p:tgtEl>
                                        <p:attrNameLst>
                                          <p:attrName>fillcolor</p:attrName>
                                        </p:attrNameLst>
                                      </p:cBhvr>
                                      <p:to>
                                        <a:srgbClr val="C00000"/>
                                      </p:to>
                                    </p:animClr>
                                    <p:set>
                                      <p:cBhvr>
                                        <p:cTn id="79" dur="500" fill="hold"/>
                                        <p:tgtEl>
                                          <p:spTgt spid="24"/>
                                        </p:tgtEl>
                                        <p:attrNameLst>
                                          <p:attrName>fill.type</p:attrName>
                                        </p:attrNameLst>
                                      </p:cBhvr>
                                      <p:to>
                                        <p:strVal val="solid"/>
                                      </p:to>
                                    </p:set>
                                    <p:set>
                                      <p:cBhvr>
                                        <p:cTn id="80" dur="500" fill="hold"/>
                                        <p:tgtEl>
                                          <p:spTgt spid="24"/>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24"/>
                  </p:tgtEl>
                </p:cond>
              </p:nextCondLst>
            </p:seq>
            <p:seq concurrent="1" nextAc="seek">
              <p:cTn id="81" restart="whenNotActive" fill="hold" evtFilter="cancelBubble" nodeType="interactiveSeq">
                <p:stCondLst>
                  <p:cond evt="onClick" delay="0">
                    <p:tgtEl>
                      <p:spTgt spid="25"/>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24"/>
                                        </p:tgtEl>
                                        <p:attrNameLst>
                                          <p:attrName>fillcolor</p:attrName>
                                        </p:attrNameLst>
                                      </p:cBhvr>
                                      <p:to>
                                        <a:srgbClr val="C00000"/>
                                      </p:to>
                                    </p:animClr>
                                    <p:set>
                                      <p:cBhvr>
                                        <p:cTn id="86" dur="500" fill="hold"/>
                                        <p:tgtEl>
                                          <p:spTgt spid="24"/>
                                        </p:tgtEl>
                                        <p:attrNameLst>
                                          <p:attrName>fill.type</p:attrName>
                                        </p:attrNameLst>
                                      </p:cBhvr>
                                      <p:to>
                                        <p:strVal val="solid"/>
                                      </p:to>
                                    </p:set>
                                    <p:set>
                                      <p:cBhvr>
                                        <p:cTn id="87" dur="500" fill="hold"/>
                                        <p:tgtEl>
                                          <p:spTgt spid="24"/>
                                        </p:tgtEl>
                                        <p:attrNameLst>
                                          <p:attrName>fill.on</p:attrName>
                                        </p:attrNameLst>
                                      </p:cBhvr>
                                      <p:to>
                                        <p:strVal val="true"/>
                                      </p:to>
                                    </p:set>
                                  </p:childTnLst>
                                  <p:subTnLst>
                                    <p:audio>
                                      <p:cMediaNode>
                                        <p:cTn display="0" masterRel="sameClick">
                                          <p:stCondLst>
                                            <p:cond evt="begin" delay="0">
                                              <p:tn val="84"/>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25"/>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48CFEAFC-2979-1BF7-1D52-CF9BA6C712A2}"/>
              </a:ext>
            </a:extLst>
          </p:cNvPr>
          <p:cNvSpPr/>
          <p:nvPr/>
        </p:nvSpPr>
        <p:spPr>
          <a:xfrm>
            <a:off x="4098996" y="4830844"/>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1" name="TextBox 20">
            <a:extLst>
              <a:ext uri="{FF2B5EF4-FFF2-40B4-BE49-F238E27FC236}">
                <a16:creationId xmlns:a16="http://schemas.microsoft.com/office/drawing/2014/main" id="{08159956-17CD-3192-10E0-B924B59B29B4}"/>
              </a:ext>
            </a:extLst>
          </p:cNvPr>
          <p:cNvSpPr txBox="1"/>
          <p:nvPr/>
        </p:nvSpPr>
        <p:spPr>
          <a:xfrm>
            <a:off x="4098996" y="4943381"/>
            <a:ext cx="5365044" cy="461665"/>
          </a:xfrm>
          <a:prstGeom prst="rect">
            <a:avLst/>
          </a:prstGeom>
          <a:noFill/>
        </p:spPr>
        <p:txBody>
          <a:bodyPr wrap="square" rtlCol="0">
            <a:spAutoFit/>
          </a:bodyPr>
          <a:lstStyle/>
          <a:p>
            <a:pPr lvl="0" algn="ctr">
              <a:buClrTx/>
            </a:pPr>
            <a:r>
              <a:rPr lang="vi-VN" sz="2400" b="1" kern="1200">
                <a:solidFill>
                  <a:prstClr val="black"/>
                </a:solidFill>
                <a:latin typeface="UTM Avo" panose="02040603050506020204" pitchFamily="18" charset="0"/>
                <a:ea typeface="+mn-ea"/>
                <a:cs typeface="Arial" panose="020B0604020202020204" pitchFamily="34" charset="0"/>
              </a:rPr>
              <a:t>C. Nhóm quyền được phát triển</a:t>
            </a:r>
            <a:endParaRPr lang="vi-VN" sz="2400" b="1" kern="1200" dirty="0">
              <a:solidFill>
                <a:prstClr val="black"/>
              </a:solidFill>
              <a:latin typeface="UTM Avo" panose="02040603050506020204" pitchFamily="18" charset="0"/>
              <a:ea typeface="+mn-ea"/>
              <a:cs typeface="Arial" panose="020B0604020202020204" pitchFamily="34" charset="0"/>
            </a:endParaRPr>
          </a:p>
        </p:txBody>
      </p:sp>
      <p:pic>
        <p:nvPicPr>
          <p:cNvPr id="4" name="Picture 2" descr="Doraemon Transparent PNG Images, Doraemon Clipart - Free Transparent PNG  Logos">
            <a:extLst>
              <a:ext uri="{FF2B5EF4-FFF2-40B4-BE49-F238E27FC236}">
                <a16:creationId xmlns:a16="http://schemas.microsoft.com/office/drawing/2014/main" id="{75DD32E2-955C-21A2-A546-CEC7025E1D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75" y="2480441"/>
            <a:ext cx="3393746" cy="3393746"/>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Rectangle with Corners Rounded 7">
            <a:extLst>
              <a:ext uri="{FF2B5EF4-FFF2-40B4-BE49-F238E27FC236}">
                <a16:creationId xmlns:a16="http://schemas.microsoft.com/office/drawing/2014/main" id="{D67AC15F-4270-4249-E1C0-AED22E83898E}"/>
              </a:ext>
            </a:extLst>
          </p:cNvPr>
          <p:cNvSpPr/>
          <p:nvPr/>
        </p:nvSpPr>
        <p:spPr>
          <a:xfrm>
            <a:off x="2480751" y="983812"/>
            <a:ext cx="9146641" cy="1590803"/>
          </a:xfrm>
          <a:prstGeom prst="wedgeRoundRectCallout">
            <a:avLst>
              <a:gd name="adj1" fmla="val -42630"/>
              <a:gd name="adj2" fmla="val 68553"/>
              <a:gd name="adj3" fmla="val 1666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800" b="1" kern="1200" dirty="0">
                <a:solidFill>
                  <a:prstClr val="black"/>
                </a:solidFill>
                <a:latin typeface="UTM Avo" panose="02040603050506020204" pitchFamily="18" charset="0"/>
                <a:cs typeface="Arial" panose="020B0604020202020204" pitchFamily="34" charset="0"/>
              </a:rPr>
              <a:t>Câu </a:t>
            </a:r>
            <a:r>
              <a:rPr lang="en-US" sz="2800" b="1" kern="1200" dirty="0">
                <a:solidFill>
                  <a:prstClr val="black"/>
                </a:solidFill>
                <a:latin typeface="UTM Avo" panose="02040603050506020204" pitchFamily="18" charset="0"/>
                <a:cs typeface="Arial" panose="020B0604020202020204" pitchFamily="34" charset="0"/>
              </a:rPr>
              <a:t>3</a:t>
            </a:r>
            <a:r>
              <a:rPr lang="vi-VN" sz="2800" b="1" kern="1200" dirty="0">
                <a:solidFill>
                  <a:prstClr val="black"/>
                </a:solidFill>
                <a:latin typeface="UTM Avo" panose="02040603050506020204" pitchFamily="18" charset="0"/>
                <a:cs typeface="Arial" panose="020B0604020202020204" pitchFamily="34" charset="0"/>
              </a:rPr>
              <a:t>: </a:t>
            </a:r>
            <a:r>
              <a:rPr lang="vi-VN" sz="2800" i="1" kern="1200" dirty="0">
                <a:solidFill>
                  <a:prstClr val="black"/>
                </a:solidFill>
                <a:latin typeface="UTM Avo" panose="02040603050506020204" pitchFamily="18" charset="0"/>
                <a:cs typeface="Arial" panose="020B0604020202020204" pitchFamily="34" charset="0"/>
              </a:rPr>
              <a:t>Quyền được bày tỏ ý kiến, nguyện vọng về các vấn đề liên quan đến trẻ em </a:t>
            </a:r>
            <a:r>
              <a:rPr lang="vi-VN" sz="2800" kern="1200" dirty="0">
                <a:solidFill>
                  <a:prstClr val="black"/>
                </a:solidFill>
                <a:latin typeface="UTM Avo" panose="02040603050506020204" pitchFamily="18" charset="0"/>
                <a:cs typeface="Arial" panose="020B0604020202020204" pitchFamily="34" charset="0"/>
              </a:rPr>
              <a:t>thuộc nhóm quyền nào sau đây?</a:t>
            </a:r>
          </a:p>
        </p:txBody>
      </p:sp>
      <p:sp>
        <p:nvSpPr>
          <p:cNvPr id="14" name="Rectangle: Rounded Corners 13">
            <a:extLst>
              <a:ext uri="{FF2B5EF4-FFF2-40B4-BE49-F238E27FC236}">
                <a16:creationId xmlns:a16="http://schemas.microsoft.com/office/drawing/2014/main" id="{A4D53E87-4AA1-1893-B4EC-8F4C8EF5D446}"/>
              </a:ext>
            </a:extLst>
          </p:cNvPr>
          <p:cNvSpPr/>
          <p:nvPr/>
        </p:nvSpPr>
        <p:spPr>
          <a:xfrm>
            <a:off x="4098996" y="3194447"/>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5" name="Rectangle: Rounded Corners 14">
            <a:extLst>
              <a:ext uri="{FF2B5EF4-FFF2-40B4-BE49-F238E27FC236}">
                <a16:creationId xmlns:a16="http://schemas.microsoft.com/office/drawing/2014/main" id="{5818F77B-49D2-B239-CBA0-430EFCD5E575}"/>
              </a:ext>
            </a:extLst>
          </p:cNvPr>
          <p:cNvSpPr/>
          <p:nvPr/>
        </p:nvSpPr>
        <p:spPr>
          <a:xfrm>
            <a:off x="4098996" y="4008963"/>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6" name="TextBox 15">
            <a:extLst>
              <a:ext uri="{FF2B5EF4-FFF2-40B4-BE49-F238E27FC236}">
                <a16:creationId xmlns:a16="http://schemas.microsoft.com/office/drawing/2014/main" id="{33B0C5A0-5F54-6B03-03BB-B60B53D31EB3}"/>
              </a:ext>
            </a:extLst>
          </p:cNvPr>
          <p:cNvSpPr txBox="1"/>
          <p:nvPr/>
        </p:nvSpPr>
        <p:spPr>
          <a:xfrm>
            <a:off x="4098996" y="3306984"/>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A. </a:t>
            </a:r>
            <a:r>
              <a:rPr lang="vi-VN" sz="2400" b="1" kern="1200" dirty="0">
                <a:solidFill>
                  <a:prstClr val="black"/>
                </a:solidFill>
                <a:latin typeface="UTM Avo" panose="02040603050506020204" pitchFamily="18" charset="0"/>
                <a:ea typeface="+mn-ea"/>
                <a:cs typeface="Arial" panose="020B0604020202020204" pitchFamily="34" charset="0"/>
              </a:rPr>
              <a:t>Nhóm quyền được sống còn</a:t>
            </a:r>
          </a:p>
        </p:txBody>
      </p:sp>
      <p:sp>
        <p:nvSpPr>
          <p:cNvPr id="17" name="TextBox 16">
            <a:extLst>
              <a:ext uri="{FF2B5EF4-FFF2-40B4-BE49-F238E27FC236}">
                <a16:creationId xmlns:a16="http://schemas.microsoft.com/office/drawing/2014/main" id="{83594BC9-D984-8C26-ADF8-158A828B0C2E}"/>
              </a:ext>
            </a:extLst>
          </p:cNvPr>
          <p:cNvSpPr txBox="1"/>
          <p:nvPr/>
        </p:nvSpPr>
        <p:spPr>
          <a:xfrm>
            <a:off x="4098996" y="4121500"/>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B</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lang="vi-VN" sz="2400" b="1" kern="1200" dirty="0">
                <a:solidFill>
                  <a:prstClr val="black"/>
                </a:solidFill>
                <a:latin typeface="UTM Avo" panose="02040603050506020204" pitchFamily="18" charset="0"/>
                <a:ea typeface="+mn-ea"/>
                <a:cs typeface="Arial" panose="020B0604020202020204" pitchFamily="34" charset="0"/>
              </a:rPr>
              <a:t>Nhóm quyền được bảo vệ</a:t>
            </a:r>
          </a:p>
        </p:txBody>
      </p:sp>
      <p:sp>
        <p:nvSpPr>
          <p:cNvPr id="18" name="Rectangle: Rounded Corners 17">
            <a:extLst>
              <a:ext uri="{FF2B5EF4-FFF2-40B4-BE49-F238E27FC236}">
                <a16:creationId xmlns:a16="http://schemas.microsoft.com/office/drawing/2014/main" id="{6B6C18E2-5120-416E-5FC2-E5B865C5F48A}"/>
              </a:ext>
            </a:extLst>
          </p:cNvPr>
          <p:cNvSpPr/>
          <p:nvPr/>
        </p:nvSpPr>
        <p:spPr>
          <a:xfrm>
            <a:off x="4098996" y="5652725"/>
            <a:ext cx="5365044" cy="722283"/>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9" name="TextBox 18">
            <a:extLst>
              <a:ext uri="{FF2B5EF4-FFF2-40B4-BE49-F238E27FC236}">
                <a16:creationId xmlns:a16="http://schemas.microsoft.com/office/drawing/2014/main" id="{A2BCC25B-861D-869F-B080-60E18BD91413}"/>
              </a:ext>
            </a:extLst>
          </p:cNvPr>
          <p:cNvSpPr txBox="1"/>
          <p:nvPr/>
        </p:nvSpPr>
        <p:spPr>
          <a:xfrm>
            <a:off x="4098996" y="5783034"/>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D</a:t>
            </a:r>
            <a:r>
              <a:rPr lang="vi-VN" sz="2400" b="1" kern="1200" dirty="0">
                <a:solidFill>
                  <a:prstClr val="black"/>
                </a:solidFill>
                <a:latin typeface="UTM Avo" panose="02040603050506020204" pitchFamily="18" charset="0"/>
                <a:ea typeface="+mn-ea"/>
                <a:cs typeface="Arial" panose="020B0604020202020204" pitchFamily="34" charset="0"/>
              </a:rPr>
              <a:t>. Nhóm quyền được tham gia</a:t>
            </a:r>
          </a:p>
        </p:txBody>
      </p:sp>
      <p:pic>
        <p:nvPicPr>
          <p:cNvPr id="22" name="Picture 4" descr="Các nhân vật chính trong truyện và phim Doraemon cho bé yêu tham khảo –  hoatrinhnushojo">
            <a:extLst>
              <a:ext uri="{FF2B5EF4-FFF2-40B4-BE49-F238E27FC236}">
                <a16:creationId xmlns:a16="http://schemas.microsoft.com/office/drawing/2014/main" id="{76A46E26-B7CE-FFD2-10A4-079A1E63B6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1568" y="4290281"/>
            <a:ext cx="2410906" cy="25609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hlinkClick r:id="rId8" action="ppaction://hlinksldjump"/>
            <a:extLst>
              <a:ext uri="{FF2B5EF4-FFF2-40B4-BE49-F238E27FC236}">
                <a16:creationId xmlns:a16="http://schemas.microsoft.com/office/drawing/2014/main" id="{04F17D1E-F4C9-96DE-D66D-6040EB24E947}"/>
              </a:ext>
            </a:extLst>
          </p:cNvPr>
          <p:cNvPicPr>
            <a:picLocks noChangeAspect="1"/>
          </p:cNvPicPr>
          <p:nvPr/>
        </p:nvPicPr>
        <p:blipFill>
          <a:blip r:embed="rId9"/>
          <a:stretch>
            <a:fillRect/>
          </a:stretch>
        </p:blipFill>
        <p:spPr>
          <a:xfrm>
            <a:off x="215396" y="5410134"/>
            <a:ext cx="1524132" cy="1524132"/>
          </a:xfrm>
          <a:prstGeom prst="rect">
            <a:avLst/>
          </a:prstGeom>
        </p:spPr>
      </p:pic>
      <p:pic>
        <p:nvPicPr>
          <p:cNvPr id="24" name="Picture 23">
            <a:extLst>
              <a:ext uri="{FF2B5EF4-FFF2-40B4-BE49-F238E27FC236}">
                <a16:creationId xmlns:a16="http://schemas.microsoft.com/office/drawing/2014/main" id="{E9B6919F-2028-2B34-BAB4-AEDC20CA4618}"/>
              </a:ext>
            </a:extLst>
          </p:cNvPr>
          <p:cNvPicPr>
            <a:picLocks noChangeAspect="1"/>
          </p:cNvPicPr>
          <p:nvPr/>
        </p:nvPicPr>
        <p:blipFill>
          <a:blip r:embed="rId10"/>
          <a:stretch>
            <a:fillRect/>
          </a:stretch>
        </p:blipFill>
        <p:spPr>
          <a:xfrm>
            <a:off x="0" y="0"/>
            <a:ext cx="772915" cy="861859"/>
          </a:xfrm>
          <a:prstGeom prst="rect">
            <a:avLst/>
          </a:prstGeom>
          <a:solidFill>
            <a:schemeClr val="bg1"/>
          </a:solidFill>
        </p:spPr>
      </p:pic>
    </p:spTree>
    <p:extLst>
      <p:ext uri="{BB962C8B-B14F-4D97-AF65-F5344CB8AC3E}">
        <p14:creationId xmlns:p14="http://schemas.microsoft.com/office/powerpoint/2010/main" val="10936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withEffect">
                                  <p:stCondLst>
                                    <p:cond delay="0"/>
                                  </p:stCondLst>
                                  <p:childTnLst>
                                    <p:animClr clrSpc="rgb" dir="cw">
                                      <p:cBhvr>
                                        <p:cTn id="36" dur="500" fill="hold"/>
                                        <p:tgtEl>
                                          <p:spTgt spid="15"/>
                                        </p:tgtEl>
                                        <p:attrNameLst>
                                          <p:attrName>fillcolor</p:attrName>
                                        </p:attrNameLst>
                                      </p:cBhvr>
                                      <p:to>
                                        <a:srgbClr val="C00000"/>
                                      </p:to>
                                    </p:animClr>
                                    <p:set>
                                      <p:cBhvr>
                                        <p:cTn id="37" dur="500" fill="hold"/>
                                        <p:tgtEl>
                                          <p:spTgt spid="15"/>
                                        </p:tgtEl>
                                        <p:attrNameLst>
                                          <p:attrName>fill.type</p:attrName>
                                        </p:attrNameLst>
                                      </p:cBhvr>
                                      <p:to>
                                        <p:strVal val="solid"/>
                                      </p:to>
                                    </p:set>
                                    <p:set>
                                      <p:cBhvr>
                                        <p:cTn id="38" dur="500" fill="hold"/>
                                        <p:tgtEl>
                                          <p:spTgt spid="15"/>
                                        </p:tgtEl>
                                        <p:attrNameLst>
                                          <p:attrName>fill.on</p:attrName>
                                        </p:attrNameLst>
                                      </p:cBhvr>
                                      <p:to>
                                        <p:strVal val="true"/>
                                      </p:to>
                                    </p:set>
                                  </p:childTnLst>
                                  <p:subTnLst>
                                    <p:audio>
                                      <p:cMediaNode>
                                        <p:cTn display="0" masterRel="sameClick">
                                          <p:stCondLst>
                                            <p:cond evt="begin" delay="0">
                                              <p:tn val="35"/>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5"/>
                  </p:tgtEl>
                </p:cond>
              </p:nextCondLst>
            </p:seq>
            <p:seq concurrent="1" nextAc="seek">
              <p:cTn id="39" restart="whenNotActive" fill="hold" evtFilter="cancelBubble" nodeType="interactiveSeq">
                <p:stCondLst>
                  <p:cond evt="onClick" delay="0">
                    <p:tgtEl>
                      <p:spTgt spid="14"/>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14"/>
                                        </p:tgtEl>
                                        <p:attrNameLst>
                                          <p:attrName>fillcolor</p:attrName>
                                        </p:attrNameLst>
                                      </p:cBhvr>
                                      <p:to>
                                        <a:srgbClr val="C00000"/>
                                      </p:to>
                                    </p:animClr>
                                    <p:set>
                                      <p:cBhvr>
                                        <p:cTn id="44" dur="500" fill="hold"/>
                                        <p:tgtEl>
                                          <p:spTgt spid="14"/>
                                        </p:tgtEl>
                                        <p:attrNameLst>
                                          <p:attrName>fill.type</p:attrName>
                                        </p:attrNameLst>
                                      </p:cBhvr>
                                      <p:to>
                                        <p:strVal val="solid"/>
                                      </p:to>
                                    </p:set>
                                    <p:set>
                                      <p:cBhvr>
                                        <p:cTn id="45" dur="500" fill="hold"/>
                                        <p:tgtEl>
                                          <p:spTgt spid="14"/>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8"/>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18"/>
                                        </p:tgtEl>
                                        <p:attrNameLst>
                                          <p:attrName>fillcolor</p:attrName>
                                        </p:attrNameLst>
                                      </p:cBhvr>
                                      <p:to>
                                        <a:srgbClr val="A8D08D"/>
                                      </p:to>
                                    </p:animClr>
                                    <p:set>
                                      <p:cBhvr>
                                        <p:cTn id="51" dur="500" fill="hold"/>
                                        <p:tgtEl>
                                          <p:spTgt spid="18"/>
                                        </p:tgtEl>
                                        <p:attrNameLst>
                                          <p:attrName>fill.type</p:attrName>
                                        </p:attrNameLst>
                                      </p:cBhvr>
                                      <p:to>
                                        <p:strVal val="solid"/>
                                      </p:to>
                                    </p:set>
                                    <p:set>
                                      <p:cBhvr>
                                        <p:cTn id="52" dur="500" fill="hold"/>
                                        <p:tgtEl>
                                          <p:spTgt spid="18"/>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8"/>
                  </p:tgtEl>
                </p:cond>
              </p:nextCondLst>
            </p:seq>
            <p:seq concurrent="1" nextAc="seek">
              <p:cTn id="53" restart="whenNotActive" fill="hold" evtFilter="cancelBubble" nodeType="interactiveSeq">
                <p:stCondLst>
                  <p:cond evt="onClick" delay="0">
                    <p:tgtEl>
                      <p:spTgt spid="16"/>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4"/>
                                        </p:tgtEl>
                                        <p:attrNameLst>
                                          <p:attrName>fillcolor</p:attrName>
                                        </p:attrNameLst>
                                      </p:cBhvr>
                                      <p:to>
                                        <a:srgbClr val="C00000"/>
                                      </p:to>
                                    </p:animClr>
                                    <p:set>
                                      <p:cBhvr>
                                        <p:cTn id="58" dur="500" fill="hold"/>
                                        <p:tgtEl>
                                          <p:spTgt spid="14"/>
                                        </p:tgtEl>
                                        <p:attrNameLst>
                                          <p:attrName>fill.type</p:attrName>
                                        </p:attrNameLst>
                                      </p:cBhvr>
                                      <p:to>
                                        <p:strVal val="solid"/>
                                      </p:to>
                                    </p:set>
                                    <p:set>
                                      <p:cBhvr>
                                        <p:cTn id="59" dur="500" fill="hold"/>
                                        <p:tgtEl>
                                          <p:spTgt spid="14"/>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6"/>
                  </p:tgtEl>
                </p:cond>
              </p:nextCondLst>
            </p:seq>
            <p:seq concurrent="1" nextAc="seek">
              <p:cTn id="60" restart="whenNotActive" fill="hold" evtFilter="cancelBubble" nodeType="interactiveSeq">
                <p:stCondLst>
                  <p:cond evt="onClick" delay="0">
                    <p:tgtEl>
                      <p:spTgt spid="17"/>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5"/>
                                        </p:tgtEl>
                                        <p:attrNameLst>
                                          <p:attrName>fillcolor</p:attrName>
                                        </p:attrNameLst>
                                      </p:cBhvr>
                                      <p:to>
                                        <a:srgbClr val="C00000"/>
                                      </p:to>
                                    </p:animClr>
                                    <p:set>
                                      <p:cBhvr>
                                        <p:cTn id="65" dur="500" fill="hold"/>
                                        <p:tgtEl>
                                          <p:spTgt spid="15"/>
                                        </p:tgtEl>
                                        <p:attrNameLst>
                                          <p:attrName>fill.type</p:attrName>
                                        </p:attrNameLst>
                                      </p:cBhvr>
                                      <p:to>
                                        <p:strVal val="solid"/>
                                      </p:to>
                                    </p:set>
                                    <p:set>
                                      <p:cBhvr>
                                        <p:cTn id="66" dur="500" fill="hold"/>
                                        <p:tgtEl>
                                          <p:spTgt spid="15"/>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7"/>
                  </p:tgtEl>
                </p:cond>
              </p:nextCondLst>
            </p:seq>
            <p:seq concurrent="1" nextAc="seek">
              <p:cTn id="67" restart="whenNotActive" fill="hold" evtFilter="cancelBubble" nodeType="interactiveSeq">
                <p:stCondLst>
                  <p:cond evt="onClick" delay="0">
                    <p:tgtEl>
                      <p:spTgt spid="19"/>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500" fill="hold"/>
                                        <p:tgtEl>
                                          <p:spTgt spid="18"/>
                                        </p:tgtEl>
                                        <p:attrNameLst>
                                          <p:attrName>fillcolor</p:attrName>
                                        </p:attrNameLst>
                                      </p:cBhvr>
                                      <p:to>
                                        <a:srgbClr val="92D050"/>
                                      </p:to>
                                    </p:animClr>
                                    <p:set>
                                      <p:cBhvr>
                                        <p:cTn id="72" dur="500" fill="hold"/>
                                        <p:tgtEl>
                                          <p:spTgt spid="18"/>
                                        </p:tgtEl>
                                        <p:attrNameLst>
                                          <p:attrName>fill.type</p:attrName>
                                        </p:attrNameLst>
                                      </p:cBhvr>
                                      <p:to>
                                        <p:strVal val="solid"/>
                                      </p:to>
                                    </p:set>
                                    <p:set>
                                      <p:cBhvr>
                                        <p:cTn id="73" dur="500" fill="hold"/>
                                        <p:tgtEl>
                                          <p:spTgt spid="18"/>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9"/>
                  </p:tgtEl>
                </p:cond>
              </p:nextCondLst>
            </p:seq>
            <p:seq concurrent="1" nextAc="seek">
              <p:cTn id="74" restart="whenNotActive" fill="hold" evtFilter="cancelBubble" nodeType="interactiveSeq">
                <p:stCondLst>
                  <p:cond evt="onClick" delay="0">
                    <p:tgtEl>
                      <p:spTgt spid="20"/>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500" fill="hold"/>
                                        <p:tgtEl>
                                          <p:spTgt spid="20"/>
                                        </p:tgtEl>
                                        <p:attrNameLst>
                                          <p:attrName>fillcolor</p:attrName>
                                        </p:attrNameLst>
                                      </p:cBhvr>
                                      <p:to>
                                        <a:srgbClr val="C00000"/>
                                      </p:to>
                                    </p:animClr>
                                    <p:set>
                                      <p:cBhvr>
                                        <p:cTn id="79" dur="500" fill="hold"/>
                                        <p:tgtEl>
                                          <p:spTgt spid="20"/>
                                        </p:tgtEl>
                                        <p:attrNameLst>
                                          <p:attrName>fill.type</p:attrName>
                                        </p:attrNameLst>
                                      </p:cBhvr>
                                      <p:to>
                                        <p:strVal val="solid"/>
                                      </p:to>
                                    </p:set>
                                    <p:set>
                                      <p:cBhvr>
                                        <p:cTn id="80" dur="500" fill="hold"/>
                                        <p:tgtEl>
                                          <p:spTgt spid="20"/>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20"/>
                  </p:tgtEl>
                </p:cond>
              </p:nextCondLst>
            </p:seq>
            <p:seq concurrent="1" nextAc="seek">
              <p:cTn id="81" restart="whenNotActive" fill="hold" evtFilter="cancelBubble" nodeType="interactiveSeq">
                <p:stCondLst>
                  <p:cond evt="onClick" delay="0">
                    <p:tgtEl>
                      <p:spTgt spid="21"/>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20"/>
                                        </p:tgtEl>
                                        <p:attrNameLst>
                                          <p:attrName>fillcolor</p:attrName>
                                        </p:attrNameLst>
                                      </p:cBhvr>
                                      <p:to>
                                        <a:srgbClr val="C00000"/>
                                      </p:to>
                                    </p:animClr>
                                    <p:set>
                                      <p:cBhvr>
                                        <p:cTn id="86" dur="500" fill="hold"/>
                                        <p:tgtEl>
                                          <p:spTgt spid="20"/>
                                        </p:tgtEl>
                                        <p:attrNameLst>
                                          <p:attrName>fill.type</p:attrName>
                                        </p:attrNameLst>
                                      </p:cBhvr>
                                      <p:to>
                                        <p:strVal val="solid"/>
                                      </p:to>
                                    </p:set>
                                    <p:set>
                                      <p:cBhvr>
                                        <p:cTn id="87" dur="500" fill="hold"/>
                                        <p:tgtEl>
                                          <p:spTgt spid="20"/>
                                        </p:tgtEl>
                                        <p:attrNameLst>
                                          <p:attrName>fill.on</p:attrName>
                                        </p:attrNameLst>
                                      </p:cBhvr>
                                      <p:to>
                                        <p:strVal val="true"/>
                                      </p:to>
                                    </p:set>
                                  </p:childTnLst>
                                  <p:subTnLst>
                                    <p:audio>
                                      <p:cMediaNode>
                                        <p:cTn display="0" masterRel="sameClick">
                                          <p:stCondLst>
                                            <p:cond evt="begin" delay="0">
                                              <p:tn val="84"/>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21"/>
                  </p:tgtEl>
                </p:cond>
              </p:nextCondLst>
            </p:seq>
          </p:childTnLst>
        </p:cTn>
      </p:par>
    </p:tnLst>
    <p:bldLst>
      <p:bldP spid="20" grpId="0" animBg="1"/>
      <p:bldP spid="21" grpId="0" animBg="1"/>
      <p:bldP spid="8" grpId="0" animBg="1"/>
      <p:bldP spid="14" grpId="0" animBg="1"/>
      <p:bldP spid="15" grpId="0" animBg="1"/>
      <p:bldP spid="16" grpId="0" animBg="1"/>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72000"/>
            <a:lum/>
          </a:blip>
          <a:srcRect/>
          <a:stretch>
            <a:fillRect l="-6000" r="-6000"/>
          </a:stretch>
        </a:blipFill>
        <a:effectLst/>
      </p:bgPr>
    </p:bg>
    <p:spTree>
      <p:nvGrpSpPr>
        <p:cNvPr id="1" name=""/>
        <p:cNvGrpSpPr/>
        <p:nvPr/>
      </p:nvGrpSpPr>
      <p:grpSpPr>
        <a:xfrm>
          <a:off x="0" y="0"/>
          <a:ext cx="0" cy="0"/>
          <a:chOff x="0" y="0"/>
          <a:chExt cx="0" cy="0"/>
        </a:xfrm>
      </p:grpSpPr>
      <p:pic>
        <p:nvPicPr>
          <p:cNvPr id="2" name="Picture 2" descr="Doraemon Transparent PNG Images, Doraemon Clipart - Free Transparent PNG  Logos">
            <a:extLst>
              <a:ext uri="{FF2B5EF4-FFF2-40B4-BE49-F238E27FC236}">
                <a16:creationId xmlns:a16="http://schemas.microsoft.com/office/drawing/2014/main" id="{9226D94B-54BE-1FC2-97E4-6A71914580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75" y="2480441"/>
            <a:ext cx="3393746" cy="3393746"/>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29780B28-C85A-1C68-61D2-2E33CA17EC84}"/>
              </a:ext>
            </a:extLst>
          </p:cNvPr>
          <p:cNvSpPr/>
          <p:nvPr/>
        </p:nvSpPr>
        <p:spPr>
          <a:xfrm>
            <a:off x="2480751" y="1409700"/>
            <a:ext cx="9146641" cy="1164916"/>
          </a:xfrm>
          <a:prstGeom prst="wedgeRoundRectCallout">
            <a:avLst>
              <a:gd name="adj1" fmla="val -42630"/>
              <a:gd name="adj2" fmla="val 68553"/>
              <a:gd name="adj3" fmla="val 16667"/>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Tx/>
            </a:pPr>
            <a:r>
              <a:rPr lang="vi-VN" sz="2800" b="1" kern="1200" dirty="0">
                <a:solidFill>
                  <a:prstClr val="black"/>
                </a:solidFill>
                <a:latin typeface="UTM Avo" panose="02040603050506020204" pitchFamily="18" charset="0"/>
                <a:cs typeface="Arial" panose="020B0604020202020204" pitchFamily="34" charset="0"/>
              </a:rPr>
              <a:t>Câu </a:t>
            </a:r>
            <a:r>
              <a:rPr lang="en-US" sz="2800" b="1" kern="1200" dirty="0">
                <a:solidFill>
                  <a:prstClr val="black"/>
                </a:solidFill>
                <a:latin typeface="UTM Avo" panose="02040603050506020204" pitchFamily="18" charset="0"/>
                <a:cs typeface="Arial" panose="020B0604020202020204" pitchFamily="34" charset="0"/>
              </a:rPr>
              <a:t>4</a:t>
            </a:r>
            <a:r>
              <a:rPr lang="vi-VN" sz="2800" b="1" kern="1200" dirty="0">
                <a:solidFill>
                  <a:prstClr val="black"/>
                </a:solidFill>
                <a:latin typeface="UTM Avo" panose="02040603050506020204" pitchFamily="18" charset="0"/>
                <a:cs typeface="Arial" panose="020B0604020202020204" pitchFamily="34" charset="0"/>
              </a:rPr>
              <a:t>: </a:t>
            </a:r>
            <a:r>
              <a:rPr lang="vi-VN" sz="2800" i="1" kern="1200" dirty="0">
                <a:solidFill>
                  <a:prstClr val="black"/>
                </a:solidFill>
                <a:latin typeface="UTM Avo" panose="02040603050506020204" pitchFamily="18" charset="0"/>
                <a:cs typeface="Arial" panose="020B0604020202020204" pitchFamily="34" charset="0"/>
              </a:rPr>
              <a:t>Quyền được sống chung với cha mẹ của trẻ em </a:t>
            </a:r>
            <a:r>
              <a:rPr lang="vi-VN" sz="2800" kern="1200" dirty="0">
                <a:solidFill>
                  <a:prstClr val="black"/>
                </a:solidFill>
                <a:latin typeface="UTM Avo" panose="02040603050506020204" pitchFamily="18" charset="0"/>
                <a:cs typeface="Arial" panose="020B0604020202020204" pitchFamily="34" charset="0"/>
              </a:rPr>
              <a:t>thuộc nhóm quyền nào sau đây?</a:t>
            </a:r>
          </a:p>
        </p:txBody>
      </p:sp>
      <p:sp>
        <p:nvSpPr>
          <p:cNvPr id="5" name="Rectangle: Rounded Corners 4">
            <a:extLst>
              <a:ext uri="{FF2B5EF4-FFF2-40B4-BE49-F238E27FC236}">
                <a16:creationId xmlns:a16="http://schemas.microsoft.com/office/drawing/2014/main" id="{35C4E829-9C31-3864-5D9B-FA631DF8DC7D}"/>
              </a:ext>
            </a:extLst>
          </p:cNvPr>
          <p:cNvSpPr/>
          <p:nvPr/>
        </p:nvSpPr>
        <p:spPr>
          <a:xfrm>
            <a:off x="4098996" y="4824573"/>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D41D80FD-F4F9-C093-8659-DBCBBA1F2B24}"/>
              </a:ext>
            </a:extLst>
          </p:cNvPr>
          <p:cNvSpPr/>
          <p:nvPr/>
        </p:nvSpPr>
        <p:spPr>
          <a:xfrm>
            <a:off x="4098996" y="4008963"/>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8" name="TextBox 7">
            <a:extLst>
              <a:ext uri="{FF2B5EF4-FFF2-40B4-BE49-F238E27FC236}">
                <a16:creationId xmlns:a16="http://schemas.microsoft.com/office/drawing/2014/main" id="{FA9E13A3-5910-4188-7A7E-ABAAE4DB3874}"/>
              </a:ext>
            </a:extLst>
          </p:cNvPr>
          <p:cNvSpPr txBox="1"/>
          <p:nvPr/>
        </p:nvSpPr>
        <p:spPr>
          <a:xfrm>
            <a:off x="4098996" y="4937110"/>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C. </a:t>
            </a:r>
            <a:r>
              <a:rPr lang="vi-VN" sz="2400" b="1" kern="1200" dirty="0">
                <a:solidFill>
                  <a:prstClr val="black"/>
                </a:solidFill>
                <a:latin typeface="UTM Avo" panose="02040603050506020204" pitchFamily="18" charset="0"/>
                <a:ea typeface="+mn-ea"/>
                <a:cs typeface="Arial" panose="020B0604020202020204" pitchFamily="34" charset="0"/>
              </a:rPr>
              <a:t>Nhóm quyền được phát triển</a:t>
            </a:r>
          </a:p>
        </p:txBody>
      </p:sp>
      <p:sp>
        <p:nvSpPr>
          <p:cNvPr id="9" name="TextBox 8">
            <a:extLst>
              <a:ext uri="{FF2B5EF4-FFF2-40B4-BE49-F238E27FC236}">
                <a16:creationId xmlns:a16="http://schemas.microsoft.com/office/drawing/2014/main" id="{855700F3-D23A-A2E5-A0AC-8FC73E29151A}"/>
              </a:ext>
            </a:extLst>
          </p:cNvPr>
          <p:cNvSpPr txBox="1"/>
          <p:nvPr/>
        </p:nvSpPr>
        <p:spPr>
          <a:xfrm>
            <a:off x="4098996" y="4121500"/>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B</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lang="vi-VN" sz="2400" b="1" kern="1200" dirty="0">
                <a:solidFill>
                  <a:prstClr val="black"/>
                </a:solidFill>
                <a:latin typeface="UTM Avo" panose="02040603050506020204" pitchFamily="18" charset="0"/>
                <a:ea typeface="+mn-ea"/>
                <a:cs typeface="Arial" panose="020B0604020202020204" pitchFamily="34" charset="0"/>
              </a:rPr>
              <a:t>Nhóm quyền được bảo vệ</a:t>
            </a:r>
          </a:p>
        </p:txBody>
      </p:sp>
      <p:sp>
        <p:nvSpPr>
          <p:cNvPr id="10" name="Rectangle: Rounded Corners 9">
            <a:extLst>
              <a:ext uri="{FF2B5EF4-FFF2-40B4-BE49-F238E27FC236}">
                <a16:creationId xmlns:a16="http://schemas.microsoft.com/office/drawing/2014/main" id="{47F63260-EC44-EDB5-2E1C-6684D4136459}"/>
              </a:ext>
            </a:extLst>
          </p:cNvPr>
          <p:cNvSpPr/>
          <p:nvPr/>
        </p:nvSpPr>
        <p:spPr>
          <a:xfrm>
            <a:off x="4098996" y="3177019"/>
            <a:ext cx="5365044" cy="722283"/>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1" name="TextBox 10">
            <a:extLst>
              <a:ext uri="{FF2B5EF4-FFF2-40B4-BE49-F238E27FC236}">
                <a16:creationId xmlns:a16="http://schemas.microsoft.com/office/drawing/2014/main" id="{D017B93C-5FED-8CD7-EE75-BD7B85CFB270}"/>
              </a:ext>
            </a:extLst>
          </p:cNvPr>
          <p:cNvSpPr txBox="1"/>
          <p:nvPr/>
        </p:nvSpPr>
        <p:spPr>
          <a:xfrm>
            <a:off x="4098996" y="3307328"/>
            <a:ext cx="5365044" cy="461665"/>
          </a:xfrm>
          <a:prstGeom prst="rect">
            <a:avLst/>
          </a:prstGeom>
          <a:noFill/>
        </p:spPr>
        <p:txBody>
          <a:bodyPr wrap="square" rtlCol="0">
            <a:spAutoFit/>
          </a:bodyPr>
          <a:lstStyle/>
          <a:p>
            <a:pPr lvl="0" algn="ctr">
              <a:buClrTx/>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lang="vi-VN" sz="2400" b="1" kern="1200" dirty="0">
                <a:solidFill>
                  <a:prstClr val="black"/>
                </a:solidFill>
                <a:latin typeface="UTM Avo" panose="02040603050506020204" pitchFamily="18" charset="0"/>
                <a:ea typeface="+mn-ea"/>
                <a:cs typeface="Arial" panose="020B0604020202020204" pitchFamily="34" charset="0"/>
              </a:rPr>
              <a:t>Nhóm quyền được sống còn</a:t>
            </a:r>
          </a:p>
        </p:txBody>
      </p:sp>
      <p:sp>
        <p:nvSpPr>
          <p:cNvPr id="12" name="Rectangle: Rounded Corners 11">
            <a:extLst>
              <a:ext uri="{FF2B5EF4-FFF2-40B4-BE49-F238E27FC236}">
                <a16:creationId xmlns:a16="http://schemas.microsoft.com/office/drawing/2014/main" id="{7CBEB151-642F-40A2-37B1-36AD827DD29E}"/>
              </a:ext>
            </a:extLst>
          </p:cNvPr>
          <p:cNvSpPr/>
          <p:nvPr/>
        </p:nvSpPr>
        <p:spPr>
          <a:xfrm>
            <a:off x="4098996" y="5685070"/>
            <a:ext cx="5365044" cy="686739"/>
          </a:xfrm>
          <a:prstGeom prst="roundRect">
            <a:avLst>
              <a:gd name="adj" fmla="val 50000"/>
            </a:avLst>
          </a:prstGeom>
          <a:solidFill>
            <a:sysClr val="window" lastClr="FFFFFF"/>
          </a:solidFill>
          <a:ln w="2857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3" name="TextBox 12">
            <a:extLst>
              <a:ext uri="{FF2B5EF4-FFF2-40B4-BE49-F238E27FC236}">
                <a16:creationId xmlns:a16="http://schemas.microsoft.com/office/drawing/2014/main" id="{EF26DCBF-1EB0-03AC-DA9A-577ACB25ADC8}"/>
              </a:ext>
            </a:extLst>
          </p:cNvPr>
          <p:cNvSpPr txBox="1"/>
          <p:nvPr/>
        </p:nvSpPr>
        <p:spPr>
          <a:xfrm>
            <a:off x="4098996" y="5797607"/>
            <a:ext cx="5365044" cy="461665"/>
          </a:xfrm>
          <a:prstGeom prst="rect">
            <a:avLst/>
          </a:prstGeom>
          <a:noFill/>
        </p:spPr>
        <p:txBody>
          <a:bodyPr wrap="square" rtlCol="0">
            <a:spAutoFit/>
          </a:bodyPr>
          <a:lstStyle/>
          <a:p>
            <a:pPr lvl="0" algn="ctr">
              <a:buClrTx/>
            </a:pPr>
            <a:r>
              <a:rPr lang="en-US" sz="2400" b="1" kern="1200" dirty="0">
                <a:solidFill>
                  <a:prstClr val="black"/>
                </a:solidFill>
                <a:latin typeface="UTM Avo" panose="02040603050506020204" pitchFamily="18" charset="0"/>
                <a:ea typeface="+mn-ea"/>
                <a:cs typeface="Arial" panose="020B0604020202020204" pitchFamily="34" charset="0"/>
              </a:rPr>
              <a:t>D. </a:t>
            </a:r>
            <a:r>
              <a:rPr lang="vi-VN" sz="2400" b="1" kern="1200" dirty="0">
                <a:solidFill>
                  <a:prstClr val="black"/>
                </a:solidFill>
                <a:latin typeface="UTM Avo" panose="02040603050506020204" pitchFamily="18" charset="0"/>
                <a:ea typeface="+mn-ea"/>
                <a:cs typeface="Arial" panose="020B0604020202020204" pitchFamily="34" charset="0"/>
              </a:rPr>
              <a:t>Nhóm quyền được tham gia</a:t>
            </a:r>
          </a:p>
        </p:txBody>
      </p:sp>
      <p:pic>
        <p:nvPicPr>
          <p:cNvPr id="14" name="Picture 4" descr="Các nhân vật chính trong truyện và phim Doraemon cho bé yêu tham khảo –  hoatrinhnushojo">
            <a:extLst>
              <a:ext uri="{FF2B5EF4-FFF2-40B4-BE49-F238E27FC236}">
                <a16:creationId xmlns:a16="http://schemas.microsoft.com/office/drawing/2014/main" id="{F9086548-974B-229D-F2C1-1D9C216B4C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1568" y="4290281"/>
            <a:ext cx="2410906" cy="256091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8" action="ppaction://hlinksldjump"/>
            <a:extLst>
              <a:ext uri="{FF2B5EF4-FFF2-40B4-BE49-F238E27FC236}">
                <a16:creationId xmlns:a16="http://schemas.microsoft.com/office/drawing/2014/main" id="{63631D6C-4BE8-AAE0-39D7-DC22707892BC}"/>
              </a:ext>
            </a:extLst>
          </p:cNvPr>
          <p:cNvPicPr>
            <a:picLocks noChangeAspect="1"/>
          </p:cNvPicPr>
          <p:nvPr/>
        </p:nvPicPr>
        <p:blipFill>
          <a:blip r:embed="rId9"/>
          <a:stretch>
            <a:fillRect/>
          </a:stretch>
        </p:blipFill>
        <p:spPr>
          <a:xfrm>
            <a:off x="215396" y="5410134"/>
            <a:ext cx="1524132" cy="1524132"/>
          </a:xfrm>
          <a:prstGeom prst="rect">
            <a:avLst/>
          </a:prstGeom>
        </p:spPr>
      </p:pic>
      <p:pic>
        <p:nvPicPr>
          <p:cNvPr id="16" name="Picture 15">
            <a:extLst>
              <a:ext uri="{FF2B5EF4-FFF2-40B4-BE49-F238E27FC236}">
                <a16:creationId xmlns:a16="http://schemas.microsoft.com/office/drawing/2014/main" id="{CC9D6140-770E-0DF7-5E37-0ECF6AC9F478}"/>
              </a:ext>
            </a:extLst>
          </p:cNvPr>
          <p:cNvPicPr>
            <a:picLocks noChangeAspect="1"/>
          </p:cNvPicPr>
          <p:nvPr/>
        </p:nvPicPr>
        <p:blipFill>
          <a:blip r:embed="rId10"/>
          <a:stretch>
            <a:fillRect/>
          </a:stretch>
        </p:blipFill>
        <p:spPr>
          <a:xfrm>
            <a:off x="0" y="0"/>
            <a:ext cx="772915" cy="861859"/>
          </a:xfrm>
          <a:prstGeom prst="rect">
            <a:avLst/>
          </a:prstGeom>
          <a:solidFill>
            <a:schemeClr val="bg1"/>
          </a:solidFill>
        </p:spPr>
      </p:pic>
    </p:spTree>
    <p:extLst>
      <p:ext uri="{BB962C8B-B14F-4D97-AF65-F5344CB8AC3E}">
        <p14:creationId xmlns:p14="http://schemas.microsoft.com/office/powerpoint/2010/main" val="4213234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withEffect">
                                  <p:stCondLst>
                                    <p:cond delay="0"/>
                                  </p:stCondLst>
                                  <p:childTnLst>
                                    <p:animClr clrSpc="rgb" dir="cw">
                                      <p:cBhvr>
                                        <p:cTn id="36" dur="500" fill="hold"/>
                                        <p:tgtEl>
                                          <p:spTgt spid="6"/>
                                        </p:tgtEl>
                                        <p:attrNameLst>
                                          <p:attrName>fillcolor</p:attrName>
                                        </p:attrNameLst>
                                      </p:cBhvr>
                                      <p:to>
                                        <a:srgbClr val="C00000"/>
                                      </p:to>
                                    </p:animClr>
                                    <p:set>
                                      <p:cBhvr>
                                        <p:cTn id="37" dur="500" fill="hold"/>
                                        <p:tgtEl>
                                          <p:spTgt spid="6"/>
                                        </p:tgtEl>
                                        <p:attrNameLst>
                                          <p:attrName>fill.type</p:attrName>
                                        </p:attrNameLst>
                                      </p:cBhvr>
                                      <p:to>
                                        <p:strVal val="solid"/>
                                      </p:to>
                                    </p:set>
                                    <p:set>
                                      <p:cBhvr>
                                        <p:cTn id="38" dur="500" fill="hold"/>
                                        <p:tgtEl>
                                          <p:spTgt spid="6"/>
                                        </p:tgtEl>
                                        <p:attrNameLst>
                                          <p:attrName>fill.on</p:attrName>
                                        </p:attrNameLst>
                                      </p:cBhvr>
                                      <p:to>
                                        <p:strVal val="true"/>
                                      </p:to>
                                    </p:set>
                                  </p:childTnLst>
                                  <p:subTnLst>
                                    <p:audio>
                                      <p:cMediaNode>
                                        <p:cTn display="0" masterRel="sameClick">
                                          <p:stCondLst>
                                            <p:cond evt="begin" delay="0">
                                              <p:tn val="35"/>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6"/>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5"/>
                                        </p:tgtEl>
                                        <p:attrNameLst>
                                          <p:attrName>fillcolor</p:attrName>
                                        </p:attrNameLst>
                                      </p:cBhvr>
                                      <p:to>
                                        <a:srgbClr val="C00000"/>
                                      </p:to>
                                    </p:animClr>
                                    <p:set>
                                      <p:cBhvr>
                                        <p:cTn id="44" dur="500" fill="hold"/>
                                        <p:tgtEl>
                                          <p:spTgt spid="5"/>
                                        </p:tgtEl>
                                        <p:attrNameLst>
                                          <p:attrName>fill.type</p:attrName>
                                        </p:attrNameLst>
                                      </p:cBhvr>
                                      <p:to>
                                        <p:strVal val="solid"/>
                                      </p:to>
                                    </p:set>
                                    <p:set>
                                      <p:cBhvr>
                                        <p:cTn id="45" dur="500" fill="hold"/>
                                        <p:tgtEl>
                                          <p:spTgt spid="5"/>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5"/>
                  </p:tgtEl>
                </p:cond>
              </p:nextCondLst>
            </p:seq>
            <p:seq concurrent="1" nextAc="seek">
              <p:cTn id="46" restart="whenNotActive" fill="hold" evtFilter="cancelBubble" nodeType="interactiveSeq">
                <p:stCondLst>
                  <p:cond evt="onClick" delay="0">
                    <p:tgtEl>
                      <p:spTgt spid="10"/>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10"/>
                                        </p:tgtEl>
                                        <p:attrNameLst>
                                          <p:attrName>fillcolor</p:attrName>
                                        </p:attrNameLst>
                                      </p:cBhvr>
                                      <p:to>
                                        <a:srgbClr val="A8D08D"/>
                                      </p:to>
                                    </p:animClr>
                                    <p:set>
                                      <p:cBhvr>
                                        <p:cTn id="51" dur="500" fill="hold"/>
                                        <p:tgtEl>
                                          <p:spTgt spid="10"/>
                                        </p:tgtEl>
                                        <p:attrNameLst>
                                          <p:attrName>fill.type</p:attrName>
                                        </p:attrNameLst>
                                      </p:cBhvr>
                                      <p:to>
                                        <p:strVal val="solid"/>
                                      </p:to>
                                    </p:set>
                                    <p:set>
                                      <p:cBhvr>
                                        <p:cTn id="52" dur="500" fill="hold"/>
                                        <p:tgtEl>
                                          <p:spTgt spid="10"/>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0"/>
                  </p:tgtEl>
                </p:cond>
              </p:nextCondLst>
            </p:seq>
            <p:seq concurrent="1" nextAc="seek">
              <p:cTn id="53" restart="whenNotActive" fill="hold" evtFilter="cancelBubble" nodeType="interactiveSeq">
                <p:stCondLst>
                  <p:cond evt="onClick" delay="0">
                    <p:tgtEl>
                      <p:spTgt spid="8"/>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
                                        </p:tgtEl>
                                        <p:attrNameLst>
                                          <p:attrName>fillcolor</p:attrName>
                                        </p:attrNameLst>
                                      </p:cBhvr>
                                      <p:to>
                                        <a:srgbClr val="C00000"/>
                                      </p:to>
                                    </p:animClr>
                                    <p:set>
                                      <p:cBhvr>
                                        <p:cTn id="58" dur="500" fill="hold"/>
                                        <p:tgtEl>
                                          <p:spTgt spid="5"/>
                                        </p:tgtEl>
                                        <p:attrNameLst>
                                          <p:attrName>fill.type</p:attrName>
                                        </p:attrNameLst>
                                      </p:cBhvr>
                                      <p:to>
                                        <p:strVal val="solid"/>
                                      </p:to>
                                    </p:set>
                                    <p:set>
                                      <p:cBhvr>
                                        <p:cTn id="59" dur="500" fill="hold"/>
                                        <p:tgtEl>
                                          <p:spTgt spid="5"/>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8"/>
                  </p:tgtEl>
                </p:cond>
              </p:nextCondLst>
            </p:seq>
            <p:seq concurrent="1" nextAc="seek">
              <p:cTn id="60" restart="whenNotActive" fill="hold" evtFilter="cancelBubble" nodeType="interactiveSeq">
                <p:stCondLst>
                  <p:cond evt="onClick" delay="0">
                    <p:tgtEl>
                      <p:spTgt spid="9"/>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6"/>
                                        </p:tgtEl>
                                        <p:attrNameLst>
                                          <p:attrName>fillcolor</p:attrName>
                                        </p:attrNameLst>
                                      </p:cBhvr>
                                      <p:to>
                                        <a:srgbClr val="C00000"/>
                                      </p:to>
                                    </p:animClr>
                                    <p:set>
                                      <p:cBhvr>
                                        <p:cTn id="65" dur="500" fill="hold"/>
                                        <p:tgtEl>
                                          <p:spTgt spid="6"/>
                                        </p:tgtEl>
                                        <p:attrNameLst>
                                          <p:attrName>fill.type</p:attrName>
                                        </p:attrNameLst>
                                      </p:cBhvr>
                                      <p:to>
                                        <p:strVal val="solid"/>
                                      </p:to>
                                    </p:set>
                                    <p:set>
                                      <p:cBhvr>
                                        <p:cTn id="66" dur="500" fill="hold"/>
                                        <p:tgtEl>
                                          <p:spTgt spid="6"/>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9"/>
                  </p:tgtEl>
                </p:cond>
              </p:nextCondLst>
            </p:seq>
            <p:seq concurrent="1" nextAc="seek">
              <p:cTn id="67" restart="whenNotActive" fill="hold" evtFilter="cancelBubble" nodeType="interactiveSeq">
                <p:stCondLst>
                  <p:cond evt="onClick" delay="0">
                    <p:tgtEl>
                      <p:spTgt spid="11"/>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500" fill="hold"/>
                                        <p:tgtEl>
                                          <p:spTgt spid="10"/>
                                        </p:tgtEl>
                                        <p:attrNameLst>
                                          <p:attrName>fillcolor</p:attrName>
                                        </p:attrNameLst>
                                      </p:cBhvr>
                                      <p:to>
                                        <a:srgbClr val="92D050"/>
                                      </p:to>
                                    </p:animClr>
                                    <p:set>
                                      <p:cBhvr>
                                        <p:cTn id="72" dur="500" fill="hold"/>
                                        <p:tgtEl>
                                          <p:spTgt spid="10"/>
                                        </p:tgtEl>
                                        <p:attrNameLst>
                                          <p:attrName>fill.type</p:attrName>
                                        </p:attrNameLst>
                                      </p:cBhvr>
                                      <p:to>
                                        <p:strVal val="solid"/>
                                      </p:to>
                                    </p:set>
                                    <p:set>
                                      <p:cBhvr>
                                        <p:cTn id="73" dur="500" fill="hold"/>
                                        <p:tgtEl>
                                          <p:spTgt spid="10"/>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1"/>
                  </p:tgtEl>
                </p:cond>
              </p:nextCondLst>
            </p:seq>
            <p:seq concurrent="1" nextAc="seek">
              <p:cTn id="74" restart="whenNotActive" fill="hold" evtFilter="cancelBubble" nodeType="interactiveSeq">
                <p:stCondLst>
                  <p:cond evt="onClick" delay="0">
                    <p:tgtEl>
                      <p:spTgt spid="12"/>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500" fill="hold"/>
                                        <p:tgtEl>
                                          <p:spTgt spid="12"/>
                                        </p:tgtEl>
                                        <p:attrNameLst>
                                          <p:attrName>fillcolor</p:attrName>
                                        </p:attrNameLst>
                                      </p:cBhvr>
                                      <p:to>
                                        <a:srgbClr val="C00000"/>
                                      </p:to>
                                    </p:animClr>
                                    <p:set>
                                      <p:cBhvr>
                                        <p:cTn id="79" dur="500" fill="hold"/>
                                        <p:tgtEl>
                                          <p:spTgt spid="12"/>
                                        </p:tgtEl>
                                        <p:attrNameLst>
                                          <p:attrName>fill.type</p:attrName>
                                        </p:attrNameLst>
                                      </p:cBhvr>
                                      <p:to>
                                        <p:strVal val="solid"/>
                                      </p:to>
                                    </p:set>
                                    <p:set>
                                      <p:cBhvr>
                                        <p:cTn id="80" dur="500" fill="hold"/>
                                        <p:tgtEl>
                                          <p:spTgt spid="12"/>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2"/>
                  </p:tgtEl>
                </p:cond>
              </p:nextCondLst>
            </p:seq>
            <p:seq concurrent="1" nextAc="seek">
              <p:cTn id="81" restart="whenNotActive" fill="hold" evtFilter="cancelBubble" nodeType="interactiveSeq">
                <p:stCondLst>
                  <p:cond evt="onClick" delay="0">
                    <p:tgtEl>
                      <p:spTgt spid="13"/>
                    </p:tgtEl>
                  </p:cond>
                </p:stCondLst>
                <p:endSync evt="end" delay="0">
                  <p:rtn val="all"/>
                </p:endSync>
                <p:childTnLst>
                  <p:par>
                    <p:cTn id="82" fill="hold">
                      <p:stCondLst>
                        <p:cond delay="0"/>
                      </p:stCondLst>
                      <p:childTnLst>
                        <p:par>
                          <p:cTn id="83" fill="hold">
                            <p:stCondLst>
                              <p:cond delay="0"/>
                            </p:stCondLst>
                            <p:childTnLst>
                              <p:par>
                                <p:cTn id="84" presetID="1" presetClass="emph" presetSubtype="2" fill="hold" nodeType="withEffect">
                                  <p:stCondLst>
                                    <p:cond delay="0"/>
                                  </p:stCondLst>
                                  <p:childTnLst>
                                    <p:animClr clrSpc="rgb" dir="cw">
                                      <p:cBhvr>
                                        <p:cTn id="85" dur="500" fill="hold"/>
                                        <p:tgtEl>
                                          <p:spTgt spid="12"/>
                                        </p:tgtEl>
                                        <p:attrNameLst>
                                          <p:attrName>fillcolor</p:attrName>
                                        </p:attrNameLst>
                                      </p:cBhvr>
                                      <p:to>
                                        <a:srgbClr val="C00000"/>
                                      </p:to>
                                    </p:animClr>
                                    <p:set>
                                      <p:cBhvr>
                                        <p:cTn id="86" dur="500" fill="hold"/>
                                        <p:tgtEl>
                                          <p:spTgt spid="12"/>
                                        </p:tgtEl>
                                        <p:attrNameLst>
                                          <p:attrName>fill.type</p:attrName>
                                        </p:attrNameLst>
                                      </p:cBhvr>
                                      <p:to>
                                        <p:strVal val="solid"/>
                                      </p:to>
                                    </p:set>
                                    <p:set>
                                      <p:cBhvr>
                                        <p:cTn id="87" dur="500" fill="hold"/>
                                        <p:tgtEl>
                                          <p:spTgt spid="12"/>
                                        </p:tgtEl>
                                        <p:attrNameLst>
                                          <p:attrName>fill.on</p:attrName>
                                        </p:attrNameLst>
                                      </p:cBhvr>
                                      <p:to>
                                        <p:strVal val="true"/>
                                      </p:to>
                                    </p:set>
                                  </p:childTnLst>
                                  <p:subTnLst>
                                    <p:audio>
                                      <p:cMediaNode>
                                        <p:cTn display="0" masterRel="sameClick">
                                          <p:stCondLst>
                                            <p:cond evt="begin" delay="0">
                                              <p:tn val="84"/>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3"/>
                  </p:tgtEl>
                </p:cond>
              </p:nextCondLst>
            </p:seq>
          </p:childTnLst>
        </p:cTn>
      </p:par>
    </p:tnLst>
    <p:bldLst>
      <p:bldP spid="3" grpId="0" animBg="1"/>
      <p:bldP spid="5" grpId="0" animBg="1"/>
      <p:bldP spid="6" grpId="0" animBg="1"/>
      <p:bldP spid="8" grpId="0" animBg="1"/>
      <p:bldP spid="9"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8A9528F-A46E-D6FF-FFCD-D7125B2AC530}"/>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C5E97ABB-440B-95F5-7637-378F20B8172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A04026C8-B661-5B07-5071-2B3A0CA55ED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140387" y="2392055"/>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140386" y="3408749"/>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4" name="Google Shape;370;p5">
            <a:extLst>
              <a:ext uri="{FF2B5EF4-FFF2-40B4-BE49-F238E27FC236}">
                <a16:creationId xmlns:a16="http://schemas.microsoft.com/office/drawing/2014/main" id="{F29A4826-9683-F441-35C4-069BBC185D31}"/>
              </a:ext>
            </a:extLst>
          </p:cNvPr>
          <p:cNvSpPr/>
          <p:nvPr/>
        </p:nvSpPr>
        <p:spPr>
          <a:xfrm>
            <a:off x="140386" y="463794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1061313" y="2548890"/>
            <a:ext cx="6275656" cy="492388"/>
          </a:xfrm>
          <a:prstGeom prst="rect">
            <a:avLst/>
          </a:prstGeom>
          <a:noFill/>
          <a:ln>
            <a:noFill/>
          </a:ln>
        </p:spPr>
        <p:txBody>
          <a:bodyPr spcFirstLastPara="1" wrap="square" lIns="121900" tIns="60933" rIns="121900" bIns="60933" anchor="t" anchorCtr="0">
            <a:spAutoFit/>
          </a:bodyPr>
          <a:lstStyle/>
          <a:p>
            <a:pPr algn="just"/>
            <a:r>
              <a:rPr lang="en-US" sz="2400" dirty="0" err="1">
                <a:solidFill>
                  <a:schemeClr val="tx1"/>
                </a:solidFill>
                <a:latin typeface="UTM Avo" panose="02040603050506020204" pitchFamily="18" charset="0"/>
              </a:rPr>
              <a:t>Tìm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hiểu</a:t>
            </a:r>
            <a:r>
              <a:rPr lang="en-US" sz="2400" dirty="0">
                <a:solidFill>
                  <a:schemeClr val="tx1"/>
                </a:solidFill>
                <a:latin typeface="UTM Avo" panose="02040603050506020204" pitchFamily="18" charset="0"/>
              </a:rPr>
              <a:t> c</a:t>
            </a:r>
            <a:r>
              <a:rPr lang="vi-VN" sz="2400" dirty="0">
                <a:solidFill>
                  <a:schemeClr val="tx1"/>
                </a:solidFill>
                <a:latin typeface="UTM Avo" panose="02040603050506020204" pitchFamily="18" charset="0"/>
              </a:rPr>
              <a:t>ác quyền cơ bản của trẻ em</a:t>
            </a:r>
          </a:p>
        </p:txBody>
      </p:sp>
      <p:sp>
        <p:nvSpPr>
          <p:cNvPr id="16" name="Google Shape;373;p5">
            <a:extLst>
              <a:ext uri="{FF2B5EF4-FFF2-40B4-BE49-F238E27FC236}">
                <a16:creationId xmlns:a16="http://schemas.microsoft.com/office/drawing/2014/main" id="{EFB12811-D11C-F985-40D3-F108F67782D7}"/>
              </a:ext>
            </a:extLst>
          </p:cNvPr>
          <p:cNvSpPr/>
          <p:nvPr/>
        </p:nvSpPr>
        <p:spPr>
          <a:xfrm>
            <a:off x="1061312" y="4425443"/>
            <a:ext cx="6406284" cy="1231052"/>
          </a:xfrm>
          <a:prstGeom prst="rect">
            <a:avLst/>
          </a:prstGeom>
          <a:noFill/>
          <a:ln>
            <a:noFill/>
          </a:ln>
        </p:spPr>
        <p:txBody>
          <a:bodyPr spcFirstLastPara="1" wrap="square" lIns="121900" tIns="60933" rIns="121900" bIns="60933" anchor="t" anchorCtr="0">
            <a:spAutoFit/>
          </a:bodyPr>
          <a:lstStyle/>
          <a:p>
            <a:pPr algn="just"/>
            <a:r>
              <a:rPr lang="vi-VN" sz="2400" dirty="0">
                <a:solidFill>
                  <a:schemeClr val="tx1"/>
                </a:solidFill>
                <a:latin typeface="UTM Avo" panose="02040603050506020204" pitchFamily="18" charset="0"/>
              </a:rPr>
              <a:t>Trách nhiệm của gia đình, nhà trường, xã hội và bổn phận của trẻ em trong việc thực hiện quyền trẻ em</a:t>
            </a:r>
            <a:endParaRPr lang="en-US" sz="2400" dirty="0" err="1">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9D9B268D-ECA1-7BB8-3D2F-E216E61A8F26}"/>
              </a:ext>
            </a:extLst>
          </p:cNvPr>
          <p:cNvSpPr/>
          <p:nvPr/>
        </p:nvSpPr>
        <p:spPr>
          <a:xfrm>
            <a:off x="1061312" y="3380918"/>
            <a:ext cx="6406286" cy="861720"/>
          </a:xfrm>
          <a:prstGeom prst="rect">
            <a:avLst/>
          </a:prstGeom>
          <a:noFill/>
          <a:ln>
            <a:noFill/>
          </a:ln>
        </p:spPr>
        <p:txBody>
          <a:bodyPr spcFirstLastPara="1" wrap="square" lIns="121900" tIns="60933" rIns="121900" bIns="60933" anchor="t" anchorCtr="0">
            <a:spAutoFit/>
          </a:bodyPr>
          <a:lstStyle/>
          <a:p>
            <a:pPr algn="just"/>
            <a:r>
              <a:rPr lang="en-US" sz="2400" b="1" dirty="0">
                <a:solidFill>
                  <a:schemeClr val="tx1"/>
                </a:solidFill>
                <a:latin typeface="UTM Avo" panose="02040603050506020204" pitchFamily="18" charset="0"/>
              </a:rPr>
              <a:t>Ý </a:t>
            </a:r>
            <a:r>
              <a:rPr lang="en-US" sz="2400" b="1" dirty="0" err="1">
                <a:solidFill>
                  <a:schemeClr val="tx1"/>
                </a:solidFill>
                <a:latin typeface="UTM Avo" panose="02040603050506020204" pitchFamily="18" charset="0"/>
              </a:rPr>
              <a:t>nghĩa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quyền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trẻ</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em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việc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thực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quyền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trẻ</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em</a:t>
            </a:r>
            <a:endParaRPr lang="en-US" sz="2400" b="1" dirty="0">
              <a:solidFill>
                <a:schemeClr val="tx1"/>
              </a:solidFill>
              <a:latin typeface="UTM Avo" panose="02040603050506020204" pitchFamily="18" charset="0"/>
            </a:endParaRPr>
          </a:p>
        </p:txBody>
      </p:sp>
      <p:pic>
        <p:nvPicPr>
          <p:cNvPr id="1026" name="Picture 2" descr="The work of SOS Children's Villages is based on children's rights. The  United Nations Convention on the Rights of the Child is a reference for any  NGO working with and for children and therefore for SOS Children's Villages  of India. SOS Children's Villages ...">
            <a:extLst>
              <a:ext uri="{FF2B5EF4-FFF2-40B4-BE49-F238E27FC236}">
                <a16:creationId xmlns:a16="http://schemas.microsoft.com/office/drawing/2014/main" id="{26D7A624-4CC8-A2D2-C9C7-6CBDD71C8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6970" y="2103453"/>
            <a:ext cx="4529583" cy="375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5738649" y="1373631"/>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2</a:t>
            </a:r>
          </a:p>
        </p:txBody>
      </p:sp>
      <p:sp>
        <p:nvSpPr>
          <p:cNvPr id="4" name="Rectangle 3">
            <a:extLst>
              <a:ext uri="{FF2B5EF4-FFF2-40B4-BE49-F238E27FC236}">
                <a16:creationId xmlns:a16="http://schemas.microsoft.com/office/drawing/2014/main" id="{59596190-5598-EF9A-0196-2DFBA357837A}"/>
              </a:ext>
            </a:extLst>
          </p:cNvPr>
          <p:cNvSpPr/>
          <p:nvPr/>
        </p:nvSpPr>
        <p:spPr>
          <a:xfrm>
            <a:off x="1473909" y="2626379"/>
            <a:ext cx="9691879" cy="1695592"/>
          </a:xfrm>
          <a:prstGeom prst="rect">
            <a:avLst/>
          </a:prstGeom>
        </p:spPr>
        <p:txBody>
          <a:bodyPr wrap="square">
            <a:spAutoFit/>
          </a:bodyPr>
          <a:lstStyle/>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Ý nghĩa của quyền trẻ em và việc thực hiện quyền trẻ em</a:t>
            </a:r>
          </a:p>
        </p:txBody>
      </p:sp>
      <p:pic>
        <p:nvPicPr>
          <p:cNvPr id="6" name="Picture 5">
            <a:extLst>
              <a:ext uri="{FF2B5EF4-FFF2-40B4-BE49-F238E27FC236}">
                <a16:creationId xmlns:a16="http://schemas.microsoft.com/office/drawing/2014/main" id="{438005B0-EB2A-44F8-14F0-C9C60833DDC3}"/>
              </a:ext>
            </a:extLst>
          </p:cNvPr>
          <p:cNvPicPr>
            <a:picLocks noChangeAspect="1"/>
          </p:cNvPicPr>
          <p:nvPr/>
        </p:nvPicPr>
        <p:blipFill rotWithShape="1">
          <a:blip r:embed="rId3"/>
          <a:srcRect t="13900" b="14610"/>
          <a:stretch/>
        </p:blipFill>
        <p:spPr>
          <a:xfrm>
            <a:off x="4428685" y="4154039"/>
            <a:ext cx="3782326" cy="2703961"/>
          </a:xfrm>
          <a:prstGeom prst="rect">
            <a:avLst/>
          </a:prstGeom>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E6F721A6-1A2E-F6E4-195D-3C2FE2D1EAE0}"/>
              </a:ext>
            </a:extLst>
          </p:cNvPr>
          <p:cNvSpPr txBox="1"/>
          <p:nvPr/>
        </p:nvSpPr>
        <p:spPr>
          <a:xfrm>
            <a:off x="247650" y="1503380"/>
            <a:ext cx="5547360" cy="562398"/>
          </a:xfrm>
          <a:prstGeom prst="rect">
            <a:avLst/>
          </a:prstGeom>
        </p:spPr>
        <p:txBody>
          <a:bodyPr wrap="square" lIns="0" tIns="0" rIns="0" bIns="0" rtlCol="0" anchor="t">
            <a:spAutoFit/>
          </a:bodyPr>
          <a:lstStyle/>
          <a:p>
            <a:pPr algn="just">
              <a:lnSpc>
                <a:spcPct val="150000"/>
              </a:lnSpc>
              <a:buClrTx/>
              <a:buFontTx/>
              <a:buNone/>
            </a:pPr>
            <a:r>
              <a:rPr lang="en-US" sz="2800" b="1" kern="1200" dirty="0">
                <a:solidFill>
                  <a:schemeClr val="accent2"/>
                </a:solidFill>
                <a:latin typeface="UTM Avo" panose="02040603050506020204" pitchFamily="18" charset="0"/>
                <a:ea typeface="+mn-ea"/>
                <a:cs typeface="Arial" pitchFamily="34" charset="0"/>
              </a:rPr>
              <a:t>a. Ý </a:t>
            </a:r>
            <a:r>
              <a:rPr lang="en-US" sz="2800" b="1" kern="1200" dirty="0" err="1">
                <a:solidFill>
                  <a:schemeClr val="accent2"/>
                </a:solidFill>
                <a:latin typeface="UTM Avo" panose="02040603050506020204" pitchFamily="18" charset="0"/>
                <a:ea typeface="+mn-ea"/>
                <a:cs typeface="Arial" pitchFamily="34" charset="0"/>
              </a:rPr>
              <a:t>nghĩa</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của</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quyền</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trẻ</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em</a:t>
            </a:r>
            <a:endParaRPr lang="en-US" sz="2800" b="1" kern="1200" dirty="0">
              <a:solidFill>
                <a:schemeClr val="accent2"/>
              </a:solidFill>
              <a:latin typeface="UTM Avo" panose="02040603050506020204" pitchFamily="18" charset="0"/>
              <a:ea typeface="+mn-ea"/>
              <a:cs typeface="Arial" pitchFamily="34" charset="0"/>
            </a:endParaRPr>
          </a:p>
        </p:txBody>
      </p:sp>
      <p:sp>
        <p:nvSpPr>
          <p:cNvPr id="5" name="TextBox 5">
            <a:extLst>
              <a:ext uri="{FF2B5EF4-FFF2-40B4-BE49-F238E27FC236}">
                <a16:creationId xmlns:a16="http://schemas.microsoft.com/office/drawing/2014/main" id="{B2DDAB48-40C0-C0F3-8B8D-8465E244BADD}"/>
              </a:ext>
            </a:extLst>
          </p:cNvPr>
          <p:cNvSpPr txBox="1"/>
          <p:nvPr/>
        </p:nvSpPr>
        <p:spPr>
          <a:xfrm>
            <a:off x="82296" y="2159012"/>
            <a:ext cx="9784080" cy="2714589"/>
          </a:xfrm>
          <a:prstGeom prst="rect">
            <a:avLst/>
          </a:prstGeom>
        </p:spPr>
        <p:txBody>
          <a:bodyPr wrap="square" lIns="0" tIns="0" rIns="0" bIns="0" rtlCol="0" anchor="t">
            <a:spAutoFit/>
          </a:bodyPr>
          <a:lstStyle/>
          <a:p>
            <a:pPr algn="just">
              <a:lnSpc>
                <a:spcPct val="125000"/>
              </a:lnSpc>
              <a:spcBef>
                <a:spcPct val="0"/>
              </a:spcBef>
              <a:buClrTx/>
              <a:buFontTx/>
              <a:buNone/>
            </a:pPr>
            <a:r>
              <a:rPr lang="en-US" sz="2400" kern="1200" dirty="0">
                <a:solidFill>
                  <a:srgbClr val="341919"/>
                </a:solidFill>
                <a:latin typeface="UTM Avo" panose="02040603050506020204" pitchFamily="18" charset="0"/>
                <a:ea typeface="+mn-ea"/>
                <a:cs typeface="Arial" pitchFamily="34" charset="0"/>
              </a:rPr>
              <a:t>Lan </a:t>
            </a:r>
            <a:r>
              <a:rPr lang="en-US" sz="2400" kern="1200" dirty="0" err="1">
                <a:solidFill>
                  <a:srgbClr val="341919"/>
                </a:solidFill>
                <a:latin typeface="UTM Avo" panose="02040603050506020204" pitchFamily="18" charset="0"/>
                <a:ea typeface="+mn-ea"/>
                <a:cs typeface="Arial" pitchFamily="34" charset="0"/>
              </a:rPr>
              <a:t>không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những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học</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giỏi</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mà</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còn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thích</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múa</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hát</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nên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bố</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mẹ</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thấy</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cô</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giáo</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của</a:t>
            </a:r>
            <a:r>
              <a:rPr lang="en-US" sz="2400" kern="1200" dirty="0">
                <a:solidFill>
                  <a:srgbClr val="341919"/>
                </a:solidFill>
                <a:latin typeface="UTM Avo" panose="02040603050506020204" pitchFamily="18" charset="0"/>
                <a:ea typeface="+mn-ea"/>
                <a:cs typeface="Arial" pitchFamily="34" charset="0"/>
              </a:rPr>
              <a:t> Lan </a:t>
            </a:r>
            <a:r>
              <a:rPr lang="en-US" sz="2400" kern="1200" dirty="0" err="1">
                <a:solidFill>
                  <a:srgbClr val="341919"/>
                </a:solidFill>
                <a:latin typeface="UTM Avo" panose="02040603050506020204" pitchFamily="18" charset="0"/>
                <a:ea typeface="+mn-ea"/>
                <a:cs typeface="Arial" pitchFamily="34" charset="0"/>
              </a:rPr>
              <a:t>luôn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khuyến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khích</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động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viên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bạn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tham</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gia</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các</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hoạt</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động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văn</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nghệ</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của</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lớp</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trường</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và</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của</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địa</a:t>
            </a:r>
            <a:r>
              <a:rPr lang="en-US" sz="2400" kern="1200" dirty="0">
                <a:solidFill>
                  <a:srgbClr val="341919"/>
                </a:solidFill>
                <a:latin typeface="UTM Avo" panose="02040603050506020204" pitchFamily="18" charset="0"/>
                <a:ea typeface="+mn-ea"/>
                <a:cs typeface="Arial" pitchFamily="34" charset="0"/>
              </a:rPr>
              <a:t> </a:t>
            </a:r>
            <a:r>
              <a:rPr lang="en-US" sz="2400" kern="1200" dirty="0" err="1">
                <a:solidFill>
                  <a:srgbClr val="341919"/>
                </a:solidFill>
                <a:latin typeface="UTM Avo" panose="02040603050506020204" pitchFamily="18" charset="0"/>
                <a:ea typeface="+mn-ea"/>
                <a:cs typeface="Arial" pitchFamily="34" charset="0"/>
              </a:rPr>
              <a:t>phương</a:t>
            </a:r>
            <a:r>
              <a:rPr lang="en-US" sz="2400" kern="1200" dirty="0">
                <a:solidFill>
                  <a:srgbClr val="341919"/>
                </a:solidFill>
                <a:latin typeface="UTM Avo" panose="02040603050506020204" pitchFamily="18" charset="0"/>
                <a:ea typeface="+mn-ea"/>
                <a:cs typeface="Arial" pitchFamily="34" charset="0"/>
              </a:rPr>
              <a:t>. </a:t>
            </a:r>
          </a:p>
          <a:p>
            <a:pPr algn="just">
              <a:lnSpc>
                <a:spcPct val="125000"/>
              </a:lnSpc>
              <a:spcBef>
                <a:spcPct val="0"/>
              </a:spcBef>
              <a:buClrTx/>
              <a:buFontTx/>
              <a:buNone/>
            </a:pPr>
            <a:endParaRPr lang="en-US" sz="2400" i="1" kern="1200" dirty="0">
              <a:solidFill>
                <a:srgbClr val="341919"/>
              </a:solidFill>
              <a:latin typeface="UTM Avo" panose="02040603050506020204" pitchFamily="18" charset="0"/>
              <a:ea typeface="+mn-ea"/>
              <a:cs typeface="Arial" pitchFamily="34" charset="0"/>
            </a:endParaRPr>
          </a:p>
          <a:p>
            <a:pPr algn="just">
              <a:lnSpc>
                <a:spcPct val="125000"/>
              </a:lnSpc>
              <a:spcBef>
                <a:spcPct val="0"/>
              </a:spcBef>
              <a:buClrTx/>
              <a:buFontTx/>
              <a:buNone/>
            </a:pPr>
            <a:r>
              <a:rPr lang="en-US" sz="2400" i="1" kern="1200" dirty="0">
                <a:solidFill>
                  <a:srgbClr val="341919"/>
                </a:solidFill>
                <a:latin typeface="UTM Avo" panose="02040603050506020204" pitchFamily="18" charset="0"/>
                <a:ea typeface="+mn-ea"/>
                <a:cs typeface="Arial" pitchFamily="34" charset="0"/>
              </a:rPr>
              <a:t>Theo </a:t>
            </a:r>
            <a:r>
              <a:rPr lang="en-US" sz="2400" i="1" kern="1200" dirty="0" err="1">
                <a:solidFill>
                  <a:srgbClr val="341919"/>
                </a:solidFill>
                <a:latin typeface="UTM Avo" panose="02040603050506020204" pitchFamily="18" charset="0"/>
                <a:ea typeface="+mn-ea"/>
                <a:cs typeface="Arial" pitchFamily="34" charset="0"/>
              </a:rPr>
              <a:t>em</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vì</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sao</a:t>
            </a:r>
            <a:r>
              <a:rPr lang="en-US" sz="2400" i="1" kern="1200" dirty="0">
                <a:solidFill>
                  <a:srgbClr val="341919"/>
                </a:solidFill>
                <a:latin typeface="UTM Avo" panose="02040603050506020204" pitchFamily="18" charset="0"/>
                <a:ea typeface="+mn-ea"/>
                <a:cs typeface="Arial" pitchFamily="34" charset="0"/>
              </a:rPr>
              <a:t> Lan </a:t>
            </a:r>
            <a:r>
              <a:rPr lang="en-US" sz="2400" i="1" kern="1200" dirty="0" err="1">
                <a:solidFill>
                  <a:srgbClr val="341919"/>
                </a:solidFill>
                <a:latin typeface="UTM Avo" panose="02040603050506020204" pitchFamily="18" charset="0"/>
                <a:ea typeface="+mn-ea"/>
                <a:cs typeface="Arial" pitchFamily="34" charset="0"/>
              </a:rPr>
              <a:t>có</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thể</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tham</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gia</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tốt</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các</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hoạt</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động</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văn</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hoá</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văn</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nghệ</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của</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trường</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lớp</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và</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địa</a:t>
            </a:r>
            <a:r>
              <a:rPr lang="en-US" sz="2400" i="1" kern="1200" dirty="0">
                <a:solidFill>
                  <a:srgbClr val="341919"/>
                </a:solidFill>
                <a:latin typeface="UTM Avo" panose="02040603050506020204" pitchFamily="18" charset="0"/>
                <a:ea typeface="+mn-ea"/>
                <a:cs typeface="Arial" pitchFamily="34" charset="0"/>
              </a:rPr>
              <a:t> </a:t>
            </a:r>
            <a:r>
              <a:rPr lang="en-US" sz="2400" i="1" kern="1200" dirty="0" err="1">
                <a:solidFill>
                  <a:srgbClr val="341919"/>
                </a:solidFill>
                <a:latin typeface="UTM Avo" panose="02040603050506020204" pitchFamily="18" charset="0"/>
                <a:ea typeface="+mn-ea"/>
                <a:cs typeface="Arial" pitchFamily="34" charset="0"/>
              </a:rPr>
              <a:t>phương</a:t>
            </a:r>
            <a:r>
              <a:rPr lang="en-US" sz="2400" i="1" kern="1200" dirty="0">
                <a:solidFill>
                  <a:srgbClr val="341919"/>
                </a:solidFill>
                <a:latin typeface="UTM Avo" panose="02040603050506020204" pitchFamily="18" charset="0"/>
                <a:ea typeface="+mn-ea"/>
                <a:cs typeface="Arial" pitchFamily="34" charset="0"/>
              </a:rPr>
              <a:t>?</a:t>
            </a:r>
          </a:p>
        </p:txBody>
      </p:sp>
      <p:sp>
        <p:nvSpPr>
          <p:cNvPr id="6" name="Rectangle 5">
            <a:extLst>
              <a:ext uri="{FF2B5EF4-FFF2-40B4-BE49-F238E27FC236}">
                <a16:creationId xmlns:a16="http://schemas.microsoft.com/office/drawing/2014/main" id="{DD42A92F-41D9-B66F-E7B4-8EA4A5F57A36}"/>
              </a:ext>
            </a:extLst>
          </p:cNvPr>
          <p:cNvSpPr/>
          <p:nvPr/>
        </p:nvSpPr>
        <p:spPr>
          <a:xfrm>
            <a:off x="201930" y="5362362"/>
            <a:ext cx="11788140" cy="1345128"/>
          </a:xfrm>
          <a:prstGeom prst="rect">
            <a:avLst/>
          </a:prstGeom>
          <a:solidFill>
            <a:schemeClr val="accent4">
              <a:lumMod val="20000"/>
              <a:lumOff val="80000"/>
            </a:schemeClr>
          </a:solidFill>
          <a:ln w="38100" cap="flat" cmpd="sng" algn="ctr">
            <a:solidFill>
              <a:srgbClr val="FFC000"/>
            </a:solidFill>
            <a:prstDash val="solid"/>
            <a:miter lim="800000"/>
          </a:ln>
          <a:effectLst/>
        </p:spPr>
        <p:txBody>
          <a:bodyPr rtlCol="0" anchor="ctr"/>
          <a:lstStyle/>
          <a:p>
            <a:pPr algn="just">
              <a:lnSpc>
                <a:spcPct val="125000"/>
              </a:lnSpc>
              <a:buClrTx/>
              <a:buFontTx/>
              <a:buNone/>
            </a:pPr>
            <a:r>
              <a:rPr lang="vi-VN" sz="2400" kern="1200" dirty="0">
                <a:solidFill>
                  <a:srgbClr val="341919"/>
                </a:solidFill>
                <a:latin typeface="UTM Avo" panose="02040603050506020204" pitchFamily="18" charset="0"/>
                <a:ea typeface="+mn-ea"/>
                <a:cs typeface="Arial" pitchFamily="34" charset="0"/>
              </a:rPr>
              <a:t>Lan có thể tham gia tốt các hoạt động văn hoá, văn nghệ của trường lớp và địa phương vì Lan có quyền được học tập và phát triển những môn năng khiếu mà bạn thích.</a:t>
            </a:r>
          </a:p>
        </p:txBody>
      </p:sp>
      <p:pic>
        <p:nvPicPr>
          <p:cNvPr id="12" name="Picture 11">
            <a:extLst>
              <a:ext uri="{FF2B5EF4-FFF2-40B4-BE49-F238E27FC236}">
                <a16:creationId xmlns:a16="http://schemas.microsoft.com/office/drawing/2014/main" id="{387597E4-A3E0-A4B2-FD84-2923BE048769}"/>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400000"/>
                    </a14:imgEffect>
                  </a14:imgLayer>
                </a14:imgProps>
              </a:ext>
            </a:extLst>
          </a:blip>
          <a:srcRect l="20111" r="17506" b="4209"/>
          <a:stretch/>
        </p:blipFill>
        <p:spPr>
          <a:xfrm>
            <a:off x="9934956" y="1503380"/>
            <a:ext cx="2457450" cy="3773490"/>
          </a:xfrm>
          <a:prstGeom prst="rect">
            <a:avLst/>
          </a:prstGeom>
        </p:spPr>
      </p:pic>
    </p:spTree>
    <p:extLst>
      <p:ext uri="{BB962C8B-B14F-4D97-AF65-F5344CB8AC3E}">
        <p14:creationId xmlns:p14="http://schemas.microsoft.com/office/powerpoint/2010/main" val="70078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E6F721A6-1A2E-F6E4-195D-3C2FE2D1EAE0}"/>
              </a:ext>
            </a:extLst>
          </p:cNvPr>
          <p:cNvSpPr txBox="1"/>
          <p:nvPr/>
        </p:nvSpPr>
        <p:spPr>
          <a:xfrm>
            <a:off x="247650" y="1515707"/>
            <a:ext cx="8199119" cy="562398"/>
          </a:xfrm>
          <a:prstGeom prst="rect">
            <a:avLst/>
          </a:prstGeom>
        </p:spPr>
        <p:txBody>
          <a:bodyPr wrap="square" lIns="0" tIns="0" rIns="0" bIns="0" rtlCol="0" anchor="t">
            <a:spAutoFit/>
          </a:bodyPr>
          <a:lstStyle/>
          <a:p>
            <a:pPr algn="just">
              <a:lnSpc>
                <a:spcPct val="150000"/>
              </a:lnSpc>
              <a:buClrTx/>
              <a:buFontTx/>
              <a:buNone/>
            </a:pPr>
            <a:r>
              <a:rPr lang="en-US" sz="2800" b="1" kern="1200" dirty="0">
                <a:solidFill>
                  <a:schemeClr val="accent2"/>
                </a:solidFill>
                <a:latin typeface="UTM Avo" panose="02040603050506020204" pitchFamily="18" charset="0"/>
                <a:ea typeface="+mn-ea"/>
                <a:cs typeface="Arial" pitchFamily="34" charset="0"/>
              </a:rPr>
              <a:t>b. Ý </a:t>
            </a:r>
            <a:r>
              <a:rPr lang="en-US" sz="2800" b="1" kern="1200" dirty="0" err="1">
                <a:solidFill>
                  <a:schemeClr val="accent2"/>
                </a:solidFill>
                <a:latin typeface="UTM Avo" panose="02040603050506020204" pitchFamily="18" charset="0"/>
                <a:ea typeface="+mn-ea"/>
                <a:cs typeface="Arial" pitchFamily="34" charset="0"/>
              </a:rPr>
              <a:t>nghĩa</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của</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việc</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thực</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hiện</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quyền</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trẻ</a:t>
            </a:r>
            <a:r>
              <a:rPr lang="en-US" sz="2800" b="1" kern="1200" dirty="0">
                <a:solidFill>
                  <a:schemeClr val="accent2"/>
                </a:solidFill>
                <a:latin typeface="UTM Avo" panose="02040603050506020204" pitchFamily="18" charset="0"/>
                <a:ea typeface="+mn-ea"/>
                <a:cs typeface="Arial" pitchFamily="34" charset="0"/>
              </a:rPr>
              <a:t> </a:t>
            </a:r>
            <a:r>
              <a:rPr lang="en-US" sz="2800" b="1" kern="1200" dirty="0" err="1">
                <a:solidFill>
                  <a:schemeClr val="accent2"/>
                </a:solidFill>
                <a:latin typeface="UTM Avo" panose="02040603050506020204" pitchFamily="18" charset="0"/>
                <a:ea typeface="+mn-ea"/>
                <a:cs typeface="Arial" pitchFamily="34" charset="0"/>
              </a:rPr>
              <a:t>em</a:t>
            </a:r>
            <a:endParaRPr lang="en-US" sz="2800" b="1" kern="1200" dirty="0">
              <a:solidFill>
                <a:schemeClr val="accent2"/>
              </a:solidFill>
              <a:latin typeface="UTM Avo" panose="02040603050506020204" pitchFamily="18" charset="0"/>
              <a:ea typeface="+mn-ea"/>
              <a:cs typeface="Arial" pitchFamily="34" charset="0"/>
            </a:endParaRPr>
          </a:p>
        </p:txBody>
      </p:sp>
      <p:sp>
        <p:nvSpPr>
          <p:cNvPr id="5" name="TextBox 5">
            <a:extLst>
              <a:ext uri="{FF2B5EF4-FFF2-40B4-BE49-F238E27FC236}">
                <a16:creationId xmlns:a16="http://schemas.microsoft.com/office/drawing/2014/main" id="{B2DDAB48-40C0-C0F3-8B8D-8465E244BADD}"/>
              </a:ext>
            </a:extLst>
          </p:cNvPr>
          <p:cNvSpPr txBox="1"/>
          <p:nvPr/>
        </p:nvSpPr>
        <p:spPr>
          <a:xfrm>
            <a:off x="247650" y="2166039"/>
            <a:ext cx="11696700" cy="3176254"/>
          </a:xfrm>
          <a:prstGeom prst="rect">
            <a:avLst/>
          </a:prstGeom>
        </p:spPr>
        <p:txBody>
          <a:bodyPr wrap="square" lIns="0" tIns="0" rIns="0" bIns="0" rtlCol="0" anchor="t">
            <a:spAutoFit/>
          </a:bodyPr>
          <a:lstStyle/>
          <a:p>
            <a:pPr algn="just">
              <a:lnSpc>
                <a:spcPct val="125000"/>
              </a:lnSpc>
              <a:spcBef>
                <a:spcPct val="0"/>
              </a:spcBef>
              <a:buClrTx/>
              <a:buFontTx/>
              <a:buNone/>
            </a:pPr>
            <a:r>
              <a:rPr lang="vi-VN" sz="2400" kern="1200" dirty="0">
                <a:solidFill>
                  <a:srgbClr val="341919"/>
                </a:solidFill>
                <a:latin typeface="UTM Avo" panose="02040603050506020204" pitchFamily="18" charset="0"/>
                <a:ea typeface="+mn-ea"/>
                <a:cs typeface="Arial" pitchFamily="34" charset="0"/>
              </a:rPr>
              <a:t>Gia đình Tuấn có hai anh em, luôn được bố mẹ thương yêu và tôn trọng ý kiến của con. Dù bận nhiều việc, nhưng bố mẹ Tuấn vẫn luôn chăm lo đến việc học tập của hai anh em. Được sống trong tình thương yêu, quan tâm, chăm sóc của gia đình, Tuấn và em gái luôn chăm ngoan, học giỏi, được thầy cô và bạn bè yêu quý.</a:t>
            </a:r>
          </a:p>
          <a:p>
            <a:pPr algn="just">
              <a:lnSpc>
                <a:spcPct val="125000"/>
              </a:lnSpc>
              <a:spcBef>
                <a:spcPct val="0"/>
              </a:spcBef>
              <a:buClrTx/>
              <a:buFontTx/>
              <a:buNone/>
            </a:pPr>
            <a:r>
              <a:rPr lang="vi-VN" sz="2400" i="1" kern="1200" dirty="0">
                <a:solidFill>
                  <a:srgbClr val="341919"/>
                </a:solidFill>
                <a:latin typeface="UTM Avo" panose="02040603050506020204" pitchFamily="18" charset="0"/>
                <a:ea typeface="+mn-ea"/>
                <a:cs typeface="Arial" pitchFamily="34" charset="0"/>
              </a:rPr>
              <a:t>Vì sao Tuấn và em gái luôn chăm ngoan học giỏi, được thầy cô và bạn bè yêu quý?</a:t>
            </a:r>
          </a:p>
        </p:txBody>
      </p:sp>
      <p:sp>
        <p:nvSpPr>
          <p:cNvPr id="6" name="Rectangle 5">
            <a:extLst>
              <a:ext uri="{FF2B5EF4-FFF2-40B4-BE49-F238E27FC236}">
                <a16:creationId xmlns:a16="http://schemas.microsoft.com/office/drawing/2014/main" id="{DD42A92F-41D9-B66F-E7B4-8EA4A5F57A36}"/>
              </a:ext>
            </a:extLst>
          </p:cNvPr>
          <p:cNvSpPr/>
          <p:nvPr/>
        </p:nvSpPr>
        <p:spPr>
          <a:xfrm>
            <a:off x="247650" y="5638428"/>
            <a:ext cx="11696700" cy="1044408"/>
          </a:xfrm>
          <a:prstGeom prst="rect">
            <a:avLst/>
          </a:prstGeom>
          <a:solidFill>
            <a:schemeClr val="accent4">
              <a:lumMod val="20000"/>
              <a:lumOff val="80000"/>
            </a:schemeClr>
          </a:solidFill>
          <a:ln w="38100" cap="flat" cmpd="sng" algn="ctr">
            <a:solidFill>
              <a:srgbClr val="FFC000"/>
            </a:solidFill>
            <a:prstDash val="solid"/>
            <a:miter lim="800000"/>
          </a:ln>
          <a:effectLst/>
        </p:spPr>
        <p:txBody>
          <a:bodyPr rtlCol="0" anchor="ctr"/>
          <a:lstStyle/>
          <a:p>
            <a:pPr algn="just">
              <a:lnSpc>
                <a:spcPct val="125000"/>
              </a:lnSpc>
              <a:buClrTx/>
              <a:buFontTx/>
              <a:buNone/>
            </a:pPr>
            <a:r>
              <a:rPr lang="vi-VN" sz="2400" kern="1200" dirty="0">
                <a:solidFill>
                  <a:srgbClr val="341919"/>
                </a:solidFill>
                <a:latin typeface="UTM Avo" panose="02040603050506020204" pitchFamily="18" charset="0"/>
                <a:ea typeface="+mn-ea"/>
                <a:cs typeface="Arial" pitchFamily="34" charset="0"/>
              </a:rPr>
              <a:t>Tuấn và em gái đã thực hiện tốt bổn phận của mình. Những người xung quanh Tuấn và em gái đã thực hiện tốt quyền của trẻ em. </a:t>
            </a:r>
          </a:p>
        </p:txBody>
      </p:sp>
    </p:spTree>
    <p:extLst>
      <p:ext uri="{BB962C8B-B14F-4D97-AF65-F5344CB8AC3E}">
        <p14:creationId xmlns:p14="http://schemas.microsoft.com/office/powerpoint/2010/main" val="147802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0979FE4-BD23-799B-A1FC-A68EA5E4DDEE}"/>
              </a:ext>
            </a:extLst>
          </p:cNvPr>
          <p:cNvGrpSpPr/>
          <p:nvPr/>
        </p:nvGrpSpPr>
        <p:grpSpPr>
          <a:xfrm>
            <a:off x="5005613" y="1769628"/>
            <a:ext cx="2434774" cy="553944"/>
            <a:chOff x="4598534" y="2207778"/>
            <a:chExt cx="2434774" cy="553944"/>
          </a:xfrm>
        </p:grpSpPr>
        <p:sp>
          <p:nvSpPr>
            <p:cNvPr id="4" name="Google Shape;434;p13">
              <a:extLst>
                <a:ext uri="{FF2B5EF4-FFF2-40B4-BE49-F238E27FC236}">
                  <a16:creationId xmlns:a16="http://schemas.microsoft.com/office/drawing/2014/main" id="{F489657B-16CB-524B-70CA-10E5C3413BA8}"/>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026" name="Picture 2" descr="Writing ">
              <a:extLst>
                <a:ext uri="{FF2B5EF4-FFF2-40B4-BE49-F238E27FC236}">
                  <a16:creationId xmlns:a16="http://schemas.microsoft.com/office/drawing/2014/main" id="{A2E98806-4847-BC65-131C-1472D9349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Google Shape;165;p10">
            <a:extLst>
              <a:ext uri="{FF2B5EF4-FFF2-40B4-BE49-F238E27FC236}">
                <a16:creationId xmlns:a16="http://schemas.microsoft.com/office/drawing/2014/main" id="{41B2440F-514A-A6D5-49D3-E4387E6E1399}"/>
              </a:ext>
            </a:extLst>
          </p:cNvPr>
          <p:cNvSpPr txBox="1"/>
          <p:nvPr/>
        </p:nvSpPr>
        <p:spPr>
          <a:xfrm>
            <a:off x="1163324" y="2323571"/>
            <a:ext cx="10540111" cy="2769989"/>
          </a:xfrm>
          <a:prstGeom prst="rect">
            <a:avLst/>
          </a:prstGeom>
          <a:noFill/>
          <a:ln>
            <a:noFill/>
          </a:ln>
        </p:spPr>
        <p:txBody>
          <a:bodyPr spcFirstLastPara="1" wrap="square" lIns="0" tIns="0" rIns="0" bIns="0" anchor="t" anchorCtr="0">
            <a:spAutoFit/>
          </a:bodyPr>
          <a:lstStyle/>
          <a:p>
            <a:pPr algn="just">
              <a:lnSpc>
                <a:spcPct val="150000"/>
              </a:lnSpc>
            </a:pPr>
            <a:r>
              <a:rPr lang="vi-VN" sz="2400" dirty="0">
                <a:solidFill>
                  <a:schemeClr val="tx1"/>
                </a:solidFill>
                <a:latin typeface="UTM Avo" panose="02040603050506020204" pitchFamily="18" charset="0"/>
              </a:rPr>
              <a:t>Trẻ em hôm nay thế giới ngày mai. Thực hiện quyền trẻ em để trẻ em được yêu thương, chăm sóc, giáo dục, vui chơi giải trí, được sống hạnh phúc, tạo điều kiện để xây dựng gia đình hạnh phúc; là điều kiện tốt nhất cho sự phát triển toàn diện về thể chất, trí tuệ và tinh thần của trẻ em – chủ nhân tương lai của đất nước.</a:t>
            </a:r>
          </a:p>
        </p:txBody>
      </p:sp>
    </p:spTree>
    <p:extLst>
      <p:ext uri="{BB962C8B-B14F-4D97-AF65-F5344CB8AC3E}">
        <p14:creationId xmlns:p14="http://schemas.microsoft.com/office/powerpoint/2010/main" val="296618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073402C-CC60-F86D-72F9-1BF6B2AF1A82}"/>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BE2DCE74-1212-8352-69E4-EC035B52BF6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F31CBBA-581B-59AD-7C0F-A3779809CA5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EECCBE-E077-8AA4-D90C-993C9E3D6532}"/>
              </a:ext>
            </a:extLst>
          </p:cNvPr>
          <p:cNvSpPr/>
          <p:nvPr/>
        </p:nvSpPr>
        <p:spPr>
          <a:xfrm>
            <a:off x="6276086" y="3187915"/>
            <a:ext cx="5531104" cy="2345257"/>
          </a:xfrm>
          <a:prstGeom prst="rect">
            <a:avLst/>
          </a:prstGeom>
          <a:solidFill>
            <a:schemeClr val="accent4">
              <a:lumMod val="20000"/>
              <a:lumOff val="80000"/>
            </a:schemeClr>
          </a:solidFill>
          <a:ln w="57150">
            <a:solidFill>
              <a:schemeClr val="accent4">
                <a:lumMod val="60000"/>
                <a:lumOff val="40000"/>
              </a:schemeClr>
            </a:solidFill>
          </a:ln>
        </p:spPr>
        <p:txBody>
          <a:bodyPr wrap="square">
            <a:spAutoFit/>
          </a:bodyPr>
          <a:lstStyle/>
          <a:p>
            <a:pPr algn="just">
              <a:lnSpc>
                <a:spcPct val="125000"/>
              </a:lnSpc>
            </a:pPr>
            <a:r>
              <a:rPr lang="vi-VN" sz="2400" dirty="0">
                <a:latin typeface="UTM Avo" panose="02040603050506020204" pitchFamily="18" charset="0"/>
              </a:rPr>
              <a:t>Những việc làm của trường, lớp và nơi em sống góp phần bảo vệ và giáo dục trẻ em là: lập hòm thư ý kiến, cho học sinh tham các buổi sinh hoạt tập thể...</a:t>
            </a:r>
          </a:p>
        </p:txBody>
      </p:sp>
      <p:pic>
        <p:nvPicPr>
          <p:cNvPr id="1026" name="Picture 2" descr="Thắp sáng ước mơ xanh - Báo Thái Nguyên điện tử">
            <a:extLst>
              <a:ext uri="{FF2B5EF4-FFF2-40B4-BE49-F238E27FC236}">
                <a16:creationId xmlns:a16="http://schemas.microsoft.com/office/drawing/2014/main" id="{06ABEFA3-9BC0-9CD8-5510-1C73A71A0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896" y="2880359"/>
            <a:ext cx="5620128" cy="35547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0EDBC94B-26DD-27CB-D656-B80CC5CBF75C}"/>
              </a:ext>
            </a:extLst>
          </p:cNvPr>
          <p:cNvSpPr/>
          <p:nvPr/>
        </p:nvSpPr>
        <p:spPr>
          <a:xfrm>
            <a:off x="321434" y="1682965"/>
            <a:ext cx="11727180" cy="1069655"/>
          </a:xfrm>
          <a:prstGeom prst="roundRect">
            <a:avLst/>
          </a:prstGeom>
          <a:solidFill>
            <a:schemeClr val="accent4">
              <a:lumMod val="20000"/>
              <a:lumOff val="80000"/>
            </a:schemeClr>
          </a:solidFill>
          <a:ln w="57150">
            <a:solidFill>
              <a:schemeClr val="accent4">
                <a:lumMod val="60000"/>
                <a:lumOff val="40000"/>
              </a:schemeClr>
            </a:solidFill>
          </a:ln>
        </p:spPr>
        <p:txBody>
          <a:bodyPr wrap="square">
            <a:spAutoFit/>
          </a:bodyPr>
          <a:lstStyle/>
          <a:p>
            <a:pPr lvl="0" algn="just">
              <a:lnSpc>
                <a:spcPct val="125000"/>
              </a:lnSpc>
            </a:pPr>
            <a:r>
              <a:rPr lang="en-US" sz="2400" b="1" dirty="0">
                <a:latin typeface="UTM Avo" panose="02040603050506020204" pitchFamily="18" charset="0"/>
                <a:cs typeface="Arial" pitchFamily="34" charset="0"/>
              </a:rPr>
              <a:t>1. Em </a:t>
            </a:r>
            <a:r>
              <a:rPr lang="en-US" sz="2400" b="1" dirty="0" err="1">
                <a:latin typeface="UTM Avo" panose="02040603050506020204" pitchFamily="18" charset="0"/>
                <a:cs typeface="Arial" pitchFamily="34" charset="0"/>
              </a:rPr>
              <a:t>hãy</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kể</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những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việc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làm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của</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trường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lớp</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và</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nơi</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em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sống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góp</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phần</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bảo</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vệ</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và</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giáo</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dục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trẻ</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em</a:t>
            </a:r>
            <a:r>
              <a:rPr lang="en-US" sz="2400" b="1"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346366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C97C6A22-EE21-F4B0-CAFB-57DC5FD67073}"/>
              </a:ext>
            </a:extLst>
          </p:cNvPr>
          <p:cNvSpPr/>
          <p:nvPr/>
        </p:nvSpPr>
        <p:spPr>
          <a:xfrm>
            <a:off x="321434" y="1682965"/>
            <a:ext cx="11727180" cy="1069655"/>
          </a:xfrm>
          <a:prstGeom prst="roundRect">
            <a:avLst/>
          </a:prstGeom>
          <a:solidFill>
            <a:schemeClr val="accent4">
              <a:lumMod val="20000"/>
              <a:lumOff val="80000"/>
            </a:schemeClr>
          </a:solidFill>
          <a:ln w="57150">
            <a:solidFill>
              <a:schemeClr val="accent4">
                <a:lumMod val="60000"/>
                <a:lumOff val="40000"/>
              </a:schemeClr>
            </a:solidFill>
          </a:ln>
        </p:spPr>
        <p:txBody>
          <a:bodyPr wrap="square">
            <a:spAutoFit/>
          </a:bodyPr>
          <a:lstStyle/>
          <a:p>
            <a:pPr lvl="0" algn="just">
              <a:lnSpc>
                <a:spcPct val="125000"/>
              </a:lnSpc>
            </a:pPr>
            <a:r>
              <a:rPr lang="en-US" sz="2400" b="1" dirty="0">
                <a:latin typeface="UTM Avo" panose="02040603050506020204" pitchFamily="18" charset="0"/>
                <a:cs typeface="Arial" pitchFamily="34" charset="0"/>
              </a:rPr>
              <a:t>1. Em </a:t>
            </a:r>
            <a:r>
              <a:rPr lang="en-US" sz="2400" b="1" dirty="0" err="1">
                <a:latin typeface="UTM Avo" panose="02040603050506020204" pitchFamily="18" charset="0"/>
                <a:cs typeface="Arial" pitchFamily="34" charset="0"/>
              </a:rPr>
              <a:t>hãy</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kể</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những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việc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làm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của</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trường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lớp</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và</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nơi</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em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sống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góp</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phần</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bảo</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vệ</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và</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giáo</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dục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trẻ</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em</a:t>
            </a:r>
            <a:r>
              <a:rPr lang="en-US" sz="2400" b="1" dirty="0">
                <a:latin typeface="UTM Avo" panose="02040603050506020204" pitchFamily="18" charset="0"/>
                <a:cs typeface="Arial" pitchFamily="34" charset="0"/>
              </a:rPr>
              <a:t>.</a:t>
            </a:r>
          </a:p>
        </p:txBody>
      </p:sp>
      <p:sp>
        <p:nvSpPr>
          <p:cNvPr id="3" name="Rectangle: Rounded Corners 15">
            <a:extLst>
              <a:ext uri="{FF2B5EF4-FFF2-40B4-BE49-F238E27FC236}">
                <a16:creationId xmlns:a16="http://schemas.microsoft.com/office/drawing/2014/main" id="{F6F2C7ED-938B-885E-B5DD-A80664974025}"/>
              </a:ext>
            </a:extLst>
          </p:cNvPr>
          <p:cNvSpPr/>
          <p:nvPr/>
        </p:nvSpPr>
        <p:spPr>
          <a:xfrm>
            <a:off x="1579013" y="3076696"/>
            <a:ext cx="3478584" cy="827731"/>
          </a:xfrm>
          <a:prstGeom prst="roundRect">
            <a:avLst/>
          </a:prstGeom>
          <a:solidFill>
            <a:schemeClr val="accent4">
              <a:lumMod val="20000"/>
              <a:lumOff val="80000"/>
            </a:schemeClr>
          </a:solidFill>
          <a:ln>
            <a:solidFill>
              <a:schemeClr val="accent4">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00"/>
                </a:solidFill>
                <a:latin typeface="UTM Avo" panose="02040603050506020204" pitchFamily="18" charset="0"/>
                <a:ea typeface="Arial"/>
                <a:cs typeface="Arial" pitchFamily="34" charset="0"/>
              </a:rPr>
              <a:t>Ở </a:t>
            </a:r>
            <a:r>
              <a:rPr lang="en-US" sz="2400" b="1" dirty="0" err="1">
                <a:solidFill>
                  <a:srgbClr val="000000"/>
                </a:solidFill>
                <a:latin typeface="UTM Avo" panose="02040603050506020204" pitchFamily="18" charset="0"/>
                <a:ea typeface="Arial"/>
                <a:cs typeface="Arial" pitchFamily="34" charset="0"/>
              </a:rPr>
              <a:t>trường</a:t>
            </a:r>
            <a:r>
              <a:rPr lang="en-US" sz="2400" b="1" dirty="0">
                <a:solidFill>
                  <a:srgbClr val="000000"/>
                </a:solidFill>
                <a:latin typeface="UTM Avo" panose="02040603050506020204" pitchFamily="18" charset="0"/>
                <a:ea typeface="Arial"/>
                <a:cs typeface="Arial" pitchFamily="34" charset="0"/>
              </a:rPr>
              <a:t>, </a:t>
            </a:r>
            <a:r>
              <a:rPr lang="en-US" sz="2400" b="1" dirty="0" err="1">
                <a:solidFill>
                  <a:srgbClr val="000000"/>
                </a:solidFill>
                <a:latin typeface="UTM Avo" panose="02040603050506020204" pitchFamily="18" charset="0"/>
                <a:ea typeface="Arial"/>
                <a:cs typeface="Arial" pitchFamily="34" charset="0"/>
              </a:rPr>
              <a:t>lớp</a:t>
            </a:r>
            <a:endParaRPr lang="en-US" sz="2400" b="1" dirty="0">
              <a:solidFill>
                <a:srgbClr val="000000"/>
              </a:solidFill>
              <a:latin typeface="UTM Avo" panose="02040603050506020204" pitchFamily="18" charset="0"/>
              <a:ea typeface="Arial"/>
              <a:cs typeface="Arial" pitchFamily="34" charset="0"/>
            </a:endParaRPr>
          </a:p>
        </p:txBody>
      </p:sp>
      <p:sp>
        <p:nvSpPr>
          <p:cNvPr id="4" name="Rectangle: Rounded Corners 24">
            <a:extLst>
              <a:ext uri="{FF2B5EF4-FFF2-40B4-BE49-F238E27FC236}">
                <a16:creationId xmlns:a16="http://schemas.microsoft.com/office/drawing/2014/main" id="{679BC902-D8E1-443C-E6D7-DC3D611FA95D}"/>
              </a:ext>
            </a:extLst>
          </p:cNvPr>
          <p:cNvSpPr/>
          <p:nvPr/>
        </p:nvSpPr>
        <p:spPr>
          <a:xfrm>
            <a:off x="1193453" y="4228504"/>
            <a:ext cx="4249703" cy="2400896"/>
          </a:xfrm>
          <a:prstGeom prst="round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17" indent="-342917">
              <a:buFontTx/>
              <a:buChar char="-"/>
            </a:pPr>
            <a:r>
              <a:rPr lang="vi-VN" sz="2000" dirty="0">
                <a:solidFill>
                  <a:schemeClr val="tx1"/>
                </a:solidFill>
                <a:latin typeface="UTM Avo" panose="02040603050506020204" pitchFamily="18" charset="0"/>
                <a:cs typeface="Times New Roman" panose="02020603050405020304" pitchFamily="18" charset="0"/>
              </a:rPr>
              <a:t>Lập hòm thư góp ý </a:t>
            </a:r>
          </a:p>
          <a:p>
            <a:pPr marL="342917" indent="-342917">
              <a:buFontTx/>
              <a:buChar char="-"/>
            </a:pPr>
            <a:r>
              <a:rPr lang="en-US" sz="2000" dirty="0" err="1">
                <a:solidFill>
                  <a:schemeClr val="tx1"/>
                </a:solidFill>
                <a:latin typeface="UTM Avo" panose="02040603050506020204" pitchFamily="18" charset="0"/>
                <a:cs typeface="Times New Roman" panose="02020603050405020304" pitchFamily="18" charset="0"/>
              </a:rPr>
              <a:t>Tham</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gia</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sinh</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hoạt</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tập</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thể</a:t>
            </a:r>
            <a:endParaRPr lang="en-US" sz="2000" dirty="0">
              <a:solidFill>
                <a:schemeClr val="tx1"/>
              </a:solidFill>
              <a:latin typeface="UTM Avo" panose="02040603050506020204" pitchFamily="18" charset="0"/>
              <a:cs typeface="Times New Roman" panose="02020603050405020304" pitchFamily="18" charset="0"/>
            </a:endParaRPr>
          </a:p>
          <a:p>
            <a:pPr marL="342917" indent="-342917">
              <a:buFontTx/>
              <a:buChar char="-"/>
            </a:pPr>
            <a:r>
              <a:rPr lang="en-US" sz="2000" dirty="0" err="1">
                <a:solidFill>
                  <a:schemeClr val="tx1"/>
                </a:solidFill>
                <a:latin typeface="UTM Avo" panose="02040603050506020204" pitchFamily="18" charset="0"/>
                <a:cs typeface="Times New Roman" panose="02020603050405020304" pitchFamily="18" charset="0"/>
              </a:rPr>
              <a:t>Học</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tập</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thể</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dục</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thể</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thao</a:t>
            </a:r>
            <a:endParaRPr lang="en-US" sz="2000" dirty="0">
              <a:solidFill>
                <a:schemeClr val="tx1"/>
              </a:solidFill>
              <a:latin typeface="UTM Avo" panose="02040603050506020204" pitchFamily="18" charset="0"/>
              <a:cs typeface="Times New Roman" panose="02020603050405020304" pitchFamily="18" charset="0"/>
            </a:endParaRPr>
          </a:p>
          <a:p>
            <a:pPr marL="342917" indent="-342917">
              <a:buFontTx/>
              <a:buChar char="-"/>
            </a:pPr>
            <a:r>
              <a:rPr lang="en-US" sz="2000" dirty="0" err="1">
                <a:solidFill>
                  <a:schemeClr val="tx1"/>
                </a:solidFill>
                <a:latin typeface="UTM Avo" panose="02040603050506020204" pitchFamily="18" charset="0"/>
                <a:cs typeface="Times New Roman" panose="02020603050405020304" pitchFamily="18" charset="0"/>
              </a:rPr>
              <a:t>Vui</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chơi</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giải</a:t>
            </a:r>
            <a:r>
              <a:rPr lang="en-US" sz="2000" dirty="0">
                <a:solidFill>
                  <a:schemeClr val="tx1"/>
                </a:solidFill>
                <a:latin typeface="UTM Avo" panose="02040603050506020204" pitchFamily="18" charset="0"/>
                <a:cs typeface="Times New Roman" panose="02020603050405020304" pitchFamily="18" charset="0"/>
              </a:rPr>
              <a:t> </a:t>
            </a:r>
            <a:r>
              <a:rPr lang="en-US" sz="2000" dirty="0" err="1">
                <a:solidFill>
                  <a:schemeClr val="tx1"/>
                </a:solidFill>
                <a:latin typeface="UTM Avo" panose="02040603050506020204" pitchFamily="18" charset="0"/>
                <a:cs typeface="Times New Roman" panose="02020603050405020304" pitchFamily="18" charset="0"/>
              </a:rPr>
              <a:t>trí</a:t>
            </a:r>
            <a:endParaRPr lang="vi-VN" sz="2000" dirty="0">
              <a:solidFill>
                <a:schemeClr val="tx1"/>
              </a:solidFill>
              <a:latin typeface="UTM Avo" panose="02040603050506020204" pitchFamily="18" charset="0"/>
              <a:cs typeface="Times New Roman" panose="02020603050405020304" pitchFamily="18" charset="0"/>
            </a:endParaRPr>
          </a:p>
          <a:p>
            <a:pPr marL="342917" indent="-342917">
              <a:buFontTx/>
              <a:buChar char="-"/>
            </a:pPr>
            <a:r>
              <a:rPr lang="vi-VN" sz="2000" dirty="0">
                <a:solidFill>
                  <a:schemeClr val="tx1"/>
                </a:solidFill>
                <a:latin typeface="UTM Avo" panose="02040603050506020204" pitchFamily="18" charset="0"/>
                <a:cs typeface="Times New Roman" panose="02020603050405020304" pitchFamily="18" charset="0"/>
              </a:rPr>
              <a:t>Lập trường , lớp học dành cho trẻ khuyết tật</a:t>
            </a:r>
            <a:endParaRPr lang="en-US" sz="2000" dirty="0">
              <a:solidFill>
                <a:schemeClr val="tx1"/>
              </a:solidFill>
              <a:latin typeface="UTM Avo" panose="02040603050506020204" pitchFamily="18" charset="0"/>
              <a:cs typeface="Times New Roman" panose="02020603050405020304" pitchFamily="18" charset="0"/>
            </a:endParaRPr>
          </a:p>
        </p:txBody>
      </p:sp>
      <p:cxnSp>
        <p:nvCxnSpPr>
          <p:cNvPr id="5" name="Straight Arrow Connector 4">
            <a:extLst>
              <a:ext uri="{FF2B5EF4-FFF2-40B4-BE49-F238E27FC236}">
                <a16:creationId xmlns:a16="http://schemas.microsoft.com/office/drawing/2014/main" id="{2D4EFFD4-3C57-122B-6D19-7F62508F48AF}"/>
              </a:ext>
            </a:extLst>
          </p:cNvPr>
          <p:cNvCxnSpPr>
            <a:cxnSpLocks/>
            <a:stCxn id="24" idx="2"/>
            <a:endCxn id="3" idx="0"/>
          </p:cNvCxnSpPr>
          <p:nvPr/>
        </p:nvCxnSpPr>
        <p:spPr>
          <a:xfrm flipH="1">
            <a:off x="3318305" y="2752620"/>
            <a:ext cx="2866719" cy="324076"/>
          </a:xfrm>
          <a:prstGeom prst="straightConnector1">
            <a:avLst/>
          </a:prstGeom>
          <a:ln w="28575">
            <a:solidFill>
              <a:srgbClr val="FF9933"/>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CDEEFB8-00D2-F0CC-2B1B-65D40E78A1AA}"/>
              </a:ext>
            </a:extLst>
          </p:cNvPr>
          <p:cNvCxnSpPr>
            <a:cxnSpLocks/>
            <a:stCxn id="3" idx="2"/>
            <a:endCxn id="4" idx="0"/>
          </p:cNvCxnSpPr>
          <p:nvPr/>
        </p:nvCxnSpPr>
        <p:spPr>
          <a:xfrm>
            <a:off x="3318305" y="3904427"/>
            <a:ext cx="0" cy="324077"/>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Rounded Corners 15">
            <a:extLst>
              <a:ext uri="{FF2B5EF4-FFF2-40B4-BE49-F238E27FC236}">
                <a16:creationId xmlns:a16="http://schemas.microsoft.com/office/drawing/2014/main" id="{56506CC2-1AA0-4CE5-5291-F8B55C44EE90}"/>
              </a:ext>
            </a:extLst>
          </p:cNvPr>
          <p:cNvSpPr/>
          <p:nvPr/>
        </p:nvSpPr>
        <p:spPr>
          <a:xfrm>
            <a:off x="7134404" y="3090214"/>
            <a:ext cx="3295292" cy="816547"/>
          </a:xfrm>
          <a:prstGeom prst="roundRect">
            <a:avLst/>
          </a:prstGeom>
          <a:solidFill>
            <a:schemeClr val="accent4">
              <a:lumMod val="20000"/>
              <a:lumOff val="80000"/>
            </a:schemeClr>
          </a:solidFill>
          <a:ln>
            <a:solidFill>
              <a:schemeClr val="accent4">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00"/>
                </a:solidFill>
                <a:latin typeface="UTM Avo" panose="02040603050506020204" pitchFamily="18" charset="0"/>
                <a:ea typeface="Arial"/>
                <a:cs typeface="Arial" pitchFamily="34" charset="0"/>
              </a:rPr>
              <a:t>Ở </a:t>
            </a:r>
            <a:r>
              <a:rPr lang="en-US" sz="2400" b="1" dirty="0" err="1">
                <a:solidFill>
                  <a:srgbClr val="000000"/>
                </a:solidFill>
                <a:latin typeface="UTM Avo" panose="02040603050506020204" pitchFamily="18" charset="0"/>
                <a:ea typeface="Arial"/>
                <a:cs typeface="Arial" pitchFamily="34" charset="0"/>
              </a:rPr>
              <a:t>nơi</a:t>
            </a:r>
            <a:r>
              <a:rPr lang="en-US" sz="2400" b="1" dirty="0">
                <a:solidFill>
                  <a:srgbClr val="000000"/>
                </a:solidFill>
                <a:latin typeface="UTM Avo" panose="02040603050506020204" pitchFamily="18" charset="0"/>
                <a:ea typeface="Arial"/>
                <a:cs typeface="Arial" pitchFamily="34" charset="0"/>
              </a:rPr>
              <a:t> </a:t>
            </a:r>
            <a:r>
              <a:rPr lang="en-US" sz="2400" b="1" dirty="0" err="1">
                <a:solidFill>
                  <a:srgbClr val="000000"/>
                </a:solidFill>
                <a:latin typeface="UTM Avo" panose="02040603050506020204" pitchFamily="18" charset="0"/>
                <a:ea typeface="Arial"/>
                <a:cs typeface="Arial" pitchFamily="34" charset="0"/>
              </a:rPr>
              <a:t>em</a:t>
            </a:r>
            <a:r>
              <a:rPr lang="en-US" sz="2400" b="1" dirty="0">
                <a:solidFill>
                  <a:srgbClr val="000000"/>
                </a:solidFill>
                <a:latin typeface="UTM Avo" panose="02040603050506020204" pitchFamily="18" charset="0"/>
                <a:ea typeface="Arial"/>
                <a:cs typeface="Arial" pitchFamily="34" charset="0"/>
              </a:rPr>
              <a:t> </a:t>
            </a:r>
            <a:r>
              <a:rPr lang="en-US" sz="2400" b="1" dirty="0" err="1">
                <a:solidFill>
                  <a:srgbClr val="000000"/>
                </a:solidFill>
                <a:latin typeface="UTM Avo" panose="02040603050506020204" pitchFamily="18" charset="0"/>
                <a:ea typeface="Arial"/>
                <a:cs typeface="Arial" pitchFamily="34" charset="0"/>
              </a:rPr>
              <a:t>sống</a:t>
            </a:r>
            <a:endParaRPr lang="en-US" sz="2400" b="1" dirty="0">
              <a:solidFill>
                <a:srgbClr val="000000"/>
              </a:solidFill>
              <a:latin typeface="UTM Avo" panose="02040603050506020204" pitchFamily="18" charset="0"/>
              <a:ea typeface="Arial"/>
              <a:cs typeface="Arial" pitchFamily="34" charset="0"/>
            </a:endParaRPr>
          </a:p>
        </p:txBody>
      </p:sp>
      <p:cxnSp>
        <p:nvCxnSpPr>
          <p:cNvPr id="11" name="Straight Connector 10">
            <a:extLst>
              <a:ext uri="{FF2B5EF4-FFF2-40B4-BE49-F238E27FC236}">
                <a16:creationId xmlns:a16="http://schemas.microsoft.com/office/drawing/2014/main" id="{7389F486-163C-1AD9-BA2B-7DAEACA3EA62}"/>
              </a:ext>
            </a:extLst>
          </p:cNvPr>
          <p:cNvCxnSpPr>
            <a:cxnSpLocks/>
            <a:stCxn id="8" idx="2"/>
            <a:endCxn id="26" idx="0"/>
          </p:cNvCxnSpPr>
          <p:nvPr/>
        </p:nvCxnSpPr>
        <p:spPr>
          <a:xfrm>
            <a:off x="8782050" y="3906761"/>
            <a:ext cx="0" cy="321743"/>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38F1611F-556B-A81F-85A3-7D3543068737}"/>
              </a:ext>
            </a:extLst>
          </p:cNvPr>
          <p:cNvCxnSpPr>
            <a:cxnSpLocks/>
            <a:stCxn id="24" idx="2"/>
            <a:endCxn id="8" idx="0"/>
          </p:cNvCxnSpPr>
          <p:nvPr/>
        </p:nvCxnSpPr>
        <p:spPr>
          <a:xfrm>
            <a:off x="6185024" y="2752620"/>
            <a:ext cx="2597026" cy="337594"/>
          </a:xfrm>
          <a:prstGeom prst="straightConnector1">
            <a:avLst/>
          </a:prstGeom>
          <a:ln w="28575">
            <a:solidFill>
              <a:srgbClr val="FF9933"/>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4">
            <a:extLst>
              <a:ext uri="{FF2B5EF4-FFF2-40B4-BE49-F238E27FC236}">
                <a16:creationId xmlns:a16="http://schemas.microsoft.com/office/drawing/2014/main" id="{6C9CCA4C-9E42-45FF-BFF1-700D9A818F13}"/>
              </a:ext>
            </a:extLst>
          </p:cNvPr>
          <p:cNvSpPr/>
          <p:nvPr/>
        </p:nvSpPr>
        <p:spPr>
          <a:xfrm>
            <a:off x="5854700" y="4228504"/>
            <a:ext cx="5854700" cy="2400896"/>
          </a:xfrm>
          <a:prstGeom prst="roundRect">
            <a:avLst/>
          </a:prstGeom>
          <a:solidFill>
            <a:schemeClr val="bg1"/>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UTM Avo" panose="02040603050506020204" pitchFamily="18" charset="0"/>
              <a:buChar char="-"/>
            </a:pPr>
            <a:r>
              <a:rPr lang="vi-VN" sz="2000" dirty="0">
                <a:solidFill>
                  <a:schemeClr val="tx1"/>
                </a:solidFill>
                <a:latin typeface="UTM Avo" panose="02040603050506020204" pitchFamily="18" charset="0"/>
                <a:cs typeface="Times New Roman" panose="02020603050405020304" pitchFamily="18" charset="0"/>
              </a:rPr>
              <a:t>Tiêm phòng vắc xin. </a:t>
            </a:r>
          </a:p>
          <a:p>
            <a:pPr marL="342900" indent="-342900">
              <a:buFont typeface="UTM Avo" panose="02040603050506020204" pitchFamily="18" charset="0"/>
              <a:buChar char="-"/>
            </a:pPr>
            <a:r>
              <a:rPr lang="vi-VN" sz="2000" dirty="0">
                <a:solidFill>
                  <a:schemeClr val="tx1"/>
                </a:solidFill>
                <a:latin typeface="UTM Avo" panose="02040603050506020204" pitchFamily="18" charset="0"/>
                <a:cs typeface="Times New Roman" panose="02020603050405020304" pitchFamily="18" charset="0"/>
              </a:rPr>
              <a:t>Mở các khu vui chơi cho trẻ em</a:t>
            </a:r>
          </a:p>
          <a:p>
            <a:pPr marL="342900" indent="-342900">
              <a:buFont typeface="UTM Avo" panose="02040603050506020204" pitchFamily="18" charset="0"/>
              <a:buChar char="-"/>
            </a:pPr>
            <a:r>
              <a:rPr lang="vi-VN" sz="2000" dirty="0">
                <a:solidFill>
                  <a:schemeClr val="tx1"/>
                </a:solidFill>
                <a:latin typeface="UTM Avo" panose="02040603050506020204" pitchFamily="18" charset="0"/>
                <a:cs typeface="Times New Roman" panose="02020603050405020304" pitchFamily="18" charset="0"/>
              </a:rPr>
              <a:t>Tặng quà tết trung thu, tết thiếu nhi</a:t>
            </a:r>
          </a:p>
          <a:p>
            <a:pPr marL="342900" indent="-342900">
              <a:buFont typeface="UTM Avo" panose="02040603050506020204" pitchFamily="18" charset="0"/>
              <a:buChar char="-"/>
            </a:pPr>
            <a:r>
              <a:rPr lang="vi-VN" sz="2000" dirty="0">
                <a:solidFill>
                  <a:schemeClr val="tx1"/>
                </a:solidFill>
                <a:latin typeface="UTM Avo" panose="02040603050506020204" pitchFamily="18" charset="0"/>
                <a:cs typeface="Times New Roman" panose="02020603050405020304" pitchFamily="18" charset="0"/>
              </a:rPr>
              <a:t>Lập các quỹ khuyến học để giúp đỡ trẻ em nghèo, có hoàn cảnh khó khăn.</a:t>
            </a:r>
          </a:p>
          <a:p>
            <a:pPr marL="342900" indent="-342900">
              <a:buFont typeface="UTM Avo" panose="02040603050506020204" pitchFamily="18" charset="0"/>
              <a:buChar char="-"/>
            </a:pPr>
            <a:r>
              <a:rPr lang="vi-VN" sz="2000" dirty="0">
                <a:solidFill>
                  <a:schemeClr val="tx1"/>
                </a:solidFill>
                <a:latin typeface="UTM Avo" panose="02040603050506020204" pitchFamily="18" charset="0"/>
                <a:cs typeface="Times New Roman" panose="02020603050405020304" pitchFamily="18" charset="0"/>
              </a:rPr>
              <a:t>Tổ chức tạo công ăn việc làm cho trẻ em nghèo, không nơi nương tựa.</a:t>
            </a:r>
          </a:p>
        </p:txBody>
      </p:sp>
    </p:spTree>
    <p:extLst>
      <p:ext uri="{BB962C8B-B14F-4D97-AF65-F5344CB8AC3E}">
        <p14:creationId xmlns:p14="http://schemas.microsoft.com/office/powerpoint/2010/main" val="403530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down)">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 grpId="0" animBg="1"/>
      <p:bldP spid="4" grpId="0" animBg="1"/>
      <p:bldP spid="8"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4620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70616" y="23867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70616" y="3984028"/>
            <a:ext cx="6178287" cy="122860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pt-BR"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12: Quyền trẻ em (Tiết 3)</a:t>
            </a:r>
            <a:endPar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4145836"/>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31_Bài 12_Quyền trẻ em</Template>
  <TotalTime>252</TotalTime>
  <Words>985</Words>
  <Application>Microsoft Office PowerPoint</Application>
  <PresentationFormat>Widescreen</PresentationFormat>
  <Paragraphs>75</Paragraphs>
  <Slides>21</Slides>
  <Notes>8</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21</vt:i4>
      </vt:variant>
    </vt:vector>
  </HeadingPairs>
  <TitlesOfParts>
    <vt:vector size="28" baseType="lpstr">
      <vt:lpstr>Calibri</vt:lpstr>
      <vt:lpstr>UTM Avo</vt:lpstr>
      <vt:lpstr>Arial</vt:lpstr>
      <vt:lpstr>Calibri Light</vt:lpstr>
      <vt:lpstr>2_Office Theme</vt:lpstr>
      <vt:lpstr>Office Theme</vt:lpstr>
      <vt:lpstr>1_Office Theme</vt:lpstr>
      <vt:lpstr>Tuần 32 Bài 12: Quyền trẻ 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32 Bài 11: Quyền và nghĩa vụ cơ bản của công dân</dc:title>
  <dc:creator>2114120010-CAO THỊ PHƯƠNG VINH</dc:creator>
  <cp:lastModifiedBy>OnePercent</cp:lastModifiedBy>
  <cp:revision>12</cp:revision>
  <dcterms:created xsi:type="dcterms:W3CDTF">2023-11-19T10:10:40Z</dcterms:created>
  <dcterms:modified xsi:type="dcterms:W3CDTF">2023-11-21T09:07:12Z</dcterms:modified>
</cp:coreProperties>
</file>