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Lst>
  <p:sldIdLst>
    <p:sldId id="318" r:id="rId4"/>
    <p:sldId id="281" r:id="rId5"/>
    <p:sldId id="282" r:id="rId6"/>
    <p:sldId id="284" r:id="rId7"/>
    <p:sldId id="301" r:id="rId8"/>
    <p:sldId id="302" r:id="rId9"/>
    <p:sldId id="319" r:id="rId10"/>
    <p:sldId id="307" r:id="rId11"/>
    <p:sldId id="308" r:id="rId12"/>
    <p:sldId id="320" r:id="rId13"/>
    <p:sldId id="321" r:id="rId14"/>
    <p:sldId id="322" r:id="rId15"/>
    <p:sldId id="309" r:id="rId16"/>
    <p:sldId id="315" r:id="rId17"/>
    <p:sldId id="287" r:id="rId18"/>
    <p:sldId id="288" r:id="rId19"/>
    <p:sldId id="293" r:id="rId20"/>
    <p:sldId id="295" r:id="rId21"/>
    <p:sldId id="296" r:id="rId22"/>
    <p:sldId id="297" r:id="rId23"/>
    <p:sldId id="279" r:id="rId24"/>
    <p:sldId id="300" r:id="rId25"/>
  </p:sldIdLst>
  <p:sldSz cx="12192000" cy="6858000"/>
  <p:notesSz cx="6858000" cy="9144000"/>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817" autoAdjust="0"/>
    <p:restoredTop sz="94660"/>
  </p:normalViewPr>
  <p:slideViewPr>
    <p:cSldViewPr snapToGrid="0">
      <p:cViewPr varScale="1">
        <p:scale>
          <a:sx n="110" d="100"/>
          <a:sy n="110" d="100"/>
        </p:scale>
        <p:origin x="468"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F70E46-AE8E-42B8-8598-D2FF760B4C5D}" type="doc">
      <dgm:prSet loTypeId="urn:microsoft.com/office/officeart/2005/8/layout/chevronAccent+Icon" loCatId="process" qsTypeId="urn:microsoft.com/office/officeart/2005/8/quickstyle/simple1" qsCatId="simple" csTypeId="urn:microsoft.com/office/officeart/2005/8/colors/colorful5" csCatId="colorful" phldr="1"/>
      <dgm:spPr/>
    </dgm:pt>
    <dgm:pt modelId="{BBA8EFD1-692D-454F-8A84-9FD8F21CA055}">
      <dgm:prSet phldrT="[Text]" custT="1"/>
      <dgm:spPr/>
      <dgm:t>
        <a:bodyPr/>
        <a:lstStyle/>
        <a:p>
          <a:r>
            <a:rPr lang="vi-VN" sz="2000" b="1">
              <a:latin typeface="UTM Avo" panose="02040603050506020204" pitchFamily="18" charset="0"/>
              <a:cs typeface="Arial" panose="020B0604020202020204" pitchFamily="34" charset="0"/>
            </a:rPr>
            <a:t>Phần 1: </a:t>
          </a:r>
          <a:r>
            <a:rPr lang="en-US" sz="2000" b="0">
              <a:latin typeface="UTM Avo" panose="02040603050506020204" pitchFamily="18" charset="0"/>
              <a:cs typeface="Arial" panose="020B0604020202020204" pitchFamily="34" charset="0"/>
            </a:rPr>
            <a:t>Khởi </a:t>
          </a:r>
          <a:r>
            <a:rPr lang="en-US" sz="2000" b="0" dirty="0" err="1">
              <a:latin typeface="UTM Avo" panose="02040603050506020204" pitchFamily="18" charset="0"/>
              <a:cs typeface="Arial" panose="020B0604020202020204" pitchFamily="34" charset="0"/>
            </a:rPr>
            <a:t>phát</a:t>
          </a:r>
          <a:r>
            <a:rPr lang="en-US" sz="2000" b="0" dirty="0">
              <a:latin typeface="UTM Avo" panose="02040603050506020204" pitchFamily="18" charset="0"/>
              <a:cs typeface="Arial" panose="020B0604020202020204" pitchFamily="34" charset="0"/>
            </a:rPr>
            <a:t> </a:t>
          </a:r>
          <a:r>
            <a:rPr lang="en-US" sz="2000" b="0" dirty="0" err="1">
              <a:latin typeface="UTM Avo" panose="02040603050506020204" pitchFamily="18" charset="0"/>
              <a:cs typeface="Arial" panose="020B0604020202020204" pitchFamily="34" charset="0"/>
            </a:rPr>
            <a:t>của</a:t>
          </a:r>
          <a:r>
            <a:rPr lang="en-US" sz="2000" b="0" dirty="0">
              <a:latin typeface="UTM Avo" panose="02040603050506020204" pitchFamily="18" charset="0"/>
              <a:cs typeface="Arial" panose="020B0604020202020204" pitchFamily="34" charset="0"/>
            </a:rPr>
            <a:t> </a:t>
          </a:r>
          <a:r>
            <a:rPr lang="en-US" sz="2000" b="0" dirty="0" err="1">
              <a:latin typeface="UTM Avo" panose="02040603050506020204" pitchFamily="18" charset="0"/>
              <a:cs typeface="Arial" panose="020B0604020202020204" pitchFamily="34" charset="0"/>
            </a:rPr>
            <a:t>Giờ</a:t>
          </a:r>
          <a:r>
            <a:rPr lang="en-US" sz="2000" b="0" dirty="0">
              <a:latin typeface="UTM Avo" panose="02040603050506020204" pitchFamily="18" charset="0"/>
              <a:cs typeface="Arial" panose="020B0604020202020204" pitchFamily="34" charset="0"/>
            </a:rPr>
            <a:t> </a:t>
          </a:r>
          <a:r>
            <a:rPr lang="en-US" sz="2000" b="0" err="1">
              <a:latin typeface="UTM Avo" panose="02040603050506020204" pitchFamily="18" charset="0"/>
              <a:cs typeface="Arial" panose="020B0604020202020204" pitchFamily="34" charset="0"/>
            </a:rPr>
            <a:t>Trái</a:t>
          </a:r>
          <a:r>
            <a:rPr lang="en-US" sz="2000" b="0">
              <a:latin typeface="UTM Avo" panose="02040603050506020204" pitchFamily="18" charset="0"/>
              <a:cs typeface="Arial" panose="020B0604020202020204" pitchFamily="34" charset="0"/>
            </a:rPr>
            <a:t> Đất</a:t>
          </a:r>
          <a:r>
            <a:rPr lang="vi-VN" sz="2000" b="0">
              <a:latin typeface="UTM Avo" panose="02040603050506020204" pitchFamily="18" charset="0"/>
              <a:cs typeface="Arial" panose="020B0604020202020204" pitchFamily="34" charset="0"/>
            </a:rPr>
            <a:t>.</a:t>
          </a:r>
          <a:endParaRPr lang="en-US" sz="2000" b="0" dirty="0">
            <a:latin typeface="UTM Avo" panose="02040603050506020204" pitchFamily="18" charset="0"/>
            <a:cs typeface="Arial" panose="020B0604020202020204" pitchFamily="34" charset="0"/>
          </a:endParaRPr>
        </a:p>
      </dgm:t>
    </dgm:pt>
    <dgm:pt modelId="{5AFE2440-D6AE-4870-9E40-EC4971316AB0}" type="parTrans" cxnId="{830F7B55-B2AF-4D09-95C4-0839B8D9C4CE}">
      <dgm:prSet/>
      <dgm:spPr/>
      <dgm:t>
        <a:bodyPr/>
        <a:lstStyle/>
        <a:p>
          <a:endParaRPr lang="en-US" sz="2400" b="0">
            <a:latin typeface="Arial" panose="020B0604020202020204" pitchFamily="34" charset="0"/>
            <a:cs typeface="Arial" panose="020B0604020202020204" pitchFamily="34" charset="0"/>
          </a:endParaRPr>
        </a:p>
      </dgm:t>
    </dgm:pt>
    <dgm:pt modelId="{F7CD41F5-98DE-466E-AAFB-05CF6D1014C1}" type="sibTrans" cxnId="{830F7B55-B2AF-4D09-95C4-0839B8D9C4CE}">
      <dgm:prSet/>
      <dgm:spPr/>
      <dgm:t>
        <a:bodyPr/>
        <a:lstStyle/>
        <a:p>
          <a:endParaRPr lang="en-US" sz="2400" b="0">
            <a:latin typeface="Arial" panose="020B0604020202020204" pitchFamily="34" charset="0"/>
            <a:cs typeface="Arial" panose="020B0604020202020204" pitchFamily="34" charset="0"/>
          </a:endParaRPr>
        </a:p>
      </dgm:t>
    </dgm:pt>
    <dgm:pt modelId="{ED86207D-1B93-4853-A793-37841A5432C7}">
      <dgm:prSet phldrT="[Text]" custT="1"/>
      <dgm:spPr/>
      <dgm:t>
        <a:bodyPr/>
        <a:lstStyle/>
        <a:p>
          <a:r>
            <a:rPr lang="vi-VN" sz="2000" b="1">
              <a:latin typeface="UTM Avo" panose="02040603050506020204" pitchFamily="18" charset="0"/>
              <a:cs typeface="Arial" panose="020B0604020202020204" pitchFamily="34" charset="0"/>
            </a:rPr>
            <a:t>Phần 2: </a:t>
          </a:r>
          <a:r>
            <a:rPr lang="en-US" sz="2000" b="1">
              <a:latin typeface="UTM Avo" panose="02040603050506020204" pitchFamily="18" charset="0"/>
              <a:cs typeface="Arial" panose="020B0604020202020204" pitchFamily="34" charset="0"/>
            </a:rPr>
            <a:t> </a:t>
          </a:r>
          <a:r>
            <a:rPr lang="en-US" sz="2000" b="0" dirty="0" err="1">
              <a:latin typeface="UTM Avo" panose="02040603050506020204" pitchFamily="18" charset="0"/>
              <a:cs typeface="Arial" panose="020B0604020202020204" pitchFamily="34" charset="0"/>
            </a:rPr>
            <a:t>Sự</a:t>
          </a:r>
          <a:r>
            <a:rPr lang="en-US" sz="2000" b="0" dirty="0">
              <a:latin typeface="UTM Avo" panose="02040603050506020204" pitchFamily="18" charset="0"/>
              <a:cs typeface="Arial" panose="020B0604020202020204" pitchFamily="34" charset="0"/>
            </a:rPr>
            <a:t> ra </a:t>
          </a:r>
          <a:r>
            <a:rPr lang="en-US" sz="2000" b="0" dirty="0" err="1">
              <a:latin typeface="UTM Avo" panose="02040603050506020204" pitchFamily="18" charset="0"/>
              <a:cs typeface="Arial" panose="020B0604020202020204" pitchFamily="34" charset="0"/>
            </a:rPr>
            <a:t>đời</a:t>
          </a:r>
          <a:r>
            <a:rPr lang="en-US" sz="2000" b="0" dirty="0">
              <a:latin typeface="UTM Avo" panose="02040603050506020204" pitchFamily="18" charset="0"/>
              <a:cs typeface="Arial" panose="020B0604020202020204" pitchFamily="34" charset="0"/>
            </a:rPr>
            <a:t> </a:t>
          </a:r>
          <a:r>
            <a:rPr lang="en-US" sz="2000" b="0" dirty="0" err="1">
              <a:latin typeface="UTM Avo" panose="02040603050506020204" pitchFamily="18" charset="0"/>
              <a:cs typeface="Arial" panose="020B0604020202020204" pitchFamily="34" charset="0"/>
            </a:rPr>
            <a:t>và</a:t>
          </a:r>
          <a:r>
            <a:rPr lang="en-US" sz="2000" b="0" dirty="0">
              <a:latin typeface="UTM Avo" panose="02040603050506020204" pitchFamily="18" charset="0"/>
              <a:cs typeface="Arial" panose="020B0604020202020204" pitchFamily="34" charset="0"/>
            </a:rPr>
            <a:t> </a:t>
          </a:r>
          <a:r>
            <a:rPr lang="en-US" sz="2000" b="0" dirty="0" err="1">
              <a:latin typeface="UTM Avo" panose="02040603050506020204" pitchFamily="18" charset="0"/>
              <a:cs typeface="Arial" panose="020B0604020202020204" pitchFamily="34" charset="0"/>
            </a:rPr>
            <a:t>phát</a:t>
          </a:r>
          <a:r>
            <a:rPr lang="en-US" sz="2000" b="0" dirty="0">
              <a:latin typeface="UTM Avo" panose="02040603050506020204" pitchFamily="18" charset="0"/>
              <a:cs typeface="Arial" panose="020B0604020202020204" pitchFamily="34" charset="0"/>
            </a:rPr>
            <a:t> </a:t>
          </a:r>
          <a:r>
            <a:rPr lang="en-US" sz="2000" b="0" dirty="0" err="1">
              <a:latin typeface="UTM Avo" panose="02040603050506020204" pitchFamily="18" charset="0"/>
              <a:cs typeface="Arial" panose="020B0604020202020204" pitchFamily="34" charset="0"/>
            </a:rPr>
            <a:t>triển</a:t>
          </a:r>
          <a:r>
            <a:rPr lang="en-US" sz="2000" b="0" dirty="0">
              <a:latin typeface="UTM Avo" panose="02040603050506020204" pitchFamily="18" charset="0"/>
              <a:cs typeface="Arial" panose="020B0604020202020204" pitchFamily="34" charset="0"/>
            </a:rPr>
            <a:t> </a:t>
          </a:r>
          <a:r>
            <a:rPr lang="en-US" sz="2000" b="0" dirty="0" err="1">
              <a:latin typeface="UTM Avo" panose="02040603050506020204" pitchFamily="18" charset="0"/>
              <a:cs typeface="Arial" panose="020B0604020202020204" pitchFamily="34" charset="0"/>
            </a:rPr>
            <a:t>của</a:t>
          </a:r>
          <a:r>
            <a:rPr lang="en-US" sz="2000" b="0" dirty="0">
              <a:latin typeface="UTM Avo" panose="02040603050506020204" pitchFamily="18" charset="0"/>
              <a:cs typeface="Arial" panose="020B0604020202020204" pitchFamily="34" charset="0"/>
            </a:rPr>
            <a:t> </a:t>
          </a:r>
          <a:r>
            <a:rPr lang="en-US" sz="2000" b="0" dirty="0" err="1">
              <a:latin typeface="UTM Avo" panose="02040603050506020204" pitchFamily="18" charset="0"/>
              <a:cs typeface="Arial" panose="020B0604020202020204" pitchFamily="34" charset="0"/>
            </a:rPr>
            <a:t>Giờ</a:t>
          </a:r>
          <a:r>
            <a:rPr lang="en-US" sz="2000" b="0" dirty="0">
              <a:latin typeface="UTM Avo" panose="02040603050506020204" pitchFamily="18" charset="0"/>
              <a:cs typeface="Arial" panose="020B0604020202020204" pitchFamily="34" charset="0"/>
            </a:rPr>
            <a:t> </a:t>
          </a:r>
          <a:r>
            <a:rPr lang="en-US" sz="2000" b="0" err="1">
              <a:latin typeface="UTM Avo" panose="02040603050506020204" pitchFamily="18" charset="0"/>
              <a:cs typeface="Arial" panose="020B0604020202020204" pitchFamily="34" charset="0"/>
            </a:rPr>
            <a:t>Trái</a:t>
          </a:r>
          <a:r>
            <a:rPr lang="en-US" sz="2000" b="0">
              <a:latin typeface="UTM Avo" panose="02040603050506020204" pitchFamily="18" charset="0"/>
              <a:cs typeface="Arial" panose="020B0604020202020204" pitchFamily="34" charset="0"/>
            </a:rPr>
            <a:t> Đất</a:t>
          </a:r>
          <a:r>
            <a:rPr lang="vi-VN" sz="2000" b="0">
              <a:latin typeface="UTM Avo" panose="02040603050506020204" pitchFamily="18" charset="0"/>
              <a:cs typeface="Arial" panose="020B0604020202020204" pitchFamily="34" charset="0"/>
            </a:rPr>
            <a:t>.</a:t>
          </a:r>
          <a:endParaRPr lang="en-US" sz="2000" b="0" dirty="0">
            <a:latin typeface="UTM Avo" panose="02040603050506020204" pitchFamily="18" charset="0"/>
            <a:cs typeface="Arial" panose="020B0604020202020204" pitchFamily="34" charset="0"/>
          </a:endParaRPr>
        </a:p>
      </dgm:t>
    </dgm:pt>
    <dgm:pt modelId="{F8A1FEE3-4D32-449B-981A-762E0FF2F909}" type="parTrans" cxnId="{9E6B471D-8724-4EFE-B4B9-06D517A39002}">
      <dgm:prSet/>
      <dgm:spPr/>
      <dgm:t>
        <a:bodyPr/>
        <a:lstStyle/>
        <a:p>
          <a:endParaRPr lang="en-US" sz="2400" b="0">
            <a:latin typeface="Arial" panose="020B0604020202020204" pitchFamily="34" charset="0"/>
            <a:cs typeface="Arial" panose="020B0604020202020204" pitchFamily="34" charset="0"/>
          </a:endParaRPr>
        </a:p>
      </dgm:t>
    </dgm:pt>
    <dgm:pt modelId="{29647D87-5189-4BC6-A3BC-85483CFFAFC1}" type="sibTrans" cxnId="{9E6B471D-8724-4EFE-B4B9-06D517A39002}">
      <dgm:prSet/>
      <dgm:spPr/>
      <dgm:t>
        <a:bodyPr/>
        <a:lstStyle/>
        <a:p>
          <a:endParaRPr lang="en-US" sz="2400" b="0">
            <a:latin typeface="Arial" panose="020B0604020202020204" pitchFamily="34" charset="0"/>
            <a:cs typeface="Arial" panose="020B0604020202020204" pitchFamily="34" charset="0"/>
          </a:endParaRPr>
        </a:p>
      </dgm:t>
    </dgm:pt>
    <dgm:pt modelId="{6F2693B1-C9B9-43EC-8AE7-F915E6774677}">
      <dgm:prSet phldrT="[Text]" custT="1"/>
      <dgm:spPr/>
      <dgm:t>
        <a:bodyPr/>
        <a:lstStyle/>
        <a:p>
          <a:r>
            <a:rPr lang="vi-VN" sz="2000" b="1">
              <a:latin typeface="UTM Avo" panose="02040603050506020204" pitchFamily="18" charset="0"/>
              <a:cs typeface="Arial" panose="020B0604020202020204" pitchFamily="34" charset="0"/>
            </a:rPr>
            <a:t>Phần 3: </a:t>
          </a:r>
          <a:r>
            <a:rPr lang="en-US" sz="2000" b="0">
              <a:latin typeface="UTM Avo" panose="02040603050506020204" pitchFamily="18" charset="0"/>
              <a:cs typeface="Arial" panose="020B0604020202020204" pitchFamily="34" charset="0"/>
            </a:rPr>
            <a:t>Giờ </a:t>
          </a:r>
          <a:r>
            <a:rPr lang="en-US" sz="2000" b="0" dirty="0" err="1">
              <a:latin typeface="UTM Avo" panose="02040603050506020204" pitchFamily="18" charset="0"/>
              <a:cs typeface="Arial" panose="020B0604020202020204" pitchFamily="34" charset="0"/>
            </a:rPr>
            <a:t>Trái</a:t>
          </a:r>
          <a:r>
            <a:rPr lang="en-US" sz="2000" b="0" dirty="0">
              <a:latin typeface="UTM Avo" panose="02040603050506020204" pitchFamily="18" charset="0"/>
              <a:cs typeface="Arial" panose="020B0604020202020204" pitchFamily="34" charset="0"/>
            </a:rPr>
            <a:t> </a:t>
          </a:r>
          <a:r>
            <a:rPr lang="en-US" sz="2000" b="0" dirty="0" err="1">
              <a:latin typeface="UTM Avo" panose="02040603050506020204" pitchFamily="18" charset="0"/>
              <a:cs typeface="Arial" panose="020B0604020202020204" pitchFamily="34" charset="0"/>
            </a:rPr>
            <a:t>Đất</a:t>
          </a:r>
          <a:r>
            <a:rPr lang="en-US" sz="2000" b="0" dirty="0">
              <a:latin typeface="UTM Avo" panose="02040603050506020204" pitchFamily="18" charset="0"/>
              <a:cs typeface="Arial" panose="020B0604020202020204" pitchFamily="34" charset="0"/>
            </a:rPr>
            <a:t> </a:t>
          </a:r>
          <a:r>
            <a:rPr lang="en-US" sz="2000" b="0" dirty="0" err="1">
              <a:latin typeface="UTM Avo" panose="02040603050506020204" pitchFamily="18" charset="0"/>
              <a:cs typeface="Arial" panose="020B0604020202020204" pitchFamily="34" charset="0"/>
            </a:rPr>
            <a:t>chính</a:t>
          </a:r>
          <a:r>
            <a:rPr lang="en-US" sz="2000" b="0" dirty="0">
              <a:latin typeface="UTM Avo" panose="02040603050506020204" pitchFamily="18" charset="0"/>
              <a:cs typeface="Arial" panose="020B0604020202020204" pitchFamily="34" charset="0"/>
            </a:rPr>
            <a:t> </a:t>
          </a:r>
          <a:r>
            <a:rPr lang="en-US" sz="2000" b="0" dirty="0" err="1">
              <a:latin typeface="UTM Avo" panose="02040603050506020204" pitchFamily="18" charset="0"/>
              <a:cs typeface="Arial" panose="020B0604020202020204" pitchFamily="34" charset="0"/>
            </a:rPr>
            <a:t>thức</a:t>
          </a:r>
          <a:r>
            <a:rPr lang="en-US" sz="2000" b="0" dirty="0">
              <a:latin typeface="UTM Avo" panose="02040603050506020204" pitchFamily="18" charset="0"/>
              <a:cs typeface="Arial" panose="020B0604020202020204" pitchFamily="34" charset="0"/>
            </a:rPr>
            <a:t> </a:t>
          </a:r>
          <a:r>
            <a:rPr lang="en-US" sz="2000" b="0" dirty="0" err="1">
              <a:latin typeface="UTM Avo" panose="02040603050506020204" pitchFamily="18" charset="0"/>
              <a:cs typeface="Arial" panose="020B0604020202020204" pitchFamily="34" charset="0"/>
            </a:rPr>
            <a:t>trở</a:t>
          </a:r>
          <a:r>
            <a:rPr lang="en-US" sz="2000" b="0" dirty="0">
              <a:latin typeface="UTM Avo" panose="02040603050506020204" pitchFamily="18" charset="0"/>
              <a:cs typeface="Arial" panose="020B0604020202020204" pitchFamily="34" charset="0"/>
            </a:rPr>
            <a:t> </a:t>
          </a:r>
          <a:r>
            <a:rPr lang="en-US" sz="2000" b="0" dirty="0" err="1">
              <a:latin typeface="UTM Avo" panose="02040603050506020204" pitchFamily="18" charset="0"/>
              <a:cs typeface="Arial" panose="020B0604020202020204" pitchFamily="34" charset="0"/>
            </a:rPr>
            <a:t>thành</a:t>
          </a:r>
          <a:r>
            <a:rPr lang="en-US" sz="2000" b="0" dirty="0">
              <a:latin typeface="UTM Avo" panose="02040603050506020204" pitchFamily="18" charset="0"/>
              <a:cs typeface="Arial" panose="020B0604020202020204" pitchFamily="34" charset="0"/>
            </a:rPr>
            <a:t> </a:t>
          </a:r>
          <a:r>
            <a:rPr lang="en-US" sz="2000" b="0" dirty="0" err="1">
              <a:latin typeface="UTM Avo" panose="02040603050506020204" pitchFamily="18" charset="0"/>
              <a:cs typeface="Arial" panose="020B0604020202020204" pitchFamily="34" charset="0"/>
            </a:rPr>
            <a:t>chiến</a:t>
          </a:r>
          <a:r>
            <a:rPr lang="en-US" sz="2000" b="0" dirty="0">
              <a:latin typeface="UTM Avo" panose="02040603050506020204" pitchFamily="18" charset="0"/>
              <a:cs typeface="Arial" panose="020B0604020202020204" pitchFamily="34" charset="0"/>
            </a:rPr>
            <a:t> </a:t>
          </a:r>
          <a:r>
            <a:rPr lang="en-US" sz="2000" b="0" dirty="0" err="1">
              <a:latin typeface="UTM Avo" panose="02040603050506020204" pitchFamily="18" charset="0"/>
              <a:cs typeface="Arial" panose="020B0604020202020204" pitchFamily="34" charset="0"/>
            </a:rPr>
            <a:t>dịch</a:t>
          </a:r>
          <a:r>
            <a:rPr lang="en-US" sz="2000" b="0" dirty="0">
              <a:latin typeface="UTM Avo" panose="02040603050506020204" pitchFamily="18" charset="0"/>
              <a:cs typeface="Arial" panose="020B0604020202020204" pitchFamily="34" charset="0"/>
            </a:rPr>
            <a:t> </a:t>
          </a:r>
          <a:r>
            <a:rPr lang="en-US" sz="2000" b="0" err="1">
              <a:latin typeface="UTM Avo" panose="02040603050506020204" pitchFamily="18" charset="0"/>
              <a:cs typeface="Arial" panose="020B0604020202020204" pitchFamily="34" charset="0"/>
            </a:rPr>
            <a:t>toàn</a:t>
          </a:r>
          <a:r>
            <a:rPr lang="en-US" sz="2000" b="0">
              <a:latin typeface="UTM Avo" panose="02040603050506020204" pitchFamily="18" charset="0"/>
              <a:cs typeface="Arial" panose="020B0604020202020204" pitchFamily="34" charset="0"/>
            </a:rPr>
            <a:t> cầu</a:t>
          </a:r>
          <a:r>
            <a:rPr lang="vi-VN" sz="2000" b="0">
              <a:latin typeface="UTM Avo" panose="02040603050506020204" pitchFamily="18" charset="0"/>
              <a:cs typeface="Arial" panose="020B0604020202020204" pitchFamily="34" charset="0"/>
            </a:rPr>
            <a:t>.</a:t>
          </a:r>
          <a:endParaRPr lang="en-US" sz="2000" b="0" dirty="0">
            <a:latin typeface="UTM Avo" panose="02040603050506020204" pitchFamily="18" charset="0"/>
            <a:cs typeface="Arial" panose="020B0604020202020204" pitchFamily="34" charset="0"/>
          </a:endParaRPr>
        </a:p>
      </dgm:t>
    </dgm:pt>
    <dgm:pt modelId="{967B8153-25DB-4184-8AC0-4E2FA09CC2FC}" type="parTrans" cxnId="{1B45B229-7774-4903-8C11-0D2E1FD3650A}">
      <dgm:prSet/>
      <dgm:spPr/>
      <dgm:t>
        <a:bodyPr/>
        <a:lstStyle/>
        <a:p>
          <a:endParaRPr lang="en-US" sz="2400" b="0">
            <a:latin typeface="Arial" panose="020B0604020202020204" pitchFamily="34" charset="0"/>
            <a:cs typeface="Arial" panose="020B0604020202020204" pitchFamily="34" charset="0"/>
          </a:endParaRPr>
        </a:p>
      </dgm:t>
    </dgm:pt>
    <dgm:pt modelId="{909A47D2-D0E3-4BCE-B824-4C9619A64D46}" type="sibTrans" cxnId="{1B45B229-7774-4903-8C11-0D2E1FD3650A}">
      <dgm:prSet/>
      <dgm:spPr/>
      <dgm:t>
        <a:bodyPr/>
        <a:lstStyle/>
        <a:p>
          <a:endParaRPr lang="en-US" sz="2400" b="0">
            <a:latin typeface="Arial" panose="020B0604020202020204" pitchFamily="34" charset="0"/>
            <a:cs typeface="Arial" panose="020B0604020202020204" pitchFamily="34" charset="0"/>
          </a:endParaRPr>
        </a:p>
      </dgm:t>
    </dgm:pt>
    <dgm:pt modelId="{9DE06A21-D2F6-4A87-9696-4DD00C1CC661}" type="pres">
      <dgm:prSet presAssocID="{75F70E46-AE8E-42B8-8598-D2FF760B4C5D}" presName="Name0" presStyleCnt="0">
        <dgm:presLayoutVars>
          <dgm:dir/>
          <dgm:resizeHandles val="exact"/>
        </dgm:presLayoutVars>
      </dgm:prSet>
      <dgm:spPr/>
    </dgm:pt>
    <dgm:pt modelId="{FB8B8388-4DFB-4F9D-89CD-AA70594EFF99}" type="pres">
      <dgm:prSet presAssocID="{BBA8EFD1-692D-454F-8A84-9FD8F21CA055}" presName="composite" presStyleCnt="0"/>
      <dgm:spPr/>
    </dgm:pt>
    <dgm:pt modelId="{71FE5EB6-D928-4E70-8CDE-D7C773627415}" type="pres">
      <dgm:prSet presAssocID="{BBA8EFD1-692D-454F-8A84-9FD8F21CA055}" presName="bgChev" presStyleLbl="node1" presStyleIdx="0" presStyleCnt="3"/>
      <dgm:spPr/>
    </dgm:pt>
    <dgm:pt modelId="{5D948F46-D36B-4A6D-9262-7534E31D2F9C}" type="pres">
      <dgm:prSet presAssocID="{BBA8EFD1-692D-454F-8A84-9FD8F21CA055}" presName="txNode" presStyleLbl="fgAcc1" presStyleIdx="0" presStyleCnt="3">
        <dgm:presLayoutVars>
          <dgm:bulletEnabled val="1"/>
        </dgm:presLayoutVars>
      </dgm:prSet>
      <dgm:spPr/>
    </dgm:pt>
    <dgm:pt modelId="{6AB1637A-B9F8-4F48-ADCC-D5C57771170A}" type="pres">
      <dgm:prSet presAssocID="{F7CD41F5-98DE-466E-AAFB-05CF6D1014C1}" presName="compositeSpace" presStyleCnt="0"/>
      <dgm:spPr/>
    </dgm:pt>
    <dgm:pt modelId="{DA64661C-3739-415B-B694-4EF3C3C1AA62}" type="pres">
      <dgm:prSet presAssocID="{ED86207D-1B93-4853-A793-37841A5432C7}" presName="composite" presStyleCnt="0"/>
      <dgm:spPr/>
    </dgm:pt>
    <dgm:pt modelId="{07E66306-91DC-4BA8-961D-373EE22660DC}" type="pres">
      <dgm:prSet presAssocID="{ED86207D-1B93-4853-A793-37841A5432C7}" presName="bgChev" presStyleLbl="node1" presStyleIdx="1" presStyleCnt="3"/>
      <dgm:spPr/>
    </dgm:pt>
    <dgm:pt modelId="{5B17C305-1875-4B8D-94B2-9DA8467E41B2}" type="pres">
      <dgm:prSet presAssocID="{ED86207D-1B93-4853-A793-37841A5432C7}" presName="txNode" presStyleLbl="fgAcc1" presStyleIdx="1" presStyleCnt="3">
        <dgm:presLayoutVars>
          <dgm:bulletEnabled val="1"/>
        </dgm:presLayoutVars>
      </dgm:prSet>
      <dgm:spPr/>
    </dgm:pt>
    <dgm:pt modelId="{794A86FB-4C03-4310-9062-CEC582560035}" type="pres">
      <dgm:prSet presAssocID="{29647D87-5189-4BC6-A3BC-85483CFFAFC1}" presName="compositeSpace" presStyleCnt="0"/>
      <dgm:spPr/>
    </dgm:pt>
    <dgm:pt modelId="{F5375F58-E723-4970-B7C4-DE2A86070C19}" type="pres">
      <dgm:prSet presAssocID="{6F2693B1-C9B9-43EC-8AE7-F915E6774677}" presName="composite" presStyleCnt="0"/>
      <dgm:spPr/>
    </dgm:pt>
    <dgm:pt modelId="{1D2FD2C1-4360-4DFD-B6A5-189CF4563F03}" type="pres">
      <dgm:prSet presAssocID="{6F2693B1-C9B9-43EC-8AE7-F915E6774677}" presName="bgChev" presStyleLbl="node1" presStyleIdx="2" presStyleCnt="3"/>
      <dgm:spPr/>
    </dgm:pt>
    <dgm:pt modelId="{8BB63991-54CD-42B5-B9DE-45767C61E592}" type="pres">
      <dgm:prSet presAssocID="{6F2693B1-C9B9-43EC-8AE7-F915E6774677}" presName="txNode" presStyleLbl="fgAcc1" presStyleIdx="2" presStyleCnt="3" custScaleX="120797" custLinFactNeighborX="65543" custLinFactNeighborY="3741">
        <dgm:presLayoutVars>
          <dgm:bulletEnabled val="1"/>
        </dgm:presLayoutVars>
      </dgm:prSet>
      <dgm:spPr/>
    </dgm:pt>
  </dgm:ptLst>
  <dgm:cxnLst>
    <dgm:cxn modelId="{9E6B471D-8724-4EFE-B4B9-06D517A39002}" srcId="{75F70E46-AE8E-42B8-8598-D2FF760B4C5D}" destId="{ED86207D-1B93-4853-A793-37841A5432C7}" srcOrd="1" destOrd="0" parTransId="{F8A1FEE3-4D32-449B-981A-762E0FF2F909}" sibTransId="{29647D87-5189-4BC6-A3BC-85483CFFAFC1}"/>
    <dgm:cxn modelId="{1B45B229-7774-4903-8C11-0D2E1FD3650A}" srcId="{75F70E46-AE8E-42B8-8598-D2FF760B4C5D}" destId="{6F2693B1-C9B9-43EC-8AE7-F915E6774677}" srcOrd="2" destOrd="0" parTransId="{967B8153-25DB-4184-8AC0-4E2FA09CC2FC}" sibTransId="{909A47D2-D0E3-4BCE-B824-4C9619A64D46}"/>
    <dgm:cxn modelId="{830F7B55-B2AF-4D09-95C4-0839B8D9C4CE}" srcId="{75F70E46-AE8E-42B8-8598-D2FF760B4C5D}" destId="{BBA8EFD1-692D-454F-8A84-9FD8F21CA055}" srcOrd="0" destOrd="0" parTransId="{5AFE2440-D6AE-4870-9E40-EC4971316AB0}" sibTransId="{F7CD41F5-98DE-466E-AAFB-05CF6D1014C1}"/>
    <dgm:cxn modelId="{1D47865A-16CA-49A5-B70C-4A742BCF7D8C}" type="presOf" srcId="{75F70E46-AE8E-42B8-8598-D2FF760B4C5D}" destId="{9DE06A21-D2F6-4A87-9696-4DD00C1CC661}" srcOrd="0" destOrd="0" presId="urn:microsoft.com/office/officeart/2005/8/layout/chevronAccent+Icon"/>
    <dgm:cxn modelId="{BDE3629A-A7B5-48FC-AE4D-53178E37880C}" type="presOf" srcId="{6F2693B1-C9B9-43EC-8AE7-F915E6774677}" destId="{8BB63991-54CD-42B5-B9DE-45767C61E592}" srcOrd="0" destOrd="0" presId="urn:microsoft.com/office/officeart/2005/8/layout/chevronAccent+Icon"/>
    <dgm:cxn modelId="{3EF30DC7-AF38-4D26-8AEA-5ED1ECBA3A15}" type="presOf" srcId="{BBA8EFD1-692D-454F-8A84-9FD8F21CA055}" destId="{5D948F46-D36B-4A6D-9262-7534E31D2F9C}" srcOrd="0" destOrd="0" presId="urn:microsoft.com/office/officeart/2005/8/layout/chevronAccent+Icon"/>
    <dgm:cxn modelId="{DFB61CD6-6E86-4A07-A366-680C549BC6EC}" type="presOf" srcId="{ED86207D-1B93-4853-A793-37841A5432C7}" destId="{5B17C305-1875-4B8D-94B2-9DA8467E41B2}" srcOrd="0" destOrd="0" presId="urn:microsoft.com/office/officeart/2005/8/layout/chevronAccent+Icon"/>
    <dgm:cxn modelId="{10276AE4-2040-4494-AED1-605F0273CDB2}" type="presParOf" srcId="{9DE06A21-D2F6-4A87-9696-4DD00C1CC661}" destId="{FB8B8388-4DFB-4F9D-89CD-AA70594EFF99}" srcOrd="0" destOrd="0" presId="urn:microsoft.com/office/officeart/2005/8/layout/chevronAccent+Icon"/>
    <dgm:cxn modelId="{E6E8C7C5-BEC1-42D3-BC6A-8528D60E2B17}" type="presParOf" srcId="{FB8B8388-4DFB-4F9D-89CD-AA70594EFF99}" destId="{71FE5EB6-D928-4E70-8CDE-D7C773627415}" srcOrd="0" destOrd="0" presId="urn:microsoft.com/office/officeart/2005/8/layout/chevronAccent+Icon"/>
    <dgm:cxn modelId="{0BB7F45C-B0BC-42E7-927A-64F040C5F7BB}" type="presParOf" srcId="{FB8B8388-4DFB-4F9D-89CD-AA70594EFF99}" destId="{5D948F46-D36B-4A6D-9262-7534E31D2F9C}" srcOrd="1" destOrd="0" presId="urn:microsoft.com/office/officeart/2005/8/layout/chevronAccent+Icon"/>
    <dgm:cxn modelId="{21BE16F4-55FC-49AC-995C-56BE57430BDA}" type="presParOf" srcId="{9DE06A21-D2F6-4A87-9696-4DD00C1CC661}" destId="{6AB1637A-B9F8-4F48-ADCC-D5C57771170A}" srcOrd="1" destOrd="0" presId="urn:microsoft.com/office/officeart/2005/8/layout/chevronAccent+Icon"/>
    <dgm:cxn modelId="{9DD0BDEC-C8DB-4C3A-924C-2B409BEBA6E2}" type="presParOf" srcId="{9DE06A21-D2F6-4A87-9696-4DD00C1CC661}" destId="{DA64661C-3739-415B-B694-4EF3C3C1AA62}" srcOrd="2" destOrd="0" presId="urn:microsoft.com/office/officeart/2005/8/layout/chevronAccent+Icon"/>
    <dgm:cxn modelId="{DE68113D-B3DC-4047-B95A-27515AD39E4A}" type="presParOf" srcId="{DA64661C-3739-415B-B694-4EF3C3C1AA62}" destId="{07E66306-91DC-4BA8-961D-373EE22660DC}" srcOrd="0" destOrd="0" presId="urn:microsoft.com/office/officeart/2005/8/layout/chevronAccent+Icon"/>
    <dgm:cxn modelId="{C1E61D97-DFF6-4129-806A-9A471A3D78DC}" type="presParOf" srcId="{DA64661C-3739-415B-B694-4EF3C3C1AA62}" destId="{5B17C305-1875-4B8D-94B2-9DA8467E41B2}" srcOrd="1" destOrd="0" presId="urn:microsoft.com/office/officeart/2005/8/layout/chevronAccent+Icon"/>
    <dgm:cxn modelId="{399EC6D7-018A-4B9D-B411-198E20B64863}" type="presParOf" srcId="{9DE06A21-D2F6-4A87-9696-4DD00C1CC661}" destId="{794A86FB-4C03-4310-9062-CEC582560035}" srcOrd="3" destOrd="0" presId="urn:microsoft.com/office/officeart/2005/8/layout/chevronAccent+Icon"/>
    <dgm:cxn modelId="{C44C0DD8-E59F-46F9-9EFC-4DE494EDA87C}" type="presParOf" srcId="{9DE06A21-D2F6-4A87-9696-4DD00C1CC661}" destId="{F5375F58-E723-4970-B7C4-DE2A86070C19}" srcOrd="4" destOrd="0" presId="urn:microsoft.com/office/officeart/2005/8/layout/chevronAccent+Icon"/>
    <dgm:cxn modelId="{E2B55932-5BB8-4445-B2D6-77067216E5A5}" type="presParOf" srcId="{F5375F58-E723-4970-B7C4-DE2A86070C19}" destId="{1D2FD2C1-4360-4DFD-B6A5-189CF4563F03}" srcOrd="0" destOrd="0" presId="urn:microsoft.com/office/officeart/2005/8/layout/chevronAccent+Icon"/>
    <dgm:cxn modelId="{EE605D7C-E3C9-49D8-8C8C-AC7CBBC3792E}" type="presParOf" srcId="{F5375F58-E723-4970-B7C4-DE2A86070C19}" destId="{8BB63991-54CD-42B5-B9DE-45767C61E592}" srcOrd="1" destOrd="0" presId="urn:microsoft.com/office/officeart/2005/8/layout/chevronAccen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12BC4FD-6174-4A28-ADA6-82FA9546E197}" type="doc">
      <dgm:prSet loTypeId="urn:microsoft.com/office/officeart/2005/8/layout/bProcess3" loCatId="process" qsTypeId="urn:microsoft.com/office/officeart/2005/8/quickstyle/simple1" qsCatId="simple" csTypeId="urn:microsoft.com/office/officeart/2005/8/colors/colorful1" csCatId="colorful" phldr="1"/>
      <dgm:spPr/>
      <dgm:t>
        <a:bodyPr/>
        <a:lstStyle/>
        <a:p>
          <a:endParaRPr lang="en-US"/>
        </a:p>
      </dgm:t>
    </dgm:pt>
    <dgm:pt modelId="{BA95657C-E3C4-4A9C-B937-C2F51AB40FC6}">
      <dgm:prSet phldrT="[Text]" custT="1"/>
      <dgm:spPr/>
      <dgm:t>
        <a:bodyPr/>
        <a:lstStyle/>
        <a:p>
          <a:pPr>
            <a:lnSpc>
              <a:spcPct val="100000"/>
            </a:lnSpc>
          </a:pPr>
          <a:r>
            <a:rPr lang="en-US" sz="1800" b="1" i="0">
              <a:solidFill>
                <a:schemeClr val="bg1"/>
              </a:solidFill>
              <a:latin typeface="UTM Avo" panose="02040603050506020204" pitchFamily="18" charset="0"/>
              <a:ea typeface="Times New Roman" panose="02020603050405020304" pitchFamily="18" charset="0"/>
              <a:cs typeface="Arial" panose="020B0604020202020204" pitchFamily="34" charset="0"/>
            </a:rPr>
            <a:t>2005, dự án có tên "Tiếng tắt lớn" ra đời.</a:t>
          </a:r>
          <a:endParaRPr lang="en-US" sz="1800" i="0" dirty="0">
            <a:solidFill>
              <a:schemeClr val="bg1"/>
            </a:solidFill>
            <a:latin typeface="UTM Avo" panose="02040603050506020204" pitchFamily="18" charset="0"/>
            <a:cs typeface="Arial" panose="020B0604020202020204" pitchFamily="34" charset="0"/>
          </a:endParaRPr>
        </a:p>
      </dgm:t>
    </dgm:pt>
    <dgm:pt modelId="{2ACBEB17-4F40-4A5B-B68B-B49DB6A736A3}" type="parTrans" cxnId="{221BB198-F96B-44C5-AA96-A0A9A7EE1280}">
      <dgm:prSet/>
      <dgm:spPr/>
      <dgm:t>
        <a:bodyPr/>
        <a:lstStyle/>
        <a:p>
          <a:pPr>
            <a:lnSpc>
              <a:spcPct val="100000"/>
            </a:lnSpc>
          </a:pPr>
          <a:endParaRPr lang="en-US" sz="1200" i="0">
            <a:latin typeface="Arial" panose="020B0604020202020204" pitchFamily="34" charset="0"/>
            <a:cs typeface="Arial" panose="020B0604020202020204" pitchFamily="34" charset="0"/>
          </a:endParaRPr>
        </a:p>
      </dgm:t>
    </dgm:pt>
    <dgm:pt modelId="{331EA185-AC3C-4563-839E-8D8C86CAE4B2}" type="sibTrans" cxnId="{221BB198-F96B-44C5-AA96-A0A9A7EE1280}">
      <dgm:prSet custT="1"/>
      <dgm:spPr/>
      <dgm:t>
        <a:bodyPr/>
        <a:lstStyle/>
        <a:p>
          <a:pPr>
            <a:lnSpc>
              <a:spcPct val="100000"/>
            </a:lnSpc>
          </a:pPr>
          <a:endParaRPr lang="en-US" sz="200" i="0">
            <a:latin typeface="UTM Avo" panose="02040603050506020204" pitchFamily="18" charset="0"/>
            <a:cs typeface="Arial" panose="020B0604020202020204" pitchFamily="34" charset="0"/>
          </a:endParaRPr>
        </a:p>
      </dgm:t>
    </dgm:pt>
    <dgm:pt modelId="{C0768E0E-B05D-4B33-B60C-A4D2B09E5A78}">
      <dgm:prSet phldrT="[Text]" custT="1"/>
      <dgm:spPr>
        <a:solidFill>
          <a:schemeClr val="accent6"/>
        </a:solidFill>
      </dgm:spPr>
      <dgm:t>
        <a:bodyPr/>
        <a:lstStyle/>
        <a:p>
          <a:pPr>
            <a:lnSpc>
              <a:spcPct val="100000"/>
            </a:lnSpc>
          </a:pPr>
          <a:r>
            <a:rPr lang="en-US" sz="1800" b="1" i="0">
              <a:solidFill>
                <a:schemeClr val="bg1"/>
              </a:solidFill>
              <a:latin typeface="UTM Avo" panose="02040603050506020204" pitchFamily="18" charset="0"/>
              <a:ea typeface="Times New Roman" panose="02020603050405020304" pitchFamily="18" charset="0"/>
              <a:cs typeface="Arial" panose="020B0604020202020204" pitchFamily="34" charset="0"/>
            </a:rPr>
            <a:t>2006, đặt tên lại là "Giờ Trái Đất". </a:t>
          </a:r>
          <a:endParaRPr lang="en-US" sz="1800" i="0" dirty="0">
            <a:solidFill>
              <a:schemeClr val="bg1"/>
            </a:solidFill>
            <a:latin typeface="UTM Avo" panose="02040603050506020204" pitchFamily="18" charset="0"/>
            <a:cs typeface="Arial" panose="020B0604020202020204" pitchFamily="34" charset="0"/>
          </a:endParaRPr>
        </a:p>
      </dgm:t>
    </dgm:pt>
    <dgm:pt modelId="{768E903F-9763-43A4-B767-B87A9365D097}" type="parTrans" cxnId="{1AF04154-6493-450F-9F90-361872DDE14C}">
      <dgm:prSet/>
      <dgm:spPr/>
      <dgm:t>
        <a:bodyPr/>
        <a:lstStyle/>
        <a:p>
          <a:pPr>
            <a:lnSpc>
              <a:spcPct val="100000"/>
            </a:lnSpc>
          </a:pPr>
          <a:endParaRPr lang="en-US" sz="1200" i="0">
            <a:latin typeface="Arial" panose="020B0604020202020204" pitchFamily="34" charset="0"/>
            <a:cs typeface="Arial" panose="020B0604020202020204" pitchFamily="34" charset="0"/>
          </a:endParaRPr>
        </a:p>
      </dgm:t>
    </dgm:pt>
    <dgm:pt modelId="{087DAA14-4A26-424B-919C-160798D7B8B5}" type="sibTrans" cxnId="{1AF04154-6493-450F-9F90-361872DDE14C}">
      <dgm:prSet custT="1"/>
      <dgm:spPr/>
      <dgm:t>
        <a:bodyPr/>
        <a:lstStyle/>
        <a:p>
          <a:pPr>
            <a:lnSpc>
              <a:spcPct val="100000"/>
            </a:lnSpc>
          </a:pPr>
          <a:endParaRPr lang="en-US" sz="200" i="0">
            <a:latin typeface="UTM Avo" panose="02040603050506020204" pitchFamily="18" charset="0"/>
            <a:cs typeface="Arial" panose="020B0604020202020204" pitchFamily="34" charset="0"/>
          </a:endParaRPr>
        </a:p>
      </dgm:t>
    </dgm:pt>
    <dgm:pt modelId="{CCDD09D6-1053-4F18-9240-9C8269F4E36C}">
      <dgm:prSet phldrT="[Text]" custT="1"/>
      <dgm:spPr>
        <a:solidFill>
          <a:schemeClr val="accent5"/>
        </a:solidFill>
      </dgm:spPr>
      <dgm:t>
        <a:bodyPr/>
        <a:lstStyle/>
        <a:p>
          <a:pPr>
            <a:lnSpc>
              <a:spcPct val="100000"/>
            </a:lnSpc>
          </a:pPr>
          <a:r>
            <a:rPr lang="vi-VN" sz="1800" b="1" i="0">
              <a:solidFill>
                <a:schemeClr val="bg1"/>
              </a:solidFill>
              <a:latin typeface="UTM Avo" panose="02040603050506020204" pitchFamily="18" charset="0"/>
              <a:ea typeface="Times New Roman" panose="02020603050405020304" pitchFamily="18" charset="0"/>
              <a:cs typeface="Arial" panose="020B0604020202020204" pitchFamily="34" charset="0"/>
            </a:rPr>
            <a:t>30-3-2007, lễ khai mạc sự kiện Giờ Trái Đất được tổ chức tại Sydney.</a:t>
          </a:r>
          <a:endParaRPr lang="en-US" sz="1800" i="0" dirty="0">
            <a:solidFill>
              <a:schemeClr val="bg1"/>
            </a:solidFill>
            <a:latin typeface="UTM Avo" panose="02040603050506020204" pitchFamily="18" charset="0"/>
            <a:cs typeface="Arial" panose="020B0604020202020204" pitchFamily="34" charset="0"/>
          </a:endParaRPr>
        </a:p>
      </dgm:t>
    </dgm:pt>
    <dgm:pt modelId="{811396F8-F9F5-4792-86CF-E9B3E35EC51B}" type="parTrans" cxnId="{7E33C48D-3059-4EE9-B251-BED4B3B775E7}">
      <dgm:prSet/>
      <dgm:spPr/>
      <dgm:t>
        <a:bodyPr/>
        <a:lstStyle/>
        <a:p>
          <a:pPr>
            <a:lnSpc>
              <a:spcPct val="100000"/>
            </a:lnSpc>
          </a:pPr>
          <a:endParaRPr lang="en-US" sz="1200" i="0">
            <a:latin typeface="Arial" panose="020B0604020202020204" pitchFamily="34" charset="0"/>
            <a:cs typeface="Arial" panose="020B0604020202020204" pitchFamily="34" charset="0"/>
          </a:endParaRPr>
        </a:p>
      </dgm:t>
    </dgm:pt>
    <dgm:pt modelId="{EDA2716F-FE70-42B7-BB02-7D5756C83A56}" type="sibTrans" cxnId="{7E33C48D-3059-4EE9-B251-BED4B3B775E7}">
      <dgm:prSet custT="1"/>
      <dgm:spPr/>
      <dgm:t>
        <a:bodyPr/>
        <a:lstStyle/>
        <a:p>
          <a:pPr>
            <a:lnSpc>
              <a:spcPct val="100000"/>
            </a:lnSpc>
          </a:pPr>
          <a:endParaRPr lang="en-US" sz="200" i="0">
            <a:latin typeface="UTM Avo" panose="02040603050506020204" pitchFamily="18" charset="0"/>
            <a:cs typeface="Arial" panose="020B0604020202020204" pitchFamily="34" charset="0"/>
          </a:endParaRPr>
        </a:p>
      </dgm:t>
    </dgm:pt>
    <dgm:pt modelId="{AF41A8D0-B07C-4008-83D7-D662D8283CD1}">
      <dgm:prSet phldrT="[Text]" custT="1"/>
      <dgm:spPr/>
      <dgm:t>
        <a:bodyPr/>
        <a:lstStyle/>
        <a:p>
          <a:pPr>
            <a:lnSpc>
              <a:spcPct val="100000"/>
            </a:lnSpc>
          </a:pPr>
          <a:r>
            <a:rPr lang="vi-VN" sz="1800" b="1" i="0">
              <a:solidFill>
                <a:schemeClr val="bg1"/>
              </a:solidFill>
              <a:latin typeface="UTM Avo" panose="02040603050506020204" pitchFamily="18" charset="0"/>
              <a:ea typeface="Times New Roman" panose="02020603050405020304" pitchFamily="18" charset="0"/>
              <a:cs typeface="Arial" panose="020B0604020202020204" pitchFamily="34" charset="0"/>
            </a:rPr>
            <a:t>29-3-2008, tổ chức ở 371 thành phố, thuộc hơn 35 quốc gia, hơn 50 triệu người.</a:t>
          </a:r>
          <a:endParaRPr lang="en-US" sz="1800" i="0" dirty="0">
            <a:solidFill>
              <a:schemeClr val="bg1"/>
            </a:solidFill>
            <a:latin typeface="UTM Avo" panose="02040603050506020204" pitchFamily="18" charset="0"/>
            <a:cs typeface="Arial" panose="020B0604020202020204" pitchFamily="34" charset="0"/>
          </a:endParaRPr>
        </a:p>
      </dgm:t>
    </dgm:pt>
    <dgm:pt modelId="{F98CCF71-FB86-4793-96CA-BFFFC43C2873}" type="parTrans" cxnId="{37F6C87F-C303-4EB8-819A-6CEE29C2DE03}">
      <dgm:prSet/>
      <dgm:spPr/>
      <dgm:t>
        <a:bodyPr/>
        <a:lstStyle/>
        <a:p>
          <a:pPr>
            <a:lnSpc>
              <a:spcPct val="100000"/>
            </a:lnSpc>
          </a:pPr>
          <a:endParaRPr lang="en-US" sz="1200" i="0">
            <a:latin typeface="Arial" panose="020B0604020202020204" pitchFamily="34" charset="0"/>
            <a:cs typeface="Arial" panose="020B0604020202020204" pitchFamily="34" charset="0"/>
          </a:endParaRPr>
        </a:p>
      </dgm:t>
    </dgm:pt>
    <dgm:pt modelId="{4ED21608-99C0-46AC-91A4-19475B4FDE75}" type="sibTrans" cxnId="{37F6C87F-C303-4EB8-819A-6CEE29C2DE03}">
      <dgm:prSet custT="1"/>
      <dgm:spPr/>
      <dgm:t>
        <a:bodyPr/>
        <a:lstStyle/>
        <a:p>
          <a:pPr>
            <a:lnSpc>
              <a:spcPct val="100000"/>
            </a:lnSpc>
          </a:pPr>
          <a:endParaRPr lang="en-US" sz="200" i="0">
            <a:latin typeface="UTM Avo" panose="02040603050506020204" pitchFamily="18" charset="0"/>
            <a:cs typeface="Arial" panose="020B0604020202020204" pitchFamily="34" charset="0"/>
          </a:endParaRPr>
        </a:p>
      </dgm:t>
    </dgm:pt>
    <dgm:pt modelId="{4D00D80E-A0D4-4876-91BF-CB5CC411E36E}">
      <dgm:prSet phldrT="[Text]" custT="1"/>
      <dgm:spPr>
        <a:solidFill>
          <a:schemeClr val="accent4"/>
        </a:solidFill>
      </dgm:spPr>
      <dgm:t>
        <a:bodyPr/>
        <a:lstStyle/>
        <a:p>
          <a:pPr>
            <a:lnSpc>
              <a:spcPct val="100000"/>
            </a:lnSpc>
          </a:pPr>
          <a:r>
            <a:rPr lang="vi-VN" sz="1800" b="1" i="0">
              <a:solidFill>
                <a:schemeClr val="bg1"/>
              </a:solidFill>
              <a:latin typeface="UTM Avo" panose="02040603050506020204" pitchFamily="18" charset="0"/>
              <a:ea typeface="Times New Roman" panose="02020603050405020304" pitchFamily="18" charset="0"/>
              <a:cs typeface="Arial" panose="020B0604020202020204" pitchFamily="34" charset="0"/>
            </a:rPr>
            <a:t>2009, sự tham gia của hơn 4000 thành phố, thuộc 88 quốc gia.</a:t>
          </a:r>
          <a:endParaRPr lang="en-US" sz="1800" i="0" dirty="0">
            <a:solidFill>
              <a:schemeClr val="bg1"/>
            </a:solidFill>
            <a:latin typeface="UTM Avo" panose="02040603050506020204" pitchFamily="18" charset="0"/>
            <a:cs typeface="Arial" panose="020B0604020202020204" pitchFamily="34" charset="0"/>
          </a:endParaRPr>
        </a:p>
      </dgm:t>
    </dgm:pt>
    <dgm:pt modelId="{2439F65F-2D13-4952-BE6D-A71FC44B9470}" type="parTrans" cxnId="{D05DE6AB-E927-45CB-800A-B1137DACCC84}">
      <dgm:prSet/>
      <dgm:spPr/>
      <dgm:t>
        <a:bodyPr/>
        <a:lstStyle/>
        <a:p>
          <a:pPr>
            <a:lnSpc>
              <a:spcPct val="100000"/>
            </a:lnSpc>
          </a:pPr>
          <a:endParaRPr lang="en-US" sz="1200" i="0">
            <a:latin typeface="Arial" panose="020B0604020202020204" pitchFamily="34" charset="0"/>
            <a:cs typeface="Arial" panose="020B0604020202020204" pitchFamily="34" charset="0"/>
          </a:endParaRPr>
        </a:p>
      </dgm:t>
    </dgm:pt>
    <dgm:pt modelId="{D0DE5ACD-83B6-47EE-8B7F-A730C8AA5FF5}" type="sibTrans" cxnId="{D05DE6AB-E927-45CB-800A-B1137DACCC84}">
      <dgm:prSet custT="1"/>
      <dgm:spPr/>
      <dgm:t>
        <a:bodyPr/>
        <a:lstStyle/>
        <a:p>
          <a:pPr>
            <a:lnSpc>
              <a:spcPct val="100000"/>
            </a:lnSpc>
          </a:pPr>
          <a:endParaRPr lang="en-US" sz="200" i="0">
            <a:latin typeface="UTM Avo" panose="02040603050506020204" pitchFamily="18" charset="0"/>
            <a:cs typeface="Arial" panose="020B0604020202020204" pitchFamily="34" charset="0"/>
          </a:endParaRPr>
        </a:p>
      </dgm:t>
    </dgm:pt>
    <dgm:pt modelId="{665EC393-6A5C-4BB9-8983-82F19E2A84FE}">
      <dgm:prSet phldrT="[Text]" custT="1"/>
      <dgm:spPr/>
      <dgm:t>
        <a:bodyPr/>
        <a:lstStyle/>
        <a:p>
          <a:pPr>
            <a:lnSpc>
              <a:spcPct val="100000"/>
            </a:lnSpc>
          </a:pPr>
          <a:r>
            <a:rPr lang="vi-VN" sz="1600" b="1" i="0">
              <a:solidFill>
                <a:schemeClr val="bg1"/>
              </a:solidFill>
              <a:latin typeface="UTM Avo" panose="02040603050506020204" pitchFamily="18" charset="0"/>
              <a:ea typeface="Times New Roman" panose="02020603050405020304" pitchFamily="18" charset="0"/>
              <a:cs typeface="Arial" panose="020B0604020202020204" pitchFamily="34" charset="0"/>
            </a:rPr>
            <a:t>Giờ Trái Đất giúp mọi người trên thế giới đoàn kết, thể hiện hành động trong suốt 1 năm để bảo vệ hành tinh.</a:t>
          </a:r>
          <a:endParaRPr lang="en-US" sz="1600" i="0" dirty="0">
            <a:solidFill>
              <a:schemeClr val="bg1"/>
            </a:solidFill>
            <a:latin typeface="UTM Avo" panose="02040603050506020204" pitchFamily="18" charset="0"/>
            <a:cs typeface="Arial" panose="020B0604020202020204" pitchFamily="34" charset="0"/>
          </a:endParaRPr>
        </a:p>
      </dgm:t>
    </dgm:pt>
    <dgm:pt modelId="{92BF3714-ADAB-433C-94F4-07221772849C}" type="parTrans" cxnId="{0C505008-6477-4093-88EE-7F2A5820BCD2}">
      <dgm:prSet/>
      <dgm:spPr/>
      <dgm:t>
        <a:bodyPr/>
        <a:lstStyle/>
        <a:p>
          <a:pPr>
            <a:lnSpc>
              <a:spcPct val="100000"/>
            </a:lnSpc>
          </a:pPr>
          <a:endParaRPr lang="en-US" sz="1200" i="0">
            <a:latin typeface="Arial" panose="020B0604020202020204" pitchFamily="34" charset="0"/>
            <a:cs typeface="Arial" panose="020B0604020202020204" pitchFamily="34" charset="0"/>
          </a:endParaRPr>
        </a:p>
      </dgm:t>
    </dgm:pt>
    <dgm:pt modelId="{940F52A2-8E98-41CC-937E-02921A650F30}" type="sibTrans" cxnId="{0C505008-6477-4093-88EE-7F2A5820BCD2}">
      <dgm:prSet/>
      <dgm:spPr/>
      <dgm:t>
        <a:bodyPr/>
        <a:lstStyle/>
        <a:p>
          <a:pPr>
            <a:lnSpc>
              <a:spcPct val="100000"/>
            </a:lnSpc>
          </a:pPr>
          <a:endParaRPr lang="en-US" sz="1200" i="0">
            <a:latin typeface="Arial" panose="020B0604020202020204" pitchFamily="34" charset="0"/>
            <a:cs typeface="Arial" panose="020B0604020202020204" pitchFamily="34" charset="0"/>
          </a:endParaRPr>
        </a:p>
      </dgm:t>
    </dgm:pt>
    <dgm:pt modelId="{3EB805D3-BAE6-4CEE-AC3B-F93E25090D51}" type="pres">
      <dgm:prSet presAssocID="{712BC4FD-6174-4A28-ADA6-82FA9546E197}" presName="Name0" presStyleCnt="0">
        <dgm:presLayoutVars>
          <dgm:dir/>
          <dgm:resizeHandles val="exact"/>
        </dgm:presLayoutVars>
      </dgm:prSet>
      <dgm:spPr/>
    </dgm:pt>
    <dgm:pt modelId="{E96B415F-A79A-4A75-86A2-EFA7F5DADA80}" type="pres">
      <dgm:prSet presAssocID="{BA95657C-E3C4-4A9C-B937-C2F51AB40FC6}" presName="node" presStyleLbl="node1" presStyleIdx="0" presStyleCnt="6">
        <dgm:presLayoutVars>
          <dgm:bulletEnabled val="1"/>
        </dgm:presLayoutVars>
      </dgm:prSet>
      <dgm:spPr/>
    </dgm:pt>
    <dgm:pt modelId="{9FC17C76-91F7-4E2B-BCFB-582D0560C4E7}" type="pres">
      <dgm:prSet presAssocID="{331EA185-AC3C-4563-839E-8D8C86CAE4B2}" presName="sibTrans" presStyleLbl="sibTrans1D1" presStyleIdx="0" presStyleCnt="5"/>
      <dgm:spPr/>
    </dgm:pt>
    <dgm:pt modelId="{F9DDD9D9-76B7-4489-85C1-0F757FEEBBC5}" type="pres">
      <dgm:prSet presAssocID="{331EA185-AC3C-4563-839E-8D8C86CAE4B2}" presName="connectorText" presStyleLbl="sibTrans1D1" presStyleIdx="0" presStyleCnt="5"/>
      <dgm:spPr/>
    </dgm:pt>
    <dgm:pt modelId="{C2CFD7CE-3E38-4EB6-B4A5-150FA5032709}" type="pres">
      <dgm:prSet presAssocID="{C0768E0E-B05D-4B33-B60C-A4D2B09E5A78}" presName="node" presStyleLbl="node1" presStyleIdx="1" presStyleCnt="6">
        <dgm:presLayoutVars>
          <dgm:bulletEnabled val="1"/>
        </dgm:presLayoutVars>
      </dgm:prSet>
      <dgm:spPr/>
    </dgm:pt>
    <dgm:pt modelId="{3DC77C27-6E9A-43D9-82BB-7EEAF1EF2DAA}" type="pres">
      <dgm:prSet presAssocID="{087DAA14-4A26-424B-919C-160798D7B8B5}" presName="sibTrans" presStyleLbl="sibTrans1D1" presStyleIdx="1" presStyleCnt="5"/>
      <dgm:spPr/>
    </dgm:pt>
    <dgm:pt modelId="{4581FECC-7F44-4662-AFC6-7DED8485F844}" type="pres">
      <dgm:prSet presAssocID="{087DAA14-4A26-424B-919C-160798D7B8B5}" presName="connectorText" presStyleLbl="sibTrans1D1" presStyleIdx="1" presStyleCnt="5"/>
      <dgm:spPr/>
    </dgm:pt>
    <dgm:pt modelId="{A46C5FB5-B2A0-44F1-8F16-D050CF3C0162}" type="pres">
      <dgm:prSet presAssocID="{CCDD09D6-1053-4F18-9240-9C8269F4E36C}" presName="node" presStyleLbl="node1" presStyleIdx="2" presStyleCnt="6">
        <dgm:presLayoutVars>
          <dgm:bulletEnabled val="1"/>
        </dgm:presLayoutVars>
      </dgm:prSet>
      <dgm:spPr/>
    </dgm:pt>
    <dgm:pt modelId="{7B4C2FE4-47E2-4104-8F8C-0DEA6A52770E}" type="pres">
      <dgm:prSet presAssocID="{EDA2716F-FE70-42B7-BB02-7D5756C83A56}" presName="sibTrans" presStyleLbl="sibTrans1D1" presStyleIdx="2" presStyleCnt="5"/>
      <dgm:spPr/>
    </dgm:pt>
    <dgm:pt modelId="{B0C2C5B3-68AD-4E02-8AA1-D5ED3ED23C34}" type="pres">
      <dgm:prSet presAssocID="{EDA2716F-FE70-42B7-BB02-7D5756C83A56}" presName="connectorText" presStyleLbl="sibTrans1D1" presStyleIdx="2" presStyleCnt="5"/>
      <dgm:spPr/>
    </dgm:pt>
    <dgm:pt modelId="{78E5CEE7-1EB9-4062-B677-2510AF2C4DBA}" type="pres">
      <dgm:prSet presAssocID="{AF41A8D0-B07C-4008-83D7-D662D8283CD1}" presName="node" presStyleLbl="node1" presStyleIdx="3" presStyleCnt="6">
        <dgm:presLayoutVars>
          <dgm:bulletEnabled val="1"/>
        </dgm:presLayoutVars>
      </dgm:prSet>
      <dgm:spPr/>
    </dgm:pt>
    <dgm:pt modelId="{9B0EE364-1A03-475D-B7E3-DBBFE8FBEEBB}" type="pres">
      <dgm:prSet presAssocID="{4ED21608-99C0-46AC-91A4-19475B4FDE75}" presName="sibTrans" presStyleLbl="sibTrans1D1" presStyleIdx="3" presStyleCnt="5"/>
      <dgm:spPr/>
    </dgm:pt>
    <dgm:pt modelId="{4538DF33-1CC4-454C-ABAC-183378295278}" type="pres">
      <dgm:prSet presAssocID="{4ED21608-99C0-46AC-91A4-19475B4FDE75}" presName="connectorText" presStyleLbl="sibTrans1D1" presStyleIdx="3" presStyleCnt="5"/>
      <dgm:spPr/>
    </dgm:pt>
    <dgm:pt modelId="{987A879B-122C-4D4F-8435-E32494C3602B}" type="pres">
      <dgm:prSet presAssocID="{4D00D80E-A0D4-4876-91BF-CB5CC411E36E}" presName="node" presStyleLbl="node1" presStyleIdx="4" presStyleCnt="6">
        <dgm:presLayoutVars>
          <dgm:bulletEnabled val="1"/>
        </dgm:presLayoutVars>
      </dgm:prSet>
      <dgm:spPr/>
    </dgm:pt>
    <dgm:pt modelId="{CFF3A30C-D2E9-4433-8B17-6727E7CFBBA1}" type="pres">
      <dgm:prSet presAssocID="{D0DE5ACD-83B6-47EE-8B7F-A730C8AA5FF5}" presName="sibTrans" presStyleLbl="sibTrans1D1" presStyleIdx="4" presStyleCnt="5"/>
      <dgm:spPr/>
    </dgm:pt>
    <dgm:pt modelId="{D4C5EF4E-09F9-4777-B389-AD77DDC621EA}" type="pres">
      <dgm:prSet presAssocID="{D0DE5ACD-83B6-47EE-8B7F-A730C8AA5FF5}" presName="connectorText" presStyleLbl="sibTrans1D1" presStyleIdx="4" presStyleCnt="5"/>
      <dgm:spPr/>
    </dgm:pt>
    <dgm:pt modelId="{5C4B7B60-D202-4FB4-B3E2-045465FD55FB}" type="pres">
      <dgm:prSet presAssocID="{665EC393-6A5C-4BB9-8983-82F19E2A84FE}" presName="node" presStyleLbl="node1" presStyleIdx="5" presStyleCnt="6">
        <dgm:presLayoutVars>
          <dgm:bulletEnabled val="1"/>
        </dgm:presLayoutVars>
      </dgm:prSet>
      <dgm:spPr/>
    </dgm:pt>
  </dgm:ptLst>
  <dgm:cxnLst>
    <dgm:cxn modelId="{75B84905-6739-469D-A34B-9D56A6CFC489}" type="presOf" srcId="{087DAA14-4A26-424B-919C-160798D7B8B5}" destId="{3DC77C27-6E9A-43D9-82BB-7EEAF1EF2DAA}" srcOrd="0" destOrd="0" presId="urn:microsoft.com/office/officeart/2005/8/layout/bProcess3"/>
    <dgm:cxn modelId="{0C505008-6477-4093-88EE-7F2A5820BCD2}" srcId="{712BC4FD-6174-4A28-ADA6-82FA9546E197}" destId="{665EC393-6A5C-4BB9-8983-82F19E2A84FE}" srcOrd="5" destOrd="0" parTransId="{92BF3714-ADAB-433C-94F4-07221772849C}" sibTransId="{940F52A2-8E98-41CC-937E-02921A650F30}"/>
    <dgm:cxn modelId="{273C3117-DAE3-47FF-8FAB-E5A24CFD1241}" type="presOf" srcId="{CCDD09D6-1053-4F18-9240-9C8269F4E36C}" destId="{A46C5FB5-B2A0-44F1-8F16-D050CF3C0162}" srcOrd="0" destOrd="0" presId="urn:microsoft.com/office/officeart/2005/8/layout/bProcess3"/>
    <dgm:cxn modelId="{7E3A542B-69AE-490B-B601-E0D28E390818}" type="presOf" srcId="{331EA185-AC3C-4563-839E-8D8C86CAE4B2}" destId="{9FC17C76-91F7-4E2B-BCFB-582D0560C4E7}" srcOrd="0" destOrd="0" presId="urn:microsoft.com/office/officeart/2005/8/layout/bProcess3"/>
    <dgm:cxn modelId="{59AA3230-1193-467A-877A-B71FD4D1DDE2}" type="presOf" srcId="{AF41A8D0-B07C-4008-83D7-D662D8283CD1}" destId="{78E5CEE7-1EB9-4062-B677-2510AF2C4DBA}" srcOrd="0" destOrd="0" presId="urn:microsoft.com/office/officeart/2005/8/layout/bProcess3"/>
    <dgm:cxn modelId="{32723962-0FC9-4874-9997-75C0672B0AF2}" type="presOf" srcId="{665EC393-6A5C-4BB9-8983-82F19E2A84FE}" destId="{5C4B7B60-D202-4FB4-B3E2-045465FD55FB}" srcOrd="0" destOrd="0" presId="urn:microsoft.com/office/officeart/2005/8/layout/bProcess3"/>
    <dgm:cxn modelId="{3B074850-FD50-4549-8EA6-DEAA32292DD9}" type="presOf" srcId="{4D00D80E-A0D4-4876-91BF-CB5CC411E36E}" destId="{987A879B-122C-4D4F-8435-E32494C3602B}" srcOrd="0" destOrd="0" presId="urn:microsoft.com/office/officeart/2005/8/layout/bProcess3"/>
    <dgm:cxn modelId="{D8C9A172-8FAB-4C00-8865-790B21438B65}" type="presOf" srcId="{EDA2716F-FE70-42B7-BB02-7D5756C83A56}" destId="{B0C2C5B3-68AD-4E02-8AA1-D5ED3ED23C34}" srcOrd="1" destOrd="0" presId="urn:microsoft.com/office/officeart/2005/8/layout/bProcess3"/>
    <dgm:cxn modelId="{1AF04154-6493-450F-9F90-361872DDE14C}" srcId="{712BC4FD-6174-4A28-ADA6-82FA9546E197}" destId="{C0768E0E-B05D-4B33-B60C-A4D2B09E5A78}" srcOrd="1" destOrd="0" parTransId="{768E903F-9763-43A4-B767-B87A9365D097}" sibTransId="{087DAA14-4A26-424B-919C-160798D7B8B5}"/>
    <dgm:cxn modelId="{37F6C87F-C303-4EB8-819A-6CEE29C2DE03}" srcId="{712BC4FD-6174-4A28-ADA6-82FA9546E197}" destId="{AF41A8D0-B07C-4008-83D7-D662D8283CD1}" srcOrd="3" destOrd="0" parTransId="{F98CCF71-FB86-4793-96CA-BFFFC43C2873}" sibTransId="{4ED21608-99C0-46AC-91A4-19475B4FDE75}"/>
    <dgm:cxn modelId="{F5017D82-E26D-4CF4-A389-AA13B2FC1DA3}" type="presOf" srcId="{D0DE5ACD-83B6-47EE-8B7F-A730C8AA5FF5}" destId="{D4C5EF4E-09F9-4777-B389-AD77DDC621EA}" srcOrd="1" destOrd="0" presId="urn:microsoft.com/office/officeart/2005/8/layout/bProcess3"/>
    <dgm:cxn modelId="{7E33C48D-3059-4EE9-B251-BED4B3B775E7}" srcId="{712BC4FD-6174-4A28-ADA6-82FA9546E197}" destId="{CCDD09D6-1053-4F18-9240-9C8269F4E36C}" srcOrd="2" destOrd="0" parTransId="{811396F8-F9F5-4792-86CF-E9B3E35EC51B}" sibTransId="{EDA2716F-FE70-42B7-BB02-7D5756C83A56}"/>
    <dgm:cxn modelId="{684BB993-0E37-467B-A17D-5ABFE62D924C}" type="presOf" srcId="{BA95657C-E3C4-4A9C-B937-C2F51AB40FC6}" destId="{E96B415F-A79A-4A75-86A2-EFA7F5DADA80}" srcOrd="0" destOrd="0" presId="urn:microsoft.com/office/officeart/2005/8/layout/bProcess3"/>
    <dgm:cxn modelId="{221BB198-F96B-44C5-AA96-A0A9A7EE1280}" srcId="{712BC4FD-6174-4A28-ADA6-82FA9546E197}" destId="{BA95657C-E3C4-4A9C-B937-C2F51AB40FC6}" srcOrd="0" destOrd="0" parTransId="{2ACBEB17-4F40-4A5B-B68B-B49DB6A736A3}" sibTransId="{331EA185-AC3C-4563-839E-8D8C86CAE4B2}"/>
    <dgm:cxn modelId="{D05DE6AB-E927-45CB-800A-B1137DACCC84}" srcId="{712BC4FD-6174-4A28-ADA6-82FA9546E197}" destId="{4D00D80E-A0D4-4876-91BF-CB5CC411E36E}" srcOrd="4" destOrd="0" parTransId="{2439F65F-2D13-4952-BE6D-A71FC44B9470}" sibTransId="{D0DE5ACD-83B6-47EE-8B7F-A730C8AA5FF5}"/>
    <dgm:cxn modelId="{4A40A4B7-838F-4EF7-938C-93A77C14E35B}" type="presOf" srcId="{C0768E0E-B05D-4B33-B60C-A4D2B09E5A78}" destId="{C2CFD7CE-3E38-4EB6-B4A5-150FA5032709}" srcOrd="0" destOrd="0" presId="urn:microsoft.com/office/officeart/2005/8/layout/bProcess3"/>
    <dgm:cxn modelId="{043A21BC-D5DE-4D57-BA43-8DB58BD11361}" type="presOf" srcId="{EDA2716F-FE70-42B7-BB02-7D5756C83A56}" destId="{7B4C2FE4-47E2-4104-8F8C-0DEA6A52770E}" srcOrd="0" destOrd="0" presId="urn:microsoft.com/office/officeart/2005/8/layout/bProcess3"/>
    <dgm:cxn modelId="{CEE8DFD3-1853-4CC7-A9FE-6D4E70BF3921}" type="presOf" srcId="{712BC4FD-6174-4A28-ADA6-82FA9546E197}" destId="{3EB805D3-BAE6-4CEE-AC3B-F93E25090D51}" srcOrd="0" destOrd="0" presId="urn:microsoft.com/office/officeart/2005/8/layout/bProcess3"/>
    <dgm:cxn modelId="{45CB9ED6-701A-43B0-BD5C-BC40A0726952}" type="presOf" srcId="{331EA185-AC3C-4563-839E-8D8C86CAE4B2}" destId="{F9DDD9D9-76B7-4489-85C1-0F757FEEBBC5}" srcOrd="1" destOrd="0" presId="urn:microsoft.com/office/officeart/2005/8/layout/bProcess3"/>
    <dgm:cxn modelId="{F9C2CEDE-1A97-4BC9-B849-FA9F132D7F23}" type="presOf" srcId="{087DAA14-4A26-424B-919C-160798D7B8B5}" destId="{4581FECC-7F44-4662-AFC6-7DED8485F844}" srcOrd="1" destOrd="0" presId="urn:microsoft.com/office/officeart/2005/8/layout/bProcess3"/>
    <dgm:cxn modelId="{7CE334E6-DD9D-4FF8-B7B9-E25DD5A3A7B2}" type="presOf" srcId="{4ED21608-99C0-46AC-91A4-19475B4FDE75}" destId="{4538DF33-1CC4-454C-ABAC-183378295278}" srcOrd="1" destOrd="0" presId="urn:microsoft.com/office/officeart/2005/8/layout/bProcess3"/>
    <dgm:cxn modelId="{EE303EE7-B31A-497B-BF91-5230EE191DC6}" type="presOf" srcId="{D0DE5ACD-83B6-47EE-8B7F-A730C8AA5FF5}" destId="{CFF3A30C-D2E9-4433-8B17-6727E7CFBBA1}" srcOrd="0" destOrd="0" presId="urn:microsoft.com/office/officeart/2005/8/layout/bProcess3"/>
    <dgm:cxn modelId="{0B9041F7-873E-4BE0-B769-43DCF10DCA0F}" type="presOf" srcId="{4ED21608-99C0-46AC-91A4-19475B4FDE75}" destId="{9B0EE364-1A03-475D-B7E3-DBBFE8FBEEBB}" srcOrd="0" destOrd="0" presId="urn:microsoft.com/office/officeart/2005/8/layout/bProcess3"/>
    <dgm:cxn modelId="{486BE1E5-769C-40EF-BFB7-5EFC2280707C}" type="presParOf" srcId="{3EB805D3-BAE6-4CEE-AC3B-F93E25090D51}" destId="{E96B415F-A79A-4A75-86A2-EFA7F5DADA80}" srcOrd="0" destOrd="0" presId="urn:microsoft.com/office/officeart/2005/8/layout/bProcess3"/>
    <dgm:cxn modelId="{13F527C1-35D8-4F8D-80D2-5627AEBA8AA7}" type="presParOf" srcId="{3EB805D3-BAE6-4CEE-AC3B-F93E25090D51}" destId="{9FC17C76-91F7-4E2B-BCFB-582D0560C4E7}" srcOrd="1" destOrd="0" presId="urn:microsoft.com/office/officeart/2005/8/layout/bProcess3"/>
    <dgm:cxn modelId="{88B51AAF-F5DA-4F64-A2AA-68A33EDF92AC}" type="presParOf" srcId="{9FC17C76-91F7-4E2B-BCFB-582D0560C4E7}" destId="{F9DDD9D9-76B7-4489-85C1-0F757FEEBBC5}" srcOrd="0" destOrd="0" presId="urn:microsoft.com/office/officeart/2005/8/layout/bProcess3"/>
    <dgm:cxn modelId="{E755B0DD-CB6F-43C2-8561-5499697D3A5E}" type="presParOf" srcId="{3EB805D3-BAE6-4CEE-AC3B-F93E25090D51}" destId="{C2CFD7CE-3E38-4EB6-B4A5-150FA5032709}" srcOrd="2" destOrd="0" presId="urn:microsoft.com/office/officeart/2005/8/layout/bProcess3"/>
    <dgm:cxn modelId="{25BB2894-7FBB-40B5-9742-7C93BAB2ED37}" type="presParOf" srcId="{3EB805D3-BAE6-4CEE-AC3B-F93E25090D51}" destId="{3DC77C27-6E9A-43D9-82BB-7EEAF1EF2DAA}" srcOrd="3" destOrd="0" presId="urn:microsoft.com/office/officeart/2005/8/layout/bProcess3"/>
    <dgm:cxn modelId="{921240C7-25AD-45CF-889F-0BA1E091FE82}" type="presParOf" srcId="{3DC77C27-6E9A-43D9-82BB-7EEAF1EF2DAA}" destId="{4581FECC-7F44-4662-AFC6-7DED8485F844}" srcOrd="0" destOrd="0" presId="urn:microsoft.com/office/officeart/2005/8/layout/bProcess3"/>
    <dgm:cxn modelId="{BCBCA5D4-0BF1-4CAF-A24E-832726B0AE6F}" type="presParOf" srcId="{3EB805D3-BAE6-4CEE-AC3B-F93E25090D51}" destId="{A46C5FB5-B2A0-44F1-8F16-D050CF3C0162}" srcOrd="4" destOrd="0" presId="urn:microsoft.com/office/officeart/2005/8/layout/bProcess3"/>
    <dgm:cxn modelId="{26F21C54-5E8B-4CBB-859F-3F818DFC98BE}" type="presParOf" srcId="{3EB805D3-BAE6-4CEE-AC3B-F93E25090D51}" destId="{7B4C2FE4-47E2-4104-8F8C-0DEA6A52770E}" srcOrd="5" destOrd="0" presId="urn:microsoft.com/office/officeart/2005/8/layout/bProcess3"/>
    <dgm:cxn modelId="{F61F7EE3-F107-4C7C-BC70-D5829CCB5C6C}" type="presParOf" srcId="{7B4C2FE4-47E2-4104-8F8C-0DEA6A52770E}" destId="{B0C2C5B3-68AD-4E02-8AA1-D5ED3ED23C34}" srcOrd="0" destOrd="0" presId="urn:microsoft.com/office/officeart/2005/8/layout/bProcess3"/>
    <dgm:cxn modelId="{07A0A051-2958-47B0-8613-298C970DC742}" type="presParOf" srcId="{3EB805D3-BAE6-4CEE-AC3B-F93E25090D51}" destId="{78E5CEE7-1EB9-4062-B677-2510AF2C4DBA}" srcOrd="6" destOrd="0" presId="urn:microsoft.com/office/officeart/2005/8/layout/bProcess3"/>
    <dgm:cxn modelId="{CEE92569-143E-4AA9-8981-3157A683706D}" type="presParOf" srcId="{3EB805D3-BAE6-4CEE-AC3B-F93E25090D51}" destId="{9B0EE364-1A03-475D-B7E3-DBBFE8FBEEBB}" srcOrd="7" destOrd="0" presId="urn:microsoft.com/office/officeart/2005/8/layout/bProcess3"/>
    <dgm:cxn modelId="{0BF46679-BBB2-4755-B85D-0266814226BA}" type="presParOf" srcId="{9B0EE364-1A03-475D-B7E3-DBBFE8FBEEBB}" destId="{4538DF33-1CC4-454C-ABAC-183378295278}" srcOrd="0" destOrd="0" presId="urn:microsoft.com/office/officeart/2005/8/layout/bProcess3"/>
    <dgm:cxn modelId="{814ADC2D-AFE4-4AC6-9C09-4A33BDD758F8}" type="presParOf" srcId="{3EB805D3-BAE6-4CEE-AC3B-F93E25090D51}" destId="{987A879B-122C-4D4F-8435-E32494C3602B}" srcOrd="8" destOrd="0" presId="urn:microsoft.com/office/officeart/2005/8/layout/bProcess3"/>
    <dgm:cxn modelId="{357B9F40-B566-4602-9485-556576E97BA7}" type="presParOf" srcId="{3EB805D3-BAE6-4CEE-AC3B-F93E25090D51}" destId="{CFF3A30C-D2E9-4433-8B17-6727E7CFBBA1}" srcOrd="9" destOrd="0" presId="urn:microsoft.com/office/officeart/2005/8/layout/bProcess3"/>
    <dgm:cxn modelId="{B8F895AD-9841-41C3-9A0E-93BEE690E7BF}" type="presParOf" srcId="{CFF3A30C-D2E9-4433-8B17-6727E7CFBBA1}" destId="{D4C5EF4E-09F9-4777-B389-AD77DDC621EA}" srcOrd="0" destOrd="0" presId="urn:microsoft.com/office/officeart/2005/8/layout/bProcess3"/>
    <dgm:cxn modelId="{BAB773BD-B7AC-4C4D-90F3-9009E604E9B9}" type="presParOf" srcId="{3EB805D3-BAE6-4CEE-AC3B-F93E25090D51}" destId="{5C4B7B60-D202-4FB4-B3E2-045465FD55FB}" srcOrd="10" destOrd="0" presId="urn:microsoft.com/office/officeart/2005/8/layout/bProcess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FE5EB6-D928-4E70-8CDE-D7C773627415}">
      <dsp:nvSpPr>
        <dsp:cNvPr id="0" name=""/>
        <dsp:cNvSpPr/>
      </dsp:nvSpPr>
      <dsp:spPr>
        <a:xfrm>
          <a:off x="2059" y="766308"/>
          <a:ext cx="2930120" cy="1131026"/>
        </a:xfrm>
        <a:prstGeom prst="chevron">
          <a:avLst>
            <a:gd name="adj" fmla="val 4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948F46-D36B-4A6D-9262-7534E31D2F9C}">
      <dsp:nvSpPr>
        <dsp:cNvPr id="0" name=""/>
        <dsp:cNvSpPr/>
      </dsp:nvSpPr>
      <dsp:spPr>
        <a:xfrm>
          <a:off x="783425" y="1049065"/>
          <a:ext cx="2474324" cy="1131026"/>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vi-VN" sz="2000" b="1" kern="1200">
              <a:latin typeface="UTM Avo" panose="02040603050506020204" pitchFamily="18" charset="0"/>
              <a:cs typeface="Arial" panose="020B0604020202020204" pitchFamily="34" charset="0"/>
            </a:rPr>
            <a:t>Phần 1: </a:t>
          </a:r>
          <a:r>
            <a:rPr lang="en-US" sz="2000" b="0" kern="1200">
              <a:latin typeface="UTM Avo" panose="02040603050506020204" pitchFamily="18" charset="0"/>
              <a:cs typeface="Arial" panose="020B0604020202020204" pitchFamily="34" charset="0"/>
            </a:rPr>
            <a:t>Khởi </a:t>
          </a:r>
          <a:r>
            <a:rPr lang="en-US" sz="2000" b="0" kern="1200" dirty="0" err="1">
              <a:latin typeface="UTM Avo" panose="02040603050506020204" pitchFamily="18" charset="0"/>
              <a:cs typeface="Arial" panose="020B0604020202020204" pitchFamily="34" charset="0"/>
            </a:rPr>
            <a:t>phát</a:t>
          </a:r>
          <a:r>
            <a:rPr lang="en-US" sz="2000" b="0" kern="1200" dirty="0">
              <a:latin typeface="UTM Avo" panose="02040603050506020204" pitchFamily="18" charset="0"/>
              <a:cs typeface="Arial" panose="020B0604020202020204" pitchFamily="34" charset="0"/>
            </a:rPr>
            <a:t> </a:t>
          </a:r>
          <a:r>
            <a:rPr lang="en-US" sz="2000" b="0" kern="1200" dirty="0" err="1">
              <a:latin typeface="UTM Avo" panose="02040603050506020204" pitchFamily="18" charset="0"/>
              <a:cs typeface="Arial" panose="020B0604020202020204" pitchFamily="34" charset="0"/>
            </a:rPr>
            <a:t>của</a:t>
          </a:r>
          <a:r>
            <a:rPr lang="en-US" sz="2000" b="0" kern="1200" dirty="0">
              <a:latin typeface="UTM Avo" panose="02040603050506020204" pitchFamily="18" charset="0"/>
              <a:cs typeface="Arial" panose="020B0604020202020204" pitchFamily="34" charset="0"/>
            </a:rPr>
            <a:t> </a:t>
          </a:r>
          <a:r>
            <a:rPr lang="en-US" sz="2000" b="0" kern="1200" dirty="0" err="1">
              <a:latin typeface="UTM Avo" panose="02040603050506020204" pitchFamily="18" charset="0"/>
              <a:cs typeface="Arial" panose="020B0604020202020204" pitchFamily="34" charset="0"/>
            </a:rPr>
            <a:t>Giờ</a:t>
          </a:r>
          <a:r>
            <a:rPr lang="en-US" sz="2000" b="0" kern="1200" dirty="0">
              <a:latin typeface="UTM Avo" panose="02040603050506020204" pitchFamily="18" charset="0"/>
              <a:cs typeface="Arial" panose="020B0604020202020204" pitchFamily="34" charset="0"/>
            </a:rPr>
            <a:t> </a:t>
          </a:r>
          <a:r>
            <a:rPr lang="en-US" sz="2000" b="0" kern="1200" err="1">
              <a:latin typeface="UTM Avo" panose="02040603050506020204" pitchFamily="18" charset="0"/>
              <a:cs typeface="Arial" panose="020B0604020202020204" pitchFamily="34" charset="0"/>
            </a:rPr>
            <a:t>Trái</a:t>
          </a:r>
          <a:r>
            <a:rPr lang="en-US" sz="2000" b="0" kern="1200">
              <a:latin typeface="UTM Avo" panose="02040603050506020204" pitchFamily="18" charset="0"/>
              <a:cs typeface="Arial" panose="020B0604020202020204" pitchFamily="34" charset="0"/>
            </a:rPr>
            <a:t> Đất</a:t>
          </a:r>
          <a:r>
            <a:rPr lang="vi-VN" sz="2000" b="0" kern="1200">
              <a:latin typeface="UTM Avo" panose="02040603050506020204" pitchFamily="18" charset="0"/>
              <a:cs typeface="Arial" panose="020B0604020202020204" pitchFamily="34" charset="0"/>
            </a:rPr>
            <a:t>.</a:t>
          </a:r>
          <a:endParaRPr lang="en-US" sz="2000" b="0" kern="1200" dirty="0">
            <a:latin typeface="UTM Avo" panose="02040603050506020204" pitchFamily="18" charset="0"/>
            <a:cs typeface="Arial" panose="020B0604020202020204" pitchFamily="34" charset="0"/>
          </a:endParaRPr>
        </a:p>
      </dsp:txBody>
      <dsp:txXfrm>
        <a:off x="816552" y="1082192"/>
        <a:ext cx="2408070" cy="1064772"/>
      </dsp:txXfrm>
    </dsp:sp>
    <dsp:sp modelId="{07E66306-91DC-4BA8-961D-373EE22660DC}">
      <dsp:nvSpPr>
        <dsp:cNvPr id="0" name=""/>
        <dsp:cNvSpPr/>
      </dsp:nvSpPr>
      <dsp:spPr>
        <a:xfrm>
          <a:off x="3348908" y="766308"/>
          <a:ext cx="2930120" cy="1131026"/>
        </a:xfrm>
        <a:prstGeom prst="chevron">
          <a:avLst>
            <a:gd name="adj" fmla="val 40000"/>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17C305-1875-4B8D-94B2-9DA8467E41B2}">
      <dsp:nvSpPr>
        <dsp:cNvPr id="0" name=""/>
        <dsp:cNvSpPr/>
      </dsp:nvSpPr>
      <dsp:spPr>
        <a:xfrm>
          <a:off x="4130274" y="1049065"/>
          <a:ext cx="2474324" cy="1131026"/>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3676672"/>
              <a:satOff val="-5114"/>
              <a:lumOff val="-19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vi-VN" sz="2000" b="1" kern="1200">
              <a:latin typeface="UTM Avo" panose="02040603050506020204" pitchFamily="18" charset="0"/>
              <a:cs typeface="Arial" panose="020B0604020202020204" pitchFamily="34" charset="0"/>
            </a:rPr>
            <a:t>Phần 2: </a:t>
          </a:r>
          <a:r>
            <a:rPr lang="en-US" sz="2000" b="1" kern="1200">
              <a:latin typeface="UTM Avo" panose="02040603050506020204" pitchFamily="18" charset="0"/>
              <a:cs typeface="Arial" panose="020B0604020202020204" pitchFamily="34" charset="0"/>
            </a:rPr>
            <a:t> </a:t>
          </a:r>
          <a:r>
            <a:rPr lang="en-US" sz="2000" b="0" kern="1200" dirty="0" err="1">
              <a:latin typeface="UTM Avo" panose="02040603050506020204" pitchFamily="18" charset="0"/>
              <a:cs typeface="Arial" panose="020B0604020202020204" pitchFamily="34" charset="0"/>
            </a:rPr>
            <a:t>Sự</a:t>
          </a:r>
          <a:r>
            <a:rPr lang="en-US" sz="2000" b="0" kern="1200" dirty="0">
              <a:latin typeface="UTM Avo" panose="02040603050506020204" pitchFamily="18" charset="0"/>
              <a:cs typeface="Arial" panose="020B0604020202020204" pitchFamily="34" charset="0"/>
            </a:rPr>
            <a:t> ra </a:t>
          </a:r>
          <a:r>
            <a:rPr lang="en-US" sz="2000" b="0" kern="1200" dirty="0" err="1">
              <a:latin typeface="UTM Avo" panose="02040603050506020204" pitchFamily="18" charset="0"/>
              <a:cs typeface="Arial" panose="020B0604020202020204" pitchFamily="34" charset="0"/>
            </a:rPr>
            <a:t>đời</a:t>
          </a:r>
          <a:r>
            <a:rPr lang="en-US" sz="2000" b="0" kern="1200" dirty="0">
              <a:latin typeface="UTM Avo" panose="02040603050506020204" pitchFamily="18" charset="0"/>
              <a:cs typeface="Arial" panose="020B0604020202020204" pitchFamily="34" charset="0"/>
            </a:rPr>
            <a:t> </a:t>
          </a:r>
          <a:r>
            <a:rPr lang="en-US" sz="2000" b="0" kern="1200" dirty="0" err="1">
              <a:latin typeface="UTM Avo" panose="02040603050506020204" pitchFamily="18" charset="0"/>
              <a:cs typeface="Arial" panose="020B0604020202020204" pitchFamily="34" charset="0"/>
            </a:rPr>
            <a:t>và</a:t>
          </a:r>
          <a:r>
            <a:rPr lang="en-US" sz="2000" b="0" kern="1200" dirty="0">
              <a:latin typeface="UTM Avo" panose="02040603050506020204" pitchFamily="18" charset="0"/>
              <a:cs typeface="Arial" panose="020B0604020202020204" pitchFamily="34" charset="0"/>
            </a:rPr>
            <a:t> </a:t>
          </a:r>
          <a:r>
            <a:rPr lang="en-US" sz="2000" b="0" kern="1200" dirty="0" err="1">
              <a:latin typeface="UTM Avo" panose="02040603050506020204" pitchFamily="18" charset="0"/>
              <a:cs typeface="Arial" panose="020B0604020202020204" pitchFamily="34" charset="0"/>
            </a:rPr>
            <a:t>phát</a:t>
          </a:r>
          <a:r>
            <a:rPr lang="en-US" sz="2000" b="0" kern="1200" dirty="0">
              <a:latin typeface="UTM Avo" panose="02040603050506020204" pitchFamily="18" charset="0"/>
              <a:cs typeface="Arial" panose="020B0604020202020204" pitchFamily="34" charset="0"/>
            </a:rPr>
            <a:t> </a:t>
          </a:r>
          <a:r>
            <a:rPr lang="en-US" sz="2000" b="0" kern="1200" dirty="0" err="1">
              <a:latin typeface="UTM Avo" panose="02040603050506020204" pitchFamily="18" charset="0"/>
              <a:cs typeface="Arial" panose="020B0604020202020204" pitchFamily="34" charset="0"/>
            </a:rPr>
            <a:t>triển</a:t>
          </a:r>
          <a:r>
            <a:rPr lang="en-US" sz="2000" b="0" kern="1200" dirty="0">
              <a:latin typeface="UTM Avo" panose="02040603050506020204" pitchFamily="18" charset="0"/>
              <a:cs typeface="Arial" panose="020B0604020202020204" pitchFamily="34" charset="0"/>
            </a:rPr>
            <a:t> </a:t>
          </a:r>
          <a:r>
            <a:rPr lang="en-US" sz="2000" b="0" kern="1200" dirty="0" err="1">
              <a:latin typeface="UTM Avo" panose="02040603050506020204" pitchFamily="18" charset="0"/>
              <a:cs typeface="Arial" panose="020B0604020202020204" pitchFamily="34" charset="0"/>
            </a:rPr>
            <a:t>của</a:t>
          </a:r>
          <a:r>
            <a:rPr lang="en-US" sz="2000" b="0" kern="1200" dirty="0">
              <a:latin typeface="UTM Avo" panose="02040603050506020204" pitchFamily="18" charset="0"/>
              <a:cs typeface="Arial" panose="020B0604020202020204" pitchFamily="34" charset="0"/>
            </a:rPr>
            <a:t> </a:t>
          </a:r>
          <a:r>
            <a:rPr lang="en-US" sz="2000" b="0" kern="1200" dirty="0" err="1">
              <a:latin typeface="UTM Avo" panose="02040603050506020204" pitchFamily="18" charset="0"/>
              <a:cs typeface="Arial" panose="020B0604020202020204" pitchFamily="34" charset="0"/>
            </a:rPr>
            <a:t>Giờ</a:t>
          </a:r>
          <a:r>
            <a:rPr lang="en-US" sz="2000" b="0" kern="1200" dirty="0">
              <a:latin typeface="UTM Avo" panose="02040603050506020204" pitchFamily="18" charset="0"/>
              <a:cs typeface="Arial" panose="020B0604020202020204" pitchFamily="34" charset="0"/>
            </a:rPr>
            <a:t> </a:t>
          </a:r>
          <a:r>
            <a:rPr lang="en-US" sz="2000" b="0" kern="1200" err="1">
              <a:latin typeface="UTM Avo" panose="02040603050506020204" pitchFamily="18" charset="0"/>
              <a:cs typeface="Arial" panose="020B0604020202020204" pitchFamily="34" charset="0"/>
            </a:rPr>
            <a:t>Trái</a:t>
          </a:r>
          <a:r>
            <a:rPr lang="en-US" sz="2000" b="0" kern="1200">
              <a:latin typeface="UTM Avo" panose="02040603050506020204" pitchFamily="18" charset="0"/>
              <a:cs typeface="Arial" panose="020B0604020202020204" pitchFamily="34" charset="0"/>
            </a:rPr>
            <a:t> Đất</a:t>
          </a:r>
          <a:r>
            <a:rPr lang="vi-VN" sz="2000" b="0" kern="1200">
              <a:latin typeface="UTM Avo" panose="02040603050506020204" pitchFamily="18" charset="0"/>
              <a:cs typeface="Arial" panose="020B0604020202020204" pitchFamily="34" charset="0"/>
            </a:rPr>
            <a:t>.</a:t>
          </a:r>
          <a:endParaRPr lang="en-US" sz="2000" b="0" kern="1200" dirty="0">
            <a:latin typeface="UTM Avo" panose="02040603050506020204" pitchFamily="18" charset="0"/>
            <a:cs typeface="Arial" panose="020B0604020202020204" pitchFamily="34" charset="0"/>
          </a:endParaRPr>
        </a:p>
      </dsp:txBody>
      <dsp:txXfrm>
        <a:off x="4163401" y="1082192"/>
        <a:ext cx="2408070" cy="1064772"/>
      </dsp:txXfrm>
    </dsp:sp>
    <dsp:sp modelId="{1D2FD2C1-4360-4DFD-B6A5-189CF4563F03}">
      <dsp:nvSpPr>
        <dsp:cNvPr id="0" name=""/>
        <dsp:cNvSpPr/>
      </dsp:nvSpPr>
      <dsp:spPr>
        <a:xfrm>
          <a:off x="6695757" y="766308"/>
          <a:ext cx="2930120" cy="1131026"/>
        </a:xfrm>
        <a:prstGeom prst="chevron">
          <a:avLst>
            <a:gd name="adj" fmla="val 40000"/>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B63991-54CD-42B5-B9DE-45767C61E592}">
      <dsp:nvSpPr>
        <dsp:cNvPr id="0" name=""/>
        <dsp:cNvSpPr/>
      </dsp:nvSpPr>
      <dsp:spPr>
        <a:xfrm>
          <a:off x="7221890" y="1091377"/>
          <a:ext cx="2988909" cy="1131026"/>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vi-VN" sz="2000" b="1" kern="1200">
              <a:latin typeface="UTM Avo" panose="02040603050506020204" pitchFamily="18" charset="0"/>
              <a:cs typeface="Arial" panose="020B0604020202020204" pitchFamily="34" charset="0"/>
            </a:rPr>
            <a:t>Phần 3: </a:t>
          </a:r>
          <a:r>
            <a:rPr lang="en-US" sz="2000" b="0" kern="1200">
              <a:latin typeface="UTM Avo" panose="02040603050506020204" pitchFamily="18" charset="0"/>
              <a:cs typeface="Arial" panose="020B0604020202020204" pitchFamily="34" charset="0"/>
            </a:rPr>
            <a:t>Giờ </a:t>
          </a:r>
          <a:r>
            <a:rPr lang="en-US" sz="2000" b="0" kern="1200" dirty="0" err="1">
              <a:latin typeface="UTM Avo" panose="02040603050506020204" pitchFamily="18" charset="0"/>
              <a:cs typeface="Arial" panose="020B0604020202020204" pitchFamily="34" charset="0"/>
            </a:rPr>
            <a:t>Trái</a:t>
          </a:r>
          <a:r>
            <a:rPr lang="en-US" sz="2000" b="0" kern="1200" dirty="0">
              <a:latin typeface="UTM Avo" panose="02040603050506020204" pitchFamily="18" charset="0"/>
              <a:cs typeface="Arial" panose="020B0604020202020204" pitchFamily="34" charset="0"/>
            </a:rPr>
            <a:t> </a:t>
          </a:r>
          <a:r>
            <a:rPr lang="en-US" sz="2000" b="0" kern="1200" dirty="0" err="1">
              <a:latin typeface="UTM Avo" panose="02040603050506020204" pitchFamily="18" charset="0"/>
              <a:cs typeface="Arial" panose="020B0604020202020204" pitchFamily="34" charset="0"/>
            </a:rPr>
            <a:t>Đất</a:t>
          </a:r>
          <a:r>
            <a:rPr lang="en-US" sz="2000" b="0" kern="1200" dirty="0">
              <a:latin typeface="UTM Avo" panose="02040603050506020204" pitchFamily="18" charset="0"/>
              <a:cs typeface="Arial" panose="020B0604020202020204" pitchFamily="34" charset="0"/>
            </a:rPr>
            <a:t> </a:t>
          </a:r>
          <a:r>
            <a:rPr lang="en-US" sz="2000" b="0" kern="1200" dirty="0" err="1">
              <a:latin typeface="UTM Avo" panose="02040603050506020204" pitchFamily="18" charset="0"/>
              <a:cs typeface="Arial" panose="020B0604020202020204" pitchFamily="34" charset="0"/>
            </a:rPr>
            <a:t>chính</a:t>
          </a:r>
          <a:r>
            <a:rPr lang="en-US" sz="2000" b="0" kern="1200" dirty="0">
              <a:latin typeface="UTM Avo" panose="02040603050506020204" pitchFamily="18" charset="0"/>
              <a:cs typeface="Arial" panose="020B0604020202020204" pitchFamily="34" charset="0"/>
            </a:rPr>
            <a:t> </a:t>
          </a:r>
          <a:r>
            <a:rPr lang="en-US" sz="2000" b="0" kern="1200" dirty="0" err="1">
              <a:latin typeface="UTM Avo" panose="02040603050506020204" pitchFamily="18" charset="0"/>
              <a:cs typeface="Arial" panose="020B0604020202020204" pitchFamily="34" charset="0"/>
            </a:rPr>
            <a:t>thức</a:t>
          </a:r>
          <a:r>
            <a:rPr lang="en-US" sz="2000" b="0" kern="1200" dirty="0">
              <a:latin typeface="UTM Avo" panose="02040603050506020204" pitchFamily="18" charset="0"/>
              <a:cs typeface="Arial" panose="020B0604020202020204" pitchFamily="34" charset="0"/>
            </a:rPr>
            <a:t> </a:t>
          </a:r>
          <a:r>
            <a:rPr lang="en-US" sz="2000" b="0" kern="1200" dirty="0" err="1">
              <a:latin typeface="UTM Avo" panose="02040603050506020204" pitchFamily="18" charset="0"/>
              <a:cs typeface="Arial" panose="020B0604020202020204" pitchFamily="34" charset="0"/>
            </a:rPr>
            <a:t>trở</a:t>
          </a:r>
          <a:r>
            <a:rPr lang="en-US" sz="2000" b="0" kern="1200" dirty="0">
              <a:latin typeface="UTM Avo" panose="02040603050506020204" pitchFamily="18" charset="0"/>
              <a:cs typeface="Arial" panose="020B0604020202020204" pitchFamily="34" charset="0"/>
            </a:rPr>
            <a:t> </a:t>
          </a:r>
          <a:r>
            <a:rPr lang="en-US" sz="2000" b="0" kern="1200" dirty="0" err="1">
              <a:latin typeface="UTM Avo" panose="02040603050506020204" pitchFamily="18" charset="0"/>
              <a:cs typeface="Arial" panose="020B0604020202020204" pitchFamily="34" charset="0"/>
            </a:rPr>
            <a:t>thành</a:t>
          </a:r>
          <a:r>
            <a:rPr lang="en-US" sz="2000" b="0" kern="1200" dirty="0">
              <a:latin typeface="UTM Avo" panose="02040603050506020204" pitchFamily="18" charset="0"/>
              <a:cs typeface="Arial" panose="020B0604020202020204" pitchFamily="34" charset="0"/>
            </a:rPr>
            <a:t> </a:t>
          </a:r>
          <a:r>
            <a:rPr lang="en-US" sz="2000" b="0" kern="1200" dirty="0" err="1">
              <a:latin typeface="UTM Avo" panose="02040603050506020204" pitchFamily="18" charset="0"/>
              <a:cs typeface="Arial" panose="020B0604020202020204" pitchFamily="34" charset="0"/>
            </a:rPr>
            <a:t>chiến</a:t>
          </a:r>
          <a:r>
            <a:rPr lang="en-US" sz="2000" b="0" kern="1200" dirty="0">
              <a:latin typeface="UTM Avo" panose="02040603050506020204" pitchFamily="18" charset="0"/>
              <a:cs typeface="Arial" panose="020B0604020202020204" pitchFamily="34" charset="0"/>
            </a:rPr>
            <a:t> </a:t>
          </a:r>
          <a:r>
            <a:rPr lang="en-US" sz="2000" b="0" kern="1200" dirty="0" err="1">
              <a:latin typeface="UTM Avo" panose="02040603050506020204" pitchFamily="18" charset="0"/>
              <a:cs typeface="Arial" panose="020B0604020202020204" pitchFamily="34" charset="0"/>
            </a:rPr>
            <a:t>dịch</a:t>
          </a:r>
          <a:r>
            <a:rPr lang="en-US" sz="2000" b="0" kern="1200" dirty="0">
              <a:latin typeface="UTM Avo" panose="02040603050506020204" pitchFamily="18" charset="0"/>
              <a:cs typeface="Arial" panose="020B0604020202020204" pitchFamily="34" charset="0"/>
            </a:rPr>
            <a:t> </a:t>
          </a:r>
          <a:r>
            <a:rPr lang="en-US" sz="2000" b="0" kern="1200" err="1">
              <a:latin typeface="UTM Avo" panose="02040603050506020204" pitchFamily="18" charset="0"/>
              <a:cs typeface="Arial" panose="020B0604020202020204" pitchFamily="34" charset="0"/>
            </a:rPr>
            <a:t>toàn</a:t>
          </a:r>
          <a:r>
            <a:rPr lang="en-US" sz="2000" b="0" kern="1200">
              <a:latin typeface="UTM Avo" panose="02040603050506020204" pitchFamily="18" charset="0"/>
              <a:cs typeface="Arial" panose="020B0604020202020204" pitchFamily="34" charset="0"/>
            </a:rPr>
            <a:t> cầu</a:t>
          </a:r>
          <a:r>
            <a:rPr lang="vi-VN" sz="2000" b="0" kern="1200">
              <a:latin typeface="UTM Avo" panose="02040603050506020204" pitchFamily="18" charset="0"/>
              <a:cs typeface="Arial" panose="020B0604020202020204" pitchFamily="34" charset="0"/>
            </a:rPr>
            <a:t>.</a:t>
          </a:r>
          <a:endParaRPr lang="en-US" sz="2000" b="0" kern="1200" dirty="0">
            <a:latin typeface="UTM Avo" panose="02040603050506020204" pitchFamily="18" charset="0"/>
            <a:cs typeface="Arial" panose="020B0604020202020204" pitchFamily="34" charset="0"/>
          </a:endParaRPr>
        </a:p>
      </dsp:txBody>
      <dsp:txXfrm>
        <a:off x="7255017" y="1124504"/>
        <a:ext cx="2922655" cy="10647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C17C76-91F7-4E2B-BCFB-582D0560C4E7}">
      <dsp:nvSpPr>
        <dsp:cNvPr id="0" name=""/>
        <dsp:cNvSpPr/>
      </dsp:nvSpPr>
      <dsp:spPr>
        <a:xfrm>
          <a:off x="2893807" y="1127511"/>
          <a:ext cx="633625" cy="91440"/>
        </a:xfrm>
        <a:custGeom>
          <a:avLst/>
          <a:gdLst/>
          <a:ahLst/>
          <a:cxnLst/>
          <a:rect l="0" t="0" r="0" b="0"/>
          <a:pathLst>
            <a:path>
              <a:moveTo>
                <a:pt x="0" y="45720"/>
              </a:moveTo>
              <a:lnTo>
                <a:pt x="633625"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
            <a:lnSpc>
              <a:spcPct val="100000"/>
            </a:lnSpc>
            <a:spcBef>
              <a:spcPct val="0"/>
            </a:spcBef>
            <a:spcAft>
              <a:spcPct val="35000"/>
            </a:spcAft>
            <a:buNone/>
          </a:pPr>
          <a:endParaRPr lang="en-US" sz="200" i="0" kern="1200">
            <a:latin typeface="UTM Avo" panose="02040603050506020204" pitchFamily="18" charset="0"/>
            <a:cs typeface="Arial" panose="020B0604020202020204" pitchFamily="34" charset="0"/>
          </a:endParaRPr>
        </a:p>
      </dsp:txBody>
      <dsp:txXfrm>
        <a:off x="3194014" y="1169910"/>
        <a:ext cx="33211" cy="6642"/>
      </dsp:txXfrm>
    </dsp:sp>
    <dsp:sp modelId="{E96B415F-A79A-4A75-86A2-EFA7F5DADA80}">
      <dsp:nvSpPr>
        <dsp:cNvPr id="0" name=""/>
        <dsp:cNvSpPr/>
      </dsp:nvSpPr>
      <dsp:spPr>
        <a:xfrm>
          <a:off x="7671" y="306851"/>
          <a:ext cx="2887935" cy="173276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100000"/>
            </a:lnSpc>
            <a:spcBef>
              <a:spcPct val="0"/>
            </a:spcBef>
            <a:spcAft>
              <a:spcPct val="35000"/>
            </a:spcAft>
            <a:buNone/>
          </a:pPr>
          <a:r>
            <a:rPr lang="en-US" sz="1800" b="1" i="0" kern="1200">
              <a:solidFill>
                <a:schemeClr val="bg1"/>
              </a:solidFill>
              <a:latin typeface="UTM Avo" panose="02040603050506020204" pitchFamily="18" charset="0"/>
              <a:ea typeface="Times New Roman" panose="02020603050405020304" pitchFamily="18" charset="0"/>
              <a:cs typeface="Arial" panose="020B0604020202020204" pitchFamily="34" charset="0"/>
            </a:rPr>
            <a:t>2005, dự án có tên "Tiếng tắt lớn" ra đời.</a:t>
          </a:r>
          <a:endParaRPr lang="en-US" sz="1800" i="0" kern="1200" dirty="0">
            <a:solidFill>
              <a:schemeClr val="bg1"/>
            </a:solidFill>
            <a:latin typeface="UTM Avo" panose="02040603050506020204" pitchFamily="18" charset="0"/>
            <a:cs typeface="Arial" panose="020B0604020202020204" pitchFamily="34" charset="0"/>
          </a:endParaRPr>
        </a:p>
      </dsp:txBody>
      <dsp:txXfrm>
        <a:off x="7671" y="306851"/>
        <a:ext cx="2887935" cy="1732761"/>
      </dsp:txXfrm>
    </dsp:sp>
    <dsp:sp modelId="{3DC77C27-6E9A-43D9-82BB-7EEAF1EF2DAA}">
      <dsp:nvSpPr>
        <dsp:cNvPr id="0" name=""/>
        <dsp:cNvSpPr/>
      </dsp:nvSpPr>
      <dsp:spPr>
        <a:xfrm>
          <a:off x="6445967" y="1127511"/>
          <a:ext cx="633625" cy="91440"/>
        </a:xfrm>
        <a:custGeom>
          <a:avLst/>
          <a:gdLst/>
          <a:ahLst/>
          <a:cxnLst/>
          <a:rect l="0" t="0" r="0" b="0"/>
          <a:pathLst>
            <a:path>
              <a:moveTo>
                <a:pt x="0" y="45720"/>
              </a:moveTo>
              <a:lnTo>
                <a:pt x="633625"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
            <a:lnSpc>
              <a:spcPct val="100000"/>
            </a:lnSpc>
            <a:spcBef>
              <a:spcPct val="0"/>
            </a:spcBef>
            <a:spcAft>
              <a:spcPct val="35000"/>
            </a:spcAft>
            <a:buNone/>
          </a:pPr>
          <a:endParaRPr lang="en-US" sz="200" i="0" kern="1200">
            <a:latin typeface="UTM Avo" panose="02040603050506020204" pitchFamily="18" charset="0"/>
            <a:cs typeface="Arial" panose="020B0604020202020204" pitchFamily="34" charset="0"/>
          </a:endParaRPr>
        </a:p>
      </dsp:txBody>
      <dsp:txXfrm>
        <a:off x="6746174" y="1169910"/>
        <a:ext cx="33211" cy="6642"/>
      </dsp:txXfrm>
    </dsp:sp>
    <dsp:sp modelId="{C2CFD7CE-3E38-4EB6-B4A5-150FA5032709}">
      <dsp:nvSpPr>
        <dsp:cNvPr id="0" name=""/>
        <dsp:cNvSpPr/>
      </dsp:nvSpPr>
      <dsp:spPr>
        <a:xfrm>
          <a:off x="3559832" y="306851"/>
          <a:ext cx="2887935" cy="1732761"/>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100000"/>
            </a:lnSpc>
            <a:spcBef>
              <a:spcPct val="0"/>
            </a:spcBef>
            <a:spcAft>
              <a:spcPct val="35000"/>
            </a:spcAft>
            <a:buNone/>
          </a:pPr>
          <a:r>
            <a:rPr lang="en-US" sz="1800" b="1" i="0" kern="1200">
              <a:solidFill>
                <a:schemeClr val="bg1"/>
              </a:solidFill>
              <a:latin typeface="UTM Avo" panose="02040603050506020204" pitchFamily="18" charset="0"/>
              <a:ea typeface="Times New Roman" panose="02020603050405020304" pitchFamily="18" charset="0"/>
              <a:cs typeface="Arial" panose="020B0604020202020204" pitchFamily="34" charset="0"/>
            </a:rPr>
            <a:t>2006, đặt tên lại là "Giờ Trái Đất". </a:t>
          </a:r>
          <a:endParaRPr lang="en-US" sz="1800" i="0" kern="1200" dirty="0">
            <a:solidFill>
              <a:schemeClr val="bg1"/>
            </a:solidFill>
            <a:latin typeface="UTM Avo" panose="02040603050506020204" pitchFamily="18" charset="0"/>
            <a:cs typeface="Arial" panose="020B0604020202020204" pitchFamily="34" charset="0"/>
          </a:endParaRPr>
        </a:p>
      </dsp:txBody>
      <dsp:txXfrm>
        <a:off x="3559832" y="306851"/>
        <a:ext cx="2887935" cy="1732761"/>
      </dsp:txXfrm>
    </dsp:sp>
    <dsp:sp modelId="{7B4C2FE4-47E2-4104-8F8C-0DEA6A52770E}">
      <dsp:nvSpPr>
        <dsp:cNvPr id="0" name=""/>
        <dsp:cNvSpPr/>
      </dsp:nvSpPr>
      <dsp:spPr>
        <a:xfrm>
          <a:off x="1451639" y="2037812"/>
          <a:ext cx="7104320" cy="633625"/>
        </a:xfrm>
        <a:custGeom>
          <a:avLst/>
          <a:gdLst/>
          <a:ahLst/>
          <a:cxnLst/>
          <a:rect l="0" t="0" r="0" b="0"/>
          <a:pathLst>
            <a:path>
              <a:moveTo>
                <a:pt x="7104320" y="0"/>
              </a:moveTo>
              <a:lnTo>
                <a:pt x="7104320" y="333912"/>
              </a:lnTo>
              <a:lnTo>
                <a:pt x="0" y="333912"/>
              </a:lnTo>
              <a:lnTo>
                <a:pt x="0" y="633625"/>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
            <a:lnSpc>
              <a:spcPct val="100000"/>
            </a:lnSpc>
            <a:spcBef>
              <a:spcPct val="0"/>
            </a:spcBef>
            <a:spcAft>
              <a:spcPct val="35000"/>
            </a:spcAft>
            <a:buNone/>
          </a:pPr>
          <a:endParaRPr lang="en-US" sz="200" i="0" kern="1200">
            <a:latin typeface="UTM Avo" panose="02040603050506020204" pitchFamily="18" charset="0"/>
            <a:cs typeface="Arial" panose="020B0604020202020204" pitchFamily="34" charset="0"/>
          </a:endParaRPr>
        </a:p>
      </dsp:txBody>
      <dsp:txXfrm>
        <a:off x="4825417" y="2351303"/>
        <a:ext cx="356765" cy="6642"/>
      </dsp:txXfrm>
    </dsp:sp>
    <dsp:sp modelId="{A46C5FB5-B2A0-44F1-8F16-D050CF3C0162}">
      <dsp:nvSpPr>
        <dsp:cNvPr id="0" name=""/>
        <dsp:cNvSpPr/>
      </dsp:nvSpPr>
      <dsp:spPr>
        <a:xfrm>
          <a:off x="7111992" y="306851"/>
          <a:ext cx="2887935" cy="1732761"/>
        </a:xfrm>
        <a:prstGeom prst="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100000"/>
            </a:lnSpc>
            <a:spcBef>
              <a:spcPct val="0"/>
            </a:spcBef>
            <a:spcAft>
              <a:spcPct val="35000"/>
            </a:spcAft>
            <a:buNone/>
          </a:pPr>
          <a:r>
            <a:rPr lang="vi-VN" sz="1800" b="1" i="0" kern="1200">
              <a:solidFill>
                <a:schemeClr val="bg1"/>
              </a:solidFill>
              <a:latin typeface="UTM Avo" panose="02040603050506020204" pitchFamily="18" charset="0"/>
              <a:ea typeface="Times New Roman" panose="02020603050405020304" pitchFamily="18" charset="0"/>
              <a:cs typeface="Arial" panose="020B0604020202020204" pitchFamily="34" charset="0"/>
            </a:rPr>
            <a:t>30-3-2007, lễ khai mạc sự kiện Giờ Trái Đất được tổ chức tại Sydney.</a:t>
          </a:r>
          <a:endParaRPr lang="en-US" sz="1800" i="0" kern="1200" dirty="0">
            <a:solidFill>
              <a:schemeClr val="bg1"/>
            </a:solidFill>
            <a:latin typeface="UTM Avo" panose="02040603050506020204" pitchFamily="18" charset="0"/>
            <a:cs typeface="Arial" panose="020B0604020202020204" pitchFamily="34" charset="0"/>
          </a:endParaRPr>
        </a:p>
      </dsp:txBody>
      <dsp:txXfrm>
        <a:off x="7111992" y="306851"/>
        <a:ext cx="2887935" cy="1732761"/>
      </dsp:txXfrm>
    </dsp:sp>
    <dsp:sp modelId="{9B0EE364-1A03-475D-B7E3-DBBFE8FBEEBB}">
      <dsp:nvSpPr>
        <dsp:cNvPr id="0" name=""/>
        <dsp:cNvSpPr/>
      </dsp:nvSpPr>
      <dsp:spPr>
        <a:xfrm>
          <a:off x="2893807" y="3524498"/>
          <a:ext cx="633625" cy="91440"/>
        </a:xfrm>
        <a:custGeom>
          <a:avLst/>
          <a:gdLst/>
          <a:ahLst/>
          <a:cxnLst/>
          <a:rect l="0" t="0" r="0" b="0"/>
          <a:pathLst>
            <a:path>
              <a:moveTo>
                <a:pt x="0" y="45720"/>
              </a:moveTo>
              <a:lnTo>
                <a:pt x="633625"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
            <a:lnSpc>
              <a:spcPct val="100000"/>
            </a:lnSpc>
            <a:spcBef>
              <a:spcPct val="0"/>
            </a:spcBef>
            <a:spcAft>
              <a:spcPct val="35000"/>
            </a:spcAft>
            <a:buNone/>
          </a:pPr>
          <a:endParaRPr lang="en-US" sz="200" i="0" kern="1200">
            <a:latin typeface="UTM Avo" panose="02040603050506020204" pitchFamily="18" charset="0"/>
            <a:cs typeface="Arial" panose="020B0604020202020204" pitchFamily="34" charset="0"/>
          </a:endParaRPr>
        </a:p>
      </dsp:txBody>
      <dsp:txXfrm>
        <a:off x="3194014" y="3566897"/>
        <a:ext cx="33211" cy="6642"/>
      </dsp:txXfrm>
    </dsp:sp>
    <dsp:sp modelId="{78E5CEE7-1EB9-4062-B677-2510AF2C4DBA}">
      <dsp:nvSpPr>
        <dsp:cNvPr id="0" name=""/>
        <dsp:cNvSpPr/>
      </dsp:nvSpPr>
      <dsp:spPr>
        <a:xfrm>
          <a:off x="7671" y="2703837"/>
          <a:ext cx="2887935" cy="1732761"/>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100000"/>
            </a:lnSpc>
            <a:spcBef>
              <a:spcPct val="0"/>
            </a:spcBef>
            <a:spcAft>
              <a:spcPct val="35000"/>
            </a:spcAft>
            <a:buNone/>
          </a:pPr>
          <a:r>
            <a:rPr lang="vi-VN" sz="1800" b="1" i="0" kern="1200">
              <a:solidFill>
                <a:schemeClr val="bg1"/>
              </a:solidFill>
              <a:latin typeface="UTM Avo" panose="02040603050506020204" pitchFamily="18" charset="0"/>
              <a:ea typeface="Times New Roman" panose="02020603050405020304" pitchFamily="18" charset="0"/>
              <a:cs typeface="Arial" panose="020B0604020202020204" pitchFamily="34" charset="0"/>
            </a:rPr>
            <a:t>29-3-2008, tổ chức ở 371 thành phố, thuộc hơn 35 quốc gia, hơn 50 triệu người.</a:t>
          </a:r>
          <a:endParaRPr lang="en-US" sz="1800" i="0" kern="1200" dirty="0">
            <a:solidFill>
              <a:schemeClr val="bg1"/>
            </a:solidFill>
            <a:latin typeface="UTM Avo" panose="02040603050506020204" pitchFamily="18" charset="0"/>
            <a:cs typeface="Arial" panose="020B0604020202020204" pitchFamily="34" charset="0"/>
          </a:endParaRPr>
        </a:p>
      </dsp:txBody>
      <dsp:txXfrm>
        <a:off x="7671" y="2703837"/>
        <a:ext cx="2887935" cy="1732761"/>
      </dsp:txXfrm>
    </dsp:sp>
    <dsp:sp modelId="{CFF3A30C-D2E9-4433-8B17-6727E7CFBBA1}">
      <dsp:nvSpPr>
        <dsp:cNvPr id="0" name=""/>
        <dsp:cNvSpPr/>
      </dsp:nvSpPr>
      <dsp:spPr>
        <a:xfrm>
          <a:off x="6445967" y="3524498"/>
          <a:ext cx="633625" cy="91440"/>
        </a:xfrm>
        <a:custGeom>
          <a:avLst/>
          <a:gdLst/>
          <a:ahLst/>
          <a:cxnLst/>
          <a:rect l="0" t="0" r="0" b="0"/>
          <a:pathLst>
            <a:path>
              <a:moveTo>
                <a:pt x="0" y="45720"/>
              </a:moveTo>
              <a:lnTo>
                <a:pt x="633625" y="45720"/>
              </a:lnTo>
            </a:path>
          </a:pathLst>
        </a:custGeom>
        <a:noFill/>
        <a:ln w="635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
            <a:lnSpc>
              <a:spcPct val="100000"/>
            </a:lnSpc>
            <a:spcBef>
              <a:spcPct val="0"/>
            </a:spcBef>
            <a:spcAft>
              <a:spcPct val="35000"/>
            </a:spcAft>
            <a:buNone/>
          </a:pPr>
          <a:endParaRPr lang="en-US" sz="200" i="0" kern="1200">
            <a:latin typeface="UTM Avo" panose="02040603050506020204" pitchFamily="18" charset="0"/>
            <a:cs typeface="Arial" panose="020B0604020202020204" pitchFamily="34" charset="0"/>
          </a:endParaRPr>
        </a:p>
      </dsp:txBody>
      <dsp:txXfrm>
        <a:off x="6746174" y="3566897"/>
        <a:ext cx="33211" cy="6642"/>
      </dsp:txXfrm>
    </dsp:sp>
    <dsp:sp modelId="{987A879B-122C-4D4F-8435-E32494C3602B}">
      <dsp:nvSpPr>
        <dsp:cNvPr id="0" name=""/>
        <dsp:cNvSpPr/>
      </dsp:nvSpPr>
      <dsp:spPr>
        <a:xfrm>
          <a:off x="3559832" y="2703837"/>
          <a:ext cx="2887935" cy="1732761"/>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100000"/>
            </a:lnSpc>
            <a:spcBef>
              <a:spcPct val="0"/>
            </a:spcBef>
            <a:spcAft>
              <a:spcPct val="35000"/>
            </a:spcAft>
            <a:buNone/>
          </a:pPr>
          <a:r>
            <a:rPr lang="vi-VN" sz="1800" b="1" i="0" kern="1200">
              <a:solidFill>
                <a:schemeClr val="bg1"/>
              </a:solidFill>
              <a:latin typeface="UTM Avo" panose="02040603050506020204" pitchFamily="18" charset="0"/>
              <a:ea typeface="Times New Roman" panose="02020603050405020304" pitchFamily="18" charset="0"/>
              <a:cs typeface="Arial" panose="020B0604020202020204" pitchFamily="34" charset="0"/>
            </a:rPr>
            <a:t>2009, sự tham gia của hơn 4000 thành phố, thuộc 88 quốc gia.</a:t>
          </a:r>
          <a:endParaRPr lang="en-US" sz="1800" i="0" kern="1200" dirty="0">
            <a:solidFill>
              <a:schemeClr val="bg1"/>
            </a:solidFill>
            <a:latin typeface="UTM Avo" panose="02040603050506020204" pitchFamily="18" charset="0"/>
            <a:cs typeface="Arial" panose="020B0604020202020204" pitchFamily="34" charset="0"/>
          </a:endParaRPr>
        </a:p>
      </dsp:txBody>
      <dsp:txXfrm>
        <a:off x="3559832" y="2703837"/>
        <a:ext cx="2887935" cy="1732761"/>
      </dsp:txXfrm>
    </dsp:sp>
    <dsp:sp modelId="{5C4B7B60-D202-4FB4-B3E2-045465FD55FB}">
      <dsp:nvSpPr>
        <dsp:cNvPr id="0" name=""/>
        <dsp:cNvSpPr/>
      </dsp:nvSpPr>
      <dsp:spPr>
        <a:xfrm>
          <a:off x="7111992" y="2703837"/>
          <a:ext cx="2887935" cy="173276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100000"/>
            </a:lnSpc>
            <a:spcBef>
              <a:spcPct val="0"/>
            </a:spcBef>
            <a:spcAft>
              <a:spcPct val="35000"/>
            </a:spcAft>
            <a:buNone/>
          </a:pPr>
          <a:r>
            <a:rPr lang="vi-VN" sz="1600" b="1" i="0" kern="1200">
              <a:solidFill>
                <a:schemeClr val="bg1"/>
              </a:solidFill>
              <a:latin typeface="UTM Avo" panose="02040603050506020204" pitchFamily="18" charset="0"/>
              <a:ea typeface="Times New Roman" panose="02020603050405020304" pitchFamily="18" charset="0"/>
              <a:cs typeface="Arial" panose="020B0604020202020204" pitchFamily="34" charset="0"/>
            </a:rPr>
            <a:t>Giờ Trái Đất giúp mọi người trên thế giới đoàn kết, thể hiện hành động trong suốt 1 năm để bảo vệ hành tinh.</a:t>
          </a:r>
          <a:endParaRPr lang="en-US" sz="1600" i="0" kern="1200" dirty="0">
            <a:solidFill>
              <a:schemeClr val="bg1"/>
            </a:solidFill>
            <a:latin typeface="UTM Avo" panose="02040603050506020204" pitchFamily="18" charset="0"/>
            <a:cs typeface="Arial" panose="020B0604020202020204" pitchFamily="34" charset="0"/>
          </a:endParaRPr>
        </a:p>
      </dsp:txBody>
      <dsp:txXfrm>
        <a:off x="7111992" y="2703837"/>
        <a:ext cx="2887935" cy="1732761"/>
      </dsp:txXfrm>
    </dsp:sp>
  </dsp:spTree>
</dsp:drawing>
</file>

<file path=ppt/diagrams/layout1.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11/24/2023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11/24/2023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11/24/2023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9031569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6771724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71658329"/>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3076328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5569951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8686231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1825592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987267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98810343"/>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212644881"/>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786878"/>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84042955"/>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765156264"/>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375819776"/>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590357374"/>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11/24/2023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73537324"/>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11/24/2023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991286133"/>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11/24/2023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691095744"/>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04290881"/>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833769843"/>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53806713"/>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02974967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9Slide.vn - 2019">
            <a:extLst>
              <a:ext uri="{FF2B5EF4-FFF2-40B4-BE49-F238E27FC236}">
                <a16:creationId xmlns:a16="http://schemas.microsoft.com/office/drawing/2014/main" id="{80E8F820-FB30-4EA2-ACA9-E50B31DB937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11/24/2023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9Slide.vn - 2019">
            <a:extLst>
              <a:ext uri="{FF2B5EF4-FFF2-40B4-BE49-F238E27FC236}">
                <a16:creationId xmlns:a16="http://schemas.microsoft.com/office/drawing/2014/main" id="{69C5E23E-A3FF-4593-934E-26160DCA0E3C}"/>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11/24/2023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46058915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9Slide.vn - 2019">
            <a:extLst>
              <a:ext uri="{FF2B5EF4-FFF2-40B4-BE49-F238E27FC236}">
                <a16:creationId xmlns:a16="http://schemas.microsoft.com/office/drawing/2014/main" id="{A6F56A19-9F7F-48F0-AE8A-905F539DCFF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11/24/2023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118918830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ngu-van-6-1/1/22/97/"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ngu-van-6-1/1/22/97/" TargetMode="External"/><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hoc10.vn/doc-sach/ngu-van-6-1/1/22/97/" TargetMode="Externa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14.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ngu-van-6-1/1/22/99/" TargetMode="External"/><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ngu-van-6-1/1/22/97/" TargetMode="External"/><Relationship Id="rId2" Type="http://schemas.openxmlformats.org/officeDocument/2006/relationships/image" Target="../media/image20.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jpe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ngu-van-6-1/1/22/97/" TargetMode="External"/><Relationship Id="rId2" Type="http://schemas.openxmlformats.org/officeDocument/2006/relationships/image" Target="../media/image25.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slides/_rels/slide2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4.jpg"/><Relationship Id="rId7" Type="http://schemas.openxmlformats.org/officeDocument/2006/relationships/image" Target="../media/image36.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35.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DDE19A8-D672-4408-81C4-869139498D82}"/>
              </a:ext>
            </a:extLst>
          </p:cNvPr>
          <p:cNvSpPr txBox="1"/>
          <p:nvPr/>
        </p:nvSpPr>
        <p:spPr>
          <a:xfrm>
            <a:off x="9510944" y="195308"/>
            <a:ext cx="2681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rPr>
              <a:t>Ngữ văn 6</a:t>
            </a:r>
            <a:endParaRPr kumimoji="0" lang="en-US" sz="3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
        <p:nvSpPr>
          <p:cNvPr id="5" name="Google Shape;54;p1">
            <a:extLst>
              <a:ext uri="{FF2B5EF4-FFF2-40B4-BE49-F238E27FC236}">
                <a16:creationId xmlns:a16="http://schemas.microsoft.com/office/drawing/2014/main" id="{2B7B8113-7616-4C94-84EE-276037928582}"/>
              </a:ext>
            </a:extLst>
          </p:cNvPr>
          <p:cNvSpPr txBox="1">
            <a:spLocks/>
          </p:cNvSpPr>
          <p:nvPr/>
        </p:nvSpPr>
        <p:spPr>
          <a:xfrm>
            <a:off x="1799462" y="1984915"/>
            <a:ext cx="8317554" cy="1045208"/>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prstClr val="black"/>
              </a:buClr>
              <a:buSzPts val="990"/>
              <a:buFont typeface="Calibri"/>
              <a:buNone/>
              <a:tabLst/>
              <a:defRPr/>
            </a:pPr>
            <a:r>
              <a:rPr kumimoji="0" lang="vi-VN" sz="4800" b="1" i="0" u="none" strike="noStrike" kern="1200" cap="none" spc="0" normalizeH="0" baseline="0" noProof="0">
                <a:ln>
                  <a:noFill/>
                </a:ln>
                <a:solidFill>
                  <a:srgbClr val="002060"/>
                </a:solidFill>
                <a:effectLst/>
                <a:uLnTx/>
                <a:uFillTx/>
                <a:latin typeface="UTM Avo" panose="02040603050506020204" pitchFamily="18" charset="0"/>
                <a:cs typeface="Calibri"/>
                <a:sym typeface="Calibri"/>
              </a:rPr>
              <a:t>Bài 5</a:t>
            </a:r>
            <a:endParaRPr kumimoji="0" lang="en-US" sz="4800" b="1" i="0" u="none" strike="noStrike" kern="1200" cap="none" spc="0" normalizeH="0" baseline="0" noProof="0">
              <a:ln>
                <a:noFill/>
              </a:ln>
              <a:solidFill>
                <a:srgbClr val="002060"/>
              </a:solidFill>
              <a:effectLst/>
              <a:uLnTx/>
              <a:uFillTx/>
              <a:latin typeface="UTM Avo" panose="02040603050506020204" pitchFamily="18" charset="0"/>
              <a:cs typeface="Calibri"/>
              <a:sym typeface="Calibri"/>
            </a:endParaRPr>
          </a:p>
        </p:txBody>
      </p:sp>
      <p:sp>
        <p:nvSpPr>
          <p:cNvPr id="6" name="Google Shape;54;p1">
            <a:extLst>
              <a:ext uri="{FF2B5EF4-FFF2-40B4-BE49-F238E27FC236}">
                <a16:creationId xmlns:a16="http://schemas.microsoft.com/office/drawing/2014/main" id="{DC3627D1-3883-449F-BA96-6005A235DABA}"/>
              </a:ext>
            </a:extLst>
          </p:cNvPr>
          <p:cNvSpPr txBox="1">
            <a:spLocks/>
          </p:cNvSpPr>
          <p:nvPr/>
        </p:nvSpPr>
        <p:spPr>
          <a:xfrm>
            <a:off x="1225454" y="3030123"/>
            <a:ext cx="9741091" cy="2134007"/>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algn="ctr">
              <a:lnSpc>
                <a:spcPct val="150000"/>
              </a:lnSpc>
              <a:buClr>
                <a:prstClr val="black"/>
              </a:buClr>
              <a:buSzPts val="990"/>
              <a:defRPr/>
            </a:pPr>
            <a:r>
              <a:rPr lang="vi-VN" sz="4800" b="1">
                <a:solidFill>
                  <a:srgbClr val="002060"/>
                </a:solidFill>
                <a:latin typeface="UTM Avo" panose="02040603050506020204" pitchFamily="18" charset="0"/>
                <a:cs typeface="Arial" panose="020B0604020202020204" pitchFamily="34" charset="0"/>
              </a:rPr>
              <a:t>Thực hành đọc hiểu </a:t>
            </a:r>
          </a:p>
          <a:p>
            <a:pPr lvl="0" algn="ctr">
              <a:lnSpc>
                <a:spcPct val="150000"/>
              </a:lnSpc>
              <a:buClr>
                <a:prstClr val="black"/>
              </a:buClr>
              <a:buSzPts val="990"/>
              <a:defRPr/>
            </a:pPr>
            <a:r>
              <a:rPr lang="vi-VN" sz="4800" b="1">
                <a:solidFill>
                  <a:srgbClr val="FF0000"/>
                </a:solidFill>
                <a:latin typeface="UTM Avo" panose="02040603050506020204" pitchFamily="18" charset="0"/>
                <a:cs typeface="Arial" panose="020B0604020202020204" pitchFamily="34" charset="0"/>
              </a:rPr>
              <a:t>Giờ Trái Đất</a:t>
            </a:r>
            <a:endParaRPr kumimoji="0" lang="en-US" sz="4800" b="1" i="0" u="none" strike="noStrike" kern="120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
        <p:nvSpPr>
          <p:cNvPr id="2" name="TextBox 1">
            <a:extLst>
              <a:ext uri="{FF2B5EF4-FFF2-40B4-BE49-F238E27FC236}">
                <a16:creationId xmlns:a16="http://schemas.microsoft.com/office/drawing/2014/main" id="{FDBACD03-F586-95B2-F555-D45B329DF299}"/>
              </a:ext>
            </a:extLst>
          </p:cNvPr>
          <p:cNvSpPr txBox="1"/>
          <p:nvPr/>
        </p:nvSpPr>
        <p:spPr>
          <a:xfrm>
            <a:off x="11040120" y="884992"/>
            <a:ext cx="990977" cy="830997"/>
          </a:xfrm>
          <a:prstGeom prst="rect">
            <a:avLst/>
          </a:prstGeom>
          <a:noFill/>
        </p:spPr>
        <p:txBody>
          <a:bodyPr wrap="none" rtlCol="0">
            <a:spAutoFit/>
          </a:bodyPr>
          <a:lstStyle/>
          <a:p>
            <a:r>
              <a:rPr kumimoji="0" lang="en-US" sz="2400" b="0" i="0" u="none" strike="noStrike" kern="0" cap="none" spc="0" normalizeH="0" baseline="0" noProof="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 1</a:t>
            </a:r>
          </a:p>
          <a:p>
            <a:endParaRPr lang="en-US" sz="2400"/>
          </a:p>
        </p:txBody>
      </p:sp>
    </p:spTree>
    <p:extLst>
      <p:ext uri="{BB962C8B-B14F-4D97-AF65-F5344CB8AC3E}">
        <p14:creationId xmlns:p14="http://schemas.microsoft.com/office/powerpoint/2010/main" val="322620589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F63651E-3744-41C2-A809-FE831F944085}"/>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97622102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E876E474-CF8D-437B-A981-2B3B44BD5DA5}"/>
              </a:ext>
            </a:extLst>
          </p:cNvPr>
          <p:cNvSpPr/>
          <p:nvPr/>
        </p:nvSpPr>
        <p:spPr>
          <a:xfrm>
            <a:off x="538480" y="2849880"/>
            <a:ext cx="5557520" cy="1158240"/>
          </a:xfrm>
          <a:prstGeom prst="roundRect">
            <a:avLst/>
          </a:prstGeom>
          <a:solidFill>
            <a:schemeClr val="accent2">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vert="horz" lIns="60960" tIns="30480" rIns="60960" bIns="30480" rtlCol="0">
            <a:normAutofit fontScale="92500"/>
          </a:bodyPr>
          <a:lstStyle/>
          <a:p>
            <a:pPr marL="228611" algn="ctr">
              <a:lnSpc>
                <a:spcPct val="150000"/>
              </a:lnSpc>
              <a:spcAft>
                <a:spcPts val="400"/>
              </a:spcAft>
            </a:pPr>
            <a:r>
              <a:rPr lang="en-US" sz="2133" kern="100" dirty="0" err="1">
                <a:solidFill>
                  <a:schemeClr val="tx1"/>
                </a:solidFill>
                <a:latin typeface="UTM Avo" panose="02040603050506020204" pitchFamily="18" charset="0"/>
                <a:ea typeface="SimSun" panose="02010600030101010101" pitchFamily="2" charset="-122"/>
                <a:cs typeface="Arial" panose="020B0604020202020204" pitchFamily="34" charset="0"/>
              </a:rPr>
              <a:t>Hãy</a:t>
            </a:r>
            <a:r>
              <a:rPr lang="en-US" sz="2133" kern="100" dirty="0">
                <a:solidFill>
                  <a:schemeClr val="tx1"/>
                </a:solidFill>
                <a:latin typeface="UTM Avo" panose="02040603050506020204" pitchFamily="18" charset="0"/>
                <a:ea typeface="SimSun" panose="02010600030101010101" pitchFamily="2" charset="-122"/>
                <a:cs typeface="Arial" panose="020B0604020202020204" pitchFamily="34" charset="0"/>
              </a:rPr>
              <a:t> </a:t>
            </a:r>
            <a:r>
              <a:rPr lang="en-US" sz="2133" kern="100" dirty="0" err="1">
                <a:solidFill>
                  <a:schemeClr val="tx1"/>
                </a:solidFill>
                <a:latin typeface="UTM Avo" panose="02040603050506020204" pitchFamily="18" charset="0"/>
                <a:ea typeface="SimSun" panose="02010600030101010101" pitchFamily="2" charset="-122"/>
                <a:cs typeface="Arial" panose="020B0604020202020204" pitchFamily="34" charset="0"/>
              </a:rPr>
              <a:t>quan</a:t>
            </a:r>
            <a:r>
              <a:rPr lang="en-US" sz="2133" kern="100" dirty="0">
                <a:solidFill>
                  <a:schemeClr val="tx1"/>
                </a:solidFill>
                <a:latin typeface="UTM Avo" panose="02040603050506020204" pitchFamily="18" charset="0"/>
                <a:ea typeface="SimSun" panose="02010600030101010101" pitchFamily="2" charset="-122"/>
                <a:cs typeface="Arial" panose="020B0604020202020204" pitchFamily="34" charset="0"/>
              </a:rPr>
              <a:t> </a:t>
            </a:r>
            <a:r>
              <a:rPr lang="en-US" sz="2133" kern="100" dirty="0" err="1">
                <a:solidFill>
                  <a:schemeClr val="tx1"/>
                </a:solidFill>
                <a:latin typeface="UTM Avo" panose="02040603050506020204" pitchFamily="18" charset="0"/>
                <a:ea typeface="SimSun" panose="02010600030101010101" pitchFamily="2" charset="-122"/>
                <a:cs typeface="Arial" panose="020B0604020202020204" pitchFamily="34" charset="0"/>
              </a:rPr>
              <a:t>sát</a:t>
            </a:r>
            <a:r>
              <a:rPr lang="en-US" sz="2133" kern="100" dirty="0">
                <a:solidFill>
                  <a:schemeClr val="tx1"/>
                </a:solidFill>
                <a:latin typeface="UTM Avo" panose="02040603050506020204" pitchFamily="18" charset="0"/>
                <a:ea typeface="SimSun" panose="02010600030101010101" pitchFamily="2" charset="-122"/>
                <a:cs typeface="Arial" panose="020B0604020202020204" pitchFamily="34" charset="0"/>
              </a:rPr>
              <a:t> </a:t>
            </a:r>
            <a:r>
              <a:rPr lang="en-US" sz="2133" kern="100" dirty="0" err="1">
                <a:solidFill>
                  <a:schemeClr val="tx1"/>
                </a:solidFill>
                <a:latin typeface="UTM Avo" panose="02040603050506020204" pitchFamily="18" charset="0"/>
                <a:ea typeface="SimSun" panose="02010600030101010101" pitchFamily="2" charset="-122"/>
                <a:cs typeface="Arial" panose="020B0604020202020204" pitchFamily="34" charset="0"/>
              </a:rPr>
              <a:t>hình</a:t>
            </a:r>
            <a:r>
              <a:rPr lang="en-US" sz="2133" kern="100" dirty="0">
                <a:solidFill>
                  <a:schemeClr val="tx1"/>
                </a:solidFill>
                <a:latin typeface="UTM Avo" panose="02040603050506020204" pitchFamily="18" charset="0"/>
                <a:ea typeface="SimSun" panose="02010600030101010101" pitchFamily="2" charset="-122"/>
                <a:cs typeface="Arial" panose="020B0604020202020204" pitchFamily="34" charset="0"/>
              </a:rPr>
              <a:t> </a:t>
            </a:r>
            <a:r>
              <a:rPr lang="en-US" sz="2133" kern="100" dirty="0" err="1">
                <a:solidFill>
                  <a:schemeClr val="tx1"/>
                </a:solidFill>
                <a:latin typeface="UTM Avo" panose="02040603050506020204" pitchFamily="18" charset="0"/>
                <a:ea typeface="SimSun" panose="02010600030101010101" pitchFamily="2" charset="-122"/>
                <a:cs typeface="Arial" panose="020B0604020202020204" pitchFamily="34" charset="0"/>
              </a:rPr>
              <a:t>ảnh</a:t>
            </a:r>
            <a:r>
              <a:rPr lang="en-US" sz="2133" kern="100" dirty="0">
                <a:solidFill>
                  <a:schemeClr val="tx1"/>
                </a:solidFill>
                <a:latin typeface="UTM Avo" panose="02040603050506020204" pitchFamily="18" charset="0"/>
                <a:ea typeface="SimSun" panose="02010600030101010101" pitchFamily="2" charset="-122"/>
                <a:cs typeface="Arial" panose="020B0604020202020204" pitchFamily="34" charset="0"/>
              </a:rPr>
              <a:t> </a:t>
            </a:r>
            <a:r>
              <a:rPr lang="en-US" sz="2133" kern="100" dirty="0" err="1">
                <a:solidFill>
                  <a:schemeClr val="tx1"/>
                </a:solidFill>
                <a:latin typeface="UTM Avo" panose="02040603050506020204" pitchFamily="18" charset="0"/>
                <a:ea typeface="SimSun" panose="02010600030101010101" pitchFamily="2" charset="-122"/>
                <a:cs typeface="Arial" panose="020B0604020202020204" pitchFamily="34" charset="0"/>
              </a:rPr>
              <a:t>sau</a:t>
            </a:r>
            <a:r>
              <a:rPr lang="en-US" sz="2133" kern="100" dirty="0">
                <a:solidFill>
                  <a:schemeClr val="tx1"/>
                </a:solidFill>
                <a:latin typeface="UTM Avo" panose="02040603050506020204" pitchFamily="18" charset="0"/>
                <a:ea typeface="SimSun" panose="02010600030101010101" pitchFamily="2" charset="-122"/>
                <a:cs typeface="Arial" panose="020B0604020202020204" pitchFamily="34" charset="0"/>
              </a:rPr>
              <a:t>, </a:t>
            </a:r>
            <a:r>
              <a:rPr lang="en-US" sz="2133" kern="100" dirty="0" err="1">
                <a:solidFill>
                  <a:schemeClr val="tx1"/>
                </a:solidFill>
                <a:latin typeface="UTM Avo" panose="02040603050506020204" pitchFamily="18" charset="0"/>
                <a:ea typeface="SimSun" panose="02010600030101010101" pitchFamily="2" charset="-122"/>
                <a:cs typeface="Arial" panose="020B0604020202020204" pitchFamily="34" charset="0"/>
              </a:rPr>
              <a:t>em</a:t>
            </a:r>
            <a:r>
              <a:rPr lang="en-US" sz="2133" kern="100" dirty="0">
                <a:solidFill>
                  <a:schemeClr val="tx1"/>
                </a:solidFill>
                <a:latin typeface="UTM Avo" panose="02040603050506020204" pitchFamily="18" charset="0"/>
                <a:ea typeface="SimSun" panose="02010600030101010101" pitchFamily="2" charset="-122"/>
                <a:cs typeface="Arial" panose="020B0604020202020204" pitchFamily="34" charset="0"/>
              </a:rPr>
              <a:t> </a:t>
            </a:r>
            <a:r>
              <a:rPr lang="en-US" sz="2133" kern="100" dirty="0" err="1">
                <a:solidFill>
                  <a:schemeClr val="tx1"/>
                </a:solidFill>
                <a:latin typeface="UTM Avo" panose="02040603050506020204" pitchFamily="18" charset="0"/>
                <a:ea typeface="SimSun" panose="02010600030101010101" pitchFamily="2" charset="-122"/>
                <a:cs typeface="Arial" panose="020B0604020202020204" pitchFamily="34" charset="0"/>
              </a:rPr>
              <a:t>có</a:t>
            </a:r>
            <a:r>
              <a:rPr lang="en-US" sz="2133" kern="100" dirty="0">
                <a:solidFill>
                  <a:schemeClr val="tx1"/>
                </a:solidFill>
                <a:latin typeface="UTM Avo" panose="02040603050506020204" pitchFamily="18" charset="0"/>
                <a:ea typeface="SimSun" panose="02010600030101010101" pitchFamily="2" charset="-122"/>
                <a:cs typeface="Arial" panose="020B0604020202020204" pitchFamily="34" charset="0"/>
              </a:rPr>
              <a:t> </a:t>
            </a:r>
            <a:r>
              <a:rPr lang="en-US" sz="2133" kern="100" dirty="0" err="1">
                <a:solidFill>
                  <a:schemeClr val="tx1"/>
                </a:solidFill>
                <a:latin typeface="UTM Avo" panose="02040603050506020204" pitchFamily="18" charset="0"/>
                <a:ea typeface="SimSun" panose="02010600030101010101" pitchFamily="2" charset="-122"/>
                <a:cs typeface="Arial" panose="020B0604020202020204" pitchFamily="34" charset="0"/>
              </a:rPr>
              <a:t>biết</a:t>
            </a:r>
            <a:r>
              <a:rPr lang="en-US" sz="2133" kern="100" dirty="0">
                <a:solidFill>
                  <a:schemeClr val="tx1"/>
                </a:solidFill>
                <a:latin typeface="UTM Avo" panose="02040603050506020204" pitchFamily="18" charset="0"/>
                <a:ea typeface="SimSun" panose="02010600030101010101" pitchFamily="2" charset="-122"/>
                <a:cs typeface="Arial" panose="020B0604020202020204" pitchFamily="34" charset="0"/>
              </a:rPr>
              <a:t> </a:t>
            </a:r>
            <a:r>
              <a:rPr lang="en-US" sz="2133" kern="100" dirty="0" err="1">
                <a:solidFill>
                  <a:schemeClr val="tx1"/>
                </a:solidFill>
                <a:latin typeface="UTM Avo" panose="02040603050506020204" pitchFamily="18" charset="0"/>
                <a:ea typeface="SimSun" panose="02010600030101010101" pitchFamily="2" charset="-122"/>
                <a:cs typeface="Arial" panose="020B0604020202020204" pitchFamily="34" charset="0"/>
              </a:rPr>
              <a:t>hình</a:t>
            </a:r>
            <a:r>
              <a:rPr lang="en-US" sz="2133" kern="100" dirty="0">
                <a:solidFill>
                  <a:schemeClr val="tx1"/>
                </a:solidFill>
                <a:latin typeface="UTM Avo" panose="02040603050506020204" pitchFamily="18" charset="0"/>
                <a:ea typeface="SimSun" panose="02010600030101010101" pitchFamily="2" charset="-122"/>
                <a:cs typeface="Arial" panose="020B0604020202020204" pitchFamily="34" charset="0"/>
              </a:rPr>
              <a:t> </a:t>
            </a:r>
            <a:r>
              <a:rPr lang="en-US" sz="2133" kern="100" dirty="0" err="1">
                <a:solidFill>
                  <a:schemeClr val="tx1"/>
                </a:solidFill>
                <a:latin typeface="UTM Avo" panose="02040603050506020204" pitchFamily="18" charset="0"/>
                <a:ea typeface="SimSun" panose="02010600030101010101" pitchFamily="2" charset="-122"/>
                <a:cs typeface="Arial" panose="020B0604020202020204" pitchFamily="34" charset="0"/>
              </a:rPr>
              <a:t>ảnh</a:t>
            </a:r>
            <a:r>
              <a:rPr lang="en-US" sz="2133" kern="100" dirty="0">
                <a:solidFill>
                  <a:schemeClr val="tx1"/>
                </a:solidFill>
                <a:latin typeface="UTM Avo" panose="02040603050506020204" pitchFamily="18" charset="0"/>
                <a:ea typeface="SimSun" panose="02010600030101010101" pitchFamily="2" charset="-122"/>
                <a:cs typeface="Arial" panose="020B0604020202020204" pitchFamily="34" charset="0"/>
              </a:rPr>
              <a:t> </a:t>
            </a:r>
            <a:r>
              <a:rPr lang="en-US" sz="2133" kern="100" dirty="0" err="1">
                <a:solidFill>
                  <a:schemeClr val="tx1"/>
                </a:solidFill>
                <a:latin typeface="UTM Avo" panose="02040603050506020204" pitchFamily="18" charset="0"/>
                <a:ea typeface="SimSun" panose="02010600030101010101" pitchFamily="2" charset="-122"/>
                <a:cs typeface="Arial" panose="020B0604020202020204" pitchFamily="34" charset="0"/>
              </a:rPr>
              <a:t>này</a:t>
            </a:r>
            <a:r>
              <a:rPr lang="en-US" sz="2133" kern="100" dirty="0">
                <a:solidFill>
                  <a:schemeClr val="tx1"/>
                </a:solidFill>
                <a:latin typeface="UTM Avo" panose="02040603050506020204" pitchFamily="18" charset="0"/>
                <a:ea typeface="SimSun" panose="02010600030101010101" pitchFamily="2" charset="-122"/>
                <a:cs typeface="Arial" panose="020B0604020202020204" pitchFamily="34" charset="0"/>
              </a:rPr>
              <a:t> </a:t>
            </a:r>
            <a:r>
              <a:rPr lang="en-US" sz="2133" kern="100" dirty="0" err="1">
                <a:solidFill>
                  <a:schemeClr val="tx1"/>
                </a:solidFill>
                <a:latin typeface="UTM Avo" panose="02040603050506020204" pitchFamily="18" charset="0"/>
                <a:ea typeface="SimSun" panose="02010600030101010101" pitchFamily="2" charset="-122"/>
                <a:cs typeface="Arial" panose="020B0604020202020204" pitchFamily="34" charset="0"/>
              </a:rPr>
              <a:t>nói</a:t>
            </a:r>
            <a:r>
              <a:rPr lang="en-US" sz="2133" kern="100" dirty="0">
                <a:solidFill>
                  <a:schemeClr val="tx1"/>
                </a:solidFill>
                <a:latin typeface="UTM Avo" panose="02040603050506020204" pitchFamily="18" charset="0"/>
                <a:ea typeface="SimSun" panose="02010600030101010101" pitchFamily="2" charset="-122"/>
                <a:cs typeface="Arial" panose="020B0604020202020204" pitchFamily="34" charset="0"/>
              </a:rPr>
              <a:t> </a:t>
            </a:r>
            <a:r>
              <a:rPr lang="en-US" sz="2133" kern="100" dirty="0" err="1">
                <a:solidFill>
                  <a:schemeClr val="tx1"/>
                </a:solidFill>
                <a:latin typeface="UTM Avo" panose="02040603050506020204" pitchFamily="18" charset="0"/>
                <a:ea typeface="SimSun" panose="02010600030101010101" pitchFamily="2" charset="-122"/>
                <a:cs typeface="Arial" panose="020B0604020202020204" pitchFamily="34" charset="0"/>
              </a:rPr>
              <a:t>đến</a:t>
            </a:r>
            <a:r>
              <a:rPr lang="en-US" sz="2133" kern="100" dirty="0">
                <a:solidFill>
                  <a:schemeClr val="tx1"/>
                </a:solidFill>
                <a:latin typeface="UTM Avo" panose="02040603050506020204" pitchFamily="18" charset="0"/>
                <a:ea typeface="SimSun" panose="02010600030101010101" pitchFamily="2" charset="-122"/>
                <a:cs typeface="Arial" panose="020B0604020202020204" pitchFamily="34" charset="0"/>
              </a:rPr>
              <a:t> </a:t>
            </a:r>
            <a:r>
              <a:rPr lang="en-US" sz="2133" kern="100" dirty="0" err="1">
                <a:solidFill>
                  <a:schemeClr val="tx1"/>
                </a:solidFill>
                <a:latin typeface="UTM Avo" panose="02040603050506020204" pitchFamily="18" charset="0"/>
                <a:ea typeface="SimSun" panose="02010600030101010101" pitchFamily="2" charset="-122"/>
                <a:cs typeface="Arial" panose="020B0604020202020204" pitchFamily="34" charset="0"/>
              </a:rPr>
              <a:t>sự</a:t>
            </a:r>
            <a:r>
              <a:rPr lang="en-US" sz="2133" kern="100" dirty="0">
                <a:solidFill>
                  <a:schemeClr val="tx1"/>
                </a:solidFill>
                <a:latin typeface="UTM Avo" panose="02040603050506020204" pitchFamily="18" charset="0"/>
                <a:ea typeface="SimSun" panose="02010600030101010101" pitchFamily="2" charset="-122"/>
                <a:cs typeface="Arial" panose="020B0604020202020204" pitchFamily="34" charset="0"/>
              </a:rPr>
              <a:t> </a:t>
            </a:r>
            <a:r>
              <a:rPr lang="en-US" sz="2133" kern="100" dirty="0" err="1">
                <a:solidFill>
                  <a:schemeClr val="tx1"/>
                </a:solidFill>
                <a:latin typeface="UTM Avo" panose="02040603050506020204" pitchFamily="18" charset="0"/>
                <a:ea typeface="SimSun" panose="02010600030101010101" pitchFamily="2" charset="-122"/>
                <a:cs typeface="Arial" panose="020B0604020202020204" pitchFamily="34" charset="0"/>
              </a:rPr>
              <a:t>kiện</a:t>
            </a:r>
            <a:r>
              <a:rPr lang="en-US" sz="2133" kern="100" dirty="0">
                <a:solidFill>
                  <a:schemeClr val="tx1"/>
                </a:solidFill>
                <a:latin typeface="UTM Avo" panose="02040603050506020204" pitchFamily="18" charset="0"/>
                <a:ea typeface="SimSun" panose="02010600030101010101" pitchFamily="2" charset="-122"/>
                <a:cs typeface="Arial" panose="020B0604020202020204" pitchFamily="34" charset="0"/>
              </a:rPr>
              <a:t> </a:t>
            </a:r>
            <a:r>
              <a:rPr lang="en-US" sz="2133" kern="100" dirty="0" err="1">
                <a:solidFill>
                  <a:schemeClr val="tx1"/>
                </a:solidFill>
                <a:latin typeface="UTM Avo" panose="02040603050506020204" pitchFamily="18" charset="0"/>
                <a:ea typeface="SimSun" panose="02010600030101010101" pitchFamily="2" charset="-122"/>
                <a:cs typeface="Arial" panose="020B0604020202020204" pitchFamily="34" charset="0"/>
              </a:rPr>
              <a:t>gì</a:t>
            </a:r>
            <a:r>
              <a:rPr lang="en-US" sz="2133" kern="100" dirty="0">
                <a:solidFill>
                  <a:schemeClr val="tx1"/>
                </a:solidFill>
                <a:latin typeface="UTM Avo" panose="02040603050506020204" pitchFamily="18" charset="0"/>
                <a:ea typeface="SimSun" panose="02010600030101010101" pitchFamily="2" charset="-122"/>
                <a:cs typeface="Arial" panose="020B0604020202020204" pitchFamily="34" charset="0"/>
              </a:rPr>
              <a:t> </a:t>
            </a:r>
            <a:r>
              <a:rPr lang="en-US" sz="2133" kern="100" dirty="0" err="1">
                <a:solidFill>
                  <a:schemeClr val="tx1"/>
                </a:solidFill>
                <a:latin typeface="UTM Avo" panose="02040603050506020204" pitchFamily="18" charset="0"/>
                <a:ea typeface="SimSun" panose="02010600030101010101" pitchFamily="2" charset="-122"/>
                <a:cs typeface="Arial" panose="020B0604020202020204" pitchFamily="34" charset="0"/>
              </a:rPr>
              <a:t>không</a:t>
            </a:r>
            <a:r>
              <a:rPr lang="en-US" sz="2133" kern="100" dirty="0">
                <a:solidFill>
                  <a:schemeClr val="tx1"/>
                </a:solidFill>
                <a:latin typeface="UTM Avo" panose="02040603050506020204" pitchFamily="18" charset="0"/>
                <a:ea typeface="SimSun" panose="02010600030101010101" pitchFamily="2" charset="-122"/>
                <a:cs typeface="Arial" panose="020B0604020202020204" pitchFamily="34" charset="0"/>
              </a:rPr>
              <a:t>?</a:t>
            </a:r>
            <a:endParaRPr lang="en-US" sz="4000" dirty="0">
              <a:solidFill>
                <a:schemeClr val="tx1"/>
              </a:solidFill>
              <a:latin typeface="UTM Avo" panose="02040603050506020204" pitchFamily="18" charset="0"/>
              <a:cs typeface="Arial" panose="020B0604020202020204" pitchFamily="34" charset="0"/>
            </a:endParaRPr>
          </a:p>
        </p:txBody>
      </p:sp>
      <p:pic>
        <p:nvPicPr>
          <p:cNvPr id="7" name="Picture 2" descr="Chiến dịch Giờ Trái đất 2018: &amp;quot;Hôm nay tôi sống xanh hơn&amp;quot;">
            <a:extLst>
              <a:ext uri="{FF2B5EF4-FFF2-40B4-BE49-F238E27FC236}">
                <a16:creationId xmlns:a16="http://schemas.microsoft.com/office/drawing/2014/main" id="{064007CA-F62F-4816-8B31-540CAA879D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3681" y="1990459"/>
            <a:ext cx="5244234" cy="31465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22335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C1C6B36A-1E88-4C2A-9021-15EADBA435AB}"/>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78967193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9">
            <a:extLst>
              <a:ext uri="{FF2B5EF4-FFF2-40B4-BE49-F238E27FC236}">
                <a16:creationId xmlns:a16="http://schemas.microsoft.com/office/drawing/2014/main" id="{D106955A-D8C4-4A1A-9A67-7EBF9EC8AB76}"/>
              </a:ext>
            </a:extLst>
          </p:cNvPr>
          <p:cNvSpPr txBox="1"/>
          <p:nvPr/>
        </p:nvSpPr>
        <p:spPr>
          <a:xfrm>
            <a:off x="1092251" y="2779770"/>
            <a:ext cx="7206617" cy="527517"/>
          </a:xfrm>
          <a:prstGeom prst="rect">
            <a:avLst/>
          </a:prstGeom>
        </p:spPr>
        <p:txBody>
          <a:bodyPr wrap="square" lIns="0" tIns="0" rIns="0" bIns="0" rtlCol="0" anchor="t">
            <a:spAutoFit/>
          </a:bodyPr>
          <a:lstStyle/>
          <a:p>
            <a:pPr algn="ctr" defTabSz="609630">
              <a:lnSpc>
                <a:spcPts val="4125"/>
              </a:lnSpc>
              <a:defRPr/>
            </a:pPr>
            <a:r>
              <a:rPr lang="en-US" sz="4400" b="1" dirty="0">
                <a:latin typeface="UTM Avo" panose="02040603050506020204" pitchFamily="18" charset="0"/>
                <a:cs typeface="Arial" panose="020B0604020202020204" pitchFamily="34" charset="0"/>
              </a:rPr>
              <a:t>I. TÌM HIỂU CHUNG</a:t>
            </a:r>
          </a:p>
        </p:txBody>
      </p:sp>
      <p:pic>
        <p:nvPicPr>
          <p:cNvPr id="6" name="Picture 20">
            <a:extLst>
              <a:ext uri="{FF2B5EF4-FFF2-40B4-BE49-F238E27FC236}">
                <a16:creationId xmlns:a16="http://schemas.microsoft.com/office/drawing/2014/main" id="{281A2555-3E94-4D12-A4C2-88C89042522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280852" y="3043528"/>
            <a:ext cx="3472736" cy="3182289"/>
          </a:xfrm>
          <a:prstGeom prst="rect">
            <a:avLst/>
          </a:prstGeom>
        </p:spPr>
      </p:pic>
    </p:spTree>
    <p:extLst>
      <p:ext uri="{BB962C8B-B14F-4D97-AF65-F5344CB8AC3E}">
        <p14:creationId xmlns:p14="http://schemas.microsoft.com/office/powerpoint/2010/main" val="364915076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A40E8F-4A71-4E17-B7D7-2C7EDBAA9FB1}"/>
              </a:ext>
            </a:extLst>
          </p:cNvPr>
          <p:cNvSpPr txBox="1"/>
          <p:nvPr/>
        </p:nvSpPr>
        <p:spPr>
          <a:xfrm>
            <a:off x="685800" y="1846978"/>
            <a:ext cx="10363200" cy="492443"/>
          </a:xfrm>
          <a:prstGeom prst="rect">
            <a:avLst/>
          </a:prstGeom>
          <a:noFill/>
        </p:spPr>
        <p:txBody>
          <a:bodyPr wrap="square" rtlCol="0">
            <a:spAutoFit/>
          </a:bodyPr>
          <a:lstStyle/>
          <a:p>
            <a:pPr defTabSz="609630">
              <a:defRPr/>
            </a:pPr>
            <a:r>
              <a:rPr lang="en-US" sz="2600" b="1">
                <a:solidFill>
                  <a:prstClr val="black"/>
                </a:solidFill>
                <a:latin typeface="UTM Avo" panose="02040603050506020204" pitchFamily="18" charset="0"/>
                <a:cs typeface="Arial" panose="020B0604020202020204" pitchFamily="34" charset="0"/>
              </a:rPr>
              <a:t>1.  Xuất xứ</a:t>
            </a:r>
          </a:p>
        </p:txBody>
      </p:sp>
      <p:sp>
        <p:nvSpPr>
          <p:cNvPr id="18" name="Rectangle: Rounded Corners 17">
            <a:extLst>
              <a:ext uri="{FF2B5EF4-FFF2-40B4-BE49-F238E27FC236}">
                <a16:creationId xmlns:a16="http://schemas.microsoft.com/office/drawing/2014/main" id="{6AB60BD7-ABE7-42ED-A05E-D0A6252D8069}"/>
              </a:ext>
            </a:extLst>
          </p:cNvPr>
          <p:cNvSpPr/>
          <p:nvPr/>
        </p:nvSpPr>
        <p:spPr>
          <a:xfrm>
            <a:off x="1189121" y="2742524"/>
            <a:ext cx="6146800" cy="965265"/>
          </a:xfrm>
          <a:prstGeom prst="roundRect">
            <a:avLst/>
          </a:prstGeom>
          <a:solidFill>
            <a:schemeClr val="accent3">
              <a:lumMod val="20000"/>
              <a:lumOff val="80000"/>
            </a:schemeClr>
          </a:solidFill>
          <a:ln w="762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4815" indent="-304815" algn="just">
              <a:lnSpc>
                <a:spcPct val="150000"/>
              </a:lnSpc>
              <a:buFontTx/>
              <a:buChar char="-"/>
            </a:pPr>
            <a:r>
              <a:rPr lang="en-US" sz="3200">
                <a:solidFill>
                  <a:srgbClr val="000000"/>
                </a:solidFill>
                <a:latin typeface="UTM Avo" panose="02040603050506020204" pitchFamily="18" charset="0"/>
                <a:ea typeface="Times New Roman" panose="02020603050405020304" pitchFamily="18" charset="0"/>
                <a:cs typeface="Arial" panose="020B0604020202020204" pitchFamily="34" charset="0"/>
              </a:rPr>
              <a:t>Xuất xứ: Theo baodautu.vn</a:t>
            </a:r>
            <a:endParaRPr lang="en-US" sz="3200" dirty="0" err="1">
              <a:solidFill>
                <a:srgbClr val="000000"/>
              </a:solidFill>
              <a:latin typeface="UTM Avo" panose="02040603050506020204" pitchFamily="18" charset="0"/>
              <a:ea typeface="Times New Roman" panose="02020603050405020304" pitchFamily="18" charset="0"/>
              <a:cs typeface="Arial" panose="020B0604020202020204" pitchFamily="34" charset="0"/>
            </a:endParaRPr>
          </a:p>
        </p:txBody>
      </p:sp>
      <p:pic>
        <p:nvPicPr>
          <p:cNvPr id="1026" name="Picture 2" descr="Sticky note ">
            <a:extLst>
              <a:ext uri="{FF2B5EF4-FFF2-40B4-BE49-F238E27FC236}">
                <a16:creationId xmlns:a16="http://schemas.microsoft.com/office/drawing/2014/main" id="{FCC26E60-44D8-4409-8442-692EA5CA10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34300" y="2221889"/>
            <a:ext cx="2971800"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97409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par>
                                <p:cTn id="13" presetID="10" presetClass="entr" presetSubtype="0"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fade">
                                      <p:cBhvr>
                                        <p:cTn id="15"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A40E8F-4A71-4E17-B7D7-2C7EDBAA9FB1}"/>
              </a:ext>
            </a:extLst>
          </p:cNvPr>
          <p:cNvSpPr txBox="1"/>
          <p:nvPr/>
        </p:nvSpPr>
        <p:spPr>
          <a:xfrm>
            <a:off x="685800" y="1846978"/>
            <a:ext cx="10363200" cy="492443"/>
          </a:xfrm>
          <a:prstGeom prst="rect">
            <a:avLst/>
          </a:prstGeom>
          <a:noFill/>
        </p:spPr>
        <p:txBody>
          <a:bodyPr wrap="square" rtlCol="0">
            <a:spAutoFit/>
          </a:bodyPr>
          <a:lstStyle/>
          <a:p>
            <a:pPr defTabSz="609630">
              <a:defRPr/>
            </a:pPr>
            <a:r>
              <a:rPr lang="en-US" sz="2600" b="1">
                <a:solidFill>
                  <a:prstClr val="black"/>
                </a:solidFill>
                <a:latin typeface="UTM Avo" panose="02040603050506020204" pitchFamily="18" charset="0"/>
                <a:cs typeface="Arial" panose="020B0604020202020204" pitchFamily="34" charset="0"/>
              </a:rPr>
              <a:t>2. Đọc – chú thích</a:t>
            </a:r>
          </a:p>
        </p:txBody>
      </p:sp>
      <p:sp>
        <p:nvSpPr>
          <p:cNvPr id="4" name="TextBox 3">
            <a:extLst>
              <a:ext uri="{FF2B5EF4-FFF2-40B4-BE49-F238E27FC236}">
                <a16:creationId xmlns:a16="http://schemas.microsoft.com/office/drawing/2014/main" id="{BDCEEBB1-DD9A-40D8-8DC8-A3A28C159028}"/>
              </a:ext>
            </a:extLst>
          </p:cNvPr>
          <p:cNvSpPr txBox="1"/>
          <p:nvPr/>
        </p:nvSpPr>
        <p:spPr>
          <a:xfrm>
            <a:off x="648622" y="2248278"/>
            <a:ext cx="10210799" cy="575992"/>
          </a:xfrm>
          <a:prstGeom prst="rect">
            <a:avLst/>
          </a:prstGeom>
          <a:noFill/>
        </p:spPr>
        <p:txBody>
          <a:bodyPr wrap="square">
            <a:spAutoFit/>
          </a:bodyPr>
          <a:lstStyle/>
          <a:p>
            <a:pPr algn="just">
              <a:lnSpc>
                <a:spcPct val="150000"/>
              </a:lnSpc>
            </a:pPr>
            <a:r>
              <a:rPr lang="vi-VN"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2400" dirty="0">
                <a:latin typeface="UTM Avo" panose="02040603050506020204" pitchFamily="18" charset="0"/>
                <a:cs typeface="Arial" panose="020B0604020202020204" pitchFamily="34" charset="0"/>
              </a:rPr>
              <a:t>Văn </a:t>
            </a:r>
            <a:r>
              <a:rPr lang="en-US" sz="2400" dirty="0" err="1">
                <a:latin typeface="UTM Avo" panose="02040603050506020204" pitchFamily="18" charset="0"/>
                <a:cs typeface="Arial" panose="020B0604020202020204" pitchFamily="34" charset="0"/>
              </a:rPr>
              <a:t>bản</a:t>
            </a:r>
            <a:r>
              <a:rPr lang="en-US" sz="2400"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Giờ</a:t>
            </a:r>
            <a:r>
              <a:rPr lang="en-US" sz="2400" i="1" dirty="0">
                <a:latin typeface="UTM Avo" panose="02040603050506020204" pitchFamily="18" charset="0"/>
                <a:cs typeface="Arial" panose="020B0604020202020204" pitchFamily="34" charset="0"/>
              </a:rPr>
              <a:t> </a:t>
            </a:r>
            <a:r>
              <a:rPr lang="en-US" sz="2400" i="1" err="1">
                <a:latin typeface="UTM Avo" panose="02040603050506020204" pitchFamily="18" charset="0"/>
                <a:cs typeface="Arial" panose="020B0604020202020204" pitchFamily="34" charset="0"/>
              </a:rPr>
              <a:t>Trái</a:t>
            </a:r>
            <a:r>
              <a:rPr lang="en-US" sz="2400" i="1">
                <a:latin typeface="UTM Avo" panose="02040603050506020204" pitchFamily="18" charset="0"/>
                <a:cs typeface="Arial" panose="020B0604020202020204" pitchFamily="34" charset="0"/>
              </a:rPr>
              <a:t> Đất</a:t>
            </a:r>
            <a:r>
              <a:rPr lang="en-US" sz="2400">
                <a:latin typeface="UTM Avo" panose="02040603050506020204" pitchFamily="18" charset="0"/>
                <a:cs typeface="Arial" panose="020B0604020202020204" pitchFamily="34" charset="0"/>
              </a:rPr>
              <a:t> thuật </a:t>
            </a:r>
            <a:r>
              <a:rPr lang="en-US" sz="2400" dirty="0" err="1">
                <a:latin typeface="UTM Avo" panose="02040603050506020204" pitchFamily="18" charset="0"/>
                <a:cs typeface="Arial" panose="020B0604020202020204" pitchFamily="34" charset="0"/>
              </a:rPr>
              <a:t>lại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sự</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kiện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sự</a:t>
            </a:r>
            <a:r>
              <a:rPr lang="en-US" sz="2400" dirty="0">
                <a:latin typeface="UTM Avo" panose="02040603050506020204" pitchFamily="18" charset="0"/>
                <a:cs typeface="Arial" panose="020B0604020202020204" pitchFamily="34" charset="0"/>
              </a:rPr>
              <a:t> ra </a:t>
            </a:r>
            <a:r>
              <a:rPr lang="en-US" sz="2400" dirty="0" err="1">
                <a:latin typeface="UTM Avo" panose="02040603050506020204" pitchFamily="18" charset="0"/>
                <a:cs typeface="Arial" panose="020B0604020202020204" pitchFamily="34" charset="0"/>
              </a:rPr>
              <a:t>đời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của</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Giờ</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Trái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Đất</a:t>
            </a:r>
            <a:r>
              <a:rPr lang="en-US" sz="2400" dirty="0">
                <a:latin typeface="UTM Avo" panose="02040603050506020204" pitchFamily="18" charset="0"/>
                <a:cs typeface="Arial" panose="020B0604020202020204" pitchFamily="34" charset="0"/>
              </a:rPr>
              <a:t>.</a:t>
            </a:r>
            <a:endParaRPr lang="en-US" sz="2400" dirty="0">
              <a:latin typeface="UTM Avo" panose="02040603050506020204" pitchFamily="18" charset="0"/>
              <a:ea typeface="Times New Roman" panose="02020603050405020304" pitchFamily="18" charset="0"/>
              <a:cs typeface="Arial" panose="020B0604020202020204" pitchFamily="34" charset="0"/>
            </a:endParaRPr>
          </a:p>
        </p:txBody>
      </p:sp>
      <p:sp>
        <p:nvSpPr>
          <p:cNvPr id="5" name="TextBox 4">
            <a:extLst>
              <a:ext uri="{FF2B5EF4-FFF2-40B4-BE49-F238E27FC236}">
                <a16:creationId xmlns:a16="http://schemas.microsoft.com/office/drawing/2014/main" id="{59FAE718-AD42-45B7-8818-BF7044CB256D}"/>
              </a:ext>
            </a:extLst>
          </p:cNvPr>
          <p:cNvSpPr txBox="1"/>
          <p:nvPr/>
        </p:nvSpPr>
        <p:spPr>
          <a:xfrm>
            <a:off x="648622" y="2731088"/>
            <a:ext cx="9274926" cy="575992"/>
          </a:xfrm>
          <a:prstGeom prst="rect">
            <a:avLst/>
          </a:prstGeom>
          <a:noFill/>
        </p:spPr>
        <p:txBody>
          <a:bodyPr wrap="square">
            <a:spAutoFit/>
          </a:bodyPr>
          <a:lstStyle/>
          <a:p>
            <a:pPr algn="just">
              <a:lnSpc>
                <a:spcPct val="150000"/>
              </a:lnSpc>
            </a:pPr>
            <a:r>
              <a:rPr lang="vi-VN" sz="24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Bố</a:t>
            </a: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cục</a:t>
            </a:r>
            <a:r>
              <a:rPr lang="en-US"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a:t>
            </a:r>
            <a:endParaRPr lang="en-US" sz="2400" dirty="0">
              <a:latin typeface="UTM Avo" panose="02040603050506020204" pitchFamily="18" charset="0"/>
              <a:ea typeface="Times New Roman" panose="02020603050405020304" pitchFamily="18" charset="0"/>
              <a:cs typeface="Arial" panose="020B0604020202020204" pitchFamily="34" charset="0"/>
            </a:endParaRPr>
          </a:p>
        </p:txBody>
      </p:sp>
      <p:graphicFrame>
        <p:nvGraphicFramePr>
          <p:cNvPr id="6" name="Diagram 5">
            <a:extLst>
              <a:ext uri="{FF2B5EF4-FFF2-40B4-BE49-F238E27FC236}">
                <a16:creationId xmlns:a16="http://schemas.microsoft.com/office/drawing/2014/main" id="{1C33FA15-8F9C-4FA0-9BDE-B67E40763E24}"/>
              </a:ext>
            </a:extLst>
          </p:cNvPr>
          <p:cNvGraphicFramePr/>
          <p:nvPr>
            <p:extLst>
              <p:ext uri="{D42A27DB-BD31-4B8C-83A1-F6EECF244321}">
                <p14:modId xmlns:p14="http://schemas.microsoft.com/office/powerpoint/2010/main" val="1247847795"/>
              </p:ext>
            </p:extLst>
          </p:nvPr>
        </p:nvGraphicFramePr>
        <p:xfrm>
          <a:off x="1116558" y="2822231"/>
          <a:ext cx="10210800" cy="29464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928333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anim calcmode="lin" valueType="num">
                                      <p:cBhvr>
                                        <p:cTn id="13" dur="500" fill="hold"/>
                                        <p:tgtEl>
                                          <p:spTgt spid="4"/>
                                        </p:tgtEl>
                                        <p:attrNameLst>
                                          <p:attrName>ppt_x</p:attrName>
                                        </p:attrNameLst>
                                      </p:cBhvr>
                                      <p:tavLst>
                                        <p:tav tm="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anim calcmode="lin" valueType="num">
                                      <p:cBhvr>
                                        <p:cTn id="20" dur="500" fill="hold"/>
                                        <p:tgtEl>
                                          <p:spTgt spid="5"/>
                                        </p:tgtEl>
                                        <p:attrNameLst>
                                          <p:attrName>ppt_x</p:attrName>
                                        </p:attrNameLst>
                                      </p:cBhvr>
                                      <p:tavLst>
                                        <p:tav tm="0">
                                          <p:val>
                                            <p:strVal val="#ppt_x"/>
                                          </p:val>
                                        </p:tav>
                                        <p:tav tm="100000">
                                          <p:val>
                                            <p:strVal val="#ppt_x"/>
                                          </p:val>
                                        </p:tav>
                                      </p:tavLst>
                                    </p:anim>
                                    <p:anim calcmode="lin" valueType="num">
                                      <p:cBhvr>
                                        <p:cTn id="21"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anim calcmode="lin" valueType="num">
                                      <p:cBhvr>
                                        <p:cTn id="27" dur="500" fill="hold"/>
                                        <p:tgtEl>
                                          <p:spTgt spid="6"/>
                                        </p:tgtEl>
                                        <p:attrNameLst>
                                          <p:attrName>ppt_x</p:attrName>
                                        </p:attrNameLst>
                                      </p:cBhvr>
                                      <p:tavLst>
                                        <p:tav tm="0">
                                          <p:val>
                                            <p:strVal val="#ppt_x"/>
                                          </p:val>
                                        </p:tav>
                                        <p:tav tm="100000">
                                          <p:val>
                                            <p:strVal val="#ppt_x"/>
                                          </p:val>
                                        </p:tav>
                                      </p:tavLst>
                                    </p:anim>
                                    <p:anim calcmode="lin" valueType="num">
                                      <p:cBhvr>
                                        <p:cTn id="28"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6"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9">
            <a:extLst>
              <a:ext uri="{FF2B5EF4-FFF2-40B4-BE49-F238E27FC236}">
                <a16:creationId xmlns:a16="http://schemas.microsoft.com/office/drawing/2014/main" id="{D106955A-D8C4-4A1A-9A67-7EBF9EC8AB76}"/>
              </a:ext>
            </a:extLst>
          </p:cNvPr>
          <p:cNvSpPr txBox="1"/>
          <p:nvPr/>
        </p:nvSpPr>
        <p:spPr>
          <a:xfrm>
            <a:off x="1092251" y="2779770"/>
            <a:ext cx="7206617" cy="527517"/>
          </a:xfrm>
          <a:prstGeom prst="rect">
            <a:avLst/>
          </a:prstGeom>
        </p:spPr>
        <p:txBody>
          <a:bodyPr wrap="square" lIns="0" tIns="0" rIns="0" bIns="0" rtlCol="0" anchor="t">
            <a:spAutoFit/>
          </a:bodyPr>
          <a:lstStyle/>
          <a:p>
            <a:pPr algn="ctr" defTabSz="609630">
              <a:lnSpc>
                <a:spcPts val="4125"/>
              </a:lnSpc>
              <a:defRPr/>
            </a:pPr>
            <a:r>
              <a:rPr lang="en-US" sz="4400" b="1">
                <a:latin typeface="UTM Avo" panose="02040603050506020204" pitchFamily="18" charset="0"/>
                <a:cs typeface="Arial" panose="020B0604020202020204" pitchFamily="34" charset="0"/>
              </a:rPr>
              <a:t>II. ĐỌC HIỂU VĂN BẢN</a:t>
            </a:r>
            <a:endParaRPr lang="en-US" sz="4400" b="1" dirty="0">
              <a:latin typeface="UTM Avo" panose="02040603050506020204" pitchFamily="18" charset="0"/>
              <a:cs typeface="Arial" panose="020B0604020202020204" pitchFamily="34" charset="0"/>
            </a:endParaRPr>
          </a:p>
        </p:txBody>
      </p:sp>
      <p:pic>
        <p:nvPicPr>
          <p:cNvPr id="6" name="Picture 5">
            <a:hlinkClick r:id="rId3"/>
            <a:extLst>
              <a:ext uri="{FF2B5EF4-FFF2-40B4-BE49-F238E27FC236}">
                <a16:creationId xmlns:a16="http://schemas.microsoft.com/office/drawing/2014/main" id="{3E02A372-6B1D-4942-B9F7-C44586943B6F}"/>
              </a:ext>
            </a:extLst>
          </p:cNvPr>
          <p:cNvPicPr>
            <a:picLocks noChangeAspect="1"/>
          </p:cNvPicPr>
          <p:nvPr/>
        </p:nvPicPr>
        <p:blipFill>
          <a:blip r:embed="rId4"/>
          <a:stretch>
            <a:fillRect/>
          </a:stretch>
        </p:blipFill>
        <p:spPr>
          <a:xfrm>
            <a:off x="3829924" y="3307287"/>
            <a:ext cx="1879017" cy="2155146"/>
          </a:xfrm>
          <a:prstGeom prst="rect">
            <a:avLst/>
          </a:prstGeom>
        </p:spPr>
      </p:pic>
      <p:pic>
        <p:nvPicPr>
          <p:cNvPr id="5" name="Picture 20">
            <a:extLst>
              <a:ext uri="{FF2B5EF4-FFF2-40B4-BE49-F238E27FC236}">
                <a16:creationId xmlns:a16="http://schemas.microsoft.com/office/drawing/2014/main" id="{05522AB4-AF81-48B1-B22B-85C4D4B0023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414202" y="3043528"/>
            <a:ext cx="3472736" cy="3182289"/>
          </a:xfrm>
          <a:prstGeom prst="rect">
            <a:avLst/>
          </a:prstGeom>
        </p:spPr>
      </p:pic>
    </p:spTree>
    <p:extLst>
      <p:ext uri="{BB962C8B-B14F-4D97-AF65-F5344CB8AC3E}">
        <p14:creationId xmlns:p14="http://schemas.microsoft.com/office/powerpoint/2010/main" val="327874785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A40E8F-4A71-4E17-B7D7-2C7EDBAA9FB1}"/>
              </a:ext>
            </a:extLst>
          </p:cNvPr>
          <p:cNvSpPr txBox="1"/>
          <p:nvPr/>
        </p:nvSpPr>
        <p:spPr>
          <a:xfrm>
            <a:off x="685800" y="1846978"/>
            <a:ext cx="10363200" cy="461665"/>
          </a:xfrm>
          <a:prstGeom prst="rect">
            <a:avLst/>
          </a:prstGeom>
          <a:noFill/>
        </p:spPr>
        <p:txBody>
          <a:bodyPr wrap="square" rtlCol="0">
            <a:spAutoFit/>
          </a:bodyPr>
          <a:lstStyle/>
          <a:p>
            <a:pPr defTabSz="609630">
              <a:defRPr/>
            </a:pPr>
            <a:r>
              <a:rPr lang="en-US" sz="2400" b="1">
                <a:solidFill>
                  <a:prstClr val="black"/>
                </a:solidFill>
                <a:latin typeface="UTM Avo" panose="02040603050506020204" pitchFamily="18" charset="0"/>
                <a:cs typeface="Arial" panose="020B0604020202020204" pitchFamily="34" charset="0"/>
              </a:rPr>
              <a:t>1. Khởi phát của Giờ Trái Đất</a:t>
            </a:r>
          </a:p>
        </p:txBody>
      </p:sp>
      <p:sp>
        <p:nvSpPr>
          <p:cNvPr id="5" name="Thought Bubble: Cloud 4">
            <a:extLst>
              <a:ext uri="{FF2B5EF4-FFF2-40B4-BE49-F238E27FC236}">
                <a16:creationId xmlns:a16="http://schemas.microsoft.com/office/drawing/2014/main" id="{2E4BBBC0-ADCD-410F-B7A7-2D9E0BD018E8}"/>
              </a:ext>
            </a:extLst>
          </p:cNvPr>
          <p:cNvSpPr/>
          <p:nvPr/>
        </p:nvSpPr>
        <p:spPr>
          <a:xfrm>
            <a:off x="5358675" y="2169630"/>
            <a:ext cx="5161279" cy="2669070"/>
          </a:xfrm>
          <a:prstGeom prst="cloudCallout">
            <a:avLst>
              <a:gd name="adj1" fmla="val -45980"/>
              <a:gd name="adj2" fmla="val 50844"/>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nl-NL" sz="2133" i="1" dirty="0">
                <a:solidFill>
                  <a:schemeClr val="tx1"/>
                </a:solidFill>
                <a:latin typeface="UTM Avo" panose="02040603050506020204" pitchFamily="18" charset="0"/>
                <a:cs typeface="Arial" panose="020B0604020202020204" pitchFamily="34" charset="0"/>
              </a:rPr>
              <a:t>+ Chỉ ra nội dung chính của phần 1?</a:t>
            </a:r>
            <a:endParaRPr lang="en-US" sz="2133" dirty="0">
              <a:solidFill>
                <a:schemeClr val="tx1"/>
              </a:solidFill>
              <a:latin typeface="UTM Avo" panose="02040603050506020204" pitchFamily="18" charset="0"/>
              <a:cs typeface="Arial" panose="020B0604020202020204" pitchFamily="34" charset="0"/>
            </a:endParaRPr>
          </a:p>
          <a:p>
            <a:pPr>
              <a:lnSpc>
                <a:spcPct val="150000"/>
              </a:lnSpc>
            </a:pPr>
            <a:r>
              <a:rPr lang="nl-NL" sz="2133" i="1" dirty="0">
                <a:solidFill>
                  <a:schemeClr val="tx1"/>
                </a:solidFill>
                <a:latin typeface="UTM Avo" panose="02040603050506020204" pitchFamily="18" charset="0"/>
                <a:cs typeface="Arial" panose="020B0604020202020204" pitchFamily="34" charset="0"/>
              </a:rPr>
              <a:t>+ Cơ sở thực hiện của chiến dịch này là gì?</a:t>
            </a:r>
            <a:endParaRPr lang="en-US" sz="2133" dirty="0">
              <a:solidFill>
                <a:schemeClr val="tx1"/>
              </a:solidFill>
              <a:latin typeface="UTM Avo" panose="02040603050506020204" pitchFamily="18" charset="0"/>
              <a:cs typeface="Arial" panose="020B0604020202020204" pitchFamily="34" charset="0"/>
            </a:endParaRPr>
          </a:p>
        </p:txBody>
      </p:sp>
      <p:pic>
        <p:nvPicPr>
          <p:cNvPr id="2" name="Picture 1">
            <a:extLst>
              <a:ext uri="{FF2B5EF4-FFF2-40B4-BE49-F238E27FC236}">
                <a16:creationId xmlns:a16="http://schemas.microsoft.com/office/drawing/2014/main" id="{E21308C4-AC03-47F1-B4E7-FDBD13EB80F8}"/>
              </a:ext>
            </a:extLst>
          </p:cNvPr>
          <p:cNvPicPr>
            <a:picLocks noChangeAspect="1"/>
          </p:cNvPicPr>
          <p:nvPr/>
        </p:nvPicPr>
        <p:blipFill>
          <a:blip r:embed="rId3"/>
          <a:stretch>
            <a:fillRect/>
          </a:stretch>
        </p:blipFill>
        <p:spPr>
          <a:xfrm>
            <a:off x="1809750" y="3088169"/>
            <a:ext cx="3200400" cy="3200400"/>
          </a:xfrm>
          <a:prstGeom prst="rect">
            <a:avLst/>
          </a:prstGeom>
        </p:spPr>
      </p:pic>
    </p:spTree>
    <p:extLst>
      <p:ext uri="{BB962C8B-B14F-4D97-AF65-F5344CB8AC3E}">
        <p14:creationId xmlns:p14="http://schemas.microsoft.com/office/powerpoint/2010/main" val="3459884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A40E8F-4A71-4E17-B7D7-2C7EDBAA9FB1}"/>
              </a:ext>
            </a:extLst>
          </p:cNvPr>
          <p:cNvSpPr txBox="1"/>
          <p:nvPr/>
        </p:nvSpPr>
        <p:spPr>
          <a:xfrm>
            <a:off x="685800" y="1846978"/>
            <a:ext cx="10363200" cy="461665"/>
          </a:xfrm>
          <a:prstGeom prst="rect">
            <a:avLst/>
          </a:prstGeom>
          <a:noFill/>
        </p:spPr>
        <p:txBody>
          <a:bodyPr wrap="square" rtlCol="0">
            <a:spAutoFit/>
          </a:bodyPr>
          <a:lstStyle/>
          <a:p>
            <a:pPr defTabSz="609630">
              <a:defRPr/>
            </a:pPr>
            <a:r>
              <a:rPr lang="en-US" sz="2400" b="1">
                <a:solidFill>
                  <a:prstClr val="black"/>
                </a:solidFill>
                <a:latin typeface="UTM Avo" panose="02040603050506020204" pitchFamily="18" charset="0"/>
                <a:cs typeface="Arial" panose="020B0604020202020204" pitchFamily="34" charset="0"/>
              </a:rPr>
              <a:t>1. Khởi phát của Giờ Trái Đất</a:t>
            </a:r>
          </a:p>
        </p:txBody>
      </p:sp>
      <p:pic>
        <p:nvPicPr>
          <p:cNvPr id="2" name="Picture 1">
            <a:extLst>
              <a:ext uri="{FF2B5EF4-FFF2-40B4-BE49-F238E27FC236}">
                <a16:creationId xmlns:a16="http://schemas.microsoft.com/office/drawing/2014/main" id="{E21308C4-AC03-47F1-B4E7-FDBD13EB80F8}"/>
              </a:ext>
            </a:extLst>
          </p:cNvPr>
          <p:cNvPicPr>
            <a:picLocks noChangeAspect="1"/>
          </p:cNvPicPr>
          <p:nvPr/>
        </p:nvPicPr>
        <p:blipFill>
          <a:blip r:embed="rId3"/>
          <a:stretch>
            <a:fillRect/>
          </a:stretch>
        </p:blipFill>
        <p:spPr>
          <a:xfrm>
            <a:off x="914400" y="2949158"/>
            <a:ext cx="3200400" cy="3200400"/>
          </a:xfrm>
          <a:prstGeom prst="rect">
            <a:avLst/>
          </a:prstGeom>
        </p:spPr>
      </p:pic>
      <p:sp>
        <p:nvSpPr>
          <p:cNvPr id="6" name="TextBox 5">
            <a:extLst>
              <a:ext uri="{FF2B5EF4-FFF2-40B4-BE49-F238E27FC236}">
                <a16:creationId xmlns:a16="http://schemas.microsoft.com/office/drawing/2014/main" id="{FC2BE722-F436-4854-8B19-3DCB33779572}"/>
              </a:ext>
            </a:extLst>
          </p:cNvPr>
          <p:cNvSpPr txBox="1"/>
          <p:nvPr/>
        </p:nvSpPr>
        <p:spPr>
          <a:xfrm>
            <a:off x="4267201" y="2507333"/>
            <a:ext cx="6076950" cy="2335319"/>
          </a:xfrm>
          <a:prstGeom prst="rect">
            <a:avLst/>
          </a:prstGeom>
          <a:solidFill>
            <a:schemeClr val="accent6">
              <a:lumMod val="40000"/>
              <a:lumOff val="60000"/>
            </a:schemeClr>
          </a:solidFill>
          <a:ln>
            <a:solidFill>
              <a:schemeClr val="accent6">
                <a:lumMod val="50000"/>
              </a:schemeClr>
            </a:solidFill>
          </a:ln>
        </p:spPr>
        <p:txBody>
          <a:bodyPr wrap="square">
            <a:spAutoFit/>
          </a:bodyPr>
          <a:lstStyle/>
          <a:p>
            <a:pPr algn="just">
              <a:lnSpc>
                <a:spcPct val="150000"/>
              </a:lnSpc>
            </a:pPr>
            <a:r>
              <a:rPr lang="vi-VN" sz="2000" b="1">
                <a:solidFill>
                  <a:prstClr val="black"/>
                </a:solidFill>
                <a:latin typeface="UTM Avo" panose="02040603050506020204" pitchFamily="18" charset="0"/>
                <a:cs typeface="Arial" panose="020B0604020202020204" pitchFamily="34" charset="0"/>
              </a:rPr>
              <a:t>- 2004, Tổ chức Bảo tồn Thiên nhiên Quốc tế của Australia </a:t>
            </a:r>
            <a:r>
              <a:rPr lang="vi-VN" sz="2000">
                <a:solidFill>
                  <a:prstClr val="black"/>
                </a:solidFill>
                <a:latin typeface="UTM Avo" panose="02040603050506020204" pitchFamily="18" charset="0"/>
                <a:cs typeface="Arial" panose="020B0604020202020204" pitchFamily="34" charset="0"/>
              </a:rPr>
              <a:t>tìm kiếm phương pháp truyền thông mới để đưa ra vấn đề biến đổi khí hậu vào hoạt động tuyên truyền nên đã thảo luận với công ty quảng cáo Leo Burnett Sydney.</a:t>
            </a:r>
          </a:p>
        </p:txBody>
      </p:sp>
      <p:sp>
        <p:nvSpPr>
          <p:cNvPr id="7" name="TextBox 6">
            <a:extLst>
              <a:ext uri="{FF2B5EF4-FFF2-40B4-BE49-F238E27FC236}">
                <a16:creationId xmlns:a16="http://schemas.microsoft.com/office/drawing/2014/main" id="{89CB25E8-3062-4B14-923B-EA85E900E626}"/>
              </a:ext>
            </a:extLst>
          </p:cNvPr>
          <p:cNvSpPr txBox="1"/>
          <p:nvPr/>
        </p:nvSpPr>
        <p:spPr>
          <a:xfrm>
            <a:off x="4267201" y="5006558"/>
            <a:ext cx="6076950" cy="950325"/>
          </a:xfrm>
          <a:prstGeom prst="rect">
            <a:avLst/>
          </a:prstGeom>
          <a:solidFill>
            <a:schemeClr val="accent6">
              <a:lumMod val="40000"/>
              <a:lumOff val="60000"/>
            </a:schemeClr>
          </a:solidFill>
          <a:ln>
            <a:solidFill>
              <a:schemeClr val="accent6">
                <a:lumMod val="75000"/>
              </a:schemeClr>
            </a:solidFill>
          </a:ln>
        </p:spPr>
        <p:txBody>
          <a:bodyPr wrap="square">
            <a:spAutoFit/>
          </a:bodyPr>
          <a:lstStyle/>
          <a:p>
            <a:pPr>
              <a:lnSpc>
                <a:spcPct val="150000"/>
              </a:lnSpc>
            </a:pPr>
            <a:r>
              <a:rPr lang="vi-VN" sz="2000" b="1">
                <a:solidFill>
                  <a:prstClr val="black"/>
                </a:solidFill>
                <a:latin typeface="UTM Avo" panose="02040603050506020204" pitchFamily="18" charset="0"/>
                <a:cs typeface="Arial" panose="020B0604020202020204" pitchFamily="34" charset="0"/>
              </a:rPr>
              <a:t>Cơ sở: </a:t>
            </a:r>
            <a:r>
              <a:rPr lang="vi-VN" sz="2000">
                <a:solidFill>
                  <a:prstClr val="black"/>
                </a:solidFill>
                <a:latin typeface="UTM Avo" panose="02040603050506020204" pitchFamily="18" charset="0"/>
                <a:cs typeface="Arial" panose="020B0604020202020204" pitchFamily="34" charset="0"/>
              </a:rPr>
              <a:t>Chiến dịch dựa trên hi vọng mỗi cá nhân có trách nhiệm với tương lai của Trái Đất.</a:t>
            </a:r>
          </a:p>
        </p:txBody>
      </p:sp>
    </p:spTree>
    <p:extLst>
      <p:ext uri="{BB962C8B-B14F-4D97-AF65-F5344CB8AC3E}">
        <p14:creationId xmlns:p14="http://schemas.microsoft.com/office/powerpoint/2010/main" val="38486624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A40E8F-4A71-4E17-B7D7-2C7EDBAA9FB1}"/>
              </a:ext>
            </a:extLst>
          </p:cNvPr>
          <p:cNvSpPr txBox="1"/>
          <p:nvPr/>
        </p:nvSpPr>
        <p:spPr>
          <a:xfrm>
            <a:off x="685800" y="1846978"/>
            <a:ext cx="10363200" cy="461665"/>
          </a:xfrm>
          <a:prstGeom prst="rect">
            <a:avLst/>
          </a:prstGeom>
          <a:noFill/>
        </p:spPr>
        <p:txBody>
          <a:bodyPr wrap="square" rtlCol="0">
            <a:spAutoFit/>
          </a:bodyPr>
          <a:lstStyle/>
          <a:p>
            <a:pPr defTabSz="609630">
              <a:defRPr/>
            </a:pPr>
            <a:r>
              <a:rPr lang="en-US" sz="2400" b="1">
                <a:solidFill>
                  <a:prstClr val="black"/>
                </a:solidFill>
                <a:latin typeface="UTM Avo" panose="02040603050506020204" pitchFamily="18" charset="0"/>
                <a:cs typeface="Arial" panose="020B0604020202020204" pitchFamily="34" charset="0"/>
              </a:rPr>
              <a:t>2.  Sự ra đời và phát triển của Giờ Trái Đất</a:t>
            </a:r>
          </a:p>
        </p:txBody>
      </p:sp>
      <p:sp>
        <p:nvSpPr>
          <p:cNvPr id="8" name="TextBox 7">
            <a:extLst>
              <a:ext uri="{FF2B5EF4-FFF2-40B4-BE49-F238E27FC236}">
                <a16:creationId xmlns:a16="http://schemas.microsoft.com/office/drawing/2014/main" id="{6E0EFB9C-54BD-40A7-BEFC-BBB8D35BDBE9}"/>
              </a:ext>
            </a:extLst>
          </p:cNvPr>
          <p:cNvSpPr txBox="1"/>
          <p:nvPr/>
        </p:nvSpPr>
        <p:spPr>
          <a:xfrm>
            <a:off x="2518410" y="2466229"/>
            <a:ext cx="6697980" cy="584775"/>
          </a:xfrm>
          <a:prstGeom prst="rect">
            <a:avLst/>
          </a:prstGeom>
          <a:noFill/>
        </p:spPr>
        <p:txBody>
          <a:bodyPr wrap="square" rtlCol="0">
            <a:spAutoFit/>
          </a:bodyPr>
          <a:lstStyle>
            <a:defPPr>
              <a:defRPr lang="en-US"/>
            </a:defPPr>
            <a:lvl1pPr defTabSz="609630">
              <a:defRPr sz="2400" b="1">
                <a:solidFill>
                  <a:prstClr val="black"/>
                </a:solidFill>
                <a:latin typeface="UTM Avo" panose="02040603050506020204" pitchFamily="18" charset="0"/>
                <a:cs typeface="Arial" panose="020B0604020202020204" pitchFamily="34" charset="0"/>
              </a:defRPr>
            </a:lvl1pPr>
          </a:lstStyle>
          <a:p>
            <a:pPr algn="ctr"/>
            <a:r>
              <a:rPr lang="en-US" sz="3200" dirty="0">
                <a:solidFill>
                  <a:schemeClr val="accent2"/>
                </a:solidFill>
              </a:rPr>
              <a:t>HOẠT ĐỘNG THẢO LUẬN</a:t>
            </a:r>
          </a:p>
        </p:txBody>
      </p:sp>
      <p:sp>
        <p:nvSpPr>
          <p:cNvPr id="9" name="Content Placeholder 2">
            <a:extLst>
              <a:ext uri="{FF2B5EF4-FFF2-40B4-BE49-F238E27FC236}">
                <a16:creationId xmlns:a16="http://schemas.microsoft.com/office/drawing/2014/main" id="{319F09D8-C190-42B5-B4C8-C9F928C6B7ED}"/>
              </a:ext>
            </a:extLst>
          </p:cNvPr>
          <p:cNvSpPr txBox="1">
            <a:spLocks/>
          </p:cNvSpPr>
          <p:nvPr/>
        </p:nvSpPr>
        <p:spPr>
          <a:xfrm>
            <a:off x="685800" y="3107462"/>
            <a:ext cx="10901680" cy="2588487"/>
          </a:xfrm>
          <a:prstGeom prst="rect">
            <a:avLst/>
          </a:prstGeom>
          <a:solidFill>
            <a:schemeClr val="accent2">
              <a:lumMod val="20000"/>
              <a:lumOff val="80000"/>
            </a:schemeClr>
          </a:solidFill>
          <a:ln>
            <a:solidFill>
              <a:schemeClr val="tx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buFont typeface="Wingdings" panose="05000000000000000000" pitchFamily="2" charset="2"/>
              <a:buChar char="v"/>
            </a:pPr>
            <a:r>
              <a:rPr lang="en-US" sz="2400" dirty="0">
                <a:latin typeface="UTM Avo" panose="02040603050506020204" pitchFamily="18" charset="0"/>
                <a:ea typeface="#9Slide03 Roboto Medium" panose="02000000000000000000" pitchFamily="2" charset="0"/>
                <a:cs typeface="Arial" panose="020B0604020202020204" pitchFamily="34" charset="0"/>
              </a:rPr>
              <a:t> </a:t>
            </a:r>
            <a:r>
              <a:rPr lang="en-US" sz="2400" dirty="0" err="1">
                <a:latin typeface="UTM Avo" panose="02040603050506020204" pitchFamily="18" charset="0"/>
                <a:ea typeface="#9Slide03 Roboto Medium" panose="02000000000000000000" pitchFamily="2" charset="0"/>
                <a:cs typeface="Arial" panose="020B0604020202020204" pitchFamily="34" charset="0"/>
              </a:rPr>
              <a:t>Trao</a:t>
            </a:r>
            <a:r>
              <a:rPr lang="en-US" sz="2400" dirty="0">
                <a:latin typeface="UTM Avo" panose="02040603050506020204" pitchFamily="18" charset="0"/>
                <a:ea typeface="#9Slide03 Roboto Medium" panose="02000000000000000000" pitchFamily="2" charset="0"/>
                <a:cs typeface="Arial" panose="020B0604020202020204" pitchFamily="34" charset="0"/>
              </a:rPr>
              <a:t> </a:t>
            </a:r>
            <a:r>
              <a:rPr lang="en-US" sz="2400" dirty="0" err="1">
                <a:latin typeface="UTM Avo" panose="02040603050506020204" pitchFamily="18" charset="0"/>
                <a:ea typeface="#9Slide03 Roboto Medium" panose="02000000000000000000" pitchFamily="2" charset="0"/>
                <a:cs typeface="Arial" panose="020B0604020202020204" pitchFamily="34" charset="0"/>
              </a:rPr>
              <a:t>đổi</a:t>
            </a:r>
            <a:r>
              <a:rPr lang="en-US" sz="2400" dirty="0">
                <a:latin typeface="UTM Avo" panose="02040603050506020204" pitchFamily="18" charset="0"/>
                <a:ea typeface="#9Slide03 Roboto Medium" panose="02000000000000000000" pitchFamily="2" charset="0"/>
                <a:cs typeface="Arial" panose="020B0604020202020204" pitchFamily="34" charset="0"/>
              </a:rPr>
              <a:t>: </a:t>
            </a:r>
            <a:r>
              <a:rPr lang="en-US" sz="2400" b="1" err="1">
                <a:latin typeface="UTM Avo" panose="02040603050506020204" pitchFamily="18" charset="0"/>
                <a:ea typeface="#9Slide03 Roboto Medium" panose="02000000000000000000" pitchFamily="2" charset="0"/>
                <a:cs typeface="Arial" panose="020B0604020202020204" pitchFamily="34" charset="0"/>
              </a:rPr>
              <a:t>cặp</a:t>
            </a:r>
            <a:r>
              <a:rPr lang="en-US" sz="2400" b="1">
                <a:latin typeface="UTM Avo" panose="02040603050506020204" pitchFamily="18" charset="0"/>
                <a:ea typeface="#9Slide03 Roboto Medium" panose="02000000000000000000" pitchFamily="2" charset="0"/>
                <a:cs typeface="Arial" panose="020B0604020202020204" pitchFamily="34" charset="0"/>
              </a:rPr>
              <a:t> đôi</a:t>
            </a:r>
            <a:r>
              <a:rPr lang="vi-VN" sz="2400" b="1">
                <a:latin typeface="UTM Avo" panose="02040603050506020204" pitchFamily="18" charset="0"/>
                <a:ea typeface="#9Slide03 Roboto Medium" panose="02000000000000000000" pitchFamily="2" charset="0"/>
                <a:cs typeface="Arial" panose="020B0604020202020204" pitchFamily="34" charset="0"/>
              </a:rPr>
              <a:t>.</a:t>
            </a:r>
            <a:endParaRPr lang="en-US" sz="2400" b="1" dirty="0">
              <a:latin typeface="UTM Avo" panose="02040603050506020204" pitchFamily="18" charset="0"/>
              <a:ea typeface="#9Slide03 Roboto Medium" panose="02000000000000000000" pitchFamily="2" charset="0"/>
              <a:cs typeface="Arial" panose="020B0604020202020204" pitchFamily="34" charset="0"/>
            </a:endParaRPr>
          </a:p>
          <a:p>
            <a:pPr algn="just">
              <a:lnSpc>
                <a:spcPct val="150000"/>
              </a:lnSpc>
              <a:buFont typeface="Wingdings" panose="05000000000000000000" pitchFamily="2" charset="2"/>
              <a:buChar char="v"/>
            </a:pPr>
            <a:r>
              <a:rPr lang="en-US" sz="2400" dirty="0">
                <a:latin typeface="UTM Avo" panose="02040603050506020204" pitchFamily="18" charset="0"/>
                <a:ea typeface="#9Slide03 Roboto Medium" panose="02000000000000000000" pitchFamily="2" charset="0"/>
                <a:cs typeface="Arial" panose="020B0604020202020204" pitchFamily="34" charset="0"/>
              </a:rPr>
              <a:t> </a:t>
            </a:r>
            <a:r>
              <a:rPr lang="en-US" sz="2400" dirty="0" err="1">
                <a:latin typeface="UTM Avo" panose="02040603050506020204" pitchFamily="18" charset="0"/>
                <a:ea typeface="#9Slide03 Roboto Medium" panose="02000000000000000000" pitchFamily="2" charset="0"/>
                <a:cs typeface="Arial" panose="020B0604020202020204" pitchFamily="34" charset="0"/>
              </a:rPr>
              <a:t>Thảo</a:t>
            </a:r>
            <a:r>
              <a:rPr lang="en-US" sz="2400" dirty="0">
                <a:latin typeface="UTM Avo" panose="02040603050506020204" pitchFamily="18" charset="0"/>
                <a:ea typeface="#9Slide03 Roboto Medium" panose="02000000000000000000" pitchFamily="2" charset="0"/>
                <a:cs typeface="Arial" panose="020B0604020202020204" pitchFamily="34" charset="0"/>
              </a:rPr>
              <a:t> </a:t>
            </a:r>
            <a:r>
              <a:rPr lang="en-US" sz="2400" dirty="0" err="1">
                <a:latin typeface="UTM Avo" panose="02040603050506020204" pitchFamily="18" charset="0"/>
                <a:ea typeface="#9Slide03 Roboto Medium" panose="02000000000000000000" pitchFamily="2" charset="0"/>
                <a:cs typeface="Arial" panose="020B0604020202020204" pitchFamily="34" charset="0"/>
              </a:rPr>
              <a:t>luận</a:t>
            </a:r>
            <a:r>
              <a:rPr lang="en-US" sz="2400" dirty="0">
                <a:latin typeface="UTM Avo" panose="02040603050506020204" pitchFamily="18" charset="0"/>
                <a:ea typeface="#9Slide03 Roboto Medium" panose="02000000000000000000" pitchFamily="2" charset="0"/>
                <a:cs typeface="Arial" panose="020B0604020202020204" pitchFamily="34" charset="0"/>
              </a:rPr>
              <a:t> </a:t>
            </a:r>
            <a:r>
              <a:rPr lang="en-US" sz="2400" dirty="0" err="1">
                <a:latin typeface="UTM Avo" panose="02040603050506020204" pitchFamily="18" charset="0"/>
                <a:ea typeface="#9Slide03 Roboto Medium" panose="02000000000000000000" pitchFamily="2" charset="0"/>
                <a:cs typeface="Arial" panose="020B0604020202020204" pitchFamily="34" charset="0"/>
              </a:rPr>
              <a:t>và</a:t>
            </a:r>
            <a:r>
              <a:rPr lang="en-US" sz="2400" dirty="0">
                <a:latin typeface="UTM Avo" panose="02040603050506020204" pitchFamily="18" charset="0"/>
                <a:ea typeface="#9Slide03 Roboto Medium" panose="02000000000000000000" pitchFamily="2" charset="0"/>
                <a:cs typeface="Arial" panose="020B0604020202020204" pitchFamily="34" charset="0"/>
              </a:rPr>
              <a:t> </a:t>
            </a:r>
            <a:r>
              <a:rPr lang="en-US" sz="2400" dirty="0" err="1">
                <a:latin typeface="UTM Avo" panose="02040603050506020204" pitchFamily="18" charset="0"/>
                <a:ea typeface="#9Slide03 Roboto Medium" panose="02000000000000000000" pitchFamily="2" charset="0"/>
                <a:cs typeface="Arial" panose="020B0604020202020204" pitchFamily="34" charset="0"/>
              </a:rPr>
              <a:t>tìm</a:t>
            </a:r>
            <a:r>
              <a:rPr lang="en-US" sz="2400" dirty="0">
                <a:latin typeface="UTM Avo" panose="02040603050506020204" pitchFamily="18" charset="0"/>
                <a:ea typeface="#9Slide03 Roboto Medium" panose="02000000000000000000" pitchFamily="2" charset="0"/>
                <a:cs typeface="Arial" panose="020B0604020202020204" pitchFamily="34" charset="0"/>
              </a:rPr>
              <a:t> ra: </a:t>
            </a:r>
            <a:r>
              <a:rPr lang="en-US" sz="2400" dirty="0" err="1">
                <a:latin typeface="UTM Avo" panose="02040603050506020204" pitchFamily="18" charset="0"/>
                <a:cs typeface="Arial" panose="020B0604020202020204" pitchFamily="34" charset="0"/>
              </a:rPr>
              <a:t>Sự</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kiện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Giờ</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trái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đất</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đã</a:t>
            </a:r>
            <a:r>
              <a:rPr lang="en-US" sz="2400" dirty="0">
                <a:latin typeface="UTM Avo" panose="02040603050506020204" pitchFamily="18" charset="0"/>
                <a:cs typeface="Arial" panose="020B0604020202020204" pitchFamily="34" charset="0"/>
              </a:rPr>
              <a:t> ra </a:t>
            </a:r>
            <a:r>
              <a:rPr lang="en-US" sz="2400" dirty="0" err="1">
                <a:latin typeface="UTM Avo" panose="02040603050506020204" pitchFamily="18" charset="0"/>
                <a:cs typeface="Arial" panose="020B0604020202020204" pitchFamily="34" charset="0"/>
              </a:rPr>
              <a:t>đời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và</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phát</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triển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như</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thế</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nào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Tóm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tắt</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các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sự</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kiện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chính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Mục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đích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của</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chiến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dịch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là</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gì</a:t>
            </a:r>
            <a:r>
              <a:rPr lang="en-US" sz="2400" dirty="0">
                <a:latin typeface="UTM Avo" panose="02040603050506020204" pitchFamily="18" charset="0"/>
                <a:cs typeface="Arial" panose="020B0604020202020204" pitchFamily="34" charset="0"/>
              </a:rPr>
              <a:t>?</a:t>
            </a:r>
          </a:p>
          <a:p>
            <a:pPr algn="just">
              <a:lnSpc>
                <a:spcPct val="150000"/>
              </a:lnSpc>
              <a:buFont typeface="Wingdings" panose="05000000000000000000" pitchFamily="2" charset="2"/>
              <a:buChar char="v"/>
            </a:pPr>
            <a:r>
              <a:rPr lang="en-US" sz="2400" dirty="0">
                <a:latin typeface="UTM Avo" panose="02040603050506020204" pitchFamily="18" charset="0"/>
                <a:ea typeface="#9Slide03 Roboto Medium" panose="02000000000000000000" pitchFamily="2" charset="0"/>
                <a:cs typeface="Arial" panose="020B0604020202020204" pitchFamily="34" charset="0"/>
              </a:rPr>
              <a:t> </a:t>
            </a:r>
            <a:r>
              <a:rPr lang="en-US" sz="2400" dirty="0" err="1">
                <a:latin typeface="UTM Avo" panose="02040603050506020204" pitchFamily="18" charset="0"/>
                <a:ea typeface="#9Slide03 Roboto Medium" panose="02000000000000000000" pitchFamily="2" charset="0"/>
                <a:cs typeface="Arial" panose="020B0604020202020204" pitchFamily="34" charset="0"/>
              </a:rPr>
              <a:t>Thời</a:t>
            </a:r>
            <a:r>
              <a:rPr lang="en-US" sz="2400" dirty="0">
                <a:latin typeface="UTM Avo" panose="02040603050506020204" pitchFamily="18" charset="0"/>
                <a:ea typeface="#9Slide03 Roboto Medium" panose="02000000000000000000" pitchFamily="2" charset="0"/>
                <a:cs typeface="Arial" panose="020B0604020202020204" pitchFamily="34" charset="0"/>
              </a:rPr>
              <a:t> </a:t>
            </a:r>
            <a:r>
              <a:rPr lang="en-US" sz="2400" dirty="0" err="1">
                <a:latin typeface="UTM Avo" panose="02040603050506020204" pitchFamily="18" charset="0"/>
                <a:ea typeface="#9Slide03 Roboto Medium" panose="02000000000000000000" pitchFamily="2" charset="0"/>
                <a:cs typeface="Arial" panose="020B0604020202020204" pitchFamily="34" charset="0"/>
              </a:rPr>
              <a:t>gian</a:t>
            </a:r>
            <a:r>
              <a:rPr lang="en-US" sz="2400" dirty="0">
                <a:latin typeface="UTM Avo" panose="02040603050506020204" pitchFamily="18" charset="0"/>
                <a:ea typeface="#9Slide03 Roboto Medium" panose="02000000000000000000" pitchFamily="2" charset="0"/>
                <a:cs typeface="Arial" panose="020B0604020202020204" pitchFamily="34" charset="0"/>
              </a:rPr>
              <a:t>: </a:t>
            </a:r>
            <a:r>
              <a:rPr lang="en-US" sz="2400" b="1">
                <a:latin typeface="UTM Avo" panose="02040603050506020204" pitchFamily="18" charset="0"/>
                <a:ea typeface="#9Slide03 Roboto Medium" panose="02000000000000000000" pitchFamily="2" charset="0"/>
                <a:cs typeface="Arial" panose="020B0604020202020204" pitchFamily="34" charset="0"/>
              </a:rPr>
              <a:t>3 phút</a:t>
            </a:r>
            <a:r>
              <a:rPr lang="vi-VN" sz="2400" b="1">
                <a:latin typeface="UTM Avo" panose="02040603050506020204" pitchFamily="18" charset="0"/>
                <a:ea typeface="#9Slide03 Roboto Medium" panose="02000000000000000000" pitchFamily="2" charset="0"/>
                <a:cs typeface="Arial" panose="020B0604020202020204" pitchFamily="34" charset="0"/>
              </a:rPr>
              <a:t>.</a:t>
            </a:r>
            <a:endParaRPr lang="en-US" sz="2400" b="1" dirty="0">
              <a:latin typeface="UTM Avo" panose="02040603050506020204" pitchFamily="18" charset="0"/>
              <a:ea typeface="#9Slide03 Roboto Medium" panose="02000000000000000000" pitchFamily="2" charset="0"/>
              <a:cs typeface="Arial" panose="020B0604020202020204" pitchFamily="34" charset="0"/>
            </a:endParaRPr>
          </a:p>
        </p:txBody>
      </p:sp>
      <p:pic>
        <p:nvPicPr>
          <p:cNvPr id="10" name="Đồng-hồ-đếm-ngược-3-phút">
            <a:hlinkClick r:id="" action="ppaction://media"/>
            <a:extLst>
              <a:ext uri="{FF2B5EF4-FFF2-40B4-BE49-F238E27FC236}">
                <a16:creationId xmlns:a16="http://schemas.microsoft.com/office/drawing/2014/main" id="{B37AA870-CC49-486F-8215-543B3D3B14E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893343" y="2103397"/>
            <a:ext cx="1612857" cy="907232"/>
          </a:xfrm>
          <a:prstGeom prst="rect">
            <a:avLst/>
          </a:prstGeom>
        </p:spPr>
      </p:pic>
    </p:spTree>
    <p:extLst>
      <p:ext uri="{BB962C8B-B14F-4D97-AF65-F5344CB8AC3E}">
        <p14:creationId xmlns:p14="http://schemas.microsoft.com/office/powerpoint/2010/main" val="41207965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23" fill="hold" display="0">
                  <p:stCondLst>
                    <p:cond delay="indefinite"/>
                  </p:stCondLst>
                </p:cTn>
                <p:tgtEl>
                  <p:spTgt spid="10"/>
                </p:tgtEl>
              </p:cMediaNode>
            </p:video>
          </p:childTnLst>
        </p:cTn>
      </p:par>
    </p:tnLst>
    <p:bldLst>
      <p:bldP spid="3" grpId="0"/>
      <p:bldP spid="8" grpId="0"/>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A40E8F-4A71-4E17-B7D7-2C7EDBAA9FB1}"/>
              </a:ext>
            </a:extLst>
          </p:cNvPr>
          <p:cNvSpPr txBox="1"/>
          <p:nvPr/>
        </p:nvSpPr>
        <p:spPr>
          <a:xfrm>
            <a:off x="685800" y="1846978"/>
            <a:ext cx="10363200" cy="461665"/>
          </a:xfrm>
          <a:prstGeom prst="rect">
            <a:avLst/>
          </a:prstGeom>
          <a:noFill/>
        </p:spPr>
        <p:txBody>
          <a:bodyPr wrap="square" rtlCol="0">
            <a:spAutoFit/>
          </a:bodyPr>
          <a:lstStyle/>
          <a:p>
            <a:pPr defTabSz="609630">
              <a:defRPr/>
            </a:pPr>
            <a:r>
              <a:rPr lang="en-US" sz="2400" b="1">
                <a:solidFill>
                  <a:prstClr val="black"/>
                </a:solidFill>
                <a:latin typeface="UTM Avo" panose="02040603050506020204" pitchFamily="18" charset="0"/>
                <a:cs typeface="Arial" panose="020B0604020202020204" pitchFamily="34" charset="0"/>
              </a:rPr>
              <a:t>2.  Sự ra đời và phát triển của Giờ Trái Đất</a:t>
            </a:r>
          </a:p>
        </p:txBody>
      </p:sp>
      <p:graphicFrame>
        <p:nvGraphicFramePr>
          <p:cNvPr id="6" name="Diagram 5">
            <a:extLst>
              <a:ext uri="{FF2B5EF4-FFF2-40B4-BE49-F238E27FC236}">
                <a16:creationId xmlns:a16="http://schemas.microsoft.com/office/drawing/2014/main" id="{270BDB47-F082-41A0-A846-C4BCD0805CB8}"/>
              </a:ext>
            </a:extLst>
          </p:cNvPr>
          <p:cNvGraphicFramePr/>
          <p:nvPr>
            <p:extLst>
              <p:ext uri="{D42A27DB-BD31-4B8C-83A1-F6EECF244321}">
                <p14:modId xmlns:p14="http://schemas.microsoft.com/office/powerpoint/2010/main" val="2685065830"/>
              </p:ext>
            </p:extLst>
          </p:nvPr>
        </p:nvGraphicFramePr>
        <p:xfrm>
          <a:off x="863600" y="2177633"/>
          <a:ext cx="10007600" cy="47434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724442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A40E8F-4A71-4E17-B7D7-2C7EDBAA9FB1}"/>
              </a:ext>
            </a:extLst>
          </p:cNvPr>
          <p:cNvSpPr txBox="1"/>
          <p:nvPr/>
        </p:nvSpPr>
        <p:spPr>
          <a:xfrm>
            <a:off x="685800" y="1846978"/>
            <a:ext cx="10363200" cy="461665"/>
          </a:xfrm>
          <a:prstGeom prst="rect">
            <a:avLst/>
          </a:prstGeom>
          <a:noFill/>
        </p:spPr>
        <p:txBody>
          <a:bodyPr wrap="square" rtlCol="0">
            <a:spAutoFit/>
          </a:bodyPr>
          <a:lstStyle/>
          <a:p>
            <a:pPr defTabSz="609630">
              <a:defRPr/>
            </a:pPr>
            <a:r>
              <a:rPr lang="en-US" sz="2400" b="1">
                <a:solidFill>
                  <a:prstClr val="black"/>
                </a:solidFill>
                <a:latin typeface="UTM Avo" panose="02040603050506020204" pitchFamily="18" charset="0"/>
                <a:cs typeface="Arial" panose="020B0604020202020204" pitchFamily="34" charset="0"/>
              </a:rPr>
              <a:t>3. Giờ Trái Đất chính thức trở thành chiến dịch toàn cầu</a:t>
            </a:r>
          </a:p>
        </p:txBody>
      </p:sp>
      <p:pic>
        <p:nvPicPr>
          <p:cNvPr id="4" name="Picture 3">
            <a:extLst>
              <a:ext uri="{FF2B5EF4-FFF2-40B4-BE49-F238E27FC236}">
                <a16:creationId xmlns:a16="http://schemas.microsoft.com/office/drawing/2014/main" id="{829A5427-03CC-4709-A808-22F12C31770E}"/>
              </a:ext>
            </a:extLst>
          </p:cNvPr>
          <p:cNvPicPr>
            <a:picLocks noChangeAspect="1"/>
          </p:cNvPicPr>
          <p:nvPr/>
        </p:nvPicPr>
        <p:blipFill>
          <a:blip r:embed="rId3"/>
          <a:stretch>
            <a:fillRect/>
          </a:stretch>
        </p:blipFill>
        <p:spPr>
          <a:xfrm>
            <a:off x="685800" y="2456008"/>
            <a:ext cx="1168400" cy="1429860"/>
          </a:xfrm>
          <a:prstGeom prst="rect">
            <a:avLst/>
          </a:prstGeom>
        </p:spPr>
      </p:pic>
      <p:sp>
        <p:nvSpPr>
          <p:cNvPr id="5" name="TextBox 4">
            <a:extLst>
              <a:ext uri="{FF2B5EF4-FFF2-40B4-BE49-F238E27FC236}">
                <a16:creationId xmlns:a16="http://schemas.microsoft.com/office/drawing/2014/main" id="{AD829390-54B9-4B04-A858-5F37B76A8682}"/>
              </a:ext>
            </a:extLst>
          </p:cNvPr>
          <p:cNvSpPr txBox="1"/>
          <p:nvPr/>
        </p:nvSpPr>
        <p:spPr>
          <a:xfrm>
            <a:off x="2209800" y="2456009"/>
            <a:ext cx="8280400" cy="1417439"/>
          </a:xfrm>
          <a:prstGeom prst="rect">
            <a:avLst/>
          </a:prstGeom>
          <a:noFill/>
          <a:ln>
            <a:solidFill>
              <a:schemeClr val="accent6">
                <a:lumMod val="75000"/>
              </a:schemeClr>
            </a:solidFill>
          </a:ln>
        </p:spPr>
        <p:txBody>
          <a:bodyPr wrap="square" rtlCol="0">
            <a:spAutoFit/>
          </a:bodyPr>
          <a:lstStyle/>
          <a:p>
            <a:pPr algn="just">
              <a:lnSpc>
                <a:spcPct val="150000"/>
              </a:lnSpc>
            </a:pPr>
            <a:r>
              <a:rPr lang="vi-VN" sz="2000" b="1">
                <a:solidFill>
                  <a:prstClr val="black"/>
                </a:solidFill>
                <a:latin typeface="UTM Avo" panose="02040603050506020204" pitchFamily="18" charset="0"/>
                <a:cs typeface="Arial" panose="020B0604020202020204" pitchFamily="34" charset="0"/>
              </a:rPr>
              <a:t>+ Mục 3 nói đến sự kiện gì?</a:t>
            </a:r>
          </a:p>
          <a:p>
            <a:pPr algn="just">
              <a:lnSpc>
                <a:spcPct val="150000"/>
              </a:lnSpc>
            </a:pPr>
            <a:r>
              <a:rPr lang="vi-VN" sz="2000" b="1">
                <a:solidFill>
                  <a:prstClr val="black"/>
                </a:solidFill>
                <a:latin typeface="UTM Avo" panose="02040603050506020204" pitchFamily="18" charset="0"/>
                <a:cs typeface="Arial" panose="020B0604020202020204" pitchFamily="34" charset="0"/>
              </a:rPr>
              <a:t>+ Từ đó, em thấy nhận thức của các quốc gia về sự kiện này như thế nào?</a:t>
            </a:r>
          </a:p>
        </p:txBody>
      </p:sp>
      <p:pic>
        <p:nvPicPr>
          <p:cNvPr id="6" name="Picture 5">
            <a:extLst>
              <a:ext uri="{FF2B5EF4-FFF2-40B4-BE49-F238E27FC236}">
                <a16:creationId xmlns:a16="http://schemas.microsoft.com/office/drawing/2014/main" id="{3E85760D-F48B-47E5-B952-2CA5E638B4E3}"/>
              </a:ext>
            </a:extLst>
          </p:cNvPr>
          <p:cNvPicPr>
            <a:picLocks noChangeAspect="1"/>
          </p:cNvPicPr>
          <p:nvPr/>
        </p:nvPicPr>
        <p:blipFill>
          <a:blip r:embed="rId4"/>
          <a:stretch>
            <a:fillRect/>
          </a:stretch>
        </p:blipFill>
        <p:spPr>
          <a:xfrm rot="5400000">
            <a:off x="6089177" y="3876488"/>
            <a:ext cx="521645" cy="565245"/>
          </a:xfrm>
          <a:prstGeom prst="rect">
            <a:avLst/>
          </a:prstGeom>
        </p:spPr>
      </p:pic>
      <p:sp>
        <p:nvSpPr>
          <p:cNvPr id="7" name="TextBox 6">
            <a:extLst>
              <a:ext uri="{FF2B5EF4-FFF2-40B4-BE49-F238E27FC236}">
                <a16:creationId xmlns:a16="http://schemas.microsoft.com/office/drawing/2014/main" id="{2905FA2C-629B-403C-BD4F-F7D92ACDDAED}"/>
              </a:ext>
            </a:extLst>
          </p:cNvPr>
          <p:cNvSpPr txBox="1"/>
          <p:nvPr/>
        </p:nvSpPr>
        <p:spPr>
          <a:xfrm>
            <a:off x="1854200" y="4419933"/>
            <a:ext cx="9023350" cy="1873654"/>
          </a:xfrm>
          <a:prstGeom prst="rect">
            <a:avLst/>
          </a:prstGeom>
          <a:solidFill>
            <a:schemeClr val="accent6">
              <a:lumMod val="20000"/>
              <a:lumOff val="80000"/>
            </a:schemeClr>
          </a:solidFill>
          <a:ln>
            <a:noFill/>
          </a:ln>
        </p:spPr>
        <p:txBody>
          <a:bodyPr wrap="square">
            <a:spAutoFit/>
          </a:bodyPr>
          <a:lstStyle/>
          <a:p>
            <a:pPr algn="just">
              <a:lnSpc>
                <a:spcPct val="150000"/>
              </a:lnSpc>
            </a:pPr>
            <a:r>
              <a:rPr lang="vi-VN" sz="2000">
                <a:solidFill>
                  <a:prstClr val="black"/>
                </a:solidFill>
                <a:latin typeface="UTM Avo" panose="02040603050506020204" pitchFamily="18" charset="0"/>
                <a:cs typeface="Arial" panose="020B0604020202020204" pitchFamily="34" charset="0"/>
              </a:rPr>
              <a:t>- Cuối 2009, trong Hội nghị biến đổi khí hậu Liên hiệp quốc (sự tham gia 192 quốc gia) tại Đan Mạch, nhận thức của thế giới về biến đổi khí hậu được nâng cao.</a:t>
            </a:r>
          </a:p>
          <a:p>
            <a:pPr algn="just">
              <a:lnSpc>
                <a:spcPct val="150000"/>
              </a:lnSpc>
            </a:pPr>
            <a:r>
              <a:rPr lang="vi-VN" sz="2000">
                <a:solidFill>
                  <a:prstClr val="black"/>
                </a:solidFill>
                <a:latin typeface="UTM Avo" panose="02040603050506020204" pitchFamily="18" charset="0"/>
                <a:cs typeface="Arial" panose="020B0604020202020204" pitchFamily="34" charset="0"/>
              </a:rPr>
              <a:t>- Từ 2009, Việt Nam chính thức gia nhập chiến dịch Giờ Trái Đất.</a:t>
            </a:r>
          </a:p>
        </p:txBody>
      </p:sp>
    </p:spTree>
    <p:extLst>
      <p:ext uri="{BB962C8B-B14F-4D97-AF65-F5344CB8AC3E}">
        <p14:creationId xmlns:p14="http://schemas.microsoft.com/office/powerpoint/2010/main" val="31122844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F6A2C0DD-5B6C-445D-8493-300B53E62412}"/>
              </a:ext>
            </a:extLst>
          </p:cNvPr>
          <p:cNvSpPr/>
          <p:nvPr/>
        </p:nvSpPr>
        <p:spPr>
          <a:xfrm>
            <a:off x="4240661" y="1893909"/>
            <a:ext cx="3710679" cy="563541"/>
          </a:xfrm>
          <a:prstGeom prst="roundRect">
            <a:avLst/>
          </a:prstGeom>
          <a:solidFill>
            <a:schemeClr val="accent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rgbClr val="000000"/>
                </a:solidFill>
                <a:latin typeface="UTM Avo" panose="02040603050506020204" pitchFamily="18" charset="0"/>
                <a:ea typeface="Times New Roman" panose="02020603050405020304" pitchFamily="18" charset="0"/>
                <a:cs typeface="Arial" panose="020B0604020202020204" pitchFamily="34" charset="0"/>
              </a:rPr>
              <a:t>III. Tổng kết</a:t>
            </a:r>
            <a:endParaRPr lang="en-US" sz="2400" b="1" dirty="0" err="1">
              <a:solidFill>
                <a:srgbClr val="000000"/>
              </a:solidFill>
              <a:latin typeface="UTM Avo" panose="02040603050506020204" pitchFamily="18" charset="0"/>
              <a:ea typeface="Times New Roman" panose="02020603050405020304" pitchFamily="18" charset="0"/>
              <a:cs typeface="Arial" panose="020B0604020202020204" pitchFamily="34" charset="0"/>
            </a:endParaRPr>
          </a:p>
        </p:txBody>
      </p:sp>
      <p:sp>
        <p:nvSpPr>
          <p:cNvPr id="6" name="Rectangle: Rounded Corners 5">
            <a:extLst>
              <a:ext uri="{FF2B5EF4-FFF2-40B4-BE49-F238E27FC236}">
                <a16:creationId xmlns:a16="http://schemas.microsoft.com/office/drawing/2014/main" id="{4041249C-AC74-4B43-85B6-085E9B5EC905}"/>
              </a:ext>
            </a:extLst>
          </p:cNvPr>
          <p:cNvSpPr/>
          <p:nvPr/>
        </p:nvSpPr>
        <p:spPr>
          <a:xfrm>
            <a:off x="609600" y="3178653"/>
            <a:ext cx="5338354" cy="1837848"/>
          </a:xfrm>
          <a:prstGeom prst="roundRect">
            <a:avLst/>
          </a:prstGeom>
          <a:solidFill>
            <a:schemeClr val="accent4">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b="1">
                <a:solidFill>
                  <a:srgbClr val="000000"/>
                </a:solidFill>
                <a:latin typeface="UTM Avo" panose="02040603050506020204" pitchFamily="18" charset="0"/>
                <a:ea typeface="Times New Roman" panose="02020603050405020304" pitchFamily="18" charset="0"/>
                <a:cs typeface="Arial" panose="020B0604020202020204" pitchFamily="34" charset="0"/>
              </a:rPr>
              <a:t>Nội dung</a:t>
            </a:r>
          </a:p>
          <a:p>
            <a:pPr algn="ctr">
              <a:lnSpc>
                <a:spcPct val="150000"/>
              </a:lnSpc>
            </a:pPr>
            <a:r>
              <a:rPr lang="vi-VN">
                <a:solidFill>
                  <a:srgbClr val="000000"/>
                </a:solidFill>
                <a:latin typeface="UTM Avo" panose="02040603050506020204" pitchFamily="18" charset="0"/>
                <a:ea typeface="Times New Roman" panose="02020603050405020304" pitchFamily="18" charset="0"/>
                <a:cs typeface="Arial" panose="020B0604020202020204" pitchFamily="34" charset="0"/>
              </a:rPr>
              <a:t>V</a:t>
            </a:r>
            <a:r>
              <a:rPr lang="en-US">
                <a:solidFill>
                  <a:srgbClr val="000000"/>
                </a:solidFill>
                <a:latin typeface="UTM Avo" panose="02040603050506020204" pitchFamily="18" charset="0"/>
                <a:ea typeface="Times New Roman" panose="02020603050405020304" pitchFamily="18" charset="0"/>
                <a:cs typeface="Arial" panose="020B0604020202020204" pitchFamily="34" charset="0"/>
              </a:rPr>
              <a:t>ăn bản</a:t>
            </a:r>
            <a:r>
              <a:rPr lang="vi-VN">
                <a:solidFill>
                  <a:srgbClr val="000000"/>
                </a:solidFill>
                <a:latin typeface="UTM Avo" panose="02040603050506020204" pitchFamily="18" charset="0"/>
                <a:ea typeface="Times New Roman" panose="02020603050405020304" pitchFamily="18" charset="0"/>
                <a:cs typeface="Arial" panose="020B0604020202020204" pitchFamily="34" charset="0"/>
              </a:rPr>
              <a:t> đã cung cấp đầy đủ thông tin về nguyên nhân, sự hình thành và phát triển của chiến dịch này.</a:t>
            </a:r>
          </a:p>
        </p:txBody>
      </p:sp>
      <p:sp>
        <p:nvSpPr>
          <p:cNvPr id="7" name="Rectangle: Rounded Corners 6">
            <a:extLst>
              <a:ext uri="{FF2B5EF4-FFF2-40B4-BE49-F238E27FC236}">
                <a16:creationId xmlns:a16="http://schemas.microsoft.com/office/drawing/2014/main" id="{5E50FD43-4200-4D05-9EE9-C5F36B882261}"/>
              </a:ext>
            </a:extLst>
          </p:cNvPr>
          <p:cNvSpPr/>
          <p:nvPr/>
        </p:nvSpPr>
        <p:spPr>
          <a:xfrm>
            <a:off x="6908800" y="3259745"/>
            <a:ext cx="4470400" cy="1756755"/>
          </a:xfrm>
          <a:prstGeom prst="roundRect">
            <a:avLst/>
          </a:prstGeom>
          <a:solidFill>
            <a:schemeClr val="accent4">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b="1">
                <a:solidFill>
                  <a:srgbClr val="000000"/>
                </a:solidFill>
                <a:latin typeface="UTM Avo" panose="02040603050506020204" pitchFamily="18" charset="0"/>
                <a:ea typeface="Times New Roman" panose="02020603050405020304" pitchFamily="18" charset="0"/>
                <a:cs typeface="Arial" panose="020B0604020202020204" pitchFamily="34" charset="0"/>
              </a:rPr>
              <a:t>Nghệ thuật</a:t>
            </a:r>
          </a:p>
          <a:p>
            <a:pPr algn="ctr">
              <a:lnSpc>
                <a:spcPct val="150000"/>
              </a:lnSpc>
            </a:pPr>
            <a:r>
              <a:rPr lang="en-US">
                <a:solidFill>
                  <a:srgbClr val="000000"/>
                </a:solidFill>
                <a:latin typeface="UTM Avo" panose="02040603050506020204" pitchFamily="18" charset="0"/>
                <a:ea typeface="Times New Roman" panose="02020603050405020304" pitchFamily="18" charset="0"/>
                <a:cs typeface="Arial" panose="020B0604020202020204" pitchFamily="34" charset="0"/>
              </a:rPr>
              <a:t>Kết hợp văn bản truyền thống với hình ảnh, trích dẫn.</a:t>
            </a:r>
          </a:p>
        </p:txBody>
      </p:sp>
      <p:cxnSp>
        <p:nvCxnSpPr>
          <p:cNvPr id="10" name="Straight Arrow Connector 9">
            <a:extLst>
              <a:ext uri="{FF2B5EF4-FFF2-40B4-BE49-F238E27FC236}">
                <a16:creationId xmlns:a16="http://schemas.microsoft.com/office/drawing/2014/main" id="{E8F77079-B4C9-43CC-AFFB-AE414615A72A}"/>
              </a:ext>
            </a:extLst>
          </p:cNvPr>
          <p:cNvCxnSpPr>
            <a:cxnSpLocks/>
            <a:stCxn id="5" idx="2"/>
            <a:endCxn id="6" idx="0"/>
          </p:cNvCxnSpPr>
          <p:nvPr/>
        </p:nvCxnSpPr>
        <p:spPr>
          <a:xfrm flipH="1">
            <a:off x="3278777" y="2457450"/>
            <a:ext cx="2817224" cy="72120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1" name="Straight Arrow Connector 10">
            <a:extLst>
              <a:ext uri="{FF2B5EF4-FFF2-40B4-BE49-F238E27FC236}">
                <a16:creationId xmlns:a16="http://schemas.microsoft.com/office/drawing/2014/main" id="{0AB13D5D-1D62-4A87-AA54-D9EA561C486B}"/>
              </a:ext>
            </a:extLst>
          </p:cNvPr>
          <p:cNvCxnSpPr>
            <a:cxnSpLocks/>
            <a:stCxn id="5" idx="2"/>
            <a:endCxn id="7" idx="0"/>
          </p:cNvCxnSpPr>
          <p:nvPr/>
        </p:nvCxnSpPr>
        <p:spPr>
          <a:xfrm>
            <a:off x="6096001" y="2457450"/>
            <a:ext cx="3047999" cy="80229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6255116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E5169489-2063-49CD-8BD4-09C09879F5BA}"/>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173458660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B960BD7-7CFC-4684-80EC-DBB7B690CB23}"/>
              </a:ext>
            </a:extLst>
          </p:cNvPr>
          <p:cNvSpPr txBox="1"/>
          <p:nvPr/>
        </p:nvSpPr>
        <p:spPr>
          <a:xfrm>
            <a:off x="1063183" y="1786593"/>
            <a:ext cx="4270817" cy="3469348"/>
          </a:xfrm>
          <a:prstGeom prst="rect">
            <a:avLst/>
          </a:prstGeom>
          <a:noFill/>
        </p:spPr>
        <p:txBody>
          <a:bodyPr wrap="square">
            <a:spAutoFit/>
          </a:bodyPr>
          <a:lstStyle/>
          <a:p>
            <a:pPr algn="just">
              <a:lnSpc>
                <a:spcPct val="150000"/>
              </a:lnSpc>
            </a:pPr>
            <a:r>
              <a:rPr lang="en-US" sz="2133" dirty="0" err="1">
                <a:latin typeface="UTM Avo" panose="02040603050506020204" pitchFamily="18" charset="0"/>
                <a:ea typeface="Times New Roman" panose="02020603050405020304" pitchFamily="18" charset="0"/>
                <a:cs typeface="Arial" panose="020B0604020202020204" pitchFamily="34" charset="0"/>
              </a:rPr>
              <a:t>Các</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thông</a:t>
            </a:r>
            <a:r>
              <a:rPr lang="en-US" sz="2133" dirty="0">
                <a:latin typeface="UTM Avo" panose="02040603050506020204" pitchFamily="18" charset="0"/>
                <a:ea typeface="Times New Roman" panose="02020603050405020304" pitchFamily="18" charset="0"/>
                <a:cs typeface="Arial" panose="020B0604020202020204" pitchFamily="34" charset="0"/>
              </a:rPr>
              <a:t> tin </a:t>
            </a:r>
            <a:r>
              <a:rPr lang="en-US" sz="2133" dirty="0" err="1">
                <a:latin typeface="UTM Avo" panose="02040603050506020204" pitchFamily="18" charset="0"/>
                <a:ea typeface="Times New Roman" panose="02020603050405020304" pitchFamily="18" charset="0"/>
                <a:cs typeface="Arial" panose="020B0604020202020204" pitchFamily="34" charset="0"/>
              </a:rPr>
              <a:t>trong</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văn</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bản</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được</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sắp</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xếp</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theo</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trật</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tự</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thời</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gian</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Hãy</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nêu</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các</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mốc</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thời</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gian</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được</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nhắc</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đến</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và</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tóm</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tắt</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thông</a:t>
            </a:r>
            <a:r>
              <a:rPr lang="en-US" sz="2133" dirty="0">
                <a:latin typeface="UTM Avo" panose="02040603050506020204" pitchFamily="18" charset="0"/>
                <a:ea typeface="Times New Roman" panose="02020603050405020304" pitchFamily="18" charset="0"/>
                <a:cs typeface="Arial" panose="020B0604020202020204" pitchFamily="34" charset="0"/>
              </a:rPr>
              <a:t> tin </a:t>
            </a:r>
            <a:r>
              <a:rPr lang="en-US" sz="2133" dirty="0" err="1">
                <a:latin typeface="UTM Avo" panose="02040603050506020204" pitchFamily="18" charset="0"/>
                <a:ea typeface="Times New Roman" panose="02020603050405020304" pitchFamily="18" charset="0"/>
                <a:cs typeface="Arial" panose="020B0604020202020204" pitchFamily="34" charset="0"/>
              </a:rPr>
              <a:t>chính</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tương</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ứng</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với</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mỗi</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mốc</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thời</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gian</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đó</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Trình</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bày</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bằng</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sơ</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dirty="0" err="1">
                <a:latin typeface="UTM Avo" panose="02040603050506020204" pitchFamily="18" charset="0"/>
                <a:ea typeface="Times New Roman" panose="02020603050405020304" pitchFamily="18" charset="0"/>
                <a:cs typeface="Arial" panose="020B0604020202020204" pitchFamily="34" charset="0"/>
              </a:rPr>
              <a:t>đồ</a:t>
            </a:r>
            <a:r>
              <a:rPr lang="en-US" sz="2133" dirty="0">
                <a:latin typeface="UTM Avo" panose="02040603050506020204" pitchFamily="18" charset="0"/>
                <a:ea typeface="Times New Roman" panose="02020603050405020304" pitchFamily="18" charset="0"/>
                <a:cs typeface="Arial" panose="020B0604020202020204" pitchFamily="34" charset="0"/>
              </a:rPr>
              <a:t> </a:t>
            </a:r>
            <a:r>
              <a:rPr lang="en-US" sz="2133" err="1">
                <a:latin typeface="UTM Avo" panose="02040603050506020204" pitchFamily="18" charset="0"/>
                <a:ea typeface="Times New Roman" panose="02020603050405020304" pitchFamily="18" charset="0"/>
                <a:cs typeface="Arial" panose="020B0604020202020204" pitchFamily="34" charset="0"/>
              </a:rPr>
              <a:t>tư</a:t>
            </a:r>
            <a:r>
              <a:rPr lang="en-US" sz="2133">
                <a:latin typeface="UTM Avo" panose="02040603050506020204" pitchFamily="18" charset="0"/>
                <a:ea typeface="Times New Roman" panose="02020603050405020304" pitchFamily="18" charset="0"/>
                <a:cs typeface="Arial" panose="020B0604020202020204" pitchFamily="34" charset="0"/>
              </a:rPr>
              <a:t> duy.</a:t>
            </a:r>
            <a:endParaRPr lang="en-US" sz="2133" dirty="0">
              <a:latin typeface="UTM Avo" panose="02040603050506020204" pitchFamily="18" charset="0"/>
              <a:cs typeface="Arial" panose="020B0604020202020204" pitchFamily="34" charset="0"/>
            </a:endParaRPr>
          </a:p>
        </p:txBody>
      </p:sp>
      <p:pic>
        <p:nvPicPr>
          <p:cNvPr id="2050" name="Picture 2" descr="Hướng dẫn vẽ sơ đồ tư duy hình cái cây dễ và nhanh nhất 5 | Sơ đồ tư duy,  Cây, Hình">
            <a:extLst>
              <a:ext uri="{FF2B5EF4-FFF2-40B4-BE49-F238E27FC236}">
                <a16:creationId xmlns:a16="http://schemas.microsoft.com/office/drawing/2014/main" id="{2AAF4D93-51B9-47FD-BD90-83D9E2B97E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4733" y="1786593"/>
            <a:ext cx="4775353" cy="3514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9709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fade">
                                      <p:cBhvr>
                                        <p:cTn id="12" dur="500"/>
                                        <p:tgtEl>
                                          <p:spTgt spid="2050"/>
                                        </p:tgtEl>
                                      </p:cBhvr>
                                    </p:animEffect>
                                    <p:anim calcmode="lin" valueType="num">
                                      <p:cBhvr>
                                        <p:cTn id="13" dur="500" fill="hold"/>
                                        <p:tgtEl>
                                          <p:spTgt spid="2050"/>
                                        </p:tgtEl>
                                        <p:attrNameLst>
                                          <p:attrName>ppt_x</p:attrName>
                                        </p:attrNameLst>
                                      </p:cBhvr>
                                      <p:tavLst>
                                        <p:tav tm="0">
                                          <p:val>
                                            <p:strVal val="#ppt_x"/>
                                          </p:val>
                                        </p:tav>
                                        <p:tav tm="100000">
                                          <p:val>
                                            <p:strVal val="#ppt_x"/>
                                          </p:val>
                                        </p:tav>
                                      </p:tavLst>
                                    </p:anim>
                                    <p:anim calcmode="lin" valueType="num">
                                      <p:cBhvr>
                                        <p:cTn id="14" dur="5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E7509AA7-5ECA-48FB-93AD-E8566464D2A2}"/>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323659907"/>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peech Bubble: Oval 2">
            <a:extLst>
              <a:ext uri="{FF2B5EF4-FFF2-40B4-BE49-F238E27FC236}">
                <a16:creationId xmlns:a16="http://schemas.microsoft.com/office/drawing/2014/main" id="{2C04F521-33EE-4F6F-BE6B-C31FA319D2DE}"/>
              </a:ext>
            </a:extLst>
          </p:cNvPr>
          <p:cNvSpPr/>
          <p:nvPr/>
        </p:nvSpPr>
        <p:spPr>
          <a:xfrm>
            <a:off x="476250" y="2025855"/>
            <a:ext cx="3657600" cy="1828800"/>
          </a:xfrm>
          <a:prstGeom prst="wedgeEllipseCallout">
            <a:avLst>
              <a:gd name="adj1" fmla="val -23477"/>
              <a:gd name="adj2" fmla="val 60127"/>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630">
              <a:lnSpc>
                <a:spcPct val="107000"/>
              </a:lnSpc>
              <a:spcAft>
                <a:spcPts val="533"/>
              </a:spcAft>
              <a:defRPr/>
            </a:pP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Em</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hãy</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đề</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xuất</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các</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biện</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pháp</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để</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thực</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hiện</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tốt</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giờ</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Trái</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 </a:t>
            </a:r>
            <a:r>
              <a:rPr lang="en-US" sz="1867" dirty="0" err="1">
                <a:solidFill>
                  <a:srgbClr val="002060"/>
                </a:solidFill>
                <a:latin typeface="UTM Avo" panose="02040603050506020204" pitchFamily="18" charset="0"/>
                <a:ea typeface="Times New Roman" panose="02020603050405020304" pitchFamily="18" charset="0"/>
                <a:cs typeface="Arial" panose="020B0604020202020204" pitchFamily="34" charset="0"/>
              </a:rPr>
              <a:t>đất</a:t>
            </a:r>
            <a:r>
              <a:rPr lang="en-US" sz="1867" dirty="0">
                <a:solidFill>
                  <a:srgbClr val="002060"/>
                </a:solidFill>
                <a:latin typeface="UTM Avo" panose="02040603050506020204" pitchFamily="18" charset="0"/>
                <a:ea typeface="Times New Roman" panose="02020603050405020304" pitchFamily="18" charset="0"/>
                <a:cs typeface="Arial" panose="020B0604020202020204" pitchFamily="34" charset="0"/>
              </a:rPr>
              <a:t>?</a:t>
            </a:r>
            <a:endParaRPr lang="en-US" sz="1600" dirty="0">
              <a:solidFill>
                <a:srgbClr val="002060"/>
              </a:solidFill>
              <a:latin typeface="UTM Avo" panose="02040603050506020204" pitchFamily="18"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0355C33E-FEE2-4CFA-90AD-59661157C44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443" b="95115" l="938" r="98750">
                        <a14:foregroundMark x1="27969" y1="18822" x2="24501" y2="20895"/>
                        <a14:foregroundMark x1="16180" y1="29104" x2="17540" y2="34481"/>
                        <a14:foregroundMark x1="23205" y1="34667" x2="31406" y2="27586"/>
                        <a14:foregroundMark x1="31406" y1="27586" x2="29219" y2="17098"/>
                        <a14:foregroundMark x1="85938" y1="35776" x2="91307" y2="30839"/>
                        <a14:foregroundMark x1="98492" y1="18396" x2="99688" y2="13362"/>
                        <a14:foregroundMark x1="86357" y1="1508" x2="85469" y2="718"/>
                        <a14:foregroundMark x1="89817" y1="4584" x2="87966" y2="2938"/>
                        <a14:foregroundMark x1="96051" y1="10127" x2="93704" y2="8040"/>
                        <a14:foregroundMark x1="99688" y1="13362" x2="96849" y2="10837"/>
                        <a14:foregroundMark x1="73488" y1="718" x2="41406" y2="718"/>
                        <a14:foregroundMark x1="85469" y1="718" x2="80273" y2="718"/>
                        <a14:foregroundMark x1="41406" y1="718" x2="29219" y2="9626"/>
                        <a14:foregroundMark x1="29219" y1="9626" x2="88594" y2="36638"/>
                        <a14:foregroundMark x1="53594" y1="15517" x2="44219" y2="2443"/>
                        <a14:foregroundMark x1="44219" y1="2443" x2="32344" y2="12069"/>
                        <a14:foregroundMark x1="32344" y1="12069" x2="49844" y2="14943"/>
                        <a14:foregroundMark x1="49844" y1="14943" x2="56250" y2="12931"/>
                        <a14:foregroundMark x1="48125" y1="65517" x2="15156" y2="57328"/>
                        <a14:foregroundMark x1="15156" y1="57328" x2="625" y2="70690"/>
                        <a14:foregroundMark x1="15436" y1="86689" x2="16719" y2="88075"/>
                        <a14:foregroundMark x1="10890" y1="81778" x2="13706" y2="84820"/>
                        <a14:foregroundMark x1="625" y1="70690" x2="6488" y2="77024"/>
                        <a14:foregroundMark x1="16719" y1="88075" x2="38438" y2="94540"/>
                        <a14:foregroundMark x1="38438" y1="94540" x2="53750" y2="90661"/>
                        <a14:foregroundMark x1="53750" y1="90661" x2="55156" y2="75144"/>
                        <a14:foregroundMark x1="55156" y1="75144" x2="48594" y2="63937"/>
                        <a14:foregroundMark x1="39219" y1="89511" x2="23906" y2="92960"/>
                        <a14:foregroundMark x1="23906" y1="92960" x2="38125" y2="99856"/>
                        <a14:foregroundMark x1="38125" y1="99856" x2="57344" y2="95115"/>
                        <a14:foregroundMark x1="57344" y1="95115" x2="40625" y2="88937"/>
                        <a14:foregroundMark x1="40625" y1="88937" x2="37344" y2="89511"/>
                        <a14:foregroundMark x1="1406" y1="77586" x2="10156" y2="63506"/>
                        <a14:foregroundMark x1="10156" y1="63506" x2="4063" y2="74856"/>
                        <a14:foregroundMark x1="4063" y1="74856" x2="4531" y2="75431"/>
                        <a14:foregroundMark x1="91719" y1="50287" x2="97344" y2="38506"/>
                        <a14:foregroundMark x1="97344" y1="38506" x2="98906" y2="49425"/>
                        <a14:foregroundMark x1="87344" y1="64224" x2="96406" y2="53879"/>
                        <a14:foregroundMark x1="96406" y1="53879" x2="86406" y2="62787"/>
                        <a14:foregroundMark x1="86406" y1="62787" x2="89063" y2="65086"/>
                        <a14:foregroundMark x1="13354" y1="81627" x2="19219" y2="81034"/>
                        <a14:foregroundMark x1="10868" y1="81878" x2="13135" y2="81649"/>
                        <a14:foregroundMark x1="5000" y1="82471" x2="5332" y2="82437"/>
                        <a14:foregroundMark x1="19219" y1="81034" x2="23281" y2="64943"/>
                        <a14:foregroundMark x1="23281" y1="64943" x2="10625" y2="71552"/>
                        <a14:foregroundMark x1="10625" y1="71552" x2="18125" y2="82040"/>
                        <a14:foregroundMark x1="18125" y1="82040" x2="18906" y2="86207"/>
                        <a14:foregroundMark x1="938" y1="67529" x2="10313" y2="68822"/>
                        <a14:foregroundMark x1="60313" y1="84914" x2="76281" y2="83805"/>
                        <a14:foregroundMark x1="76827" y1="83287" x2="74844" y2="63506"/>
                        <a14:foregroundMark x1="74844" y1="63506" x2="64688" y2="80029"/>
                        <a14:foregroundMark x1="64688" y1="80029" x2="65625" y2="87931"/>
                        <a14:foregroundMark x1="66563" y1="84914" x2="75929" y2="84139"/>
                        <a14:foregroundMark x1="78636" y1="80662" x2="68906" y2="72557"/>
                        <a14:foregroundMark x1="68906" y1="72557" x2="69063" y2="87500"/>
                        <a14:foregroundMark x1="69063" y1="87500" x2="73281" y2="87500"/>
                        <a14:foregroundMark x1="84063" y1="61782" x2="95625" y2="54167"/>
                        <a14:foregroundMark x1="95625" y1="54167" x2="90469" y2="65086"/>
                        <a14:backgroundMark x1="17188" y1="40661" x2="21563" y2="28736"/>
                        <a14:backgroundMark x1="21563" y1="28736" x2="19375" y2="41092"/>
                        <a14:backgroundMark x1="14844" y1="39511" x2="21875" y2="28448"/>
                        <a14:backgroundMark x1="21875" y1="28448" x2="18438" y2="42816"/>
                        <a14:backgroundMark x1="23906" y1="20402" x2="11875" y2="29167"/>
                        <a14:backgroundMark x1="11875" y1="29167" x2="24219" y2="20833"/>
                        <a14:backgroundMark x1="24219" y1="20833" x2="21563" y2="17960"/>
                        <a14:backgroundMark x1="94063" y1="30029" x2="97656" y2="30029"/>
                        <a14:backgroundMark x1="90000" y1="27443" x2="95000" y2="30029"/>
                        <a14:backgroundMark x1="95000" y1="4741" x2="86406" y2="8908"/>
                        <a14:backgroundMark x1="94063" y1="10489" x2="97656" y2="27011"/>
                        <a14:backgroundMark x1="97656" y1="27011" x2="97344" y2="13218"/>
                        <a14:backgroundMark x1="97344" y1="13218" x2="95000" y2="13362"/>
                        <a14:backgroundMark x1="82344" y1="6322" x2="86406" y2="5603"/>
                        <a14:backgroundMark x1="938" y1="87931" x2="15469" y2="86638"/>
                        <a14:backgroundMark x1="15469" y1="86638" x2="9844" y2="73994"/>
                        <a14:backgroundMark x1="9844" y1="73994" x2="6406" y2="90086"/>
                        <a14:backgroundMark x1="6406" y1="90086" x2="14844" y2="94540"/>
                        <a14:backgroundMark x1="71563" y1="92385" x2="84531" y2="87069"/>
                        <a14:backgroundMark x1="84531" y1="87069" x2="75156" y2="92816"/>
                        <a14:backgroundMark x1="74688" y1="86207" x2="75156" y2="86207"/>
                        <a14:backgroundMark x1="72969" y1="88218" x2="82969" y2="78736"/>
                        <a14:backgroundMark x1="82969" y1="78736" x2="76563" y2="88649"/>
                        <a14:backgroundMark x1="20313" y1="54310" x2="20313" y2="54310"/>
                        <a14:backgroundMark x1="20781" y1="56466" x2="21094" y2="57328"/>
                        <a14:backgroundMark x1="92656" y1="12213" x2="96250" y2="17960"/>
                        <a14:backgroundMark x1="85469" y1="6753" x2="91406" y2="8477"/>
                        <a14:backgroundMark x1="83750" y1="6753" x2="90000" y2="8477"/>
                        <a14:backgroundMark x1="76563" y1="5603" x2="76875" y2="5172"/>
                        <a14:backgroundMark x1="73281" y1="3017" x2="87500" y2="3592"/>
                        <a14:backgroundMark x1="87500" y1="3592" x2="74219" y2="1868"/>
                        <a14:backgroundMark x1="89063" y1="8046" x2="90000" y2="8908"/>
                      </a14:backgroundRemoval>
                    </a14:imgEffect>
                  </a14:imgLayer>
                </a14:imgProps>
              </a:ext>
            </a:extLst>
          </a:blip>
          <a:stretch>
            <a:fillRect/>
          </a:stretch>
        </p:blipFill>
        <p:spPr>
          <a:xfrm>
            <a:off x="703519" y="4127295"/>
            <a:ext cx="2336733" cy="2541197"/>
          </a:xfrm>
          <a:prstGeom prst="rect">
            <a:avLst/>
          </a:prstGeom>
        </p:spPr>
      </p:pic>
      <p:pic>
        <p:nvPicPr>
          <p:cNvPr id="6" name="Picture 2" descr="Những cách tiết kiệm điện hiệu quả trong mùa hè - BaoBacGiang">
            <a:extLst>
              <a:ext uri="{FF2B5EF4-FFF2-40B4-BE49-F238E27FC236}">
                <a16:creationId xmlns:a16="http://schemas.microsoft.com/office/drawing/2014/main" id="{7DD640A7-C879-423F-82D9-A66836A65B1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45952" y="1438894"/>
            <a:ext cx="3700096" cy="4742211"/>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Đủ mẹo tiết kiệm điện, giảm oi bức áp dụng cho mọi nhà">
            <a:extLst>
              <a:ext uri="{FF2B5EF4-FFF2-40B4-BE49-F238E27FC236}">
                <a16:creationId xmlns:a16="http://schemas.microsoft.com/office/drawing/2014/main" id="{FC8DC68B-9E57-4350-9E73-52ED30DC1A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29600" y="1438894"/>
            <a:ext cx="3363270" cy="4742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76331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3074"/>
                                        </p:tgtEl>
                                        <p:attrNameLst>
                                          <p:attrName>style.visibility</p:attrName>
                                        </p:attrNameLst>
                                      </p:cBhvr>
                                      <p:to>
                                        <p:strVal val="visible"/>
                                      </p:to>
                                    </p:set>
                                    <p:animEffect transition="in" filter="wipe(down)">
                                      <p:cBhvr>
                                        <p:cTn id="24"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966B0ECD-04AE-481F-AAB0-7E7D3F592C5B}"/>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1329930028"/>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3" name="Picture 3">
            <a:extLst>
              <a:ext uri="{FF2B5EF4-FFF2-40B4-BE49-F238E27FC236}">
                <a16:creationId xmlns:a16="http://schemas.microsoft.com/office/drawing/2014/main" id="{0841FB7B-AD3D-446D-A951-FDF1DF9B16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330887" y="2294808"/>
            <a:ext cx="3332984" cy="2268383"/>
          </a:xfrm>
          <a:prstGeom prst="rect">
            <a:avLst/>
          </a:prstGeom>
        </p:spPr>
      </p:pic>
      <p:sp>
        <p:nvSpPr>
          <p:cNvPr id="24" name="TextBox 23">
            <a:extLst>
              <a:ext uri="{FF2B5EF4-FFF2-40B4-BE49-F238E27FC236}">
                <a16:creationId xmlns:a16="http://schemas.microsoft.com/office/drawing/2014/main" id="{DE48A399-5D38-4E50-B54F-BADBBA2D8A2C}"/>
              </a:ext>
            </a:extLst>
          </p:cNvPr>
          <p:cNvSpPr txBox="1"/>
          <p:nvPr/>
        </p:nvSpPr>
        <p:spPr>
          <a:xfrm>
            <a:off x="2641225" y="2811015"/>
            <a:ext cx="2712308" cy="950325"/>
          </a:xfrm>
          <a:prstGeom prst="rect">
            <a:avLst/>
          </a:prstGeom>
          <a:noFill/>
        </p:spPr>
        <p:txBody>
          <a:bodyPr wrap="square">
            <a:spAutoFit/>
          </a:bodyPr>
          <a:lstStyle/>
          <a:p>
            <a:pPr algn="ctr">
              <a:lnSpc>
                <a:spcPct val="150000"/>
              </a:lnSpc>
            </a:pPr>
            <a:r>
              <a:rPr lang="en-US" sz="2000">
                <a:latin typeface="UTM Avo" panose="02040603050506020204" pitchFamily="18" charset="0"/>
              </a:rPr>
              <a:t>Ôn tập lại nội dung bài học hôm nay</a:t>
            </a:r>
          </a:p>
        </p:txBody>
      </p:sp>
      <p:pic>
        <p:nvPicPr>
          <p:cNvPr id="25" name="Picture 9">
            <a:extLst>
              <a:ext uri="{FF2B5EF4-FFF2-40B4-BE49-F238E27FC236}">
                <a16:creationId xmlns:a16="http://schemas.microsoft.com/office/drawing/2014/main" id="{3AC2664D-9FAA-4FC4-A79B-B3944444FFC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2017008" y="3729520"/>
            <a:ext cx="973058" cy="1238250"/>
          </a:xfrm>
          <a:prstGeom prst="rect">
            <a:avLst/>
          </a:prstGeom>
        </p:spPr>
      </p:pic>
      <p:pic>
        <p:nvPicPr>
          <p:cNvPr id="26" name="Picture 3">
            <a:extLst>
              <a:ext uri="{FF2B5EF4-FFF2-40B4-BE49-F238E27FC236}">
                <a16:creationId xmlns:a16="http://schemas.microsoft.com/office/drawing/2014/main" id="{8FECE8FA-7C7E-437A-956C-7AF31DDB4C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096000" y="2294808"/>
            <a:ext cx="3332984" cy="2268383"/>
          </a:xfrm>
          <a:prstGeom prst="rect">
            <a:avLst/>
          </a:prstGeom>
        </p:spPr>
      </p:pic>
      <p:sp>
        <p:nvSpPr>
          <p:cNvPr id="27" name="TextBox 26">
            <a:extLst>
              <a:ext uri="{FF2B5EF4-FFF2-40B4-BE49-F238E27FC236}">
                <a16:creationId xmlns:a16="http://schemas.microsoft.com/office/drawing/2014/main" id="{59FE0C2C-A8DE-4B19-A3F3-9880817DD73C}"/>
              </a:ext>
            </a:extLst>
          </p:cNvPr>
          <p:cNvSpPr txBox="1"/>
          <p:nvPr/>
        </p:nvSpPr>
        <p:spPr>
          <a:xfrm>
            <a:off x="6120244" y="2723004"/>
            <a:ext cx="3212232" cy="1411990"/>
          </a:xfrm>
          <a:prstGeom prst="rect">
            <a:avLst/>
          </a:prstGeom>
          <a:noFill/>
        </p:spPr>
        <p:txBody>
          <a:bodyPr wrap="square">
            <a:spAutoFit/>
          </a:bodyPr>
          <a:lstStyle/>
          <a:p>
            <a:pPr algn="ctr">
              <a:lnSpc>
                <a:spcPct val="150000"/>
              </a:lnSpc>
            </a:pPr>
            <a:r>
              <a:rPr lang="vi-VN" sz="2000">
                <a:latin typeface="UTM Avo" panose="02040603050506020204" pitchFamily="18" charset="0"/>
              </a:rPr>
              <a:t>Chuẩn bị bài mới: </a:t>
            </a:r>
            <a:r>
              <a:rPr lang="en-US" sz="2000">
                <a:latin typeface="UTM Avo" panose="02040603050506020204" pitchFamily="18" charset="0"/>
              </a:rPr>
              <a:t>Viết - </a:t>
            </a:r>
            <a:r>
              <a:rPr lang="vi-VN" sz="2000" i="1">
                <a:latin typeface="UTM Avo" panose="02040603050506020204" pitchFamily="18" charset="0"/>
              </a:rPr>
              <a:t>Viết bài văn thuyết minh thuật lại một sự kiện</a:t>
            </a:r>
          </a:p>
        </p:txBody>
      </p:sp>
      <p:pic>
        <p:nvPicPr>
          <p:cNvPr id="28" name="Picture 9">
            <a:extLst>
              <a:ext uri="{FF2B5EF4-FFF2-40B4-BE49-F238E27FC236}">
                <a16:creationId xmlns:a16="http://schemas.microsoft.com/office/drawing/2014/main" id="{1C73345E-AE73-4DA9-B61D-DDD88D241A8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205634" y="1699997"/>
            <a:ext cx="1041452" cy="950325"/>
          </a:xfrm>
          <a:prstGeom prst="rect">
            <a:avLst/>
          </a:prstGeom>
        </p:spPr>
      </p:pic>
    </p:spTree>
    <p:extLst>
      <p:ext uri="{BB962C8B-B14F-4D97-AF65-F5344CB8AC3E}">
        <p14:creationId xmlns:p14="http://schemas.microsoft.com/office/powerpoint/2010/main" val="35815923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10" presetClass="entr" presetSubtype="0" fill="hold"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Arial"/>
                <a:sym typeface="Arial"/>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Arial"/>
              <a:sym typeface="Arial"/>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19048710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docProps/app.xml><?xml version="1.0" encoding="utf-8"?>
<Properties xmlns="http://schemas.openxmlformats.org/officeDocument/2006/extended-properties" xmlns:vt="http://schemas.openxmlformats.org/officeDocument/2006/docPropsVTypes">
  <Template>9Slide.vn</Template>
  <TotalTime>115</TotalTime>
  <Words>677</Words>
  <Application>Microsoft Office PowerPoint</Application>
  <PresentationFormat>Widescreen</PresentationFormat>
  <Paragraphs>52</Paragraphs>
  <Slides>22</Slides>
  <Notes>0</Notes>
  <HiddenSlides>0</HiddenSlides>
  <MMClips>1</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22</vt:i4>
      </vt:variant>
    </vt:vector>
  </HeadingPairs>
  <TitlesOfParts>
    <vt:vector size="30" baseType="lpstr">
      <vt:lpstr>Arial</vt:lpstr>
      <vt:lpstr>Calibri</vt:lpstr>
      <vt:lpstr>Calibri Light</vt:lpstr>
      <vt:lpstr>UTM Avo</vt:lpstr>
      <vt:lpstr>Wingdings</vt:lpstr>
      <vt:lpstr>2_Office Theme</vt:lpstr>
      <vt:lpstr>1_Office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Ziczac</cp:lastModifiedBy>
  <cp:revision>24</cp:revision>
  <dcterms:created xsi:type="dcterms:W3CDTF">2023-10-19T01:39:18Z</dcterms:created>
  <dcterms:modified xsi:type="dcterms:W3CDTF">2023-11-24T09:11:18Z</dcterms:modified>
  <cp:category>9Slide.vn</cp:category>
</cp:coreProperties>
</file>