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Lst>
  <p:notesMasterIdLst>
    <p:notesMasterId r:id="rId25"/>
  </p:notesMasterIdLst>
  <p:sldIdLst>
    <p:sldId id="256" r:id="rId2"/>
    <p:sldId id="271" r:id="rId3"/>
    <p:sldId id="272" r:id="rId4"/>
    <p:sldId id="274" r:id="rId5"/>
    <p:sldId id="364" r:id="rId6"/>
    <p:sldId id="473" r:id="rId7"/>
    <p:sldId id="474" r:id="rId8"/>
    <p:sldId id="475" r:id="rId9"/>
    <p:sldId id="476" r:id="rId10"/>
    <p:sldId id="289" r:id="rId11"/>
    <p:sldId id="470" r:id="rId12"/>
    <p:sldId id="402" r:id="rId13"/>
    <p:sldId id="477" r:id="rId14"/>
    <p:sldId id="478" r:id="rId15"/>
    <p:sldId id="280" r:id="rId16"/>
    <p:sldId id="479" r:id="rId17"/>
    <p:sldId id="277" r:id="rId18"/>
    <p:sldId id="278" r:id="rId19"/>
    <p:sldId id="283" r:id="rId20"/>
    <p:sldId id="346" r:id="rId21"/>
    <p:sldId id="284" r:id="rId22"/>
    <p:sldId id="269" r:id="rId23"/>
    <p:sldId id="270" r:id="rId24"/>
  </p:sldIdLst>
  <p:sldSz cx="12192000" cy="6858000"/>
  <p:notesSz cx="6858000" cy="9144000"/>
  <p:embeddedFontLst>
    <p:embeddedFont>
      <p:font typeface="Calibri" panose="020F0502020204030204" pitchFamily="34" charset="0"/>
      <p:regular r:id="rId26"/>
      <p:bold r:id="rId27"/>
      <p:italic r:id="rId28"/>
      <p:boldItalic r:id="rId29"/>
    </p:embeddedFont>
    <p:embeddedFont>
      <p:font typeface="Calibri Light" panose="020F0302020204030204" pitchFamily="34" charset="0"/>
      <p:regular r:id="rId30"/>
      <p:italic r:id="rId31"/>
    </p:embeddedFont>
    <p:embeddedFont>
      <p:font typeface="UTM Avo" panose="02040603050506020204" pitchFamily="18" charset="0"/>
      <p:regular r:id="rId32"/>
      <p:bold r:id="rId33"/>
      <p:italic r:id="rId34"/>
      <p:boldItalic r:id="rId3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12" userDrawn="1">
          <p15:clr>
            <a:srgbClr val="A4A3A4"/>
          </p15:clr>
        </p15:guide>
        <p15:guide id="2" pos="3840"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onkey" initials="M" lastIdx="1" clrIdx="0">
    <p:extLst>
      <p:ext uri="{19B8F6BF-5375-455C-9EA6-DF929625EA0E}">
        <p15:presenceInfo xmlns:p15="http://schemas.microsoft.com/office/powerpoint/2012/main" userId="Monkey"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AF7"/>
    <a:srgbClr val="FFCCCC"/>
    <a:srgbClr val="FFD9D9"/>
    <a:srgbClr val="F0F0F0"/>
    <a:srgbClr val="0070C0"/>
    <a:srgbClr val="CBEBFE"/>
    <a:srgbClr val="FF5050"/>
    <a:srgbClr val="FC3C3C"/>
    <a:srgbClr val="FE3E3E"/>
    <a:srgbClr val="4472C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ED083AE6-46FA-4A59-8FB0-9F97EB10719F}" styleName="Light Style 3 - Accent 4">
    <a:wholeTbl>
      <a:tcTxStyle>
        <a:fontRef idx="minor">
          <a:scrgbClr r="0" g="0" b="0"/>
        </a:fontRef>
        <a:schemeClr val="tx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noFill/>
        </a:fill>
      </a:tcStyle>
    </a:wholeTbl>
    <a:band1H>
      <a:tcStyle>
        <a:tcBdr/>
        <a:fill>
          <a:solidFill>
            <a:schemeClr val="accent4">
              <a:alpha val="20000"/>
            </a:schemeClr>
          </a:solidFill>
        </a:fill>
      </a:tcStyle>
    </a:band1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noFill/>
        </a:fill>
      </a:tcStyle>
    </a:lastRow>
    <a:firstRow>
      <a:tcTxStyle b="on"/>
      <a:tcStyle>
        <a:tcBdr>
          <a:bottom>
            <a:ln w="25400" cmpd="sng">
              <a:solidFill>
                <a:schemeClr val="accent4"/>
              </a:solidFill>
            </a:ln>
          </a:bottom>
        </a:tcBdr>
        <a:fill>
          <a:noFill/>
        </a:fill>
      </a:tcStyle>
    </a:firstRow>
  </a:tblStyle>
  <a:tblStyle styleId="{5DA37D80-6434-44D0-A028-1B22A696006F}" styleName="Light Style 3 - Accent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291" autoAdjust="0"/>
  </p:normalViewPr>
  <p:slideViewPr>
    <p:cSldViewPr snapToGrid="0" showGuides="1">
      <p:cViewPr varScale="1">
        <p:scale>
          <a:sx n="110" d="100"/>
          <a:sy n="110" d="100"/>
        </p:scale>
        <p:origin x="552" y="108"/>
      </p:cViewPr>
      <p:guideLst>
        <p:guide orient="horz" pos="2112"/>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1.fntdata"/><Relationship Id="rId39"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font" Target="fonts/font9.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33" Type="http://schemas.openxmlformats.org/officeDocument/2006/relationships/font" Target="fonts/font8.fntdata"/><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7.fntdata"/><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3.fntdata"/><Relationship Id="rId36" Type="http://schemas.openxmlformats.org/officeDocument/2006/relationships/commentAuthors" Target="commentAuthor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6.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2.fntdata"/><Relationship Id="rId30" Type="http://schemas.openxmlformats.org/officeDocument/2006/relationships/font" Target="fonts/font5.fntdata"/><Relationship Id="rId35" Type="http://schemas.openxmlformats.org/officeDocument/2006/relationships/font" Target="fonts/font10.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A2CEDB9-781B-453B-8806-F497C09B5285}" type="datetimeFigureOut">
              <a:rPr lang="en-US" smtClean="0"/>
              <a:t>11/28/2023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FB93E25-4099-4FA6-95E6-15580B399C91}" type="slidenum">
              <a:rPr lang="en-US" smtClean="0"/>
              <a:t>‹#›</a:t>
            </a:fld>
            <a:endParaRPr lang="en-US"/>
          </a:p>
        </p:txBody>
      </p:sp>
    </p:spTree>
    <p:extLst>
      <p:ext uri="{BB962C8B-B14F-4D97-AF65-F5344CB8AC3E}">
        <p14:creationId xmlns:p14="http://schemas.microsoft.com/office/powerpoint/2010/main" val="337099537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C4F0F8-FDAF-CD05-8CB8-53A1339186B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48963212-7B3F-F9B3-50CB-BE41745E577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B8C57CE4-2362-65FB-7BB5-FBA0B463325E}"/>
              </a:ext>
            </a:extLst>
          </p:cNvPr>
          <p:cNvSpPr>
            <a:spLocks noGrp="1"/>
          </p:cNvSpPr>
          <p:nvPr>
            <p:ph type="dt" sz="half" idx="10"/>
          </p:nvPr>
        </p:nvSpPr>
        <p:spPr/>
        <p:txBody>
          <a:bodyPr/>
          <a:lstStyle/>
          <a:p>
            <a:fld id="{C1EDCC34-66BF-4147-AE1C-B6130A559FC2}" type="datetimeFigureOut">
              <a:rPr lang="en-US" smtClean="0"/>
              <a:t>11/28/2023</a:t>
            </a:fld>
            <a:endParaRPr lang="en-US"/>
          </a:p>
        </p:txBody>
      </p:sp>
      <p:sp>
        <p:nvSpPr>
          <p:cNvPr id="5" name="Footer Placeholder 4">
            <a:extLst>
              <a:ext uri="{FF2B5EF4-FFF2-40B4-BE49-F238E27FC236}">
                <a16:creationId xmlns:a16="http://schemas.microsoft.com/office/drawing/2014/main" id="{C0B18BEC-E65D-C58A-282E-164FA25C887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7D889B9-942F-7FCA-6E43-F81B2F34E96B}"/>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36902360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AC1BF3-57F1-21BC-8AB4-7096EB806C0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CF65EA6-00FE-189D-A6A2-DA005E7E14A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03D43E4-9470-95FB-C57F-3E01C79916B8}"/>
              </a:ext>
            </a:extLst>
          </p:cNvPr>
          <p:cNvSpPr>
            <a:spLocks noGrp="1"/>
          </p:cNvSpPr>
          <p:nvPr>
            <p:ph type="dt" sz="half" idx="10"/>
          </p:nvPr>
        </p:nvSpPr>
        <p:spPr/>
        <p:txBody>
          <a:bodyPr/>
          <a:lstStyle/>
          <a:p>
            <a:fld id="{C1EDCC34-66BF-4147-AE1C-B6130A559FC2}" type="datetimeFigureOut">
              <a:rPr lang="en-US" smtClean="0"/>
              <a:t>11/28/2023</a:t>
            </a:fld>
            <a:endParaRPr lang="en-US"/>
          </a:p>
        </p:txBody>
      </p:sp>
      <p:sp>
        <p:nvSpPr>
          <p:cNvPr id="5" name="Footer Placeholder 4">
            <a:extLst>
              <a:ext uri="{FF2B5EF4-FFF2-40B4-BE49-F238E27FC236}">
                <a16:creationId xmlns:a16="http://schemas.microsoft.com/office/drawing/2014/main" id="{D5E078FC-61A4-1480-3449-42671351CAC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9D757D9-7F5D-D1CA-7761-5A13A8574682}"/>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22034097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C06C6E-6C2E-51AA-AFE8-D976DC2B6A1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97D4075-66F1-B93B-9336-E0D7C1AD8FC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0BC0DF4-EE4A-A5F6-0D78-763EE25410DB}"/>
              </a:ext>
            </a:extLst>
          </p:cNvPr>
          <p:cNvSpPr>
            <a:spLocks noGrp="1"/>
          </p:cNvSpPr>
          <p:nvPr>
            <p:ph type="dt" sz="half" idx="10"/>
          </p:nvPr>
        </p:nvSpPr>
        <p:spPr/>
        <p:txBody>
          <a:bodyPr/>
          <a:lstStyle/>
          <a:p>
            <a:fld id="{C1EDCC34-66BF-4147-AE1C-B6130A559FC2}" type="datetimeFigureOut">
              <a:rPr lang="en-US" smtClean="0"/>
              <a:t>11/28/2023</a:t>
            </a:fld>
            <a:endParaRPr lang="en-US"/>
          </a:p>
        </p:txBody>
      </p:sp>
      <p:sp>
        <p:nvSpPr>
          <p:cNvPr id="5" name="Footer Placeholder 4">
            <a:extLst>
              <a:ext uri="{FF2B5EF4-FFF2-40B4-BE49-F238E27FC236}">
                <a16:creationId xmlns:a16="http://schemas.microsoft.com/office/drawing/2014/main" id="{B72C687E-9A0F-68CA-2674-DE41E22EB52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DED94E5-9EE3-42CE-E708-70A24BF6D8AB}"/>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240089011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57E39D-AD05-D9E3-ACF1-085EE967682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DE8273A-2420-B3E1-9E42-9A13B1468D20}"/>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A58ECE24-FA8F-587A-9B58-E7F69E4355B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AD9F670D-C151-81BE-7D91-F7D80E8B75CD}"/>
              </a:ext>
            </a:extLst>
          </p:cNvPr>
          <p:cNvSpPr>
            <a:spLocks noGrp="1"/>
          </p:cNvSpPr>
          <p:nvPr>
            <p:ph type="dt" sz="half" idx="10"/>
          </p:nvPr>
        </p:nvSpPr>
        <p:spPr/>
        <p:txBody>
          <a:bodyPr/>
          <a:lstStyle/>
          <a:p>
            <a:fld id="{C1EDCC34-66BF-4147-AE1C-B6130A559FC2}" type="datetimeFigureOut">
              <a:rPr lang="en-US" smtClean="0"/>
              <a:t>11/28/2023</a:t>
            </a:fld>
            <a:endParaRPr lang="en-US"/>
          </a:p>
        </p:txBody>
      </p:sp>
      <p:sp>
        <p:nvSpPr>
          <p:cNvPr id="6" name="Footer Placeholder 5">
            <a:extLst>
              <a:ext uri="{FF2B5EF4-FFF2-40B4-BE49-F238E27FC236}">
                <a16:creationId xmlns:a16="http://schemas.microsoft.com/office/drawing/2014/main" id="{86179E4E-04CC-E9AB-A6E4-0EABA139D39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5A05289-E8C5-03C4-A127-CC4DEAE43B8E}"/>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150109787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4C4146-313F-CFA0-1806-EFC97A9CAC8E}"/>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0FAD18E4-3711-2E71-FCCE-6D31F2AE8A9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3334387-4406-F381-80E8-CDB3D6B58B5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98FC03B1-FCB1-E07C-BF5D-088987459CB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6A40BCE-98BF-7430-9762-EBE08EE9605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7369BCF-0B28-70D1-B470-2E89C3D7126A}"/>
              </a:ext>
            </a:extLst>
          </p:cNvPr>
          <p:cNvSpPr>
            <a:spLocks noGrp="1"/>
          </p:cNvSpPr>
          <p:nvPr>
            <p:ph type="dt" sz="half" idx="10"/>
          </p:nvPr>
        </p:nvSpPr>
        <p:spPr/>
        <p:txBody>
          <a:bodyPr/>
          <a:lstStyle/>
          <a:p>
            <a:fld id="{C1EDCC34-66BF-4147-AE1C-B6130A559FC2}" type="datetimeFigureOut">
              <a:rPr lang="en-US" smtClean="0"/>
              <a:t>11/28/2023</a:t>
            </a:fld>
            <a:endParaRPr lang="en-US"/>
          </a:p>
        </p:txBody>
      </p:sp>
      <p:sp>
        <p:nvSpPr>
          <p:cNvPr id="8" name="Footer Placeholder 7">
            <a:extLst>
              <a:ext uri="{FF2B5EF4-FFF2-40B4-BE49-F238E27FC236}">
                <a16:creationId xmlns:a16="http://schemas.microsoft.com/office/drawing/2014/main" id="{40B2AD1A-6BBE-8E53-8A92-42F4FE5A7543}"/>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0D333F1F-4B57-7470-669C-4C72BE1EC884}"/>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37482866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A5E35D-1334-7507-9CFB-20750AA8A348}"/>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8CD0DCEE-09A7-2A09-29E4-ED38984063B3}"/>
              </a:ext>
            </a:extLst>
          </p:cNvPr>
          <p:cNvSpPr>
            <a:spLocks noGrp="1"/>
          </p:cNvSpPr>
          <p:nvPr>
            <p:ph type="dt" sz="half" idx="10"/>
          </p:nvPr>
        </p:nvSpPr>
        <p:spPr/>
        <p:txBody>
          <a:bodyPr/>
          <a:lstStyle/>
          <a:p>
            <a:fld id="{C1EDCC34-66BF-4147-AE1C-B6130A559FC2}" type="datetimeFigureOut">
              <a:rPr lang="en-US" smtClean="0"/>
              <a:t>11/28/2023</a:t>
            </a:fld>
            <a:endParaRPr lang="en-US"/>
          </a:p>
        </p:txBody>
      </p:sp>
      <p:sp>
        <p:nvSpPr>
          <p:cNvPr id="4" name="Footer Placeholder 3">
            <a:extLst>
              <a:ext uri="{FF2B5EF4-FFF2-40B4-BE49-F238E27FC236}">
                <a16:creationId xmlns:a16="http://schemas.microsoft.com/office/drawing/2014/main" id="{119A3EB9-979E-201D-5EBA-ABE8A317431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F9CDDC01-FF54-F1BF-D6F5-BE0F3C84E47C}"/>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42687798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92C3F72-A9C3-9620-4F36-D2192953B018}"/>
              </a:ext>
            </a:extLst>
          </p:cNvPr>
          <p:cNvSpPr>
            <a:spLocks noGrp="1"/>
          </p:cNvSpPr>
          <p:nvPr>
            <p:ph type="dt" sz="half" idx="10"/>
          </p:nvPr>
        </p:nvSpPr>
        <p:spPr/>
        <p:txBody>
          <a:bodyPr/>
          <a:lstStyle/>
          <a:p>
            <a:fld id="{C1EDCC34-66BF-4147-AE1C-B6130A559FC2}" type="datetimeFigureOut">
              <a:rPr lang="en-US" smtClean="0"/>
              <a:t>11/28/2023</a:t>
            </a:fld>
            <a:endParaRPr lang="en-US"/>
          </a:p>
        </p:txBody>
      </p:sp>
      <p:sp>
        <p:nvSpPr>
          <p:cNvPr id="3" name="Footer Placeholder 2">
            <a:extLst>
              <a:ext uri="{FF2B5EF4-FFF2-40B4-BE49-F238E27FC236}">
                <a16:creationId xmlns:a16="http://schemas.microsoft.com/office/drawing/2014/main" id="{D6AA531F-274F-EDB9-C976-2C6B95465322}"/>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C8C9475-EE37-2FC5-8F24-8385DE167C49}"/>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88818731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77A974-C381-1251-EA3D-2805A64B6BE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285C28F7-7ACF-FAC9-C324-8EF2D069408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487CAF5B-2BD0-0230-A83B-AF490C6F45B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B284FB7-C497-90EC-AB03-C88E2F3E8147}"/>
              </a:ext>
            </a:extLst>
          </p:cNvPr>
          <p:cNvSpPr>
            <a:spLocks noGrp="1"/>
          </p:cNvSpPr>
          <p:nvPr>
            <p:ph type="dt" sz="half" idx="10"/>
          </p:nvPr>
        </p:nvSpPr>
        <p:spPr/>
        <p:txBody>
          <a:bodyPr/>
          <a:lstStyle/>
          <a:p>
            <a:fld id="{C1EDCC34-66BF-4147-AE1C-B6130A559FC2}" type="datetimeFigureOut">
              <a:rPr lang="en-US" smtClean="0"/>
              <a:t>11/28/2023</a:t>
            </a:fld>
            <a:endParaRPr lang="en-US"/>
          </a:p>
        </p:txBody>
      </p:sp>
      <p:sp>
        <p:nvSpPr>
          <p:cNvPr id="6" name="Footer Placeholder 5">
            <a:extLst>
              <a:ext uri="{FF2B5EF4-FFF2-40B4-BE49-F238E27FC236}">
                <a16:creationId xmlns:a16="http://schemas.microsoft.com/office/drawing/2014/main" id="{C482BB8F-9F97-310E-E200-713B453C3C7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6013373-2D55-AED3-D773-DF93B5CFEE47}"/>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351939433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998DAE-D94C-AF5F-2FF5-71866D14AEB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41DD39B-196C-54B0-3FB9-768E177AAF1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35F2A17E-3282-F500-A08B-0497AF3D008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F7A3C32-F4FC-E9F9-7502-FF0711CE60CE}"/>
              </a:ext>
            </a:extLst>
          </p:cNvPr>
          <p:cNvSpPr>
            <a:spLocks noGrp="1"/>
          </p:cNvSpPr>
          <p:nvPr>
            <p:ph type="dt" sz="half" idx="10"/>
          </p:nvPr>
        </p:nvSpPr>
        <p:spPr/>
        <p:txBody>
          <a:bodyPr/>
          <a:lstStyle/>
          <a:p>
            <a:fld id="{C1EDCC34-66BF-4147-AE1C-B6130A559FC2}" type="datetimeFigureOut">
              <a:rPr lang="en-US" smtClean="0"/>
              <a:t>11/28/2023</a:t>
            </a:fld>
            <a:endParaRPr lang="en-US"/>
          </a:p>
        </p:txBody>
      </p:sp>
      <p:sp>
        <p:nvSpPr>
          <p:cNvPr id="6" name="Footer Placeholder 5">
            <a:extLst>
              <a:ext uri="{FF2B5EF4-FFF2-40B4-BE49-F238E27FC236}">
                <a16:creationId xmlns:a16="http://schemas.microsoft.com/office/drawing/2014/main" id="{593DF649-38F5-9807-D64E-F1BE5CA4C64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745B632-EDCE-D463-4E51-68C25C85D079}"/>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23364849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60EA2E-FCE0-11AD-7AAD-9603806A3494}"/>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FBEDBA6E-30C9-FF67-4197-A4E8BE4DE5A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0DD9540-580F-C6CD-A393-75F4A19EF6E6}"/>
              </a:ext>
            </a:extLst>
          </p:cNvPr>
          <p:cNvSpPr>
            <a:spLocks noGrp="1"/>
          </p:cNvSpPr>
          <p:nvPr>
            <p:ph type="dt" sz="half" idx="10"/>
          </p:nvPr>
        </p:nvSpPr>
        <p:spPr/>
        <p:txBody>
          <a:bodyPr/>
          <a:lstStyle/>
          <a:p>
            <a:fld id="{C1EDCC34-66BF-4147-AE1C-B6130A559FC2}" type="datetimeFigureOut">
              <a:rPr lang="en-US" smtClean="0"/>
              <a:t>11/28/2023</a:t>
            </a:fld>
            <a:endParaRPr lang="en-US"/>
          </a:p>
        </p:txBody>
      </p:sp>
      <p:sp>
        <p:nvSpPr>
          <p:cNvPr id="5" name="Footer Placeholder 4">
            <a:extLst>
              <a:ext uri="{FF2B5EF4-FFF2-40B4-BE49-F238E27FC236}">
                <a16:creationId xmlns:a16="http://schemas.microsoft.com/office/drawing/2014/main" id="{0DCD53C5-A5B7-50BD-5B1F-5DB0BF5A65E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2FBE3B2-A15F-F793-1F8D-5F29336C8256}"/>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385773865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C000913-5D8E-FFE7-D299-593BCA09A5B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28734522-6381-8281-A20A-123CF26525D1}"/>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EB4AFF1-C43B-2809-2E8F-4CED7DD37BB9}"/>
              </a:ext>
            </a:extLst>
          </p:cNvPr>
          <p:cNvSpPr>
            <a:spLocks noGrp="1"/>
          </p:cNvSpPr>
          <p:nvPr>
            <p:ph type="dt" sz="half" idx="10"/>
          </p:nvPr>
        </p:nvSpPr>
        <p:spPr/>
        <p:txBody>
          <a:bodyPr/>
          <a:lstStyle/>
          <a:p>
            <a:fld id="{C1EDCC34-66BF-4147-AE1C-B6130A559FC2}" type="datetimeFigureOut">
              <a:rPr lang="en-US" smtClean="0"/>
              <a:t>11/28/2023</a:t>
            </a:fld>
            <a:endParaRPr lang="en-US"/>
          </a:p>
        </p:txBody>
      </p:sp>
      <p:sp>
        <p:nvSpPr>
          <p:cNvPr id="5" name="Footer Placeholder 4">
            <a:extLst>
              <a:ext uri="{FF2B5EF4-FFF2-40B4-BE49-F238E27FC236}">
                <a16:creationId xmlns:a16="http://schemas.microsoft.com/office/drawing/2014/main" id="{4D5D5490-1AB9-E7A1-A5B3-84790423BA1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41C150A-4599-4DED-BFF5-71428221FA86}"/>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77796439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32D0527-997C-14A9-BFF0-40816630654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D8936630-6411-2164-2EB2-3C4D34ACE6A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28ED3C4-270B-A2E3-2F77-010112A658B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1EDCC34-66BF-4147-AE1C-B6130A559FC2}" type="datetimeFigureOut">
              <a:rPr lang="en-US" smtClean="0"/>
              <a:t>11/28/2023</a:t>
            </a:fld>
            <a:endParaRPr lang="en-US"/>
          </a:p>
        </p:txBody>
      </p:sp>
      <p:sp>
        <p:nvSpPr>
          <p:cNvPr id="5" name="Footer Placeholder 4">
            <a:extLst>
              <a:ext uri="{FF2B5EF4-FFF2-40B4-BE49-F238E27FC236}">
                <a16:creationId xmlns:a16="http://schemas.microsoft.com/office/drawing/2014/main" id="{A1E61155-52BE-40F5-7DF2-FD0D3F3603E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C2B82322-FC2B-705E-9D15-85325C19B2D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C6AD6B3-DA19-48F8-B249-EB44A4ABA232}" type="slidenum">
              <a:rPr lang="en-US" smtClean="0"/>
              <a:t>‹#›</a:t>
            </a:fld>
            <a:endParaRPr lang="en-US"/>
          </a:p>
        </p:txBody>
      </p:sp>
    </p:spTree>
    <p:extLst>
      <p:ext uri="{BB962C8B-B14F-4D97-AF65-F5344CB8AC3E}">
        <p14:creationId xmlns:p14="http://schemas.microsoft.com/office/powerpoint/2010/main" val="283035664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hoc10.vn/doc-sach/hoat-dong-trai-nghiem,-huong-nghiep-6/1/34/63/" TargetMode="External"/><Relationship Id="rId2" Type="http://schemas.openxmlformats.org/officeDocument/2006/relationships/image" Target="../media/image2.png"/><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s://hoc10.vn/doc-sach/hoat-dong-trai-nghiem,-huong-nghiep-6/1/34/63/" TargetMode="External"/><Relationship Id="rId2" Type="http://schemas.openxmlformats.org/officeDocument/2006/relationships/image" Target="../media/image6.png"/><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7.png"/><Relationship Id="rId1" Type="http://schemas.openxmlformats.org/officeDocument/2006/relationships/slideLayout" Target="../slideLayouts/slideLayout2.xml"/><Relationship Id="rId4" Type="http://schemas.openxmlformats.org/officeDocument/2006/relationships/image" Target="../media/image14.jpeg"/></Relationships>
</file>

<file path=ppt/slides/_rels/slide1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7.png"/><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hyperlink" Target="https://hoc10.vn/doc-sach/hoat-dong-trai-nghiem,-huong-nghiep-6/1/34/63/" TargetMode="External"/><Relationship Id="rId2" Type="http://schemas.openxmlformats.org/officeDocument/2006/relationships/image" Target="../media/image20.png"/><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3.png"/></Relationships>
</file>

<file path=ppt/slides/_rels/slide1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hyperlink" Target="https://hoc10.vn/doc-sach/hoat-dong-trai-nghiem,-huong-nghiep-6/1/34/64/" TargetMode="External"/><Relationship Id="rId2" Type="http://schemas.openxmlformats.org/officeDocument/2006/relationships/image" Target="../media/image23.png"/><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3.png"/></Relationships>
</file>

<file path=ppt/slides/_rels/slide1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2.xml"/><Relationship Id="rId4" Type="http://schemas.openxmlformats.org/officeDocument/2006/relationships/image" Target="../media/image26.png"/></Relationships>
</file>

<file path=ppt/slides/_rels/slide19.xml.rels><?xml version="1.0" encoding="UTF-8" standalone="yes"?>
<Relationships xmlns="http://schemas.openxmlformats.org/package/2006/relationships"><Relationship Id="rId3" Type="http://schemas.openxmlformats.org/officeDocument/2006/relationships/hyperlink" Target="https://hoc10.vn/doc-sach/hoat-dong-trai-nghiem,-huong-nghiep-6/1/34/64/" TargetMode="External"/><Relationship Id="rId2" Type="http://schemas.openxmlformats.org/officeDocument/2006/relationships/image" Target="../media/image27.png"/><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3.png"/></Relationships>
</file>

<file path=ppt/slides/_rels/slide20.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30.svg"/><Relationship Id="rId2" Type="http://schemas.openxmlformats.org/officeDocument/2006/relationships/image" Target="../media/image29.png"/><Relationship Id="rId1" Type="http://schemas.openxmlformats.org/officeDocument/2006/relationships/slideLayout" Target="../slideLayouts/slideLayout2.xml"/><Relationship Id="rId4" Type="http://schemas.openxmlformats.org/officeDocument/2006/relationships/image" Target="../media/image31.jpeg"/></Relationships>
</file>

<file path=ppt/slides/_rels/slide22.xml.rels><?xml version="1.0" encoding="UTF-8" standalone="yes"?>
<Relationships xmlns="http://schemas.openxmlformats.org/package/2006/relationships"><Relationship Id="rId2" Type="http://schemas.openxmlformats.org/officeDocument/2006/relationships/image" Target="../media/image32.jp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hyperlink" Target="https://www.facebook.com/hoc10fb/" TargetMode="External"/><Relationship Id="rId2" Type="http://schemas.openxmlformats.org/officeDocument/2006/relationships/image" Target="../media/image33.jpg"/><Relationship Id="rId1" Type="http://schemas.openxmlformats.org/officeDocument/2006/relationships/slideLayout" Target="../slideLayouts/slideLayout2.xml"/><Relationship Id="rId6" Type="http://schemas.openxmlformats.org/officeDocument/2006/relationships/image" Target="../media/image35.png"/><Relationship Id="rId5" Type="http://schemas.microsoft.com/office/2007/relationships/hdphoto" Target="../media/hdphoto2.wdp"/><Relationship Id="rId4" Type="http://schemas.openxmlformats.org/officeDocument/2006/relationships/image" Target="../media/image34.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A27150BD-E5CD-CF18-D4BA-1506634D6E44}"/>
              </a:ext>
            </a:extLst>
          </p:cNvPr>
          <p:cNvSpPr txBox="1">
            <a:spLocks/>
          </p:cNvSpPr>
          <p:nvPr/>
        </p:nvSpPr>
        <p:spPr>
          <a:xfrm>
            <a:off x="7692531" y="140676"/>
            <a:ext cx="4414225" cy="716851"/>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r">
              <a:lnSpc>
                <a:spcPct val="120000"/>
              </a:lnSpc>
            </a:pPr>
            <a:r>
              <a:rPr lang="en-US" sz="3600" dirty="0">
                <a:solidFill>
                  <a:schemeClr val="bg1"/>
                </a:solidFill>
                <a:effectLst>
                  <a:outerShdw blurRad="38100" dist="38100" dir="2700000" algn="tl">
                    <a:srgbClr val="000000">
                      <a:alpha val="43137"/>
                    </a:srgbClr>
                  </a:outerShdw>
                </a:effectLst>
                <a:latin typeface="UTM Avo" panose="02040603050506020204" pitchFamily="18" charset="0"/>
              </a:rPr>
              <a:t>HĐTN, HN 6</a:t>
            </a:r>
          </a:p>
        </p:txBody>
      </p:sp>
      <p:sp>
        <p:nvSpPr>
          <p:cNvPr id="5" name="Title 1">
            <a:extLst>
              <a:ext uri="{FF2B5EF4-FFF2-40B4-BE49-F238E27FC236}">
                <a16:creationId xmlns:a16="http://schemas.microsoft.com/office/drawing/2014/main" id="{CC6D7506-5A30-9EC8-49E9-565A7FA08094}"/>
              </a:ext>
            </a:extLst>
          </p:cNvPr>
          <p:cNvSpPr txBox="1">
            <a:spLocks/>
          </p:cNvSpPr>
          <p:nvPr/>
        </p:nvSpPr>
        <p:spPr>
          <a:xfrm>
            <a:off x="346461" y="1842080"/>
            <a:ext cx="11845539" cy="1586920"/>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100000"/>
              </a:lnSpc>
            </a:pPr>
            <a:r>
              <a:rPr lang="en-US" sz="4800" b="1" dirty="0" err="1">
                <a:solidFill>
                  <a:srgbClr val="002060"/>
                </a:solidFill>
                <a:latin typeface="UTM Avo" panose="02040603050506020204" pitchFamily="18" charset="0"/>
              </a:rPr>
              <a:t>Chủ</a:t>
            </a:r>
            <a:r>
              <a:rPr lang="en-US" sz="4800" b="1" dirty="0">
                <a:solidFill>
                  <a:srgbClr val="002060"/>
                </a:solidFill>
                <a:latin typeface="UTM Avo" panose="02040603050506020204" pitchFamily="18" charset="0"/>
              </a:rPr>
              <a:t> </a:t>
            </a:r>
            <a:r>
              <a:rPr lang="en-US" sz="4800" b="1" dirty="0" err="1">
                <a:solidFill>
                  <a:srgbClr val="002060"/>
                </a:solidFill>
                <a:latin typeface="UTM Avo" panose="02040603050506020204" pitchFamily="18" charset="0"/>
              </a:rPr>
              <a:t>đề</a:t>
            </a:r>
            <a:r>
              <a:rPr lang="en-US" sz="4800" b="1" dirty="0">
                <a:solidFill>
                  <a:srgbClr val="002060"/>
                </a:solidFill>
                <a:latin typeface="UTM Avo" panose="02040603050506020204" pitchFamily="18" charset="0"/>
              </a:rPr>
              <a:t> 9</a:t>
            </a:r>
            <a:r>
              <a:rPr lang="vi-VN" sz="4800" b="1" dirty="0">
                <a:solidFill>
                  <a:srgbClr val="002060"/>
                </a:solidFill>
                <a:latin typeface="UTM Avo" panose="02040603050506020204" pitchFamily="18" charset="0"/>
              </a:rPr>
              <a:t>: </a:t>
            </a:r>
            <a:endParaRPr lang="en-US" sz="4800" b="1" dirty="0">
              <a:solidFill>
                <a:srgbClr val="002060"/>
              </a:solidFill>
              <a:latin typeface="UTM Avo" panose="02040603050506020204" pitchFamily="18" charset="0"/>
            </a:endParaRPr>
          </a:p>
          <a:p>
            <a:pPr>
              <a:lnSpc>
                <a:spcPct val="100000"/>
              </a:lnSpc>
            </a:pPr>
            <a:r>
              <a:rPr lang="vi-VN" sz="4800" b="1" dirty="0">
                <a:solidFill>
                  <a:srgbClr val="002060"/>
                </a:solidFill>
                <a:latin typeface="UTM Avo" panose="02040603050506020204" pitchFamily="18" charset="0"/>
              </a:rPr>
              <a:t>Chào mùa hè</a:t>
            </a:r>
            <a:endParaRPr lang="en-US" sz="4800" b="1" dirty="0">
              <a:solidFill>
                <a:srgbClr val="002060"/>
              </a:solidFill>
              <a:latin typeface="UTM Avo" panose="02040603050506020204" pitchFamily="18" charset="0"/>
            </a:endParaRPr>
          </a:p>
        </p:txBody>
      </p:sp>
      <p:sp>
        <p:nvSpPr>
          <p:cNvPr id="6" name="Subtitle 2">
            <a:extLst>
              <a:ext uri="{FF2B5EF4-FFF2-40B4-BE49-F238E27FC236}">
                <a16:creationId xmlns:a16="http://schemas.microsoft.com/office/drawing/2014/main" id="{C9611A8B-A322-EC1C-D5CA-E735892C7ED2}"/>
              </a:ext>
            </a:extLst>
          </p:cNvPr>
          <p:cNvSpPr txBox="1">
            <a:spLocks/>
          </p:cNvSpPr>
          <p:nvPr/>
        </p:nvSpPr>
        <p:spPr>
          <a:xfrm>
            <a:off x="613433" y="3429000"/>
            <a:ext cx="10965134" cy="984553"/>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00000"/>
              </a:lnSpc>
            </a:pPr>
            <a:r>
              <a:rPr lang="vi-VN" sz="5400" b="1" dirty="0">
                <a:solidFill>
                  <a:srgbClr val="FF0000"/>
                </a:solidFill>
                <a:latin typeface="UTM Avo" panose="02040603050506020204" pitchFamily="18" charset="0"/>
              </a:rPr>
              <a:t>Kế hoạch hè</a:t>
            </a:r>
            <a:endParaRPr lang="en-US" sz="5400" b="1" dirty="0">
              <a:solidFill>
                <a:srgbClr val="FF0000"/>
              </a:solidFill>
              <a:latin typeface="UTM Avo" panose="02040603050506020204" pitchFamily="18" charset="0"/>
            </a:endParaRPr>
          </a:p>
        </p:txBody>
      </p:sp>
    </p:spTree>
    <p:extLst>
      <p:ext uri="{BB962C8B-B14F-4D97-AF65-F5344CB8AC3E}">
        <p14:creationId xmlns:p14="http://schemas.microsoft.com/office/powerpoint/2010/main" val="343816245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D8E91731-7AF1-D5C3-ED85-1462B5854603}"/>
              </a:ext>
            </a:extLst>
          </p:cNvPr>
          <p:cNvGrpSpPr/>
          <p:nvPr/>
        </p:nvGrpSpPr>
        <p:grpSpPr>
          <a:xfrm>
            <a:off x="4557132" y="2942112"/>
            <a:ext cx="3077736" cy="1666333"/>
            <a:chOff x="-756043" y="2287668"/>
            <a:chExt cx="3237488" cy="1666333"/>
          </a:xfrm>
        </p:grpSpPr>
        <p:pic>
          <p:nvPicPr>
            <p:cNvPr id="3" name="Picture 2">
              <a:hlinkClick r:id="rId3"/>
              <a:extLst>
                <a:ext uri="{FF2B5EF4-FFF2-40B4-BE49-F238E27FC236}">
                  <a16:creationId xmlns:a16="http://schemas.microsoft.com/office/drawing/2014/main" id="{59B6D2F6-6E28-FE06-7C20-261C116819C0}"/>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210945" y="2771187"/>
              <a:ext cx="1303510" cy="1182814"/>
            </a:xfrm>
            <a:prstGeom prst="rect">
              <a:avLst/>
            </a:prstGeom>
          </p:spPr>
        </p:pic>
        <p:sp>
          <p:nvSpPr>
            <p:cNvPr id="4" name="TextBox 3">
              <a:extLst>
                <a:ext uri="{FF2B5EF4-FFF2-40B4-BE49-F238E27FC236}">
                  <a16:creationId xmlns:a16="http://schemas.microsoft.com/office/drawing/2014/main" id="{DADCD38F-8A91-BA7B-B81E-F47BBF1D213A}"/>
                </a:ext>
              </a:extLst>
            </p:cNvPr>
            <p:cNvSpPr txBox="1"/>
            <p:nvPr/>
          </p:nvSpPr>
          <p:spPr>
            <a:xfrm>
              <a:off x="-756043" y="2287668"/>
              <a:ext cx="3237488"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err="1">
                  <a:ln>
                    <a:noFill/>
                  </a:ln>
                  <a:solidFill>
                    <a:srgbClr val="ED7D31"/>
                  </a:solidFill>
                  <a:effectLst/>
                  <a:uLnTx/>
                  <a:uFillTx/>
                  <a:latin typeface="UTM Avo" panose="02040603050506020204" pitchFamily="18" charset="0"/>
                  <a:ea typeface="+mn-ea"/>
                  <a:cs typeface="+mn-cs"/>
                </a:rPr>
                <a:t>Ấn</a:t>
              </a:r>
              <a:r>
                <a:rPr kumimoji="0" lang="en-US" sz="2000" b="1" i="0" u="none" strike="noStrike" kern="1200" cap="none" spc="0" normalizeH="0" baseline="0" noProof="0" dirty="0">
                  <a:ln>
                    <a:noFill/>
                  </a:ln>
                  <a:solidFill>
                    <a:srgbClr val="ED7D31"/>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solidFill>
                  <a:effectLst/>
                  <a:uLnTx/>
                  <a:uFillTx/>
                  <a:latin typeface="UTM Avo" panose="02040603050506020204" pitchFamily="18" charset="0"/>
                  <a:ea typeface="+mn-ea"/>
                  <a:cs typeface="+mn-cs"/>
                </a:rPr>
                <a:t>để</a:t>
              </a:r>
              <a:r>
                <a:rPr kumimoji="0" lang="en-US" sz="2000" b="1" i="0" u="none" strike="noStrike" kern="1200" cap="none" spc="0" normalizeH="0" baseline="0" noProof="0" dirty="0">
                  <a:ln>
                    <a:noFill/>
                  </a:ln>
                  <a:solidFill>
                    <a:srgbClr val="ED7D31"/>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solidFill>
                  <a:effectLst/>
                  <a:uLnTx/>
                  <a:uFillTx/>
                  <a:latin typeface="UTM Avo" panose="02040603050506020204" pitchFamily="18" charset="0"/>
                  <a:ea typeface="+mn-ea"/>
                  <a:cs typeface="+mn-cs"/>
                </a:rPr>
                <a:t>đến</a:t>
              </a:r>
              <a:r>
                <a:rPr kumimoji="0" lang="en-US" sz="2000" b="1" i="0" u="none" strike="noStrike" kern="1200" cap="none" spc="0" normalizeH="0" baseline="0" noProof="0" dirty="0">
                  <a:ln>
                    <a:noFill/>
                  </a:ln>
                  <a:solidFill>
                    <a:srgbClr val="ED7D31"/>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solidFill>
                  <a:effectLst/>
                  <a:uLnTx/>
                  <a:uFillTx/>
                  <a:latin typeface="UTM Avo" panose="02040603050506020204" pitchFamily="18" charset="0"/>
                  <a:ea typeface="+mn-ea"/>
                  <a:cs typeface="+mn-cs"/>
                </a:rPr>
                <a:t>trang</a:t>
              </a:r>
              <a:r>
                <a:rPr kumimoji="0" lang="en-US" sz="2000" b="1" i="0" u="none" strike="noStrike" kern="1200" cap="none" spc="0" normalizeH="0" baseline="0" noProof="0" dirty="0">
                  <a:ln>
                    <a:noFill/>
                  </a:ln>
                  <a:solidFill>
                    <a:srgbClr val="ED7D31"/>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solidFill>
                  <a:effectLst/>
                  <a:uLnTx/>
                  <a:uFillTx/>
                  <a:latin typeface="UTM Avo" panose="02040603050506020204" pitchFamily="18" charset="0"/>
                  <a:ea typeface="+mn-ea"/>
                  <a:cs typeface="+mn-cs"/>
                </a:rPr>
                <a:t>sách</a:t>
              </a:r>
              <a:endParaRPr kumimoji="0" lang="en-US" sz="2000" b="1" i="0" u="none" strike="noStrike" kern="1200" cap="none" spc="0" normalizeH="0" baseline="0" noProof="0" dirty="0">
                <a:ln>
                  <a:noFill/>
                </a:ln>
                <a:solidFill>
                  <a:srgbClr val="ED7D31"/>
                </a:solidFill>
                <a:effectLst/>
                <a:uLnTx/>
                <a:uFillTx/>
                <a:latin typeface="UTM Avo" panose="02040603050506020204" pitchFamily="18" charset="0"/>
                <a:ea typeface="+mn-ea"/>
                <a:cs typeface="+mn-cs"/>
              </a:endParaRPr>
            </a:p>
          </p:txBody>
        </p:sp>
      </p:grpSp>
    </p:spTree>
    <p:extLst>
      <p:ext uri="{BB962C8B-B14F-4D97-AF65-F5344CB8AC3E}">
        <p14:creationId xmlns:p14="http://schemas.microsoft.com/office/powerpoint/2010/main" val="128841012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BFEE887-436B-389E-9C8B-821571F617A8}"/>
              </a:ext>
            </a:extLst>
          </p:cNvPr>
          <p:cNvSpPr/>
          <p:nvPr/>
        </p:nvSpPr>
        <p:spPr>
          <a:xfrm>
            <a:off x="2829983" y="1621951"/>
            <a:ext cx="6532034" cy="1104982"/>
          </a:xfrm>
          <a:prstGeom prst="rect">
            <a:avLst/>
          </a:prstGeom>
        </p:spPr>
        <p:txBody>
          <a:bodyPr wrap="square">
            <a:spAutoFit/>
          </a:bodyPr>
          <a:lstStyle/>
          <a:p>
            <a:pPr algn="ctr" defTabSz="457200">
              <a:lnSpc>
                <a:spcPct val="125000"/>
              </a:lnSpc>
            </a:pPr>
            <a:r>
              <a:rPr lang="vi-VN" sz="2800" dirty="0">
                <a:solidFill>
                  <a:prstClr val="black"/>
                </a:solidFill>
                <a:latin typeface="UTM Avo" panose="02040603050506020204" pitchFamily="18" charset="0"/>
                <a:cs typeface="Arial" pitchFamily="34" charset="0"/>
              </a:rPr>
              <a:t>Chia sẻ với các bạn trong lớp về mùa hè của em khi được về quê.</a:t>
            </a:r>
          </a:p>
        </p:txBody>
      </p:sp>
      <p:pic>
        <p:nvPicPr>
          <p:cNvPr id="3" name="Picture 2" descr="Free vector hand drawn family moments illustration">
            <a:extLst>
              <a:ext uri="{FF2B5EF4-FFF2-40B4-BE49-F238E27FC236}">
                <a16:creationId xmlns:a16="http://schemas.microsoft.com/office/drawing/2014/main" id="{DBFD219A-AC78-3249-C197-2E8EEDEA9BC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91437" y="2922114"/>
            <a:ext cx="5209126" cy="346997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637762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fade">
                                      <p:cBhvr>
                                        <p:cTn id="10"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26020780-E352-684A-0E80-E35C31A5C524}"/>
              </a:ext>
            </a:extLst>
          </p:cNvPr>
          <p:cNvGrpSpPr/>
          <p:nvPr/>
        </p:nvGrpSpPr>
        <p:grpSpPr>
          <a:xfrm>
            <a:off x="4557132" y="2942112"/>
            <a:ext cx="3077736" cy="1666333"/>
            <a:chOff x="-756043" y="2287668"/>
            <a:chExt cx="3237488" cy="1666333"/>
          </a:xfrm>
        </p:grpSpPr>
        <p:pic>
          <p:nvPicPr>
            <p:cNvPr id="3" name="Picture 2">
              <a:hlinkClick r:id="rId3"/>
              <a:extLst>
                <a:ext uri="{FF2B5EF4-FFF2-40B4-BE49-F238E27FC236}">
                  <a16:creationId xmlns:a16="http://schemas.microsoft.com/office/drawing/2014/main" id="{43B199B2-6490-AE7E-E684-FE48B65A4901}"/>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210945" y="2771187"/>
              <a:ext cx="1303510" cy="1182814"/>
            </a:xfrm>
            <a:prstGeom prst="rect">
              <a:avLst/>
            </a:prstGeom>
          </p:spPr>
        </p:pic>
        <p:sp>
          <p:nvSpPr>
            <p:cNvPr id="4" name="TextBox 3">
              <a:extLst>
                <a:ext uri="{FF2B5EF4-FFF2-40B4-BE49-F238E27FC236}">
                  <a16:creationId xmlns:a16="http://schemas.microsoft.com/office/drawing/2014/main" id="{E9ED3F30-B90A-DD57-4AAD-44C68DE8EA96}"/>
                </a:ext>
              </a:extLst>
            </p:cNvPr>
            <p:cNvSpPr txBox="1"/>
            <p:nvPr/>
          </p:nvSpPr>
          <p:spPr>
            <a:xfrm>
              <a:off x="-756043" y="2287668"/>
              <a:ext cx="3237488"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err="1">
                  <a:ln>
                    <a:noFill/>
                  </a:ln>
                  <a:solidFill>
                    <a:srgbClr val="ED7D31"/>
                  </a:solidFill>
                  <a:effectLst/>
                  <a:uLnTx/>
                  <a:uFillTx/>
                  <a:latin typeface="UTM Avo" panose="02040603050506020204" pitchFamily="18" charset="0"/>
                  <a:ea typeface="+mn-ea"/>
                  <a:cs typeface="+mn-cs"/>
                </a:rPr>
                <a:t>Ấn</a:t>
              </a:r>
              <a:r>
                <a:rPr kumimoji="0" lang="en-US" sz="2000" b="1" i="0" u="none" strike="noStrike" kern="1200" cap="none" spc="0" normalizeH="0" baseline="0" noProof="0" dirty="0">
                  <a:ln>
                    <a:noFill/>
                  </a:ln>
                  <a:solidFill>
                    <a:srgbClr val="ED7D31"/>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solidFill>
                  <a:effectLst/>
                  <a:uLnTx/>
                  <a:uFillTx/>
                  <a:latin typeface="UTM Avo" panose="02040603050506020204" pitchFamily="18" charset="0"/>
                  <a:ea typeface="+mn-ea"/>
                  <a:cs typeface="+mn-cs"/>
                </a:rPr>
                <a:t>để</a:t>
              </a:r>
              <a:r>
                <a:rPr kumimoji="0" lang="en-US" sz="2000" b="1" i="0" u="none" strike="noStrike" kern="1200" cap="none" spc="0" normalizeH="0" baseline="0" noProof="0" dirty="0">
                  <a:ln>
                    <a:noFill/>
                  </a:ln>
                  <a:solidFill>
                    <a:srgbClr val="ED7D31"/>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solidFill>
                  <a:effectLst/>
                  <a:uLnTx/>
                  <a:uFillTx/>
                  <a:latin typeface="UTM Avo" panose="02040603050506020204" pitchFamily="18" charset="0"/>
                  <a:ea typeface="+mn-ea"/>
                  <a:cs typeface="+mn-cs"/>
                </a:rPr>
                <a:t>đến</a:t>
              </a:r>
              <a:r>
                <a:rPr kumimoji="0" lang="en-US" sz="2000" b="1" i="0" u="none" strike="noStrike" kern="1200" cap="none" spc="0" normalizeH="0" baseline="0" noProof="0" dirty="0">
                  <a:ln>
                    <a:noFill/>
                  </a:ln>
                  <a:solidFill>
                    <a:srgbClr val="ED7D31"/>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solidFill>
                  <a:effectLst/>
                  <a:uLnTx/>
                  <a:uFillTx/>
                  <a:latin typeface="UTM Avo" panose="02040603050506020204" pitchFamily="18" charset="0"/>
                  <a:ea typeface="+mn-ea"/>
                  <a:cs typeface="+mn-cs"/>
                </a:rPr>
                <a:t>trang</a:t>
              </a:r>
              <a:r>
                <a:rPr kumimoji="0" lang="en-US" sz="2000" b="1" i="0" u="none" strike="noStrike" kern="1200" cap="none" spc="0" normalizeH="0" baseline="0" noProof="0" dirty="0">
                  <a:ln>
                    <a:noFill/>
                  </a:ln>
                  <a:solidFill>
                    <a:srgbClr val="ED7D31"/>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solidFill>
                  <a:effectLst/>
                  <a:uLnTx/>
                  <a:uFillTx/>
                  <a:latin typeface="UTM Avo" panose="02040603050506020204" pitchFamily="18" charset="0"/>
                  <a:ea typeface="+mn-ea"/>
                  <a:cs typeface="+mn-cs"/>
                </a:rPr>
                <a:t>sách</a:t>
              </a:r>
              <a:endParaRPr kumimoji="0" lang="en-US" sz="2000" b="1" i="0" u="none" strike="noStrike" kern="1200" cap="none" spc="0" normalizeH="0" baseline="0" noProof="0" dirty="0">
                <a:ln>
                  <a:noFill/>
                </a:ln>
                <a:solidFill>
                  <a:srgbClr val="ED7D31"/>
                </a:solidFill>
                <a:effectLst/>
                <a:uLnTx/>
                <a:uFillTx/>
                <a:latin typeface="UTM Avo" panose="02040603050506020204" pitchFamily="18" charset="0"/>
                <a:ea typeface="+mn-ea"/>
                <a:cs typeface="+mn-cs"/>
              </a:endParaRPr>
            </a:p>
          </p:txBody>
        </p:sp>
      </p:grpSp>
    </p:spTree>
    <p:extLst>
      <p:ext uri="{BB962C8B-B14F-4D97-AF65-F5344CB8AC3E}">
        <p14:creationId xmlns:p14="http://schemas.microsoft.com/office/powerpoint/2010/main" val="266947306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F7204D80-EED6-9FB3-7418-8B40E15D47F5}"/>
              </a:ext>
            </a:extLst>
          </p:cNvPr>
          <p:cNvSpPr/>
          <p:nvPr/>
        </p:nvSpPr>
        <p:spPr>
          <a:xfrm>
            <a:off x="1007677" y="3402551"/>
            <a:ext cx="4357423" cy="1683987"/>
          </a:xfrm>
          <a:prstGeom prst="rect">
            <a:avLst/>
          </a:prstGeom>
        </p:spPr>
        <p:txBody>
          <a:bodyPr wrap="square">
            <a:spAutoFit/>
          </a:bodyPr>
          <a:lstStyle/>
          <a:p>
            <a:pPr algn="just" defTabSz="457200">
              <a:lnSpc>
                <a:spcPct val="150000"/>
              </a:lnSpc>
            </a:pPr>
            <a:r>
              <a:rPr lang="en-US" sz="2400" dirty="0">
                <a:solidFill>
                  <a:prstClr val="black"/>
                </a:solidFill>
                <a:latin typeface="UTM Avo" panose="02040603050506020204" pitchFamily="18" charset="0"/>
                <a:cs typeface="Arial" pitchFamily="34" charset="0"/>
              </a:rPr>
              <a:t>Chia </a:t>
            </a:r>
            <a:r>
              <a:rPr lang="en-US" sz="2400" dirty="0" err="1">
                <a:solidFill>
                  <a:prstClr val="black"/>
                </a:solidFill>
                <a:latin typeface="UTM Avo" panose="02040603050506020204" pitchFamily="18" charset="0"/>
                <a:cs typeface="Arial" pitchFamily="34" charset="0"/>
              </a:rPr>
              <a:t>sẻ</a:t>
            </a:r>
            <a:r>
              <a:rPr lang="en-US" sz="2400" dirty="0">
                <a:solidFill>
                  <a:prstClr val="black"/>
                </a:solidFill>
                <a:latin typeface="UTM Avo" panose="02040603050506020204" pitchFamily="18" charset="0"/>
                <a:cs typeface="Arial" pitchFamily="34" charset="0"/>
              </a:rPr>
              <a:t> </a:t>
            </a:r>
            <a:r>
              <a:rPr lang="en-US" sz="2400" dirty="0" err="1">
                <a:solidFill>
                  <a:prstClr val="black"/>
                </a:solidFill>
                <a:latin typeface="UTM Avo" panose="02040603050506020204" pitchFamily="18" charset="0"/>
                <a:cs typeface="Arial" pitchFamily="34" charset="0"/>
              </a:rPr>
              <a:t>những</a:t>
            </a:r>
            <a:r>
              <a:rPr lang="en-US" sz="2400" dirty="0">
                <a:solidFill>
                  <a:prstClr val="black"/>
                </a:solidFill>
                <a:latin typeface="UTM Avo" panose="02040603050506020204" pitchFamily="18" charset="0"/>
                <a:cs typeface="Arial" pitchFamily="34" charset="0"/>
              </a:rPr>
              <a:t> </a:t>
            </a:r>
            <a:r>
              <a:rPr lang="en-US" sz="2400" dirty="0" err="1">
                <a:solidFill>
                  <a:prstClr val="black"/>
                </a:solidFill>
                <a:latin typeface="UTM Avo" panose="02040603050506020204" pitchFamily="18" charset="0"/>
                <a:cs typeface="Arial" pitchFamily="34" charset="0"/>
              </a:rPr>
              <a:t>mong</a:t>
            </a:r>
            <a:r>
              <a:rPr lang="en-US" sz="2400" dirty="0">
                <a:solidFill>
                  <a:prstClr val="black"/>
                </a:solidFill>
                <a:latin typeface="UTM Avo" panose="02040603050506020204" pitchFamily="18" charset="0"/>
                <a:cs typeface="Arial" pitchFamily="34" charset="0"/>
              </a:rPr>
              <a:t> </a:t>
            </a:r>
            <a:r>
              <a:rPr lang="en-US" sz="2400" dirty="0" err="1">
                <a:solidFill>
                  <a:prstClr val="black"/>
                </a:solidFill>
                <a:latin typeface="UTM Avo" panose="02040603050506020204" pitchFamily="18" charset="0"/>
                <a:cs typeface="Arial" pitchFamily="34" charset="0"/>
              </a:rPr>
              <a:t>muốn</a:t>
            </a:r>
            <a:r>
              <a:rPr lang="en-US" sz="2400" dirty="0">
                <a:solidFill>
                  <a:prstClr val="black"/>
                </a:solidFill>
                <a:latin typeface="UTM Avo" panose="02040603050506020204" pitchFamily="18" charset="0"/>
                <a:cs typeface="Arial" pitchFamily="34" charset="0"/>
              </a:rPr>
              <a:t> </a:t>
            </a:r>
            <a:r>
              <a:rPr lang="en-US" sz="2400" dirty="0" err="1">
                <a:solidFill>
                  <a:prstClr val="black"/>
                </a:solidFill>
                <a:latin typeface="UTM Avo" panose="02040603050506020204" pitchFamily="18" charset="0"/>
                <a:cs typeface="Arial" pitchFamily="34" charset="0"/>
              </a:rPr>
              <a:t>của</a:t>
            </a:r>
            <a:r>
              <a:rPr lang="en-US" sz="2400" dirty="0">
                <a:solidFill>
                  <a:prstClr val="black"/>
                </a:solidFill>
                <a:latin typeface="UTM Avo" panose="02040603050506020204" pitchFamily="18" charset="0"/>
                <a:cs typeface="Arial" pitchFamily="34" charset="0"/>
              </a:rPr>
              <a:t> </a:t>
            </a:r>
            <a:r>
              <a:rPr lang="en-US" sz="2400" dirty="0" err="1">
                <a:solidFill>
                  <a:prstClr val="black"/>
                </a:solidFill>
                <a:latin typeface="UTM Avo" panose="02040603050506020204" pitchFamily="18" charset="0"/>
                <a:cs typeface="Arial" pitchFamily="34" charset="0"/>
              </a:rPr>
              <a:t>bản</a:t>
            </a:r>
            <a:r>
              <a:rPr lang="en-US" sz="2400" dirty="0">
                <a:solidFill>
                  <a:prstClr val="black"/>
                </a:solidFill>
                <a:latin typeface="UTM Avo" panose="02040603050506020204" pitchFamily="18" charset="0"/>
                <a:cs typeface="Arial" pitchFamily="34" charset="0"/>
              </a:rPr>
              <a:t> </a:t>
            </a:r>
            <a:r>
              <a:rPr lang="en-US" sz="2400" dirty="0" err="1">
                <a:solidFill>
                  <a:prstClr val="black"/>
                </a:solidFill>
                <a:latin typeface="UTM Avo" panose="02040603050506020204" pitchFamily="18" charset="0"/>
                <a:cs typeface="Arial" pitchFamily="34" charset="0"/>
              </a:rPr>
              <a:t>thân</a:t>
            </a:r>
            <a:r>
              <a:rPr lang="en-US" sz="2400" dirty="0">
                <a:solidFill>
                  <a:prstClr val="black"/>
                </a:solidFill>
                <a:latin typeface="UTM Avo" panose="02040603050506020204" pitchFamily="18" charset="0"/>
                <a:cs typeface="Arial" pitchFamily="34" charset="0"/>
              </a:rPr>
              <a:t> </a:t>
            </a:r>
            <a:r>
              <a:rPr lang="en-US" sz="2400" dirty="0" err="1">
                <a:solidFill>
                  <a:prstClr val="black"/>
                </a:solidFill>
                <a:latin typeface="UTM Avo" panose="02040603050506020204" pitchFamily="18" charset="0"/>
                <a:cs typeface="Arial" pitchFamily="34" charset="0"/>
              </a:rPr>
              <a:t>trong</a:t>
            </a:r>
            <a:r>
              <a:rPr lang="en-US" sz="2400" dirty="0">
                <a:solidFill>
                  <a:prstClr val="black"/>
                </a:solidFill>
                <a:latin typeface="UTM Avo" panose="02040603050506020204" pitchFamily="18" charset="0"/>
                <a:cs typeface="Arial" pitchFamily="34" charset="0"/>
              </a:rPr>
              <a:t> </a:t>
            </a:r>
            <a:r>
              <a:rPr lang="en-US" sz="2400" dirty="0" err="1">
                <a:solidFill>
                  <a:prstClr val="black"/>
                </a:solidFill>
                <a:latin typeface="UTM Avo" panose="02040603050506020204" pitchFamily="18" charset="0"/>
                <a:cs typeface="Arial" pitchFamily="34" charset="0"/>
              </a:rPr>
              <a:t>kì</a:t>
            </a:r>
            <a:r>
              <a:rPr lang="en-US" sz="2400" dirty="0">
                <a:solidFill>
                  <a:prstClr val="black"/>
                </a:solidFill>
                <a:latin typeface="UTM Avo" panose="02040603050506020204" pitchFamily="18" charset="0"/>
                <a:cs typeface="Arial" pitchFamily="34" charset="0"/>
              </a:rPr>
              <a:t> </a:t>
            </a:r>
            <a:r>
              <a:rPr lang="en-US" sz="2400" dirty="0" err="1">
                <a:solidFill>
                  <a:prstClr val="black"/>
                </a:solidFill>
                <a:latin typeface="UTM Avo" panose="02040603050506020204" pitchFamily="18" charset="0"/>
                <a:cs typeface="Arial" pitchFamily="34" charset="0"/>
              </a:rPr>
              <a:t>nghỉ</a:t>
            </a:r>
            <a:r>
              <a:rPr lang="en-US" sz="2400" dirty="0">
                <a:solidFill>
                  <a:prstClr val="black"/>
                </a:solidFill>
                <a:latin typeface="UTM Avo" panose="02040603050506020204" pitchFamily="18" charset="0"/>
                <a:cs typeface="Arial" pitchFamily="34" charset="0"/>
              </a:rPr>
              <a:t> </a:t>
            </a:r>
            <a:r>
              <a:rPr lang="en-US" sz="2400" dirty="0" err="1">
                <a:solidFill>
                  <a:prstClr val="black"/>
                </a:solidFill>
                <a:latin typeface="UTM Avo" panose="02040603050506020204" pitchFamily="18" charset="0"/>
                <a:cs typeface="Arial" pitchFamily="34" charset="0"/>
              </a:rPr>
              <a:t>hè</a:t>
            </a:r>
            <a:r>
              <a:rPr lang="en-US" sz="2400" dirty="0">
                <a:solidFill>
                  <a:prstClr val="black"/>
                </a:solidFill>
                <a:latin typeface="UTM Avo" panose="02040603050506020204" pitchFamily="18" charset="0"/>
                <a:cs typeface="Arial" pitchFamily="34" charset="0"/>
              </a:rPr>
              <a:t> </a:t>
            </a:r>
            <a:r>
              <a:rPr lang="en-US" sz="2400" dirty="0" err="1">
                <a:solidFill>
                  <a:prstClr val="black"/>
                </a:solidFill>
                <a:latin typeface="UTM Avo" panose="02040603050506020204" pitchFamily="18" charset="0"/>
                <a:cs typeface="Arial" pitchFamily="34" charset="0"/>
              </a:rPr>
              <a:t>theo</a:t>
            </a:r>
            <a:r>
              <a:rPr lang="en-US" sz="2400" dirty="0">
                <a:solidFill>
                  <a:prstClr val="black"/>
                </a:solidFill>
                <a:latin typeface="UTM Avo" panose="02040603050506020204" pitchFamily="18" charset="0"/>
                <a:cs typeface="Arial" pitchFamily="34" charset="0"/>
              </a:rPr>
              <a:t> </a:t>
            </a:r>
            <a:r>
              <a:rPr lang="en-US" sz="2400" dirty="0" err="1">
                <a:solidFill>
                  <a:prstClr val="black"/>
                </a:solidFill>
                <a:latin typeface="UTM Avo" panose="02040603050506020204" pitchFamily="18" charset="0"/>
                <a:cs typeface="Arial" pitchFamily="34" charset="0"/>
              </a:rPr>
              <a:t>các</a:t>
            </a:r>
            <a:r>
              <a:rPr lang="en-US" sz="2400" dirty="0">
                <a:solidFill>
                  <a:prstClr val="black"/>
                </a:solidFill>
                <a:latin typeface="UTM Avo" panose="02040603050506020204" pitchFamily="18" charset="0"/>
                <a:cs typeface="Arial" pitchFamily="34" charset="0"/>
              </a:rPr>
              <a:t> </a:t>
            </a:r>
            <a:r>
              <a:rPr lang="en-US" sz="2400" dirty="0" err="1">
                <a:solidFill>
                  <a:prstClr val="black"/>
                </a:solidFill>
                <a:latin typeface="UTM Avo" panose="02040603050506020204" pitchFamily="18" charset="0"/>
                <a:cs typeface="Arial" pitchFamily="34" charset="0"/>
              </a:rPr>
              <a:t>gợi</a:t>
            </a:r>
            <a:r>
              <a:rPr lang="en-US" sz="2400" dirty="0">
                <a:solidFill>
                  <a:prstClr val="black"/>
                </a:solidFill>
                <a:latin typeface="UTM Avo" panose="02040603050506020204" pitchFamily="18" charset="0"/>
                <a:cs typeface="Arial" pitchFamily="34" charset="0"/>
              </a:rPr>
              <a:t> ý.</a:t>
            </a:r>
            <a:endParaRPr lang="vi-VN" sz="2400" dirty="0">
              <a:solidFill>
                <a:prstClr val="black"/>
              </a:solidFill>
              <a:cs typeface="Arial" pitchFamily="34" charset="0"/>
            </a:endParaRPr>
          </a:p>
        </p:txBody>
      </p:sp>
      <p:sp>
        <p:nvSpPr>
          <p:cNvPr id="3" name="Rectangle 2">
            <a:extLst>
              <a:ext uri="{FF2B5EF4-FFF2-40B4-BE49-F238E27FC236}">
                <a16:creationId xmlns:a16="http://schemas.microsoft.com/office/drawing/2014/main" id="{CD27A9D4-B07F-8918-A051-DE85336886B7}"/>
              </a:ext>
            </a:extLst>
          </p:cNvPr>
          <p:cNvSpPr/>
          <p:nvPr/>
        </p:nvSpPr>
        <p:spPr>
          <a:xfrm>
            <a:off x="3186389" y="1665955"/>
            <a:ext cx="5819222" cy="577274"/>
          </a:xfrm>
          <a:prstGeom prst="rect">
            <a:avLst/>
          </a:prstGeom>
        </p:spPr>
        <p:txBody>
          <a:bodyPr wrap="none">
            <a:spAutoFit/>
          </a:bodyPr>
          <a:lstStyle/>
          <a:p>
            <a:pPr algn="just" defTabSz="457200">
              <a:lnSpc>
                <a:spcPct val="125000"/>
              </a:lnSpc>
            </a:pPr>
            <a:r>
              <a:rPr lang="nl-NL" sz="2800" b="1" dirty="0">
                <a:solidFill>
                  <a:prstClr val="black"/>
                </a:solidFill>
                <a:latin typeface="UTM Avo" panose="02040603050506020204" pitchFamily="18" charset="0"/>
                <a:cs typeface="Arial" pitchFamily="34" charset="0"/>
              </a:rPr>
              <a:t>1. </a:t>
            </a:r>
            <a:r>
              <a:rPr lang="en-US" sz="2800" b="1" dirty="0" err="1">
                <a:solidFill>
                  <a:prstClr val="black"/>
                </a:solidFill>
                <a:latin typeface="UTM Avo" panose="02040603050506020204" pitchFamily="18" charset="0"/>
                <a:cs typeface="Arial" pitchFamily="34" charset="0"/>
              </a:rPr>
              <a:t>Mong</a:t>
            </a:r>
            <a:r>
              <a:rPr lang="en-US" sz="2800" b="1" dirty="0">
                <a:solidFill>
                  <a:prstClr val="black"/>
                </a:solidFill>
                <a:latin typeface="UTM Avo" panose="02040603050506020204" pitchFamily="18" charset="0"/>
                <a:cs typeface="Arial" pitchFamily="34" charset="0"/>
              </a:rPr>
              <a:t> </a:t>
            </a:r>
            <a:r>
              <a:rPr lang="en-US" sz="2800" b="1" dirty="0" err="1">
                <a:solidFill>
                  <a:prstClr val="black"/>
                </a:solidFill>
                <a:latin typeface="UTM Avo" panose="02040603050506020204" pitchFamily="18" charset="0"/>
                <a:cs typeface="Arial" pitchFamily="34" charset="0"/>
              </a:rPr>
              <a:t>muốn</a:t>
            </a:r>
            <a:r>
              <a:rPr lang="en-US" sz="2800" b="1" dirty="0">
                <a:solidFill>
                  <a:prstClr val="black"/>
                </a:solidFill>
                <a:latin typeface="UTM Avo" panose="02040603050506020204" pitchFamily="18" charset="0"/>
                <a:cs typeface="Arial" pitchFamily="34" charset="0"/>
              </a:rPr>
              <a:t> </a:t>
            </a:r>
            <a:r>
              <a:rPr lang="en-US" sz="2800" b="1" dirty="0" err="1">
                <a:solidFill>
                  <a:prstClr val="black"/>
                </a:solidFill>
                <a:latin typeface="UTM Avo" panose="02040603050506020204" pitchFamily="18" charset="0"/>
                <a:cs typeface="Arial" pitchFamily="34" charset="0"/>
              </a:rPr>
              <a:t>trong</a:t>
            </a:r>
            <a:r>
              <a:rPr lang="en-US" sz="2800" b="1" dirty="0">
                <a:solidFill>
                  <a:prstClr val="black"/>
                </a:solidFill>
                <a:latin typeface="UTM Avo" panose="02040603050506020204" pitchFamily="18" charset="0"/>
                <a:cs typeface="Arial" pitchFamily="34" charset="0"/>
              </a:rPr>
              <a:t> </a:t>
            </a:r>
            <a:r>
              <a:rPr lang="en-US" sz="2800" b="1" dirty="0" err="1">
                <a:solidFill>
                  <a:prstClr val="black"/>
                </a:solidFill>
                <a:latin typeface="UTM Avo" panose="02040603050506020204" pitchFamily="18" charset="0"/>
                <a:cs typeface="Arial" pitchFamily="34" charset="0"/>
              </a:rPr>
              <a:t>kì</a:t>
            </a:r>
            <a:r>
              <a:rPr lang="en-US" sz="2800" b="1" dirty="0">
                <a:solidFill>
                  <a:prstClr val="black"/>
                </a:solidFill>
                <a:latin typeface="UTM Avo" panose="02040603050506020204" pitchFamily="18" charset="0"/>
                <a:cs typeface="Arial" pitchFamily="34" charset="0"/>
              </a:rPr>
              <a:t> </a:t>
            </a:r>
            <a:r>
              <a:rPr lang="en-US" sz="2800" b="1" dirty="0" err="1">
                <a:solidFill>
                  <a:prstClr val="black"/>
                </a:solidFill>
                <a:latin typeface="UTM Avo" panose="02040603050506020204" pitchFamily="18" charset="0"/>
                <a:cs typeface="Arial" pitchFamily="34" charset="0"/>
              </a:rPr>
              <a:t>nghỉ</a:t>
            </a:r>
            <a:r>
              <a:rPr lang="en-US" sz="2800" b="1" dirty="0">
                <a:solidFill>
                  <a:prstClr val="black"/>
                </a:solidFill>
                <a:latin typeface="UTM Avo" panose="02040603050506020204" pitchFamily="18" charset="0"/>
                <a:cs typeface="Arial" pitchFamily="34" charset="0"/>
              </a:rPr>
              <a:t> </a:t>
            </a:r>
            <a:r>
              <a:rPr lang="en-US" sz="2800" b="1" dirty="0" err="1">
                <a:solidFill>
                  <a:prstClr val="black"/>
                </a:solidFill>
                <a:latin typeface="UTM Avo" panose="02040603050506020204" pitchFamily="18" charset="0"/>
                <a:cs typeface="Arial" pitchFamily="34" charset="0"/>
              </a:rPr>
              <a:t>hè</a:t>
            </a:r>
            <a:endParaRPr lang="vi-VN" sz="2800" dirty="0">
              <a:solidFill>
                <a:prstClr val="black"/>
              </a:solidFill>
              <a:cs typeface="Arial" pitchFamily="34" charset="0"/>
            </a:endParaRPr>
          </a:p>
        </p:txBody>
      </p:sp>
      <p:pic>
        <p:nvPicPr>
          <p:cNvPr id="5" name="Picture 2">
            <a:extLst>
              <a:ext uri="{FF2B5EF4-FFF2-40B4-BE49-F238E27FC236}">
                <a16:creationId xmlns:a16="http://schemas.microsoft.com/office/drawing/2014/main" id="{3FFCDE14-D982-B1D1-B3FF-39F10819B0D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48594" y="2243229"/>
            <a:ext cx="4193480" cy="37487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17402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500"/>
                                        <p:tgtEl>
                                          <p:spTgt spid="2"/>
                                        </p:tgtEl>
                                      </p:cBhvr>
                                    </p:animEffect>
                                  </p:childTnLst>
                                </p:cTn>
                              </p:par>
                              <p:par>
                                <p:cTn id="13" presetID="10" presetClass="entr" presetSubtype="0" fill="hold" nodeType="with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Google Shape;1001;p38">
            <a:extLst>
              <a:ext uri="{FF2B5EF4-FFF2-40B4-BE49-F238E27FC236}">
                <a16:creationId xmlns:a16="http://schemas.microsoft.com/office/drawing/2014/main" id="{B9C76CCF-414F-FA3F-BFD5-E0EDD4F033D3}"/>
              </a:ext>
            </a:extLst>
          </p:cNvPr>
          <p:cNvSpPr txBox="1">
            <a:spLocks/>
          </p:cNvSpPr>
          <p:nvPr/>
        </p:nvSpPr>
        <p:spPr>
          <a:xfrm>
            <a:off x="5046667" y="1109890"/>
            <a:ext cx="2098660" cy="576064"/>
          </a:xfrm>
          <a:prstGeom prst="rect">
            <a:avLst/>
          </a:prstGeom>
          <a:solidFill>
            <a:schemeClr val="accent2">
              <a:lumMod val="20000"/>
              <a:lumOff val="80000"/>
            </a:schemeClr>
          </a:solidFill>
          <a:ln w="28575">
            <a:solidFill>
              <a:schemeClr val="accent2"/>
            </a:solidFill>
          </a:ln>
        </p:spPr>
        <p:txBody>
          <a:bodyPr spcFirstLastPara="1" wrap="square" lIns="121900" tIns="121900" rIns="121900" bIns="121900" anchor="ctr" anchorCtr="0">
            <a:noAutofit/>
          </a:bodyPr>
          <a:lstStyle>
            <a:lvl1pPr algn="ctr" defTabSz="914400" rtl="0" eaLnBrk="1" latinLnBrk="0" hangingPunct="1">
              <a:spcBef>
                <a:spcPct val="0"/>
              </a:spcBef>
              <a:buNone/>
              <a:defRPr sz="4400" kern="1200">
                <a:solidFill>
                  <a:schemeClr val="tx1"/>
                </a:solidFill>
                <a:latin typeface="Barlow Condensed" panose="00000506000000000000" charset="0"/>
                <a:ea typeface="Barlow Condensed" panose="00000506000000000000" charset="0"/>
                <a:cs typeface="Barlow Condensed" panose="00000506000000000000" charset="0"/>
              </a:defRPr>
            </a:lvl1pPr>
          </a:lstStyle>
          <a:p>
            <a:pPr>
              <a:spcBef>
                <a:spcPts val="0"/>
              </a:spcBef>
            </a:pPr>
            <a:r>
              <a:rPr lang="en-US" sz="2800" b="1" dirty="0">
                <a:solidFill>
                  <a:prstClr val="black"/>
                </a:solidFill>
                <a:latin typeface="UTM Avo" panose="02040603050506020204" pitchFamily="18" charset="0"/>
                <a:cs typeface="Arial" pitchFamily="34" charset="0"/>
              </a:rPr>
              <a:t>GỢI Ý 1</a:t>
            </a:r>
          </a:p>
        </p:txBody>
      </p:sp>
      <p:sp>
        <p:nvSpPr>
          <p:cNvPr id="6" name="文本框 1">
            <a:extLst>
              <a:ext uri="{FF2B5EF4-FFF2-40B4-BE49-F238E27FC236}">
                <a16:creationId xmlns:a16="http://schemas.microsoft.com/office/drawing/2014/main" id="{2A706D99-4DC5-36B6-AE45-D0FA44948CF2}"/>
              </a:ext>
            </a:extLst>
          </p:cNvPr>
          <p:cNvSpPr txBox="1"/>
          <p:nvPr/>
        </p:nvSpPr>
        <p:spPr>
          <a:xfrm>
            <a:off x="2110059" y="1685954"/>
            <a:ext cx="7971876" cy="960263"/>
          </a:xfrm>
          <a:prstGeom prst="rect">
            <a:avLst/>
          </a:prstGeom>
          <a:noFill/>
        </p:spPr>
        <p:txBody>
          <a:bodyPr wrap="square" rtlCol="0">
            <a:spAutoFit/>
          </a:bodyPr>
          <a:lstStyle/>
          <a:p>
            <a:pPr algn="ctr" defTabSz="457200">
              <a:lnSpc>
                <a:spcPct val="125000"/>
              </a:lnSpc>
            </a:pPr>
            <a:r>
              <a:rPr lang="en-US" sz="2400" dirty="0" err="1">
                <a:solidFill>
                  <a:prstClr val="black"/>
                </a:solidFill>
                <a:latin typeface="UTM Avo" panose="02040603050506020204" pitchFamily="18" charset="0"/>
                <a:cs typeface="Arial" pitchFamily="34" charset="0"/>
              </a:rPr>
              <a:t>Mong</a:t>
            </a:r>
            <a:r>
              <a:rPr lang="en-US" sz="2400" dirty="0">
                <a:solidFill>
                  <a:prstClr val="black"/>
                </a:solidFill>
                <a:latin typeface="UTM Avo" panose="02040603050506020204" pitchFamily="18" charset="0"/>
                <a:cs typeface="Arial" pitchFamily="34" charset="0"/>
              </a:rPr>
              <a:t> </a:t>
            </a:r>
            <a:r>
              <a:rPr lang="en-US" sz="2400" dirty="0" err="1">
                <a:solidFill>
                  <a:prstClr val="black"/>
                </a:solidFill>
                <a:latin typeface="UTM Avo" panose="02040603050506020204" pitchFamily="18" charset="0"/>
                <a:cs typeface="Arial" pitchFamily="34" charset="0"/>
              </a:rPr>
              <a:t>muốn</a:t>
            </a:r>
            <a:r>
              <a:rPr lang="en-US" sz="2400" dirty="0">
                <a:solidFill>
                  <a:prstClr val="black"/>
                </a:solidFill>
                <a:latin typeface="UTM Avo" panose="02040603050506020204" pitchFamily="18" charset="0"/>
                <a:cs typeface="Arial" pitchFamily="34" charset="0"/>
              </a:rPr>
              <a:t> </a:t>
            </a:r>
            <a:r>
              <a:rPr lang="en-US" sz="2400" dirty="0" err="1">
                <a:solidFill>
                  <a:prstClr val="black"/>
                </a:solidFill>
                <a:latin typeface="UTM Avo" panose="02040603050506020204" pitchFamily="18" charset="0"/>
                <a:cs typeface="Arial" pitchFamily="34" charset="0"/>
              </a:rPr>
              <a:t>trong</a:t>
            </a:r>
            <a:r>
              <a:rPr lang="en-US" sz="2400" dirty="0">
                <a:solidFill>
                  <a:prstClr val="black"/>
                </a:solidFill>
                <a:latin typeface="UTM Avo" panose="02040603050506020204" pitchFamily="18" charset="0"/>
                <a:cs typeface="Arial" pitchFamily="34" charset="0"/>
              </a:rPr>
              <a:t> </a:t>
            </a:r>
            <a:r>
              <a:rPr lang="en-US" sz="2400" dirty="0" err="1">
                <a:solidFill>
                  <a:prstClr val="black"/>
                </a:solidFill>
                <a:latin typeface="UTM Avo" panose="02040603050506020204" pitchFamily="18" charset="0"/>
                <a:cs typeface="Arial" pitchFamily="34" charset="0"/>
              </a:rPr>
              <a:t>hoạt</a:t>
            </a:r>
            <a:r>
              <a:rPr lang="en-US" sz="2400" dirty="0">
                <a:solidFill>
                  <a:prstClr val="black"/>
                </a:solidFill>
                <a:latin typeface="UTM Avo" panose="02040603050506020204" pitchFamily="18" charset="0"/>
                <a:cs typeface="Arial" pitchFamily="34" charset="0"/>
              </a:rPr>
              <a:t> </a:t>
            </a:r>
            <a:r>
              <a:rPr lang="en-US" sz="2400" dirty="0" err="1">
                <a:solidFill>
                  <a:prstClr val="black"/>
                </a:solidFill>
                <a:latin typeface="UTM Avo" panose="02040603050506020204" pitchFamily="18" charset="0"/>
                <a:cs typeface="Arial" pitchFamily="34" charset="0"/>
              </a:rPr>
              <a:t>động</a:t>
            </a:r>
            <a:r>
              <a:rPr lang="en-US" sz="2400" dirty="0">
                <a:solidFill>
                  <a:prstClr val="black"/>
                </a:solidFill>
                <a:latin typeface="UTM Avo" panose="02040603050506020204" pitchFamily="18" charset="0"/>
                <a:cs typeface="Arial" pitchFamily="34" charset="0"/>
              </a:rPr>
              <a:t> </a:t>
            </a:r>
            <a:r>
              <a:rPr lang="en-US" sz="2400" dirty="0" err="1">
                <a:solidFill>
                  <a:prstClr val="black"/>
                </a:solidFill>
                <a:latin typeface="UTM Avo" panose="02040603050506020204" pitchFamily="18" charset="0"/>
                <a:cs typeface="Arial" pitchFamily="34" charset="0"/>
              </a:rPr>
              <a:t>học</a:t>
            </a:r>
            <a:r>
              <a:rPr lang="en-US" sz="2400" dirty="0">
                <a:solidFill>
                  <a:prstClr val="black"/>
                </a:solidFill>
                <a:latin typeface="UTM Avo" panose="02040603050506020204" pitchFamily="18" charset="0"/>
                <a:cs typeface="Arial" pitchFamily="34" charset="0"/>
              </a:rPr>
              <a:t> </a:t>
            </a:r>
            <a:r>
              <a:rPr lang="en-US" sz="2400" dirty="0" err="1">
                <a:solidFill>
                  <a:prstClr val="black"/>
                </a:solidFill>
                <a:latin typeface="UTM Avo" panose="02040603050506020204" pitchFamily="18" charset="0"/>
                <a:cs typeface="Arial" pitchFamily="34" charset="0"/>
              </a:rPr>
              <a:t>tập</a:t>
            </a:r>
            <a:r>
              <a:rPr lang="en-US" sz="2400" dirty="0">
                <a:solidFill>
                  <a:prstClr val="black"/>
                </a:solidFill>
                <a:latin typeface="UTM Avo" panose="02040603050506020204" pitchFamily="18" charset="0"/>
                <a:cs typeface="Arial" pitchFamily="34" charset="0"/>
              </a:rPr>
              <a:t>.</a:t>
            </a:r>
          </a:p>
          <a:p>
            <a:pPr algn="ctr" defTabSz="457200">
              <a:lnSpc>
                <a:spcPct val="125000"/>
              </a:lnSpc>
            </a:pPr>
            <a:r>
              <a:rPr lang="en-US" sz="2400" dirty="0">
                <a:solidFill>
                  <a:prstClr val="black"/>
                </a:solidFill>
                <a:latin typeface="UTM Avo" panose="02040603050506020204" pitchFamily="18" charset="0"/>
                <a:cs typeface="Arial" pitchFamily="34" charset="0"/>
              </a:rPr>
              <a:t>(</a:t>
            </a:r>
            <a:r>
              <a:rPr lang="en-US" sz="2400" i="1" dirty="0">
                <a:solidFill>
                  <a:prstClr val="black"/>
                </a:solidFill>
                <a:latin typeface="UTM Avo" panose="02040603050506020204" pitchFamily="18" charset="0"/>
                <a:cs typeface="Arial" pitchFamily="34" charset="0"/>
              </a:rPr>
              <a:t>Em </a:t>
            </a:r>
            <a:r>
              <a:rPr lang="en-US" sz="2400" i="1" dirty="0" err="1">
                <a:solidFill>
                  <a:prstClr val="black"/>
                </a:solidFill>
                <a:latin typeface="UTM Avo" panose="02040603050506020204" pitchFamily="18" charset="0"/>
                <a:cs typeface="Arial" pitchFamily="34" charset="0"/>
              </a:rPr>
              <a:t>muốn</a:t>
            </a:r>
            <a:r>
              <a:rPr lang="en-US" sz="2400" i="1" dirty="0">
                <a:solidFill>
                  <a:prstClr val="black"/>
                </a:solidFill>
                <a:latin typeface="UTM Avo" panose="02040603050506020204" pitchFamily="18" charset="0"/>
                <a:cs typeface="Arial" pitchFamily="34" charset="0"/>
              </a:rPr>
              <a:t> </a:t>
            </a:r>
            <a:r>
              <a:rPr lang="en-US" sz="2400" i="1" dirty="0" err="1">
                <a:solidFill>
                  <a:prstClr val="black"/>
                </a:solidFill>
                <a:latin typeface="UTM Avo" panose="02040603050506020204" pitchFamily="18" charset="0"/>
                <a:cs typeface="Arial" pitchFamily="34" charset="0"/>
              </a:rPr>
              <a:t>tìm</a:t>
            </a:r>
            <a:r>
              <a:rPr lang="en-US" sz="2400" i="1" dirty="0">
                <a:solidFill>
                  <a:prstClr val="black"/>
                </a:solidFill>
                <a:latin typeface="UTM Avo" panose="02040603050506020204" pitchFamily="18" charset="0"/>
                <a:cs typeface="Arial" pitchFamily="34" charset="0"/>
              </a:rPr>
              <a:t> </a:t>
            </a:r>
            <a:r>
              <a:rPr lang="en-US" sz="2400" i="1" dirty="0" err="1">
                <a:solidFill>
                  <a:prstClr val="black"/>
                </a:solidFill>
                <a:latin typeface="UTM Avo" panose="02040603050506020204" pitchFamily="18" charset="0"/>
                <a:cs typeface="Arial" pitchFamily="34" charset="0"/>
              </a:rPr>
              <a:t>hiểu</a:t>
            </a:r>
            <a:r>
              <a:rPr lang="en-US" sz="2400" i="1" dirty="0">
                <a:solidFill>
                  <a:prstClr val="black"/>
                </a:solidFill>
                <a:latin typeface="UTM Avo" panose="02040603050506020204" pitchFamily="18" charset="0"/>
                <a:cs typeface="Arial" pitchFamily="34" charset="0"/>
              </a:rPr>
              <a:t> </a:t>
            </a:r>
            <a:r>
              <a:rPr lang="en-US" sz="2400" i="1" dirty="0" err="1">
                <a:solidFill>
                  <a:prstClr val="black"/>
                </a:solidFill>
                <a:latin typeface="UTM Avo" panose="02040603050506020204" pitchFamily="18" charset="0"/>
                <a:cs typeface="Arial" pitchFamily="34" charset="0"/>
              </a:rPr>
              <a:t>thêm</a:t>
            </a:r>
            <a:r>
              <a:rPr lang="en-US" sz="2400" i="1" dirty="0">
                <a:solidFill>
                  <a:prstClr val="black"/>
                </a:solidFill>
                <a:latin typeface="UTM Avo" panose="02040603050506020204" pitchFamily="18" charset="0"/>
                <a:cs typeface="Arial" pitchFamily="34" charset="0"/>
              </a:rPr>
              <a:t> </a:t>
            </a:r>
            <a:r>
              <a:rPr lang="en-US" sz="2400" i="1" dirty="0" err="1">
                <a:solidFill>
                  <a:prstClr val="black"/>
                </a:solidFill>
                <a:latin typeface="UTM Avo" panose="02040603050506020204" pitchFamily="18" charset="0"/>
                <a:cs typeface="Arial" pitchFamily="34" charset="0"/>
              </a:rPr>
              <a:t>về</a:t>
            </a:r>
            <a:r>
              <a:rPr lang="en-US" sz="2400" i="1" dirty="0">
                <a:solidFill>
                  <a:prstClr val="black"/>
                </a:solidFill>
                <a:latin typeface="UTM Avo" panose="02040603050506020204" pitchFamily="18" charset="0"/>
                <a:cs typeface="Arial" pitchFamily="34" charset="0"/>
              </a:rPr>
              <a:t> </a:t>
            </a:r>
            <a:r>
              <a:rPr lang="en-US" sz="2400" i="1" dirty="0" err="1">
                <a:solidFill>
                  <a:prstClr val="black"/>
                </a:solidFill>
                <a:latin typeface="UTM Avo" panose="02040603050506020204" pitchFamily="18" charset="0"/>
                <a:cs typeface="Arial" pitchFamily="34" charset="0"/>
              </a:rPr>
              <a:t>môn</a:t>
            </a:r>
            <a:r>
              <a:rPr lang="en-US" sz="2400" i="1" dirty="0">
                <a:solidFill>
                  <a:prstClr val="black"/>
                </a:solidFill>
                <a:latin typeface="UTM Avo" panose="02040603050506020204" pitchFamily="18" charset="0"/>
                <a:cs typeface="Arial" pitchFamily="34" charset="0"/>
              </a:rPr>
              <a:t> </a:t>
            </a:r>
            <a:r>
              <a:rPr lang="en-US" sz="2400" i="1" dirty="0" err="1">
                <a:solidFill>
                  <a:prstClr val="black"/>
                </a:solidFill>
                <a:latin typeface="UTM Avo" panose="02040603050506020204" pitchFamily="18" charset="0"/>
                <a:cs typeface="Arial" pitchFamily="34" charset="0"/>
              </a:rPr>
              <a:t>học</a:t>
            </a:r>
            <a:r>
              <a:rPr lang="en-US" sz="2400" i="1" dirty="0">
                <a:solidFill>
                  <a:prstClr val="black"/>
                </a:solidFill>
                <a:latin typeface="UTM Avo" panose="02040603050506020204" pitchFamily="18" charset="0"/>
                <a:cs typeface="Arial" pitchFamily="34" charset="0"/>
              </a:rPr>
              <a:t> </a:t>
            </a:r>
            <a:r>
              <a:rPr lang="en-US" sz="2400" i="1" dirty="0" err="1">
                <a:solidFill>
                  <a:prstClr val="black"/>
                </a:solidFill>
                <a:latin typeface="UTM Avo" panose="02040603050506020204" pitchFamily="18" charset="0"/>
                <a:cs typeface="Arial" pitchFamily="34" charset="0"/>
              </a:rPr>
              <a:t>nào</a:t>
            </a:r>
            <a:r>
              <a:rPr lang="en-US" sz="2400" i="1" dirty="0">
                <a:solidFill>
                  <a:prstClr val="black"/>
                </a:solidFill>
                <a:latin typeface="UTM Avo" panose="02040603050506020204" pitchFamily="18" charset="0"/>
                <a:cs typeface="Arial" pitchFamily="34" charset="0"/>
              </a:rPr>
              <a:t>? </a:t>
            </a:r>
            <a:r>
              <a:rPr lang="en-US" sz="2400" i="1" dirty="0" err="1">
                <a:solidFill>
                  <a:prstClr val="black"/>
                </a:solidFill>
                <a:latin typeface="UTM Avo" panose="02040603050506020204" pitchFamily="18" charset="0"/>
                <a:cs typeface="Arial" pitchFamily="34" charset="0"/>
              </a:rPr>
              <a:t>Vì</a:t>
            </a:r>
            <a:r>
              <a:rPr lang="en-US" sz="2400" i="1" dirty="0">
                <a:solidFill>
                  <a:prstClr val="black"/>
                </a:solidFill>
                <a:latin typeface="UTM Avo" panose="02040603050506020204" pitchFamily="18" charset="0"/>
                <a:cs typeface="Arial" pitchFamily="34" charset="0"/>
              </a:rPr>
              <a:t> </a:t>
            </a:r>
            <a:r>
              <a:rPr lang="en-US" sz="2400" i="1" dirty="0" err="1">
                <a:solidFill>
                  <a:prstClr val="black"/>
                </a:solidFill>
                <a:latin typeface="UTM Avo" panose="02040603050506020204" pitchFamily="18" charset="0"/>
                <a:cs typeface="Arial" pitchFamily="34" charset="0"/>
              </a:rPr>
              <a:t>sao</a:t>
            </a:r>
            <a:r>
              <a:rPr lang="en-US" sz="2400" i="1" dirty="0">
                <a:solidFill>
                  <a:prstClr val="black"/>
                </a:solidFill>
                <a:latin typeface="UTM Avo" panose="02040603050506020204" pitchFamily="18" charset="0"/>
                <a:cs typeface="Arial" pitchFamily="34" charset="0"/>
              </a:rPr>
              <a:t>?)</a:t>
            </a:r>
            <a:endParaRPr lang="en-US" altLang="zh-CN" sz="2400" i="1" dirty="0">
              <a:solidFill>
                <a:prstClr val="black"/>
              </a:solidFill>
              <a:latin typeface="UTM Avo" panose="02040603050506020204" pitchFamily="18" charset="0"/>
              <a:cs typeface="Arial" pitchFamily="34" charset="0"/>
            </a:endParaRPr>
          </a:p>
        </p:txBody>
      </p:sp>
      <p:pic>
        <p:nvPicPr>
          <p:cNvPr id="7" name="Picture 6" descr="A cartoon of a child reading a book&#10;&#10;Description automatically generated">
            <a:extLst>
              <a:ext uri="{FF2B5EF4-FFF2-40B4-BE49-F238E27FC236}">
                <a16:creationId xmlns:a16="http://schemas.microsoft.com/office/drawing/2014/main" id="{1532C6A9-7D91-8A0B-1BEE-DC7699019EA8}"/>
              </a:ext>
            </a:extLst>
          </p:cNvPr>
          <p:cNvPicPr>
            <a:picLocks noChangeAspect="1"/>
          </p:cNvPicPr>
          <p:nvPr/>
        </p:nvPicPr>
        <p:blipFill rotWithShape="1">
          <a:blip r:embed="rId3">
            <a:extLst>
              <a:ext uri="{28A0092B-C50C-407E-A947-70E740481C1C}">
                <a14:useLocalDpi xmlns:a14="http://schemas.microsoft.com/office/drawing/2010/main" val="0"/>
              </a:ext>
            </a:extLst>
          </a:blip>
          <a:srcRect t="29718"/>
          <a:stretch/>
        </p:blipFill>
        <p:spPr>
          <a:xfrm>
            <a:off x="3237050" y="3222281"/>
            <a:ext cx="5717900" cy="4018633"/>
          </a:xfrm>
          <a:prstGeom prst="rect">
            <a:avLst/>
          </a:prstGeom>
        </p:spPr>
      </p:pic>
    </p:spTree>
    <p:extLst>
      <p:ext uri="{BB962C8B-B14F-4D97-AF65-F5344CB8AC3E}">
        <p14:creationId xmlns:p14="http://schemas.microsoft.com/office/powerpoint/2010/main" val="9944173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par>
                                <p:cTn id="13" presetID="10" presetClass="entr" presetSubtype="0" fill="hold" nodeType="with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fade">
                                      <p:cBhvr>
                                        <p:cTn id="15"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Google Shape;1001;p38">
            <a:extLst>
              <a:ext uri="{FF2B5EF4-FFF2-40B4-BE49-F238E27FC236}">
                <a16:creationId xmlns:a16="http://schemas.microsoft.com/office/drawing/2014/main" id="{B9C76CCF-414F-FA3F-BFD5-E0EDD4F033D3}"/>
              </a:ext>
            </a:extLst>
          </p:cNvPr>
          <p:cNvSpPr txBox="1">
            <a:spLocks/>
          </p:cNvSpPr>
          <p:nvPr/>
        </p:nvSpPr>
        <p:spPr>
          <a:xfrm>
            <a:off x="5046667" y="1109890"/>
            <a:ext cx="2098660" cy="576064"/>
          </a:xfrm>
          <a:prstGeom prst="rect">
            <a:avLst/>
          </a:prstGeom>
          <a:solidFill>
            <a:schemeClr val="accent2">
              <a:lumMod val="20000"/>
              <a:lumOff val="80000"/>
            </a:schemeClr>
          </a:solidFill>
          <a:ln w="28575">
            <a:solidFill>
              <a:schemeClr val="accent2"/>
            </a:solidFill>
          </a:ln>
        </p:spPr>
        <p:txBody>
          <a:bodyPr spcFirstLastPara="1" wrap="square" lIns="121900" tIns="121900" rIns="121900" bIns="121900" anchor="ctr" anchorCtr="0">
            <a:noAutofit/>
          </a:bodyPr>
          <a:lstStyle>
            <a:lvl1pPr algn="ctr" defTabSz="914400" rtl="0" eaLnBrk="1" latinLnBrk="0" hangingPunct="1">
              <a:spcBef>
                <a:spcPct val="0"/>
              </a:spcBef>
              <a:buNone/>
              <a:defRPr sz="4400" kern="1200">
                <a:solidFill>
                  <a:schemeClr val="tx1"/>
                </a:solidFill>
                <a:latin typeface="Barlow Condensed" panose="00000506000000000000" charset="0"/>
                <a:ea typeface="Barlow Condensed" panose="00000506000000000000" charset="0"/>
                <a:cs typeface="Barlow Condensed" panose="00000506000000000000" charset="0"/>
              </a:defRPr>
            </a:lvl1pPr>
          </a:lstStyle>
          <a:p>
            <a:pPr>
              <a:spcBef>
                <a:spcPts val="0"/>
              </a:spcBef>
            </a:pPr>
            <a:r>
              <a:rPr lang="en-US" sz="2800" b="1" dirty="0">
                <a:solidFill>
                  <a:prstClr val="black"/>
                </a:solidFill>
                <a:latin typeface="UTM Avo" panose="02040603050506020204" pitchFamily="18" charset="0"/>
                <a:cs typeface="Arial" pitchFamily="34" charset="0"/>
              </a:rPr>
              <a:t>GỢI Ý 2</a:t>
            </a:r>
          </a:p>
        </p:txBody>
      </p:sp>
      <p:sp>
        <p:nvSpPr>
          <p:cNvPr id="6" name="文本框 1">
            <a:extLst>
              <a:ext uri="{FF2B5EF4-FFF2-40B4-BE49-F238E27FC236}">
                <a16:creationId xmlns:a16="http://schemas.microsoft.com/office/drawing/2014/main" id="{2A706D99-4DC5-36B6-AE45-D0FA44948CF2}"/>
              </a:ext>
            </a:extLst>
          </p:cNvPr>
          <p:cNvSpPr txBox="1"/>
          <p:nvPr/>
        </p:nvSpPr>
        <p:spPr>
          <a:xfrm>
            <a:off x="879761" y="1685954"/>
            <a:ext cx="10432472" cy="1121846"/>
          </a:xfrm>
          <a:prstGeom prst="rect">
            <a:avLst/>
          </a:prstGeom>
          <a:noFill/>
        </p:spPr>
        <p:txBody>
          <a:bodyPr wrap="square" rtlCol="0">
            <a:spAutoFit/>
          </a:bodyPr>
          <a:lstStyle/>
          <a:p>
            <a:pPr algn="ctr">
              <a:lnSpc>
                <a:spcPct val="150000"/>
              </a:lnSpc>
            </a:pPr>
            <a:r>
              <a:rPr lang="en-US" sz="2400" dirty="0" err="1">
                <a:latin typeface="UTM Avo" panose="02040603050506020204" pitchFamily="18" charset="0"/>
                <a:cs typeface="Arial" pitchFamily="34" charset="0"/>
              </a:rPr>
              <a:t>Mong</a:t>
            </a:r>
            <a:r>
              <a:rPr lang="en-US" sz="2400" dirty="0">
                <a:latin typeface="UTM Avo" panose="02040603050506020204" pitchFamily="18" charset="0"/>
                <a:cs typeface="Arial" pitchFamily="34" charset="0"/>
              </a:rPr>
              <a:t> </a:t>
            </a:r>
            <a:r>
              <a:rPr lang="en-US" sz="2400" dirty="0" err="1">
                <a:latin typeface="UTM Avo" panose="02040603050506020204" pitchFamily="18" charset="0"/>
                <a:cs typeface="Arial" pitchFamily="34" charset="0"/>
              </a:rPr>
              <a:t>muốn</a:t>
            </a:r>
            <a:r>
              <a:rPr lang="en-US" sz="2400" dirty="0">
                <a:latin typeface="UTM Avo" panose="02040603050506020204" pitchFamily="18" charset="0"/>
                <a:cs typeface="Arial" pitchFamily="34" charset="0"/>
              </a:rPr>
              <a:t> </a:t>
            </a:r>
            <a:r>
              <a:rPr lang="en-US" sz="2400" dirty="0" err="1">
                <a:latin typeface="UTM Avo" panose="02040603050506020204" pitchFamily="18" charset="0"/>
                <a:cs typeface="Arial" pitchFamily="34" charset="0"/>
              </a:rPr>
              <a:t>trong</a:t>
            </a:r>
            <a:r>
              <a:rPr lang="en-US" sz="2400" dirty="0">
                <a:latin typeface="UTM Avo" panose="02040603050506020204" pitchFamily="18" charset="0"/>
                <a:cs typeface="Arial" pitchFamily="34" charset="0"/>
              </a:rPr>
              <a:t> </a:t>
            </a:r>
            <a:r>
              <a:rPr lang="en-US" sz="2400" dirty="0" err="1">
                <a:latin typeface="UTM Avo" panose="02040603050506020204" pitchFamily="18" charset="0"/>
                <a:cs typeface="Arial" pitchFamily="34" charset="0"/>
              </a:rPr>
              <a:t>hoạt</a:t>
            </a:r>
            <a:r>
              <a:rPr lang="en-US" sz="2400" dirty="0">
                <a:latin typeface="UTM Avo" panose="02040603050506020204" pitchFamily="18" charset="0"/>
                <a:cs typeface="Arial" pitchFamily="34" charset="0"/>
              </a:rPr>
              <a:t> </a:t>
            </a:r>
            <a:r>
              <a:rPr lang="en-US" sz="2400" dirty="0" err="1">
                <a:latin typeface="UTM Avo" panose="02040603050506020204" pitchFamily="18" charset="0"/>
                <a:cs typeface="Arial" pitchFamily="34" charset="0"/>
              </a:rPr>
              <a:t>động</a:t>
            </a:r>
            <a:r>
              <a:rPr lang="en-US" sz="2400" dirty="0">
                <a:latin typeface="UTM Avo" panose="02040603050506020204" pitchFamily="18" charset="0"/>
                <a:cs typeface="Arial" pitchFamily="34" charset="0"/>
              </a:rPr>
              <a:t> </a:t>
            </a:r>
            <a:r>
              <a:rPr lang="en-US" sz="2400" dirty="0" err="1">
                <a:latin typeface="UTM Avo" panose="02040603050506020204" pitchFamily="18" charset="0"/>
                <a:cs typeface="Arial" pitchFamily="34" charset="0"/>
              </a:rPr>
              <a:t>vui</a:t>
            </a:r>
            <a:r>
              <a:rPr lang="en-US" sz="2400" dirty="0">
                <a:latin typeface="UTM Avo" panose="02040603050506020204" pitchFamily="18" charset="0"/>
                <a:cs typeface="Arial" pitchFamily="34" charset="0"/>
              </a:rPr>
              <a:t> </a:t>
            </a:r>
            <a:r>
              <a:rPr lang="en-US" sz="2400" dirty="0" err="1">
                <a:latin typeface="UTM Avo" panose="02040603050506020204" pitchFamily="18" charset="0"/>
                <a:cs typeface="Arial" pitchFamily="34" charset="0"/>
              </a:rPr>
              <a:t>chơi</a:t>
            </a:r>
            <a:r>
              <a:rPr lang="en-US" sz="2400" dirty="0">
                <a:latin typeface="UTM Avo" panose="02040603050506020204" pitchFamily="18" charset="0"/>
                <a:cs typeface="Arial" pitchFamily="34" charset="0"/>
              </a:rPr>
              <a:t>, </a:t>
            </a:r>
            <a:r>
              <a:rPr lang="en-US" sz="2400" dirty="0" err="1">
                <a:latin typeface="UTM Avo" panose="02040603050506020204" pitchFamily="18" charset="0"/>
                <a:cs typeface="Arial" pitchFamily="34" charset="0"/>
              </a:rPr>
              <a:t>giải</a:t>
            </a:r>
            <a:r>
              <a:rPr lang="en-US" sz="2400" dirty="0">
                <a:latin typeface="UTM Avo" panose="02040603050506020204" pitchFamily="18" charset="0"/>
                <a:cs typeface="Arial" pitchFamily="34" charset="0"/>
              </a:rPr>
              <a:t> </a:t>
            </a:r>
            <a:r>
              <a:rPr lang="en-US" sz="2400" dirty="0" err="1">
                <a:latin typeface="UTM Avo" panose="02040603050506020204" pitchFamily="18" charset="0"/>
                <a:cs typeface="Arial" pitchFamily="34" charset="0"/>
              </a:rPr>
              <a:t>trí</a:t>
            </a:r>
            <a:r>
              <a:rPr lang="en-US" sz="2400" dirty="0">
                <a:latin typeface="UTM Avo" panose="02040603050506020204" pitchFamily="18" charset="0"/>
                <a:cs typeface="Arial" pitchFamily="34" charset="0"/>
              </a:rPr>
              <a:t>.</a:t>
            </a:r>
          </a:p>
          <a:p>
            <a:pPr algn="ctr">
              <a:lnSpc>
                <a:spcPct val="150000"/>
              </a:lnSpc>
            </a:pPr>
            <a:r>
              <a:rPr lang="en-US" sz="2400" i="1" dirty="0">
                <a:latin typeface="UTM Avo" panose="02040603050506020204" pitchFamily="18" charset="0"/>
                <a:cs typeface="Arial" pitchFamily="34" charset="0"/>
              </a:rPr>
              <a:t>(</a:t>
            </a:r>
            <a:r>
              <a:rPr lang="en-US" sz="2400" i="1" dirty="0" err="1">
                <a:latin typeface="UTM Avo" panose="02040603050506020204" pitchFamily="18" charset="0"/>
                <a:cs typeface="Arial" pitchFamily="34" charset="0"/>
              </a:rPr>
              <a:t>Em</a:t>
            </a:r>
            <a:r>
              <a:rPr lang="en-US" sz="2400" i="1" dirty="0">
                <a:latin typeface="UTM Avo" panose="02040603050506020204" pitchFamily="18" charset="0"/>
                <a:cs typeface="Arial" pitchFamily="34" charset="0"/>
              </a:rPr>
              <a:t> </a:t>
            </a:r>
            <a:r>
              <a:rPr lang="en-US" sz="2400" i="1" dirty="0" err="1">
                <a:latin typeface="UTM Avo" panose="02040603050506020204" pitchFamily="18" charset="0"/>
                <a:cs typeface="Arial" pitchFamily="34" charset="0"/>
              </a:rPr>
              <a:t>muốn</a:t>
            </a:r>
            <a:r>
              <a:rPr lang="en-US" sz="2400" i="1" dirty="0">
                <a:latin typeface="UTM Avo" panose="02040603050506020204" pitchFamily="18" charset="0"/>
                <a:cs typeface="Arial" pitchFamily="34" charset="0"/>
              </a:rPr>
              <a:t> </a:t>
            </a:r>
            <a:r>
              <a:rPr lang="en-US" sz="2400" i="1" dirty="0" err="1">
                <a:latin typeface="UTM Avo" panose="02040603050506020204" pitchFamily="18" charset="0"/>
                <a:cs typeface="Arial" pitchFamily="34" charset="0"/>
              </a:rPr>
              <a:t>được</a:t>
            </a:r>
            <a:r>
              <a:rPr lang="en-US" sz="2400" i="1" dirty="0">
                <a:latin typeface="UTM Avo" panose="02040603050506020204" pitchFamily="18" charset="0"/>
                <a:cs typeface="Arial" pitchFamily="34" charset="0"/>
              </a:rPr>
              <a:t> </a:t>
            </a:r>
            <a:r>
              <a:rPr lang="en-US" sz="2400" i="1" dirty="0" err="1">
                <a:latin typeface="UTM Avo" panose="02040603050506020204" pitchFamily="18" charset="0"/>
                <a:cs typeface="Arial" pitchFamily="34" charset="0"/>
              </a:rPr>
              <a:t>tham</a:t>
            </a:r>
            <a:r>
              <a:rPr lang="en-US" sz="2400" i="1" dirty="0">
                <a:latin typeface="UTM Avo" panose="02040603050506020204" pitchFamily="18" charset="0"/>
                <a:cs typeface="Arial" pitchFamily="34" charset="0"/>
              </a:rPr>
              <a:t> </a:t>
            </a:r>
            <a:r>
              <a:rPr lang="en-US" sz="2400" i="1" dirty="0" err="1">
                <a:latin typeface="UTM Avo" panose="02040603050506020204" pitchFamily="18" charset="0"/>
                <a:cs typeface="Arial" pitchFamily="34" charset="0"/>
              </a:rPr>
              <a:t>gia</a:t>
            </a:r>
            <a:r>
              <a:rPr lang="en-US" sz="2400" i="1" dirty="0">
                <a:latin typeface="UTM Avo" panose="02040603050506020204" pitchFamily="18" charset="0"/>
                <a:cs typeface="Arial" pitchFamily="34" charset="0"/>
              </a:rPr>
              <a:t> </a:t>
            </a:r>
            <a:r>
              <a:rPr lang="en-US" sz="2400" i="1" dirty="0" err="1">
                <a:latin typeface="UTM Avo" panose="02040603050506020204" pitchFamily="18" charset="0"/>
                <a:cs typeface="Arial" pitchFamily="34" charset="0"/>
              </a:rPr>
              <a:t>hoạt</a:t>
            </a:r>
            <a:r>
              <a:rPr lang="en-US" sz="2400" i="1" dirty="0">
                <a:latin typeface="UTM Avo" panose="02040603050506020204" pitchFamily="18" charset="0"/>
                <a:cs typeface="Arial" pitchFamily="34" charset="0"/>
              </a:rPr>
              <a:t> </a:t>
            </a:r>
            <a:r>
              <a:rPr lang="en-US" sz="2400" i="1" dirty="0" err="1">
                <a:latin typeface="UTM Avo" panose="02040603050506020204" pitchFamily="18" charset="0"/>
                <a:cs typeface="Arial" pitchFamily="34" charset="0"/>
              </a:rPr>
              <a:t>động</a:t>
            </a:r>
            <a:r>
              <a:rPr lang="en-US" sz="2400" i="1" dirty="0">
                <a:latin typeface="UTM Avo" panose="02040603050506020204" pitchFamily="18" charset="0"/>
                <a:cs typeface="Arial" pitchFamily="34" charset="0"/>
              </a:rPr>
              <a:t> </a:t>
            </a:r>
            <a:r>
              <a:rPr lang="en-US" sz="2400" i="1" dirty="0" err="1">
                <a:latin typeface="UTM Avo" panose="02040603050506020204" pitchFamily="18" charset="0"/>
                <a:cs typeface="Arial" pitchFamily="34" charset="0"/>
              </a:rPr>
              <a:t>vui</a:t>
            </a:r>
            <a:r>
              <a:rPr lang="en-US" sz="2400" i="1" dirty="0">
                <a:latin typeface="UTM Avo" panose="02040603050506020204" pitchFamily="18" charset="0"/>
                <a:cs typeface="Arial" pitchFamily="34" charset="0"/>
              </a:rPr>
              <a:t> </a:t>
            </a:r>
            <a:r>
              <a:rPr lang="en-US" sz="2400" i="1" dirty="0" err="1">
                <a:latin typeface="UTM Avo" panose="02040603050506020204" pitchFamily="18" charset="0"/>
                <a:cs typeface="Arial" pitchFamily="34" charset="0"/>
              </a:rPr>
              <a:t>chơi</a:t>
            </a:r>
            <a:r>
              <a:rPr lang="en-US" sz="2400" i="1" dirty="0">
                <a:latin typeface="UTM Avo" panose="02040603050506020204" pitchFamily="18" charset="0"/>
                <a:cs typeface="Arial" pitchFamily="34" charset="0"/>
              </a:rPr>
              <a:t>, </a:t>
            </a:r>
            <a:r>
              <a:rPr lang="en-US" sz="2400" i="1" dirty="0" err="1">
                <a:latin typeface="UTM Avo" panose="02040603050506020204" pitchFamily="18" charset="0"/>
                <a:cs typeface="Arial" pitchFamily="34" charset="0"/>
              </a:rPr>
              <a:t>giải</a:t>
            </a:r>
            <a:r>
              <a:rPr lang="en-US" sz="2400" i="1" dirty="0">
                <a:latin typeface="UTM Avo" panose="02040603050506020204" pitchFamily="18" charset="0"/>
                <a:cs typeface="Arial" pitchFamily="34" charset="0"/>
              </a:rPr>
              <a:t> </a:t>
            </a:r>
            <a:r>
              <a:rPr lang="en-US" sz="2400" i="1" dirty="0" err="1">
                <a:latin typeface="UTM Avo" panose="02040603050506020204" pitchFamily="18" charset="0"/>
                <a:cs typeface="Arial" pitchFamily="34" charset="0"/>
              </a:rPr>
              <a:t>trí</a:t>
            </a:r>
            <a:r>
              <a:rPr lang="en-US" sz="2400" i="1" dirty="0">
                <a:latin typeface="UTM Avo" panose="02040603050506020204" pitchFamily="18" charset="0"/>
                <a:cs typeface="Arial" pitchFamily="34" charset="0"/>
              </a:rPr>
              <a:t> </a:t>
            </a:r>
            <a:r>
              <a:rPr lang="en-US" sz="2400" i="1" dirty="0" err="1">
                <a:latin typeface="UTM Avo" panose="02040603050506020204" pitchFamily="18" charset="0"/>
                <a:cs typeface="Arial" pitchFamily="34" charset="0"/>
              </a:rPr>
              <a:t>nào</a:t>
            </a:r>
            <a:r>
              <a:rPr lang="en-US" sz="2400" i="1" dirty="0">
                <a:latin typeface="UTM Avo" panose="02040603050506020204" pitchFamily="18" charset="0"/>
                <a:cs typeface="Arial" pitchFamily="34" charset="0"/>
              </a:rPr>
              <a:t>? </a:t>
            </a:r>
            <a:r>
              <a:rPr lang="en-US" sz="2400" i="1" dirty="0" err="1">
                <a:latin typeface="UTM Avo" panose="02040603050506020204" pitchFamily="18" charset="0"/>
                <a:cs typeface="Arial" pitchFamily="34" charset="0"/>
              </a:rPr>
              <a:t>Vì</a:t>
            </a:r>
            <a:r>
              <a:rPr lang="en-US" sz="2400" i="1" dirty="0">
                <a:latin typeface="UTM Avo" panose="02040603050506020204" pitchFamily="18" charset="0"/>
                <a:cs typeface="Arial" pitchFamily="34" charset="0"/>
              </a:rPr>
              <a:t> </a:t>
            </a:r>
            <a:r>
              <a:rPr lang="en-US" sz="2400" i="1" dirty="0" err="1">
                <a:latin typeface="UTM Avo" panose="02040603050506020204" pitchFamily="18" charset="0"/>
                <a:cs typeface="Arial" pitchFamily="34" charset="0"/>
              </a:rPr>
              <a:t>sao</a:t>
            </a:r>
            <a:r>
              <a:rPr lang="en-US" sz="2400" i="1" dirty="0">
                <a:latin typeface="UTM Avo" panose="02040603050506020204" pitchFamily="18" charset="0"/>
                <a:cs typeface="Arial" pitchFamily="34" charset="0"/>
              </a:rPr>
              <a:t>?)</a:t>
            </a:r>
            <a:endParaRPr lang="en-US" altLang="zh-CN" sz="2400" i="1" dirty="0">
              <a:latin typeface="UTM Avo" panose="02040603050506020204" pitchFamily="18" charset="0"/>
              <a:cs typeface="Arial" pitchFamily="34" charset="0"/>
            </a:endParaRPr>
          </a:p>
        </p:txBody>
      </p:sp>
      <p:pic>
        <p:nvPicPr>
          <p:cNvPr id="2" name="Picture 2">
            <a:extLst>
              <a:ext uri="{FF2B5EF4-FFF2-40B4-BE49-F238E27FC236}">
                <a16:creationId xmlns:a16="http://schemas.microsoft.com/office/drawing/2014/main" id="{120A5345-BBD6-3E6F-8006-562445C024C6}"/>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17983"/>
          <a:stretch/>
        </p:blipFill>
        <p:spPr bwMode="auto">
          <a:xfrm>
            <a:off x="3608878" y="2778270"/>
            <a:ext cx="4974243" cy="407973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894320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par>
                                <p:cTn id="13" presetID="10" presetClass="entr" presetSubtype="0" fill="hold" nodeType="with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fade">
                                      <p:cBhvr>
                                        <p:cTn id="15"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Google Shape;1001;p38">
            <a:extLst>
              <a:ext uri="{FF2B5EF4-FFF2-40B4-BE49-F238E27FC236}">
                <a16:creationId xmlns:a16="http://schemas.microsoft.com/office/drawing/2014/main" id="{B9C76CCF-414F-FA3F-BFD5-E0EDD4F033D3}"/>
              </a:ext>
            </a:extLst>
          </p:cNvPr>
          <p:cNvSpPr txBox="1">
            <a:spLocks/>
          </p:cNvSpPr>
          <p:nvPr/>
        </p:nvSpPr>
        <p:spPr>
          <a:xfrm>
            <a:off x="5046667" y="1109890"/>
            <a:ext cx="2098660" cy="576064"/>
          </a:xfrm>
          <a:prstGeom prst="rect">
            <a:avLst/>
          </a:prstGeom>
          <a:solidFill>
            <a:schemeClr val="accent2">
              <a:lumMod val="20000"/>
              <a:lumOff val="80000"/>
            </a:schemeClr>
          </a:solidFill>
          <a:ln w="28575">
            <a:solidFill>
              <a:schemeClr val="accent2"/>
            </a:solidFill>
          </a:ln>
        </p:spPr>
        <p:txBody>
          <a:bodyPr spcFirstLastPara="1" wrap="square" lIns="121900" tIns="121900" rIns="121900" bIns="121900" anchor="ctr" anchorCtr="0">
            <a:noAutofit/>
          </a:bodyPr>
          <a:lstStyle>
            <a:lvl1pPr algn="ctr" defTabSz="914400" rtl="0" eaLnBrk="1" latinLnBrk="0" hangingPunct="1">
              <a:spcBef>
                <a:spcPct val="0"/>
              </a:spcBef>
              <a:buNone/>
              <a:defRPr sz="4400" kern="1200">
                <a:solidFill>
                  <a:schemeClr val="tx1"/>
                </a:solidFill>
                <a:latin typeface="Barlow Condensed" panose="00000506000000000000" charset="0"/>
                <a:ea typeface="Barlow Condensed" panose="00000506000000000000" charset="0"/>
                <a:cs typeface="Barlow Condensed" panose="00000506000000000000" charset="0"/>
              </a:defRPr>
            </a:lvl1pPr>
          </a:lstStyle>
          <a:p>
            <a:pPr>
              <a:spcBef>
                <a:spcPts val="0"/>
              </a:spcBef>
            </a:pPr>
            <a:r>
              <a:rPr lang="en-US" sz="2800" b="1" dirty="0">
                <a:solidFill>
                  <a:prstClr val="black"/>
                </a:solidFill>
                <a:latin typeface="UTM Avo" panose="02040603050506020204" pitchFamily="18" charset="0"/>
                <a:cs typeface="Arial" pitchFamily="34" charset="0"/>
              </a:rPr>
              <a:t>GỢI Ý 3</a:t>
            </a:r>
          </a:p>
        </p:txBody>
      </p:sp>
      <p:sp>
        <p:nvSpPr>
          <p:cNvPr id="6" name="文本框 1">
            <a:extLst>
              <a:ext uri="{FF2B5EF4-FFF2-40B4-BE49-F238E27FC236}">
                <a16:creationId xmlns:a16="http://schemas.microsoft.com/office/drawing/2014/main" id="{2A706D99-4DC5-36B6-AE45-D0FA44948CF2}"/>
              </a:ext>
            </a:extLst>
          </p:cNvPr>
          <p:cNvSpPr txBox="1"/>
          <p:nvPr/>
        </p:nvSpPr>
        <p:spPr>
          <a:xfrm>
            <a:off x="879761" y="1685954"/>
            <a:ext cx="10432472" cy="1121846"/>
          </a:xfrm>
          <a:prstGeom prst="rect">
            <a:avLst/>
          </a:prstGeom>
          <a:noFill/>
        </p:spPr>
        <p:txBody>
          <a:bodyPr wrap="square" rtlCol="0">
            <a:spAutoFit/>
          </a:bodyPr>
          <a:lstStyle/>
          <a:p>
            <a:pPr algn="ctr">
              <a:lnSpc>
                <a:spcPct val="150000"/>
              </a:lnSpc>
            </a:pPr>
            <a:r>
              <a:rPr lang="en-US" sz="2400" dirty="0" err="1">
                <a:latin typeface="UTM Avo" panose="02040603050506020204" pitchFamily="18" charset="0"/>
                <a:cs typeface="Arial" pitchFamily="34" charset="0"/>
              </a:rPr>
              <a:t>Mong</a:t>
            </a:r>
            <a:r>
              <a:rPr lang="en-US" sz="2400" dirty="0">
                <a:latin typeface="UTM Avo" panose="02040603050506020204" pitchFamily="18" charset="0"/>
                <a:cs typeface="Arial" pitchFamily="34" charset="0"/>
              </a:rPr>
              <a:t> </a:t>
            </a:r>
            <a:r>
              <a:rPr lang="en-US" sz="2400" dirty="0" err="1">
                <a:latin typeface="UTM Avo" panose="02040603050506020204" pitchFamily="18" charset="0"/>
                <a:cs typeface="Arial" pitchFamily="34" charset="0"/>
              </a:rPr>
              <a:t>muốn</a:t>
            </a:r>
            <a:r>
              <a:rPr lang="en-US" sz="2400" dirty="0">
                <a:latin typeface="UTM Avo" panose="02040603050506020204" pitchFamily="18" charset="0"/>
                <a:cs typeface="Arial" pitchFamily="34" charset="0"/>
              </a:rPr>
              <a:t> </a:t>
            </a:r>
            <a:r>
              <a:rPr lang="en-US" sz="2400" dirty="0" err="1">
                <a:latin typeface="UTM Avo" panose="02040603050506020204" pitchFamily="18" charset="0"/>
                <a:cs typeface="Arial" pitchFamily="34" charset="0"/>
              </a:rPr>
              <a:t>trong</a:t>
            </a:r>
            <a:r>
              <a:rPr lang="en-US" sz="2400" dirty="0">
                <a:latin typeface="UTM Avo" panose="02040603050506020204" pitchFamily="18" charset="0"/>
                <a:cs typeface="Arial" pitchFamily="34" charset="0"/>
              </a:rPr>
              <a:t> </a:t>
            </a:r>
            <a:r>
              <a:rPr lang="en-US" sz="2400" dirty="0" err="1">
                <a:latin typeface="UTM Avo" panose="02040603050506020204" pitchFamily="18" charset="0"/>
                <a:cs typeface="Arial" pitchFamily="34" charset="0"/>
              </a:rPr>
              <a:t>hoạt</a:t>
            </a:r>
            <a:r>
              <a:rPr lang="en-US" sz="2400" dirty="0">
                <a:latin typeface="UTM Avo" panose="02040603050506020204" pitchFamily="18" charset="0"/>
                <a:cs typeface="Arial" pitchFamily="34" charset="0"/>
              </a:rPr>
              <a:t> </a:t>
            </a:r>
            <a:r>
              <a:rPr lang="en-US" sz="2400" dirty="0" err="1">
                <a:latin typeface="UTM Avo" panose="02040603050506020204" pitchFamily="18" charset="0"/>
                <a:cs typeface="Arial" pitchFamily="34" charset="0"/>
              </a:rPr>
              <a:t>động</a:t>
            </a:r>
            <a:r>
              <a:rPr lang="en-US" sz="2400" dirty="0">
                <a:latin typeface="UTM Avo" panose="02040603050506020204" pitchFamily="18" charset="0"/>
                <a:cs typeface="Arial" pitchFamily="34" charset="0"/>
              </a:rPr>
              <a:t> </a:t>
            </a:r>
            <a:r>
              <a:rPr lang="en-US" sz="2400" dirty="0" err="1">
                <a:latin typeface="UTM Avo" panose="02040603050506020204" pitchFamily="18" charset="0"/>
                <a:cs typeface="Arial" pitchFamily="34" charset="0"/>
              </a:rPr>
              <a:t>tham</a:t>
            </a:r>
            <a:r>
              <a:rPr lang="en-US" sz="2400" dirty="0">
                <a:latin typeface="UTM Avo" panose="02040603050506020204" pitchFamily="18" charset="0"/>
                <a:cs typeface="Arial" pitchFamily="34" charset="0"/>
              </a:rPr>
              <a:t> </a:t>
            </a:r>
            <a:r>
              <a:rPr lang="en-US" sz="2400" dirty="0" err="1">
                <a:latin typeface="UTM Avo" panose="02040603050506020204" pitchFamily="18" charset="0"/>
                <a:cs typeface="Arial" pitchFamily="34" charset="0"/>
              </a:rPr>
              <a:t>quan</a:t>
            </a:r>
            <a:r>
              <a:rPr lang="en-US" sz="2400" dirty="0">
                <a:latin typeface="UTM Avo" panose="02040603050506020204" pitchFamily="18" charset="0"/>
                <a:cs typeface="Arial" pitchFamily="34" charset="0"/>
              </a:rPr>
              <a:t>, du </a:t>
            </a:r>
            <a:r>
              <a:rPr lang="en-US" sz="2400" dirty="0" err="1">
                <a:latin typeface="UTM Avo" panose="02040603050506020204" pitchFamily="18" charset="0"/>
                <a:cs typeface="Arial" pitchFamily="34" charset="0"/>
              </a:rPr>
              <a:t>lịch</a:t>
            </a:r>
            <a:r>
              <a:rPr lang="en-US" sz="2400" dirty="0">
                <a:latin typeface="UTM Avo" panose="02040603050506020204" pitchFamily="18" charset="0"/>
                <a:cs typeface="Arial" pitchFamily="34" charset="0"/>
              </a:rPr>
              <a:t>.</a:t>
            </a:r>
          </a:p>
          <a:p>
            <a:pPr algn="ctr">
              <a:lnSpc>
                <a:spcPct val="150000"/>
              </a:lnSpc>
            </a:pPr>
            <a:r>
              <a:rPr lang="en-US" sz="2400" i="1" dirty="0">
                <a:latin typeface="UTM Avo" panose="02040603050506020204" pitchFamily="18" charset="0"/>
                <a:cs typeface="Arial" pitchFamily="34" charset="0"/>
              </a:rPr>
              <a:t>(</a:t>
            </a:r>
            <a:r>
              <a:rPr lang="en-US" sz="2400" i="1" dirty="0" err="1">
                <a:latin typeface="UTM Avo" panose="02040603050506020204" pitchFamily="18" charset="0"/>
                <a:cs typeface="Arial" pitchFamily="34" charset="0"/>
              </a:rPr>
              <a:t>Em</a:t>
            </a:r>
            <a:r>
              <a:rPr lang="en-US" sz="2400" i="1" dirty="0">
                <a:latin typeface="UTM Avo" panose="02040603050506020204" pitchFamily="18" charset="0"/>
                <a:cs typeface="Arial" pitchFamily="34" charset="0"/>
              </a:rPr>
              <a:t> </a:t>
            </a:r>
            <a:r>
              <a:rPr lang="en-US" sz="2400" i="1" dirty="0" err="1">
                <a:latin typeface="UTM Avo" panose="02040603050506020204" pitchFamily="18" charset="0"/>
                <a:cs typeface="Arial" pitchFamily="34" charset="0"/>
              </a:rPr>
              <a:t>muốn</a:t>
            </a:r>
            <a:r>
              <a:rPr lang="en-US" sz="2400" i="1" dirty="0">
                <a:latin typeface="UTM Avo" panose="02040603050506020204" pitchFamily="18" charset="0"/>
                <a:cs typeface="Arial" pitchFamily="34" charset="0"/>
              </a:rPr>
              <a:t> </a:t>
            </a:r>
            <a:r>
              <a:rPr lang="en-US" sz="2400" i="1" dirty="0" err="1">
                <a:latin typeface="UTM Avo" panose="02040603050506020204" pitchFamily="18" charset="0"/>
                <a:cs typeface="Arial" pitchFamily="34" charset="0"/>
              </a:rPr>
              <a:t>được</a:t>
            </a:r>
            <a:r>
              <a:rPr lang="en-US" sz="2400" i="1" dirty="0">
                <a:latin typeface="UTM Avo" panose="02040603050506020204" pitchFamily="18" charset="0"/>
                <a:cs typeface="Arial" pitchFamily="34" charset="0"/>
              </a:rPr>
              <a:t> </a:t>
            </a:r>
            <a:r>
              <a:rPr lang="en-US" sz="2400" i="1" dirty="0" err="1">
                <a:latin typeface="UTM Avo" panose="02040603050506020204" pitchFamily="18" charset="0"/>
                <a:cs typeface="Arial" pitchFamily="34" charset="0"/>
              </a:rPr>
              <a:t>đi</a:t>
            </a:r>
            <a:r>
              <a:rPr lang="en-US" sz="2400" i="1" dirty="0">
                <a:latin typeface="UTM Avo" panose="02040603050506020204" pitchFamily="18" charset="0"/>
                <a:cs typeface="Arial" pitchFamily="34" charset="0"/>
              </a:rPr>
              <a:t> du </a:t>
            </a:r>
            <a:r>
              <a:rPr lang="en-US" sz="2400" i="1" dirty="0" err="1">
                <a:latin typeface="UTM Avo" panose="02040603050506020204" pitchFamily="18" charset="0"/>
                <a:cs typeface="Arial" pitchFamily="34" charset="0"/>
              </a:rPr>
              <a:t>lịch</a:t>
            </a:r>
            <a:r>
              <a:rPr lang="en-US" sz="2400" i="1" dirty="0">
                <a:latin typeface="UTM Avo" panose="02040603050506020204" pitchFamily="18" charset="0"/>
                <a:cs typeface="Arial" pitchFamily="34" charset="0"/>
              </a:rPr>
              <a:t> ở </a:t>
            </a:r>
            <a:r>
              <a:rPr lang="en-US" sz="2400" i="1" dirty="0" err="1">
                <a:latin typeface="UTM Avo" panose="02040603050506020204" pitchFamily="18" charset="0"/>
                <a:cs typeface="Arial" pitchFamily="34" charset="0"/>
              </a:rPr>
              <a:t>đâu</a:t>
            </a:r>
            <a:r>
              <a:rPr lang="en-US" sz="2400" i="1" dirty="0">
                <a:latin typeface="UTM Avo" panose="02040603050506020204" pitchFamily="18" charset="0"/>
                <a:cs typeface="Arial" pitchFamily="34" charset="0"/>
              </a:rPr>
              <a:t>? </a:t>
            </a:r>
            <a:r>
              <a:rPr lang="en-US" sz="2400" i="1" dirty="0" err="1">
                <a:latin typeface="UTM Avo" panose="02040603050506020204" pitchFamily="18" charset="0"/>
                <a:cs typeface="Arial" pitchFamily="34" charset="0"/>
              </a:rPr>
              <a:t>Vì</a:t>
            </a:r>
            <a:r>
              <a:rPr lang="en-US" sz="2400" i="1" dirty="0">
                <a:latin typeface="UTM Avo" panose="02040603050506020204" pitchFamily="18" charset="0"/>
                <a:cs typeface="Arial" pitchFamily="34" charset="0"/>
              </a:rPr>
              <a:t> </a:t>
            </a:r>
            <a:r>
              <a:rPr lang="en-US" sz="2400" i="1" dirty="0" err="1">
                <a:latin typeface="UTM Avo" panose="02040603050506020204" pitchFamily="18" charset="0"/>
                <a:cs typeface="Arial" pitchFamily="34" charset="0"/>
              </a:rPr>
              <a:t>sao</a:t>
            </a:r>
            <a:r>
              <a:rPr lang="en-US" sz="2400" i="1" dirty="0">
                <a:latin typeface="UTM Avo" panose="02040603050506020204" pitchFamily="18" charset="0"/>
                <a:cs typeface="Arial" pitchFamily="34" charset="0"/>
              </a:rPr>
              <a:t>?)</a:t>
            </a:r>
            <a:endParaRPr lang="en-US" altLang="zh-CN" sz="2400" i="1" dirty="0">
              <a:latin typeface="UTM Avo" panose="02040603050506020204" pitchFamily="18" charset="0"/>
              <a:cs typeface="Arial" pitchFamily="34" charset="0"/>
            </a:endParaRPr>
          </a:p>
        </p:txBody>
      </p:sp>
      <p:pic>
        <p:nvPicPr>
          <p:cNvPr id="3" name="Picture 4" descr="Vector family trip to nature">
            <a:extLst>
              <a:ext uri="{FF2B5EF4-FFF2-40B4-BE49-F238E27FC236}">
                <a16:creationId xmlns:a16="http://schemas.microsoft.com/office/drawing/2014/main" id="{ED46E1B1-D58A-0E2D-15DD-9F382E0F023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32480" y="2952751"/>
            <a:ext cx="6127033" cy="390524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518639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par>
                                <p:cTn id="13" presetID="10" presetClass="entr" presetSubtype="0" fill="hold" nodeType="with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fade">
                                      <p:cBhvr>
                                        <p:cTn id="15"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Google Shape;1001;p38">
            <a:extLst>
              <a:ext uri="{FF2B5EF4-FFF2-40B4-BE49-F238E27FC236}">
                <a16:creationId xmlns:a16="http://schemas.microsoft.com/office/drawing/2014/main" id="{B9C76CCF-414F-FA3F-BFD5-E0EDD4F033D3}"/>
              </a:ext>
            </a:extLst>
          </p:cNvPr>
          <p:cNvSpPr txBox="1">
            <a:spLocks/>
          </p:cNvSpPr>
          <p:nvPr/>
        </p:nvSpPr>
        <p:spPr>
          <a:xfrm>
            <a:off x="5046667" y="1109890"/>
            <a:ext cx="2098660" cy="576064"/>
          </a:xfrm>
          <a:prstGeom prst="rect">
            <a:avLst/>
          </a:prstGeom>
          <a:solidFill>
            <a:schemeClr val="accent2">
              <a:lumMod val="20000"/>
              <a:lumOff val="80000"/>
            </a:schemeClr>
          </a:solidFill>
          <a:ln w="28575">
            <a:solidFill>
              <a:schemeClr val="accent2"/>
            </a:solidFill>
          </a:ln>
        </p:spPr>
        <p:txBody>
          <a:bodyPr spcFirstLastPara="1" wrap="square" lIns="121900" tIns="121900" rIns="121900" bIns="121900" anchor="ctr" anchorCtr="0">
            <a:noAutofit/>
          </a:bodyPr>
          <a:lstStyle>
            <a:lvl1pPr algn="ctr" defTabSz="914400" rtl="0" eaLnBrk="1" latinLnBrk="0" hangingPunct="1">
              <a:spcBef>
                <a:spcPct val="0"/>
              </a:spcBef>
              <a:buNone/>
              <a:defRPr sz="4400" kern="1200">
                <a:solidFill>
                  <a:schemeClr val="tx1"/>
                </a:solidFill>
                <a:latin typeface="Barlow Condensed" panose="00000506000000000000" charset="0"/>
                <a:ea typeface="Barlow Condensed" panose="00000506000000000000" charset="0"/>
                <a:cs typeface="Barlow Condensed" panose="00000506000000000000" charset="0"/>
              </a:defRPr>
            </a:lvl1pPr>
          </a:lstStyle>
          <a:p>
            <a:pPr>
              <a:spcBef>
                <a:spcPts val="0"/>
              </a:spcBef>
            </a:pPr>
            <a:r>
              <a:rPr lang="en-US" sz="2800" b="1" dirty="0">
                <a:solidFill>
                  <a:prstClr val="black"/>
                </a:solidFill>
                <a:latin typeface="UTM Avo" panose="02040603050506020204" pitchFamily="18" charset="0"/>
                <a:cs typeface="Arial" pitchFamily="34" charset="0"/>
              </a:rPr>
              <a:t>GỢI Ý 4</a:t>
            </a:r>
          </a:p>
        </p:txBody>
      </p:sp>
      <p:sp>
        <p:nvSpPr>
          <p:cNvPr id="6" name="文本框 1">
            <a:extLst>
              <a:ext uri="{FF2B5EF4-FFF2-40B4-BE49-F238E27FC236}">
                <a16:creationId xmlns:a16="http://schemas.microsoft.com/office/drawing/2014/main" id="{2A706D99-4DC5-36B6-AE45-D0FA44948CF2}"/>
              </a:ext>
            </a:extLst>
          </p:cNvPr>
          <p:cNvSpPr txBox="1"/>
          <p:nvPr/>
        </p:nvSpPr>
        <p:spPr>
          <a:xfrm>
            <a:off x="2143986" y="1700778"/>
            <a:ext cx="7904022" cy="1675843"/>
          </a:xfrm>
          <a:prstGeom prst="rect">
            <a:avLst/>
          </a:prstGeom>
          <a:noFill/>
        </p:spPr>
        <p:txBody>
          <a:bodyPr wrap="square" rtlCol="0">
            <a:spAutoFit/>
          </a:bodyPr>
          <a:lstStyle/>
          <a:p>
            <a:pPr algn="ctr">
              <a:lnSpc>
                <a:spcPct val="150000"/>
              </a:lnSpc>
            </a:pPr>
            <a:r>
              <a:rPr lang="en-US" sz="2400" dirty="0" err="1">
                <a:latin typeface="UTM Avo" panose="02040603050506020204" pitchFamily="18" charset="0"/>
                <a:cs typeface="Arial" pitchFamily="34" charset="0"/>
              </a:rPr>
              <a:t>Mong</a:t>
            </a:r>
            <a:r>
              <a:rPr lang="en-US" sz="2400" dirty="0">
                <a:latin typeface="UTM Avo" panose="02040603050506020204" pitchFamily="18" charset="0"/>
                <a:cs typeface="Arial" pitchFamily="34" charset="0"/>
              </a:rPr>
              <a:t> </a:t>
            </a:r>
            <a:r>
              <a:rPr lang="en-US" sz="2400" dirty="0" err="1">
                <a:latin typeface="UTM Avo" panose="02040603050506020204" pitchFamily="18" charset="0"/>
                <a:cs typeface="Arial" pitchFamily="34" charset="0"/>
              </a:rPr>
              <a:t>muốn</a:t>
            </a:r>
            <a:r>
              <a:rPr lang="en-US" sz="2400" dirty="0">
                <a:latin typeface="UTM Avo" panose="02040603050506020204" pitchFamily="18" charset="0"/>
                <a:cs typeface="Arial" pitchFamily="34" charset="0"/>
              </a:rPr>
              <a:t> </a:t>
            </a:r>
            <a:r>
              <a:rPr lang="en-US" sz="2400" dirty="0" err="1">
                <a:latin typeface="UTM Avo" panose="02040603050506020204" pitchFamily="18" charset="0"/>
                <a:cs typeface="Arial" pitchFamily="34" charset="0"/>
              </a:rPr>
              <a:t>trong</a:t>
            </a:r>
            <a:r>
              <a:rPr lang="en-US" sz="2400" dirty="0">
                <a:latin typeface="UTM Avo" panose="02040603050506020204" pitchFamily="18" charset="0"/>
                <a:cs typeface="Arial" pitchFamily="34" charset="0"/>
              </a:rPr>
              <a:t> </a:t>
            </a:r>
            <a:r>
              <a:rPr lang="en-US" sz="2400" dirty="0" err="1">
                <a:latin typeface="UTM Avo" panose="02040603050506020204" pitchFamily="18" charset="0"/>
                <a:cs typeface="Arial" pitchFamily="34" charset="0"/>
              </a:rPr>
              <a:t>hoạt</a:t>
            </a:r>
            <a:r>
              <a:rPr lang="en-US" sz="2400" dirty="0">
                <a:latin typeface="UTM Avo" panose="02040603050506020204" pitchFamily="18" charset="0"/>
                <a:cs typeface="Arial" pitchFamily="34" charset="0"/>
              </a:rPr>
              <a:t> </a:t>
            </a:r>
            <a:r>
              <a:rPr lang="en-US" sz="2400" dirty="0" err="1">
                <a:latin typeface="UTM Avo" panose="02040603050506020204" pitchFamily="18" charset="0"/>
                <a:cs typeface="Arial" pitchFamily="34" charset="0"/>
              </a:rPr>
              <a:t>động</a:t>
            </a:r>
            <a:r>
              <a:rPr lang="en-US" sz="2400" dirty="0">
                <a:latin typeface="UTM Avo" panose="02040603050506020204" pitchFamily="18" charset="0"/>
                <a:cs typeface="Arial" pitchFamily="34" charset="0"/>
              </a:rPr>
              <a:t> </a:t>
            </a:r>
            <a:r>
              <a:rPr lang="en-US" sz="2400" dirty="0" err="1">
                <a:latin typeface="UTM Avo" panose="02040603050506020204" pitchFamily="18" charset="0"/>
                <a:cs typeface="Arial" pitchFamily="34" charset="0"/>
              </a:rPr>
              <a:t>rèn</a:t>
            </a:r>
            <a:r>
              <a:rPr lang="en-US" sz="2400" dirty="0">
                <a:latin typeface="UTM Avo" panose="02040603050506020204" pitchFamily="18" charset="0"/>
                <a:cs typeface="Arial" pitchFamily="34" charset="0"/>
              </a:rPr>
              <a:t> </a:t>
            </a:r>
            <a:r>
              <a:rPr lang="en-US" sz="2400" dirty="0" err="1">
                <a:latin typeface="UTM Avo" panose="02040603050506020204" pitchFamily="18" charset="0"/>
                <a:cs typeface="Arial" pitchFamily="34" charset="0"/>
              </a:rPr>
              <a:t>luyện</a:t>
            </a:r>
            <a:r>
              <a:rPr lang="en-US" sz="2400" dirty="0">
                <a:latin typeface="UTM Avo" panose="02040603050506020204" pitchFamily="18" charset="0"/>
                <a:cs typeface="Arial" pitchFamily="34" charset="0"/>
              </a:rPr>
              <a:t> </a:t>
            </a:r>
            <a:r>
              <a:rPr lang="en-US" sz="2400" dirty="0" err="1">
                <a:latin typeface="UTM Avo" panose="02040603050506020204" pitchFamily="18" charset="0"/>
                <a:cs typeface="Arial" pitchFamily="34" charset="0"/>
              </a:rPr>
              <a:t>bản</a:t>
            </a:r>
            <a:r>
              <a:rPr lang="en-US" sz="2400" dirty="0">
                <a:latin typeface="UTM Avo" panose="02040603050506020204" pitchFamily="18" charset="0"/>
                <a:cs typeface="Arial" pitchFamily="34" charset="0"/>
              </a:rPr>
              <a:t> </a:t>
            </a:r>
            <a:r>
              <a:rPr lang="en-US" sz="2400" dirty="0" err="1">
                <a:latin typeface="UTM Avo" panose="02040603050506020204" pitchFamily="18" charset="0"/>
                <a:cs typeface="Arial" pitchFamily="34" charset="0"/>
              </a:rPr>
              <a:t>thân</a:t>
            </a:r>
            <a:r>
              <a:rPr lang="en-US" sz="2400" dirty="0">
                <a:latin typeface="UTM Avo" panose="02040603050506020204" pitchFamily="18" charset="0"/>
                <a:cs typeface="Arial" pitchFamily="34" charset="0"/>
              </a:rPr>
              <a:t>. </a:t>
            </a:r>
          </a:p>
          <a:p>
            <a:pPr algn="ctr">
              <a:lnSpc>
                <a:spcPct val="150000"/>
              </a:lnSpc>
            </a:pPr>
            <a:r>
              <a:rPr lang="en-US" sz="2400" i="1" dirty="0">
                <a:latin typeface="UTM Avo" panose="02040603050506020204" pitchFamily="18" charset="0"/>
                <a:cs typeface="Arial" pitchFamily="34" charset="0"/>
              </a:rPr>
              <a:t>(</a:t>
            </a:r>
            <a:r>
              <a:rPr lang="en-US" sz="2400" i="1" dirty="0" err="1">
                <a:latin typeface="UTM Avo" panose="02040603050506020204" pitchFamily="18" charset="0"/>
                <a:cs typeface="Arial" pitchFamily="34" charset="0"/>
              </a:rPr>
              <a:t>Em</a:t>
            </a:r>
            <a:r>
              <a:rPr lang="en-US" sz="2400" i="1" dirty="0">
                <a:latin typeface="UTM Avo" panose="02040603050506020204" pitchFamily="18" charset="0"/>
                <a:cs typeface="Arial" pitchFamily="34" charset="0"/>
              </a:rPr>
              <a:t> </a:t>
            </a:r>
            <a:r>
              <a:rPr lang="en-US" sz="2400" i="1" dirty="0" err="1">
                <a:latin typeface="UTM Avo" panose="02040603050506020204" pitchFamily="18" charset="0"/>
                <a:cs typeface="Arial" pitchFamily="34" charset="0"/>
              </a:rPr>
              <a:t>muốn</a:t>
            </a:r>
            <a:r>
              <a:rPr lang="en-US" sz="2400" i="1" dirty="0">
                <a:latin typeface="UTM Avo" panose="02040603050506020204" pitchFamily="18" charset="0"/>
                <a:cs typeface="Arial" pitchFamily="34" charset="0"/>
              </a:rPr>
              <a:t> </a:t>
            </a:r>
            <a:r>
              <a:rPr lang="en-US" sz="2400" i="1" dirty="0" err="1">
                <a:latin typeface="UTM Avo" panose="02040603050506020204" pitchFamily="18" charset="0"/>
                <a:cs typeface="Arial" pitchFamily="34" charset="0"/>
              </a:rPr>
              <a:t>học</a:t>
            </a:r>
            <a:r>
              <a:rPr lang="en-US" sz="2400" i="1" dirty="0">
                <a:latin typeface="UTM Avo" panose="02040603050506020204" pitchFamily="18" charset="0"/>
                <a:cs typeface="Arial" pitchFamily="34" charset="0"/>
              </a:rPr>
              <a:t> </a:t>
            </a:r>
            <a:r>
              <a:rPr lang="en-US" sz="2400" i="1" dirty="0" err="1">
                <a:latin typeface="UTM Avo" panose="02040603050506020204" pitchFamily="18" charset="0"/>
                <a:cs typeface="Arial" pitchFamily="34" charset="0"/>
              </a:rPr>
              <a:t>chơi</a:t>
            </a:r>
            <a:r>
              <a:rPr lang="en-US" sz="2400" i="1" dirty="0">
                <a:latin typeface="UTM Avo" panose="02040603050506020204" pitchFamily="18" charset="0"/>
                <a:cs typeface="Arial" pitchFamily="34" charset="0"/>
              </a:rPr>
              <a:t> </a:t>
            </a:r>
            <a:r>
              <a:rPr lang="en-US" sz="2400" i="1" dirty="0" err="1">
                <a:latin typeface="UTM Avo" panose="02040603050506020204" pitchFamily="18" charset="0"/>
                <a:cs typeface="Arial" pitchFamily="34" charset="0"/>
              </a:rPr>
              <a:t>môn</a:t>
            </a:r>
            <a:r>
              <a:rPr lang="en-US" sz="2400" i="1" dirty="0">
                <a:latin typeface="UTM Avo" panose="02040603050506020204" pitchFamily="18" charset="0"/>
                <a:cs typeface="Arial" pitchFamily="34" charset="0"/>
              </a:rPr>
              <a:t> </a:t>
            </a:r>
            <a:r>
              <a:rPr lang="en-US" sz="2400" i="1" dirty="0" err="1">
                <a:latin typeface="UTM Avo" panose="02040603050506020204" pitchFamily="18" charset="0"/>
                <a:cs typeface="Arial" pitchFamily="34" charset="0"/>
              </a:rPr>
              <a:t>thể</a:t>
            </a:r>
            <a:r>
              <a:rPr lang="en-US" sz="2400" i="1" dirty="0">
                <a:latin typeface="UTM Avo" panose="02040603050506020204" pitchFamily="18" charset="0"/>
                <a:cs typeface="Arial" pitchFamily="34" charset="0"/>
              </a:rPr>
              <a:t> </a:t>
            </a:r>
            <a:r>
              <a:rPr lang="en-US" sz="2400" i="1" dirty="0" err="1">
                <a:latin typeface="UTM Avo" panose="02040603050506020204" pitchFamily="18" charset="0"/>
                <a:cs typeface="Arial" pitchFamily="34" charset="0"/>
              </a:rPr>
              <a:t>thao</a:t>
            </a:r>
            <a:r>
              <a:rPr lang="en-US" sz="2400" i="1" dirty="0">
                <a:latin typeface="UTM Avo" panose="02040603050506020204" pitchFamily="18" charset="0"/>
                <a:cs typeface="Arial" pitchFamily="34" charset="0"/>
              </a:rPr>
              <a:t> </a:t>
            </a:r>
            <a:r>
              <a:rPr lang="en-US" sz="2400" i="1" dirty="0" err="1">
                <a:latin typeface="UTM Avo" panose="02040603050506020204" pitchFamily="18" charset="0"/>
                <a:cs typeface="Arial" pitchFamily="34" charset="0"/>
              </a:rPr>
              <a:t>nào</a:t>
            </a:r>
            <a:r>
              <a:rPr lang="en-US" sz="2400" i="1" dirty="0">
                <a:latin typeface="UTM Avo" panose="02040603050506020204" pitchFamily="18" charset="0"/>
                <a:cs typeface="Arial" pitchFamily="34" charset="0"/>
              </a:rPr>
              <a:t>? Em </a:t>
            </a:r>
            <a:r>
              <a:rPr lang="en-US" sz="2400" i="1" dirty="0" err="1">
                <a:latin typeface="UTM Avo" panose="02040603050506020204" pitchFamily="18" charset="0"/>
                <a:cs typeface="Arial" pitchFamily="34" charset="0"/>
              </a:rPr>
              <a:t>muốn</a:t>
            </a:r>
            <a:r>
              <a:rPr lang="en-US" sz="2400" i="1" dirty="0">
                <a:latin typeface="UTM Avo" panose="02040603050506020204" pitchFamily="18" charset="0"/>
                <a:cs typeface="Arial" pitchFamily="34" charset="0"/>
              </a:rPr>
              <a:t> </a:t>
            </a:r>
            <a:r>
              <a:rPr lang="en-US" sz="2400" i="1" dirty="0" err="1">
                <a:latin typeface="UTM Avo" panose="02040603050506020204" pitchFamily="18" charset="0"/>
                <a:cs typeface="Arial" pitchFamily="34" charset="0"/>
              </a:rPr>
              <a:t>rèn</a:t>
            </a:r>
            <a:r>
              <a:rPr lang="en-US" sz="2400" i="1" dirty="0">
                <a:latin typeface="UTM Avo" panose="02040603050506020204" pitchFamily="18" charset="0"/>
                <a:cs typeface="Arial" pitchFamily="34" charset="0"/>
              </a:rPr>
              <a:t> </a:t>
            </a:r>
            <a:r>
              <a:rPr lang="en-US" sz="2400" i="1" dirty="0" err="1">
                <a:latin typeface="UTM Avo" panose="02040603050506020204" pitchFamily="18" charset="0"/>
                <a:cs typeface="Arial" pitchFamily="34" charset="0"/>
              </a:rPr>
              <a:t>luyện</a:t>
            </a:r>
            <a:r>
              <a:rPr lang="en-US" sz="2400" i="1" dirty="0">
                <a:latin typeface="UTM Avo" panose="02040603050506020204" pitchFamily="18" charset="0"/>
                <a:cs typeface="Arial" pitchFamily="34" charset="0"/>
              </a:rPr>
              <a:t> </a:t>
            </a:r>
            <a:r>
              <a:rPr lang="en-US" sz="2400" i="1" dirty="0" err="1">
                <a:latin typeface="UTM Avo" panose="02040603050506020204" pitchFamily="18" charset="0"/>
                <a:cs typeface="Arial" pitchFamily="34" charset="0"/>
              </a:rPr>
              <a:t>tính</a:t>
            </a:r>
            <a:r>
              <a:rPr lang="en-US" sz="2400" i="1" dirty="0">
                <a:latin typeface="UTM Avo" panose="02040603050506020204" pitchFamily="18" charset="0"/>
                <a:cs typeface="Arial" pitchFamily="34" charset="0"/>
              </a:rPr>
              <a:t> </a:t>
            </a:r>
            <a:r>
              <a:rPr lang="en-US" sz="2400" i="1" dirty="0" err="1">
                <a:latin typeface="UTM Avo" panose="02040603050506020204" pitchFamily="18" charset="0"/>
                <a:cs typeface="Arial" pitchFamily="34" charset="0"/>
              </a:rPr>
              <a:t>cách</a:t>
            </a:r>
            <a:r>
              <a:rPr lang="en-US" sz="2400" i="1" dirty="0">
                <a:latin typeface="UTM Avo" panose="02040603050506020204" pitchFamily="18" charset="0"/>
                <a:cs typeface="Arial" pitchFamily="34" charset="0"/>
              </a:rPr>
              <a:t> </a:t>
            </a:r>
            <a:r>
              <a:rPr lang="en-US" sz="2400" i="1" dirty="0" err="1">
                <a:latin typeface="UTM Avo" panose="02040603050506020204" pitchFamily="18" charset="0"/>
                <a:cs typeface="Arial" pitchFamily="34" charset="0"/>
              </a:rPr>
              <a:t>nào</a:t>
            </a:r>
            <a:r>
              <a:rPr lang="en-US" sz="2400" i="1" dirty="0">
                <a:latin typeface="UTM Avo" panose="02040603050506020204" pitchFamily="18" charset="0"/>
                <a:cs typeface="Arial" pitchFamily="34" charset="0"/>
              </a:rPr>
              <a:t> </a:t>
            </a:r>
            <a:r>
              <a:rPr lang="en-US" sz="2400" i="1" dirty="0" err="1">
                <a:latin typeface="UTM Avo" panose="02040603050506020204" pitchFamily="18" charset="0"/>
                <a:cs typeface="Arial" pitchFamily="34" charset="0"/>
              </a:rPr>
              <a:t>của</a:t>
            </a:r>
            <a:r>
              <a:rPr lang="en-US" sz="2400" i="1" dirty="0">
                <a:latin typeface="UTM Avo" panose="02040603050506020204" pitchFamily="18" charset="0"/>
                <a:cs typeface="Arial" pitchFamily="34" charset="0"/>
              </a:rPr>
              <a:t> </a:t>
            </a:r>
            <a:r>
              <a:rPr lang="en-US" sz="2400" i="1" dirty="0" err="1">
                <a:latin typeface="UTM Avo" panose="02040603050506020204" pitchFamily="18" charset="0"/>
                <a:cs typeface="Arial" pitchFamily="34" charset="0"/>
              </a:rPr>
              <a:t>bản</a:t>
            </a:r>
            <a:r>
              <a:rPr lang="en-US" sz="2400" i="1" dirty="0">
                <a:latin typeface="UTM Avo" panose="02040603050506020204" pitchFamily="18" charset="0"/>
                <a:cs typeface="Arial" pitchFamily="34" charset="0"/>
              </a:rPr>
              <a:t> </a:t>
            </a:r>
            <a:r>
              <a:rPr lang="en-US" sz="2400" i="1" dirty="0" err="1">
                <a:latin typeface="UTM Avo" panose="02040603050506020204" pitchFamily="18" charset="0"/>
                <a:cs typeface="Arial" pitchFamily="34" charset="0"/>
              </a:rPr>
              <a:t>thân</a:t>
            </a:r>
            <a:r>
              <a:rPr lang="en-US" sz="2400" i="1" dirty="0">
                <a:latin typeface="UTM Avo" panose="02040603050506020204" pitchFamily="18" charset="0"/>
                <a:cs typeface="Arial" pitchFamily="34" charset="0"/>
              </a:rPr>
              <a:t>?)</a:t>
            </a:r>
            <a:endParaRPr lang="en-US" altLang="zh-CN" sz="2400" i="1" dirty="0">
              <a:latin typeface="UTM Avo" panose="02040603050506020204" pitchFamily="18" charset="0"/>
              <a:cs typeface="Arial" pitchFamily="34" charset="0"/>
            </a:endParaRPr>
          </a:p>
        </p:txBody>
      </p:sp>
      <p:pic>
        <p:nvPicPr>
          <p:cNvPr id="2" name="Picture 4">
            <a:extLst>
              <a:ext uri="{FF2B5EF4-FFF2-40B4-BE49-F238E27FC236}">
                <a16:creationId xmlns:a16="http://schemas.microsoft.com/office/drawing/2014/main" id="{03B90B35-2AE6-243C-5E24-A10C30A4130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86434" y="3439323"/>
            <a:ext cx="6219131" cy="329994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161519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par>
                                <p:cTn id="13" presetID="10" presetClass="entr" presetSubtype="0" fill="hold" nodeType="with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fade">
                                      <p:cBhvr>
                                        <p:cTn id="15"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AF17D282-384C-CB39-84EC-A80A451B1549}"/>
              </a:ext>
            </a:extLst>
          </p:cNvPr>
          <p:cNvGrpSpPr/>
          <p:nvPr/>
        </p:nvGrpSpPr>
        <p:grpSpPr>
          <a:xfrm>
            <a:off x="4897081" y="1488983"/>
            <a:ext cx="2397837" cy="476290"/>
            <a:chOff x="1650951" y="3739196"/>
            <a:chExt cx="2397837" cy="476290"/>
          </a:xfrm>
        </p:grpSpPr>
        <p:sp>
          <p:nvSpPr>
            <p:cNvPr id="2" name="TextBox 5">
              <a:extLst>
                <a:ext uri="{FF2B5EF4-FFF2-40B4-BE49-F238E27FC236}">
                  <a16:creationId xmlns:a16="http://schemas.microsoft.com/office/drawing/2014/main" id="{9B4D586D-CB7D-FF78-371D-2DAC26A982CC}"/>
                </a:ext>
              </a:extLst>
            </p:cNvPr>
            <p:cNvSpPr txBox="1"/>
            <p:nvPr/>
          </p:nvSpPr>
          <p:spPr>
            <a:xfrm>
              <a:off x="1889096" y="3784599"/>
              <a:ext cx="2159692" cy="430887"/>
            </a:xfrm>
            <a:prstGeom prst="rect">
              <a:avLst/>
            </a:prstGeom>
          </p:spPr>
          <p:txBody>
            <a:bodyPr wrap="square" lIns="0" tIns="0" rIns="0" bIns="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C00000"/>
                  </a:solidFill>
                  <a:effectLst/>
                  <a:uLnTx/>
                  <a:uFillTx/>
                  <a:latin typeface="UTM Avo" panose="02040603050506020204" pitchFamily="18" charset="0"/>
                  <a:ea typeface="+mn-ea"/>
                  <a:cs typeface="Arial" pitchFamily="34" charset="0"/>
                </a:rPr>
                <a:t>KẾT LUẬN</a:t>
              </a:r>
            </a:p>
          </p:txBody>
        </p:sp>
        <p:pic>
          <p:nvPicPr>
            <p:cNvPr id="5" name="Picture 4">
              <a:extLst>
                <a:ext uri="{FF2B5EF4-FFF2-40B4-BE49-F238E27FC236}">
                  <a16:creationId xmlns:a16="http://schemas.microsoft.com/office/drawing/2014/main" id="{1BE27103-FA2D-6F08-D7C9-DCD6E6A56CC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50951" y="3739196"/>
              <a:ext cx="476290" cy="476290"/>
            </a:xfrm>
            <a:prstGeom prst="rect">
              <a:avLst/>
            </a:prstGeom>
          </p:spPr>
        </p:pic>
      </p:grpSp>
      <p:sp>
        <p:nvSpPr>
          <p:cNvPr id="7" name="Rectangle 6">
            <a:extLst>
              <a:ext uri="{FF2B5EF4-FFF2-40B4-BE49-F238E27FC236}">
                <a16:creationId xmlns:a16="http://schemas.microsoft.com/office/drawing/2014/main" id="{6B2E299A-2CF4-90F7-026F-1CC254D10810}"/>
              </a:ext>
            </a:extLst>
          </p:cNvPr>
          <p:cNvSpPr/>
          <p:nvPr/>
        </p:nvSpPr>
        <p:spPr>
          <a:xfrm>
            <a:off x="1054717" y="3465471"/>
            <a:ext cx="5267706" cy="1421928"/>
          </a:xfrm>
          <a:prstGeom prst="rect">
            <a:avLst/>
          </a:prstGeom>
        </p:spPr>
        <p:txBody>
          <a:bodyPr wrap="square">
            <a:spAutoFit/>
          </a:bodyPr>
          <a:lstStyle/>
          <a:p>
            <a:pPr algn="just">
              <a:lnSpc>
                <a:spcPct val="125000"/>
              </a:lnSpc>
            </a:pPr>
            <a:r>
              <a:rPr lang="vi-VN" sz="2400" dirty="0">
                <a:solidFill>
                  <a:schemeClr val="tx1">
                    <a:lumMod val="50000"/>
                  </a:schemeClr>
                </a:solidFill>
                <a:latin typeface="UTM Avo" panose="02040603050506020204" pitchFamily="18" charset="0"/>
              </a:rPr>
              <a:t>Mùa hè là khoảng thời gian mà mỗi cá nhân có thể thực hiện những điều muốn của riêng mình.</a:t>
            </a:r>
          </a:p>
        </p:txBody>
      </p:sp>
      <p:pic>
        <p:nvPicPr>
          <p:cNvPr id="3" name="Picture 2" descr="Free vector flat floral spring illustration">
            <a:extLst>
              <a:ext uri="{FF2B5EF4-FFF2-40B4-BE49-F238E27FC236}">
                <a16:creationId xmlns:a16="http://schemas.microsoft.com/office/drawing/2014/main" id="{B1ED7941-4423-FD12-ECFA-E0501A981E3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222608" y="2416909"/>
            <a:ext cx="4107244" cy="41072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683692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par>
                                <p:cTn id="13" presetID="10" presetClass="entr" presetSubtype="0" fill="hold" nodeType="with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fade">
                                      <p:cBhvr>
                                        <p:cTn id="15"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CF9E67E3-00B7-C5BE-6084-3D20166F31D3}"/>
              </a:ext>
            </a:extLst>
          </p:cNvPr>
          <p:cNvSpPr/>
          <p:nvPr/>
        </p:nvSpPr>
        <p:spPr>
          <a:xfrm>
            <a:off x="725153" y="2820388"/>
            <a:ext cx="5736775" cy="2237985"/>
          </a:xfrm>
          <a:prstGeom prst="rect">
            <a:avLst/>
          </a:prstGeom>
        </p:spPr>
        <p:txBody>
          <a:bodyPr wrap="square">
            <a:spAutoFit/>
          </a:bodyPr>
          <a:lstStyle/>
          <a:p>
            <a:pPr marL="342900" indent="-342900" algn="just" defTabSz="457200">
              <a:lnSpc>
                <a:spcPct val="150000"/>
              </a:lnSpc>
              <a:buFont typeface="UTM Avo" panose="02040603050506020204" pitchFamily="18" charset="0"/>
              <a:buChar char="-"/>
            </a:pPr>
            <a:r>
              <a:rPr lang="en-US" sz="2400" dirty="0" err="1">
                <a:solidFill>
                  <a:prstClr val="black"/>
                </a:solidFill>
                <a:latin typeface="UTM Avo" panose="02040603050506020204" pitchFamily="18" charset="0"/>
                <a:cs typeface="Arial" pitchFamily="34" charset="0"/>
              </a:rPr>
              <a:t>Xây</a:t>
            </a:r>
            <a:r>
              <a:rPr lang="en-US" sz="2400" dirty="0">
                <a:solidFill>
                  <a:prstClr val="black"/>
                </a:solidFill>
                <a:latin typeface="UTM Avo" panose="02040603050506020204" pitchFamily="18" charset="0"/>
                <a:cs typeface="Arial" pitchFamily="34" charset="0"/>
              </a:rPr>
              <a:t> </a:t>
            </a:r>
            <a:r>
              <a:rPr lang="en-US" sz="2400" dirty="0" err="1">
                <a:solidFill>
                  <a:prstClr val="black"/>
                </a:solidFill>
                <a:latin typeface="UTM Avo" panose="02040603050506020204" pitchFamily="18" charset="0"/>
                <a:cs typeface="Arial" pitchFamily="34" charset="0"/>
              </a:rPr>
              <a:t>dựng</a:t>
            </a:r>
            <a:r>
              <a:rPr lang="en-US" sz="2400" dirty="0">
                <a:solidFill>
                  <a:prstClr val="black"/>
                </a:solidFill>
                <a:latin typeface="UTM Avo" panose="02040603050506020204" pitchFamily="18" charset="0"/>
                <a:cs typeface="Arial" pitchFamily="34" charset="0"/>
              </a:rPr>
              <a:t> </a:t>
            </a:r>
            <a:r>
              <a:rPr lang="en-US" sz="2400" dirty="0" err="1">
                <a:solidFill>
                  <a:prstClr val="black"/>
                </a:solidFill>
                <a:latin typeface="UTM Avo" panose="02040603050506020204" pitchFamily="18" charset="0"/>
                <a:cs typeface="Arial" pitchFamily="34" charset="0"/>
              </a:rPr>
              <a:t>kế</a:t>
            </a:r>
            <a:r>
              <a:rPr lang="en-US" sz="2400" dirty="0">
                <a:solidFill>
                  <a:prstClr val="black"/>
                </a:solidFill>
                <a:latin typeface="UTM Avo" panose="02040603050506020204" pitchFamily="18" charset="0"/>
                <a:cs typeface="Arial" pitchFamily="34" charset="0"/>
              </a:rPr>
              <a:t> </a:t>
            </a:r>
            <a:r>
              <a:rPr lang="en-US" sz="2400" dirty="0" err="1">
                <a:solidFill>
                  <a:prstClr val="black"/>
                </a:solidFill>
                <a:latin typeface="UTM Avo" panose="02040603050506020204" pitchFamily="18" charset="0"/>
                <a:cs typeface="Arial" pitchFamily="34" charset="0"/>
              </a:rPr>
              <a:t>hoạch</a:t>
            </a:r>
            <a:r>
              <a:rPr lang="en-US" sz="2400" dirty="0">
                <a:solidFill>
                  <a:prstClr val="black"/>
                </a:solidFill>
                <a:latin typeface="UTM Avo" panose="02040603050506020204" pitchFamily="18" charset="0"/>
                <a:cs typeface="Arial" pitchFamily="34" charset="0"/>
              </a:rPr>
              <a:t> </a:t>
            </a:r>
            <a:r>
              <a:rPr lang="en-US" sz="2400" dirty="0" err="1">
                <a:solidFill>
                  <a:prstClr val="black"/>
                </a:solidFill>
                <a:latin typeface="UTM Avo" panose="02040603050506020204" pitchFamily="18" charset="0"/>
                <a:cs typeface="Arial" pitchFamily="34" charset="0"/>
              </a:rPr>
              <a:t>hè</a:t>
            </a:r>
            <a:r>
              <a:rPr lang="en-US" sz="2400" dirty="0">
                <a:solidFill>
                  <a:prstClr val="black"/>
                </a:solidFill>
                <a:latin typeface="UTM Avo" panose="02040603050506020204" pitchFamily="18" charset="0"/>
                <a:cs typeface="Arial" pitchFamily="34" charset="0"/>
              </a:rPr>
              <a:t> </a:t>
            </a:r>
            <a:r>
              <a:rPr lang="en-US" sz="2400" dirty="0" err="1">
                <a:solidFill>
                  <a:prstClr val="black"/>
                </a:solidFill>
                <a:latin typeface="UTM Avo" panose="02040603050506020204" pitchFamily="18" charset="0"/>
                <a:cs typeface="Arial" pitchFamily="34" charset="0"/>
              </a:rPr>
              <a:t>của</a:t>
            </a:r>
            <a:r>
              <a:rPr lang="en-US" sz="2400" dirty="0">
                <a:solidFill>
                  <a:prstClr val="black"/>
                </a:solidFill>
                <a:latin typeface="UTM Avo" panose="02040603050506020204" pitchFamily="18" charset="0"/>
                <a:cs typeface="Arial" pitchFamily="34" charset="0"/>
              </a:rPr>
              <a:t> </a:t>
            </a:r>
            <a:r>
              <a:rPr lang="en-US" sz="2400" dirty="0" err="1">
                <a:solidFill>
                  <a:prstClr val="black"/>
                </a:solidFill>
                <a:latin typeface="UTM Avo" panose="02040603050506020204" pitchFamily="18" charset="0"/>
                <a:cs typeface="Arial" pitchFamily="34" charset="0"/>
              </a:rPr>
              <a:t>em</a:t>
            </a:r>
            <a:r>
              <a:rPr lang="en-US" sz="2400" dirty="0">
                <a:solidFill>
                  <a:prstClr val="black"/>
                </a:solidFill>
                <a:latin typeface="UTM Avo" panose="02040603050506020204" pitchFamily="18" charset="0"/>
                <a:cs typeface="Arial" pitchFamily="34" charset="0"/>
              </a:rPr>
              <a:t> </a:t>
            </a:r>
            <a:r>
              <a:rPr lang="en-US" sz="2400" dirty="0" err="1">
                <a:solidFill>
                  <a:prstClr val="black"/>
                </a:solidFill>
                <a:latin typeface="UTM Avo" panose="02040603050506020204" pitchFamily="18" charset="0"/>
                <a:cs typeface="Arial" pitchFamily="34" charset="0"/>
              </a:rPr>
              <a:t>bằng</a:t>
            </a:r>
            <a:r>
              <a:rPr lang="en-US" sz="2400" dirty="0">
                <a:solidFill>
                  <a:prstClr val="black"/>
                </a:solidFill>
                <a:latin typeface="UTM Avo" panose="02040603050506020204" pitchFamily="18" charset="0"/>
                <a:cs typeface="Arial" pitchFamily="34" charset="0"/>
              </a:rPr>
              <a:t> </a:t>
            </a:r>
            <a:r>
              <a:rPr lang="en-US" sz="2400" dirty="0" err="1">
                <a:solidFill>
                  <a:prstClr val="black"/>
                </a:solidFill>
                <a:latin typeface="UTM Avo" panose="02040603050506020204" pitchFamily="18" charset="0"/>
                <a:cs typeface="Arial" pitchFamily="34" charset="0"/>
              </a:rPr>
              <a:t>cách</a:t>
            </a:r>
            <a:r>
              <a:rPr lang="en-US" sz="2400" dirty="0">
                <a:solidFill>
                  <a:prstClr val="black"/>
                </a:solidFill>
                <a:latin typeface="UTM Avo" panose="02040603050506020204" pitchFamily="18" charset="0"/>
                <a:cs typeface="Arial" pitchFamily="34" charset="0"/>
              </a:rPr>
              <a:t> </a:t>
            </a:r>
            <a:r>
              <a:rPr lang="en-US" sz="2400" dirty="0" err="1">
                <a:solidFill>
                  <a:prstClr val="black"/>
                </a:solidFill>
                <a:latin typeface="UTM Avo" panose="02040603050506020204" pitchFamily="18" charset="0"/>
                <a:cs typeface="Arial" pitchFamily="34" charset="0"/>
              </a:rPr>
              <a:t>sử</a:t>
            </a:r>
            <a:r>
              <a:rPr lang="en-US" sz="2400" dirty="0">
                <a:solidFill>
                  <a:prstClr val="black"/>
                </a:solidFill>
                <a:latin typeface="UTM Avo" panose="02040603050506020204" pitchFamily="18" charset="0"/>
                <a:cs typeface="Arial" pitchFamily="34" charset="0"/>
              </a:rPr>
              <a:t> </a:t>
            </a:r>
            <a:r>
              <a:rPr lang="en-US" sz="2400" dirty="0" err="1">
                <a:solidFill>
                  <a:prstClr val="black"/>
                </a:solidFill>
                <a:latin typeface="UTM Avo" panose="02040603050506020204" pitchFamily="18" charset="0"/>
                <a:cs typeface="Arial" pitchFamily="34" charset="0"/>
              </a:rPr>
              <a:t>dụng</a:t>
            </a:r>
            <a:r>
              <a:rPr lang="en-US" sz="2400" dirty="0">
                <a:solidFill>
                  <a:prstClr val="black"/>
                </a:solidFill>
                <a:latin typeface="UTM Avo" panose="02040603050506020204" pitchFamily="18" charset="0"/>
                <a:cs typeface="Arial" pitchFamily="34" charset="0"/>
              </a:rPr>
              <a:t> </a:t>
            </a:r>
            <a:r>
              <a:rPr lang="en-US" sz="2400" dirty="0" err="1">
                <a:solidFill>
                  <a:prstClr val="black"/>
                </a:solidFill>
                <a:latin typeface="UTM Avo" panose="02040603050506020204" pitchFamily="18" charset="0"/>
                <a:cs typeface="Arial" pitchFamily="34" charset="0"/>
              </a:rPr>
              <a:t>biểu</a:t>
            </a:r>
            <a:r>
              <a:rPr lang="en-US" sz="2400" dirty="0">
                <a:solidFill>
                  <a:prstClr val="black"/>
                </a:solidFill>
                <a:latin typeface="UTM Avo" panose="02040603050506020204" pitchFamily="18" charset="0"/>
                <a:cs typeface="Arial" pitchFamily="34" charset="0"/>
              </a:rPr>
              <a:t> </a:t>
            </a:r>
            <a:r>
              <a:rPr lang="en-US" sz="2400" dirty="0" err="1">
                <a:solidFill>
                  <a:prstClr val="black"/>
                </a:solidFill>
                <a:latin typeface="UTM Avo" panose="02040603050506020204" pitchFamily="18" charset="0"/>
                <a:cs typeface="Arial" pitchFamily="34" charset="0"/>
              </a:rPr>
              <a:t>tượng</a:t>
            </a:r>
            <a:r>
              <a:rPr lang="en-US" sz="2400" dirty="0">
                <a:solidFill>
                  <a:prstClr val="black"/>
                </a:solidFill>
                <a:latin typeface="UTM Avo" panose="02040603050506020204" pitchFamily="18" charset="0"/>
                <a:cs typeface="Arial" pitchFamily="34" charset="0"/>
              </a:rPr>
              <a:t> </a:t>
            </a:r>
            <a:r>
              <a:rPr lang="en-US" sz="2400" dirty="0" err="1">
                <a:solidFill>
                  <a:prstClr val="black"/>
                </a:solidFill>
                <a:latin typeface="UTM Avo" panose="02040603050506020204" pitchFamily="18" charset="0"/>
                <a:cs typeface="Arial" pitchFamily="34" charset="0"/>
              </a:rPr>
              <a:t>để</a:t>
            </a:r>
            <a:r>
              <a:rPr lang="en-US" sz="2400" dirty="0">
                <a:solidFill>
                  <a:prstClr val="black"/>
                </a:solidFill>
                <a:latin typeface="UTM Avo" panose="02040603050506020204" pitchFamily="18" charset="0"/>
                <a:cs typeface="Arial" pitchFamily="34" charset="0"/>
              </a:rPr>
              <a:t> </a:t>
            </a:r>
            <a:r>
              <a:rPr lang="en-US" sz="2400" dirty="0" err="1">
                <a:solidFill>
                  <a:prstClr val="black"/>
                </a:solidFill>
                <a:latin typeface="UTM Avo" panose="02040603050506020204" pitchFamily="18" charset="0"/>
                <a:cs typeface="Arial" pitchFamily="34" charset="0"/>
              </a:rPr>
              <a:t>thể</a:t>
            </a:r>
            <a:r>
              <a:rPr lang="en-US" sz="2400" dirty="0">
                <a:solidFill>
                  <a:prstClr val="black"/>
                </a:solidFill>
                <a:latin typeface="UTM Avo" panose="02040603050506020204" pitchFamily="18" charset="0"/>
                <a:cs typeface="Arial" pitchFamily="34" charset="0"/>
              </a:rPr>
              <a:t> </a:t>
            </a:r>
            <a:r>
              <a:rPr lang="en-US" sz="2400" dirty="0" err="1">
                <a:solidFill>
                  <a:prstClr val="black"/>
                </a:solidFill>
                <a:latin typeface="UTM Avo" panose="02040603050506020204" pitchFamily="18" charset="0"/>
                <a:cs typeface="Arial" pitchFamily="34" charset="0"/>
              </a:rPr>
              <a:t>hiện</a:t>
            </a:r>
            <a:r>
              <a:rPr lang="en-US" sz="2400" dirty="0">
                <a:solidFill>
                  <a:prstClr val="black"/>
                </a:solidFill>
                <a:latin typeface="UTM Avo" panose="02040603050506020204" pitchFamily="18" charset="0"/>
                <a:cs typeface="Arial" pitchFamily="34" charset="0"/>
              </a:rPr>
              <a:t> </a:t>
            </a:r>
            <a:r>
              <a:rPr lang="en-US" sz="2400" dirty="0" err="1">
                <a:solidFill>
                  <a:prstClr val="black"/>
                </a:solidFill>
                <a:latin typeface="UTM Avo" panose="02040603050506020204" pitchFamily="18" charset="0"/>
                <a:cs typeface="Arial" pitchFamily="34" charset="0"/>
              </a:rPr>
              <a:t>các</a:t>
            </a:r>
            <a:r>
              <a:rPr lang="en-US" sz="2400" dirty="0">
                <a:solidFill>
                  <a:prstClr val="black"/>
                </a:solidFill>
                <a:latin typeface="UTM Avo" panose="02040603050506020204" pitchFamily="18" charset="0"/>
                <a:cs typeface="Arial" pitchFamily="34" charset="0"/>
              </a:rPr>
              <a:t> </a:t>
            </a:r>
            <a:r>
              <a:rPr lang="en-US" sz="2400" dirty="0" err="1">
                <a:solidFill>
                  <a:prstClr val="black"/>
                </a:solidFill>
                <a:latin typeface="UTM Avo" panose="02040603050506020204" pitchFamily="18" charset="0"/>
                <a:cs typeface="Arial" pitchFamily="34" charset="0"/>
              </a:rPr>
              <a:t>hoạt</a:t>
            </a:r>
            <a:r>
              <a:rPr lang="en-US" sz="2400" dirty="0">
                <a:solidFill>
                  <a:prstClr val="black"/>
                </a:solidFill>
                <a:latin typeface="UTM Avo" panose="02040603050506020204" pitchFamily="18" charset="0"/>
                <a:cs typeface="Arial" pitchFamily="34" charset="0"/>
              </a:rPr>
              <a:t> </a:t>
            </a:r>
            <a:r>
              <a:rPr lang="en-US" sz="2400" dirty="0" err="1">
                <a:solidFill>
                  <a:prstClr val="black"/>
                </a:solidFill>
                <a:latin typeface="UTM Avo" panose="02040603050506020204" pitchFamily="18" charset="0"/>
                <a:cs typeface="Arial" pitchFamily="34" charset="0"/>
              </a:rPr>
              <a:t>động</a:t>
            </a:r>
            <a:r>
              <a:rPr lang="en-US" sz="2400" dirty="0">
                <a:solidFill>
                  <a:prstClr val="black"/>
                </a:solidFill>
                <a:latin typeface="UTM Avo" panose="02040603050506020204" pitchFamily="18" charset="0"/>
                <a:cs typeface="Arial" pitchFamily="34" charset="0"/>
              </a:rPr>
              <a:t>.</a:t>
            </a:r>
          </a:p>
          <a:p>
            <a:pPr marL="342900" indent="-342900" algn="just" defTabSz="457200">
              <a:lnSpc>
                <a:spcPct val="150000"/>
              </a:lnSpc>
              <a:buFont typeface="UTM Avo" panose="02040603050506020204" pitchFamily="18" charset="0"/>
              <a:buChar char="-"/>
            </a:pPr>
            <a:r>
              <a:rPr lang="en-US" sz="2400" dirty="0">
                <a:solidFill>
                  <a:prstClr val="black"/>
                </a:solidFill>
                <a:latin typeface="UTM Avo" panose="02040603050506020204" pitchFamily="18" charset="0"/>
                <a:cs typeface="Arial" pitchFamily="34" charset="0"/>
              </a:rPr>
              <a:t>Chia </a:t>
            </a:r>
            <a:r>
              <a:rPr lang="en-US" sz="2400" dirty="0" err="1">
                <a:solidFill>
                  <a:prstClr val="black"/>
                </a:solidFill>
                <a:latin typeface="UTM Avo" panose="02040603050506020204" pitchFamily="18" charset="0"/>
                <a:cs typeface="Arial" pitchFamily="34" charset="0"/>
              </a:rPr>
              <a:t>sẻ</a:t>
            </a:r>
            <a:r>
              <a:rPr lang="en-US" sz="2400" dirty="0">
                <a:solidFill>
                  <a:prstClr val="black"/>
                </a:solidFill>
                <a:latin typeface="UTM Avo" panose="02040603050506020204" pitchFamily="18" charset="0"/>
                <a:cs typeface="Arial" pitchFamily="34" charset="0"/>
              </a:rPr>
              <a:t> </a:t>
            </a:r>
            <a:r>
              <a:rPr lang="en-US" sz="2400" dirty="0" err="1">
                <a:solidFill>
                  <a:prstClr val="black"/>
                </a:solidFill>
                <a:latin typeface="UTM Avo" panose="02040603050506020204" pitchFamily="18" charset="0"/>
                <a:cs typeface="Arial" pitchFamily="34" charset="0"/>
              </a:rPr>
              <a:t>kế</a:t>
            </a:r>
            <a:r>
              <a:rPr lang="en-US" sz="2400" dirty="0">
                <a:solidFill>
                  <a:prstClr val="black"/>
                </a:solidFill>
                <a:latin typeface="UTM Avo" panose="02040603050506020204" pitchFamily="18" charset="0"/>
                <a:cs typeface="Arial" pitchFamily="34" charset="0"/>
              </a:rPr>
              <a:t> </a:t>
            </a:r>
            <a:r>
              <a:rPr lang="en-US" sz="2400" dirty="0" err="1">
                <a:solidFill>
                  <a:prstClr val="black"/>
                </a:solidFill>
                <a:latin typeface="UTM Avo" panose="02040603050506020204" pitchFamily="18" charset="0"/>
                <a:cs typeface="Arial" pitchFamily="34" charset="0"/>
              </a:rPr>
              <a:t>hoạch</a:t>
            </a:r>
            <a:r>
              <a:rPr lang="en-US" sz="2400" dirty="0">
                <a:solidFill>
                  <a:prstClr val="black"/>
                </a:solidFill>
                <a:latin typeface="UTM Avo" panose="02040603050506020204" pitchFamily="18" charset="0"/>
                <a:cs typeface="Arial" pitchFamily="34" charset="0"/>
              </a:rPr>
              <a:t> </a:t>
            </a:r>
            <a:r>
              <a:rPr lang="en-US" sz="2400" dirty="0" err="1">
                <a:solidFill>
                  <a:prstClr val="black"/>
                </a:solidFill>
                <a:latin typeface="UTM Avo" panose="02040603050506020204" pitchFamily="18" charset="0"/>
                <a:cs typeface="Arial" pitchFamily="34" charset="0"/>
              </a:rPr>
              <a:t>hè</a:t>
            </a:r>
            <a:r>
              <a:rPr lang="en-US" sz="2400" dirty="0">
                <a:solidFill>
                  <a:prstClr val="black"/>
                </a:solidFill>
                <a:latin typeface="UTM Avo" panose="02040603050506020204" pitchFamily="18" charset="0"/>
                <a:cs typeface="Arial" pitchFamily="34" charset="0"/>
              </a:rPr>
              <a:t> </a:t>
            </a:r>
            <a:r>
              <a:rPr lang="en-US" sz="2400" dirty="0" err="1">
                <a:solidFill>
                  <a:prstClr val="black"/>
                </a:solidFill>
                <a:latin typeface="UTM Avo" panose="02040603050506020204" pitchFamily="18" charset="0"/>
                <a:cs typeface="Arial" pitchFamily="34" charset="0"/>
              </a:rPr>
              <a:t>của</a:t>
            </a:r>
            <a:r>
              <a:rPr lang="en-US" sz="2400" dirty="0">
                <a:solidFill>
                  <a:prstClr val="black"/>
                </a:solidFill>
                <a:latin typeface="UTM Avo" panose="02040603050506020204" pitchFamily="18" charset="0"/>
                <a:cs typeface="Arial" pitchFamily="34" charset="0"/>
              </a:rPr>
              <a:t> </a:t>
            </a:r>
            <a:r>
              <a:rPr lang="en-US" sz="2400" dirty="0" err="1">
                <a:solidFill>
                  <a:prstClr val="black"/>
                </a:solidFill>
                <a:latin typeface="UTM Avo" panose="02040603050506020204" pitchFamily="18" charset="0"/>
                <a:cs typeface="Arial" pitchFamily="34" charset="0"/>
              </a:rPr>
              <a:t>em</a:t>
            </a:r>
            <a:r>
              <a:rPr lang="en-US" sz="2400" dirty="0">
                <a:solidFill>
                  <a:prstClr val="black"/>
                </a:solidFill>
                <a:latin typeface="UTM Avo" panose="02040603050506020204" pitchFamily="18" charset="0"/>
                <a:cs typeface="Arial" pitchFamily="34" charset="0"/>
              </a:rPr>
              <a:t>.</a:t>
            </a:r>
            <a:endParaRPr lang="vi-VN" sz="2400" dirty="0">
              <a:solidFill>
                <a:prstClr val="black"/>
              </a:solidFill>
              <a:cs typeface="Arial" pitchFamily="34" charset="0"/>
            </a:endParaRPr>
          </a:p>
        </p:txBody>
      </p:sp>
      <p:sp>
        <p:nvSpPr>
          <p:cNvPr id="8" name="Rectangle 7">
            <a:extLst>
              <a:ext uri="{FF2B5EF4-FFF2-40B4-BE49-F238E27FC236}">
                <a16:creationId xmlns:a16="http://schemas.microsoft.com/office/drawing/2014/main" id="{D65DCE04-B84C-6CC7-4C60-DAC69FB7C24E}"/>
              </a:ext>
            </a:extLst>
          </p:cNvPr>
          <p:cNvSpPr/>
          <p:nvPr/>
        </p:nvSpPr>
        <p:spPr>
          <a:xfrm>
            <a:off x="3058069" y="1427495"/>
            <a:ext cx="6075862" cy="523220"/>
          </a:xfrm>
          <a:prstGeom prst="rect">
            <a:avLst/>
          </a:prstGeom>
        </p:spPr>
        <p:txBody>
          <a:bodyPr wrap="square">
            <a:spAutoFit/>
          </a:bodyPr>
          <a:lstStyle/>
          <a:p>
            <a:pPr algn="ctr" defTabSz="457200"/>
            <a:r>
              <a:rPr lang="en-US" sz="2800" b="1" dirty="0">
                <a:solidFill>
                  <a:prstClr val="black"/>
                </a:solidFill>
                <a:latin typeface="UTM Avo" panose="02040603050506020204" pitchFamily="18" charset="0"/>
                <a:cs typeface="Arial" pitchFamily="34" charset="0"/>
              </a:rPr>
              <a:t>2. </a:t>
            </a:r>
            <a:r>
              <a:rPr lang="en-US" sz="2800" b="1" dirty="0" err="1">
                <a:solidFill>
                  <a:prstClr val="black"/>
                </a:solidFill>
                <a:latin typeface="UTM Avo" panose="02040603050506020204" pitchFamily="18" charset="0"/>
                <a:cs typeface="Arial" pitchFamily="34" charset="0"/>
              </a:rPr>
              <a:t>Kế</a:t>
            </a:r>
            <a:r>
              <a:rPr lang="en-US" sz="2800" b="1" dirty="0">
                <a:solidFill>
                  <a:prstClr val="black"/>
                </a:solidFill>
                <a:latin typeface="UTM Avo" panose="02040603050506020204" pitchFamily="18" charset="0"/>
                <a:cs typeface="Arial" pitchFamily="34" charset="0"/>
              </a:rPr>
              <a:t> </a:t>
            </a:r>
            <a:r>
              <a:rPr lang="en-US" sz="2800" b="1" dirty="0" err="1">
                <a:solidFill>
                  <a:prstClr val="black"/>
                </a:solidFill>
                <a:latin typeface="UTM Avo" panose="02040603050506020204" pitchFamily="18" charset="0"/>
                <a:cs typeface="Arial" pitchFamily="34" charset="0"/>
              </a:rPr>
              <a:t>hoạch</a:t>
            </a:r>
            <a:r>
              <a:rPr lang="en-US" sz="2800" b="1" dirty="0">
                <a:solidFill>
                  <a:prstClr val="black"/>
                </a:solidFill>
                <a:latin typeface="UTM Avo" panose="02040603050506020204" pitchFamily="18" charset="0"/>
                <a:cs typeface="Arial" pitchFamily="34" charset="0"/>
              </a:rPr>
              <a:t> </a:t>
            </a:r>
            <a:r>
              <a:rPr lang="en-US" sz="2800" b="1" dirty="0" err="1">
                <a:solidFill>
                  <a:prstClr val="black"/>
                </a:solidFill>
                <a:latin typeface="UTM Avo" panose="02040603050506020204" pitchFamily="18" charset="0"/>
                <a:cs typeface="Arial" pitchFamily="34" charset="0"/>
              </a:rPr>
              <a:t>hè</a:t>
            </a:r>
            <a:r>
              <a:rPr lang="en-US" sz="2800" b="1" dirty="0">
                <a:solidFill>
                  <a:prstClr val="black"/>
                </a:solidFill>
                <a:latin typeface="UTM Avo" panose="02040603050506020204" pitchFamily="18" charset="0"/>
                <a:cs typeface="Arial" pitchFamily="34" charset="0"/>
              </a:rPr>
              <a:t> </a:t>
            </a:r>
            <a:r>
              <a:rPr lang="en-US" sz="2800" b="1" dirty="0" err="1">
                <a:solidFill>
                  <a:prstClr val="black"/>
                </a:solidFill>
                <a:latin typeface="UTM Avo" panose="02040603050506020204" pitchFamily="18" charset="0"/>
                <a:cs typeface="Arial" pitchFamily="34" charset="0"/>
              </a:rPr>
              <a:t>của</a:t>
            </a:r>
            <a:r>
              <a:rPr lang="en-US" sz="2800" b="1" dirty="0">
                <a:solidFill>
                  <a:prstClr val="black"/>
                </a:solidFill>
                <a:latin typeface="UTM Avo" panose="02040603050506020204" pitchFamily="18" charset="0"/>
                <a:cs typeface="Arial" pitchFamily="34" charset="0"/>
              </a:rPr>
              <a:t> </a:t>
            </a:r>
            <a:r>
              <a:rPr lang="en-US" sz="2800" b="1" dirty="0" err="1">
                <a:solidFill>
                  <a:prstClr val="black"/>
                </a:solidFill>
                <a:latin typeface="UTM Avo" panose="02040603050506020204" pitchFamily="18" charset="0"/>
                <a:cs typeface="Arial" pitchFamily="34" charset="0"/>
              </a:rPr>
              <a:t>em</a:t>
            </a:r>
            <a:endParaRPr lang="vi-VN" sz="2800" b="1" dirty="0">
              <a:solidFill>
                <a:prstClr val="black"/>
              </a:solidFill>
              <a:cs typeface="Arial" pitchFamily="34" charset="0"/>
            </a:endParaRPr>
          </a:p>
        </p:txBody>
      </p:sp>
      <p:pic>
        <p:nvPicPr>
          <p:cNvPr id="9" name="Picture 8" descr="A clipboard with a pencil and a drawing of a car&#10;&#10;Description automatically generated">
            <a:extLst>
              <a:ext uri="{FF2B5EF4-FFF2-40B4-BE49-F238E27FC236}">
                <a16:creationId xmlns:a16="http://schemas.microsoft.com/office/drawing/2014/main" id="{5CE52B3A-3470-4E00-70FE-C546AC6EC1DA}"/>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0048" t="9149" r="9583"/>
          <a:stretch/>
        </p:blipFill>
        <p:spPr>
          <a:xfrm>
            <a:off x="6848103" y="2133595"/>
            <a:ext cx="4073237" cy="4075810"/>
          </a:xfrm>
          <a:prstGeom prst="rect">
            <a:avLst/>
          </a:prstGeom>
        </p:spPr>
      </p:pic>
    </p:spTree>
    <p:extLst>
      <p:ext uri="{BB962C8B-B14F-4D97-AF65-F5344CB8AC3E}">
        <p14:creationId xmlns:p14="http://schemas.microsoft.com/office/powerpoint/2010/main" val="37598959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par>
                                <p:cTn id="13" presetID="10" presetClass="entr" presetSubtype="0" fill="hold" nodeType="with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fade">
                                      <p:cBhvr>
                                        <p:cTn id="15"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8"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89B762A7-6C75-A4CC-02D0-ECED46D9378C}"/>
              </a:ext>
            </a:extLst>
          </p:cNvPr>
          <p:cNvSpPr/>
          <p:nvPr/>
        </p:nvSpPr>
        <p:spPr>
          <a:xfrm>
            <a:off x="2811940" y="1478516"/>
            <a:ext cx="6568120" cy="969624"/>
          </a:xfrm>
          <a:prstGeom prst="rect">
            <a:avLst/>
          </a:prstGeom>
        </p:spPr>
        <p:txBody>
          <a:bodyPr wrap="square">
            <a:spAutoFit/>
          </a:bodyPr>
          <a:lstStyle/>
          <a:p>
            <a:pPr algn="ctr" defTabSz="457200">
              <a:lnSpc>
                <a:spcPct val="125000"/>
              </a:lnSpc>
            </a:pPr>
            <a:r>
              <a:rPr lang="en-US" sz="2400" b="1" dirty="0" err="1">
                <a:latin typeface="UTM Avo" panose="02040603050506020204" pitchFamily="18" charset="0"/>
                <a:cs typeface="Arial" pitchFamily="34" charset="0"/>
              </a:rPr>
              <a:t>Xây</a:t>
            </a:r>
            <a:r>
              <a:rPr lang="en-US" sz="2400" b="1" dirty="0">
                <a:latin typeface="UTM Avo" panose="02040603050506020204" pitchFamily="18" charset="0"/>
                <a:cs typeface="Arial" pitchFamily="34" charset="0"/>
              </a:rPr>
              <a:t> </a:t>
            </a:r>
            <a:r>
              <a:rPr lang="en-US" sz="2400" b="1" dirty="0" err="1">
                <a:latin typeface="UTM Avo" panose="02040603050506020204" pitchFamily="18" charset="0"/>
                <a:cs typeface="Arial" pitchFamily="34" charset="0"/>
              </a:rPr>
              <a:t>dựng</a:t>
            </a:r>
            <a:r>
              <a:rPr lang="en-US" sz="2400" b="1" dirty="0">
                <a:latin typeface="UTM Avo" panose="02040603050506020204" pitchFamily="18" charset="0"/>
                <a:cs typeface="Arial" pitchFamily="34" charset="0"/>
              </a:rPr>
              <a:t> </a:t>
            </a:r>
            <a:r>
              <a:rPr lang="en-US" sz="2400" b="1" dirty="0" err="1">
                <a:latin typeface="UTM Avo" panose="02040603050506020204" pitchFamily="18" charset="0"/>
                <a:cs typeface="Arial" pitchFamily="34" charset="0"/>
              </a:rPr>
              <a:t>kế</a:t>
            </a:r>
            <a:r>
              <a:rPr lang="en-US" sz="2400" b="1" dirty="0">
                <a:latin typeface="UTM Avo" panose="02040603050506020204" pitchFamily="18" charset="0"/>
                <a:cs typeface="Arial" pitchFamily="34" charset="0"/>
              </a:rPr>
              <a:t> </a:t>
            </a:r>
            <a:r>
              <a:rPr lang="en-US" sz="2400" b="1" dirty="0" err="1">
                <a:latin typeface="UTM Avo" panose="02040603050506020204" pitchFamily="18" charset="0"/>
                <a:cs typeface="Arial" pitchFamily="34" charset="0"/>
              </a:rPr>
              <a:t>hoạch</a:t>
            </a:r>
            <a:r>
              <a:rPr lang="en-US" sz="2400" b="1" dirty="0">
                <a:latin typeface="UTM Avo" panose="02040603050506020204" pitchFamily="18" charset="0"/>
                <a:cs typeface="Arial" pitchFamily="34" charset="0"/>
              </a:rPr>
              <a:t> </a:t>
            </a:r>
            <a:r>
              <a:rPr lang="en-US" sz="2400" b="1" dirty="0" err="1">
                <a:latin typeface="UTM Avo" panose="02040603050506020204" pitchFamily="18" charset="0"/>
                <a:cs typeface="Arial" pitchFamily="34" charset="0"/>
              </a:rPr>
              <a:t>hè</a:t>
            </a:r>
            <a:r>
              <a:rPr lang="en-US" sz="2400" b="1" dirty="0">
                <a:latin typeface="UTM Avo" panose="02040603050506020204" pitchFamily="18" charset="0"/>
                <a:cs typeface="Arial" pitchFamily="34" charset="0"/>
              </a:rPr>
              <a:t> </a:t>
            </a:r>
            <a:r>
              <a:rPr lang="en-US" sz="2400" b="1" dirty="0" err="1">
                <a:latin typeface="UTM Avo" panose="02040603050506020204" pitchFamily="18" charset="0"/>
                <a:cs typeface="Arial" pitchFamily="34" charset="0"/>
              </a:rPr>
              <a:t>của</a:t>
            </a:r>
            <a:r>
              <a:rPr lang="en-US" sz="2400" b="1" dirty="0">
                <a:latin typeface="UTM Avo" panose="02040603050506020204" pitchFamily="18" charset="0"/>
                <a:cs typeface="Arial" pitchFamily="34" charset="0"/>
              </a:rPr>
              <a:t> </a:t>
            </a:r>
            <a:r>
              <a:rPr lang="en-US" sz="2400" b="1" dirty="0" err="1">
                <a:latin typeface="UTM Avo" panose="02040603050506020204" pitchFamily="18" charset="0"/>
                <a:cs typeface="Arial" pitchFamily="34" charset="0"/>
              </a:rPr>
              <a:t>em</a:t>
            </a:r>
            <a:r>
              <a:rPr lang="en-US" sz="2400" b="1" dirty="0">
                <a:latin typeface="UTM Avo" panose="02040603050506020204" pitchFamily="18" charset="0"/>
                <a:cs typeface="Arial" pitchFamily="34" charset="0"/>
              </a:rPr>
              <a:t>, </a:t>
            </a:r>
            <a:r>
              <a:rPr lang="en-US" sz="2400" b="1" dirty="0" err="1">
                <a:latin typeface="UTM Avo" panose="02040603050506020204" pitchFamily="18" charset="0"/>
                <a:cs typeface="Arial" pitchFamily="34" charset="0"/>
              </a:rPr>
              <a:t>thể</a:t>
            </a:r>
            <a:r>
              <a:rPr lang="en-US" sz="2400" b="1" dirty="0">
                <a:latin typeface="UTM Avo" panose="02040603050506020204" pitchFamily="18" charset="0"/>
                <a:cs typeface="Arial" pitchFamily="34" charset="0"/>
              </a:rPr>
              <a:t> </a:t>
            </a:r>
            <a:r>
              <a:rPr lang="en-US" sz="2400" b="1" dirty="0" err="1">
                <a:latin typeface="UTM Avo" panose="02040603050506020204" pitchFamily="18" charset="0"/>
                <a:cs typeface="Arial" pitchFamily="34" charset="0"/>
              </a:rPr>
              <a:t>hiện</a:t>
            </a:r>
            <a:r>
              <a:rPr lang="en-US" sz="2400" b="1" dirty="0">
                <a:latin typeface="UTM Avo" panose="02040603050506020204" pitchFamily="18" charset="0"/>
                <a:cs typeface="Arial" pitchFamily="34" charset="0"/>
              </a:rPr>
              <a:t> </a:t>
            </a:r>
            <a:r>
              <a:rPr lang="en-US" sz="2400" b="1" dirty="0" err="1">
                <a:latin typeface="UTM Avo" panose="02040603050506020204" pitchFamily="18" charset="0"/>
                <a:cs typeface="Arial" pitchFamily="34" charset="0"/>
              </a:rPr>
              <a:t>các</a:t>
            </a:r>
            <a:r>
              <a:rPr lang="en-US" sz="2400" b="1" dirty="0">
                <a:latin typeface="UTM Avo" panose="02040603050506020204" pitchFamily="18" charset="0"/>
                <a:cs typeface="Arial" pitchFamily="34" charset="0"/>
              </a:rPr>
              <a:t> </a:t>
            </a:r>
            <a:r>
              <a:rPr lang="en-US" sz="2400" b="1" dirty="0" err="1">
                <a:latin typeface="UTM Avo" panose="02040603050506020204" pitchFamily="18" charset="0"/>
                <a:cs typeface="Arial" pitchFamily="34" charset="0"/>
              </a:rPr>
              <a:t>hoạt</a:t>
            </a:r>
            <a:r>
              <a:rPr lang="en-US" sz="2400" b="1" dirty="0">
                <a:latin typeface="UTM Avo" panose="02040603050506020204" pitchFamily="18" charset="0"/>
                <a:cs typeface="Arial" pitchFamily="34" charset="0"/>
              </a:rPr>
              <a:t> </a:t>
            </a:r>
            <a:r>
              <a:rPr lang="en-US" sz="2400" b="1" dirty="0" err="1">
                <a:latin typeface="UTM Avo" panose="02040603050506020204" pitchFamily="18" charset="0"/>
                <a:cs typeface="Arial" pitchFamily="34" charset="0"/>
              </a:rPr>
              <a:t>động</a:t>
            </a:r>
            <a:r>
              <a:rPr lang="en-US" sz="2400" b="1" dirty="0">
                <a:latin typeface="UTM Avo" panose="02040603050506020204" pitchFamily="18" charset="0"/>
                <a:cs typeface="Arial" pitchFamily="34" charset="0"/>
              </a:rPr>
              <a:t> </a:t>
            </a:r>
            <a:r>
              <a:rPr lang="en-US" sz="2400" b="1" dirty="0" err="1">
                <a:latin typeface="UTM Avo" panose="02040603050506020204" pitchFamily="18" charset="0"/>
                <a:cs typeface="Arial" pitchFamily="34" charset="0"/>
              </a:rPr>
              <a:t>bằng</a:t>
            </a:r>
            <a:r>
              <a:rPr lang="en-US" sz="2400" b="1" dirty="0">
                <a:latin typeface="UTM Avo" panose="02040603050506020204" pitchFamily="18" charset="0"/>
                <a:cs typeface="Arial" pitchFamily="34" charset="0"/>
              </a:rPr>
              <a:t> </a:t>
            </a:r>
            <a:r>
              <a:rPr lang="en-US" sz="2400" b="1" dirty="0" err="1">
                <a:latin typeface="UTM Avo" panose="02040603050506020204" pitchFamily="18" charset="0"/>
                <a:cs typeface="Arial" pitchFamily="34" charset="0"/>
              </a:rPr>
              <a:t>các</a:t>
            </a:r>
            <a:r>
              <a:rPr lang="en-US" sz="2400" b="1" dirty="0">
                <a:latin typeface="UTM Avo" panose="02040603050506020204" pitchFamily="18" charset="0"/>
                <a:cs typeface="Arial" pitchFamily="34" charset="0"/>
              </a:rPr>
              <a:t> </a:t>
            </a:r>
            <a:r>
              <a:rPr lang="en-US" sz="2400" b="1" dirty="0" err="1">
                <a:latin typeface="UTM Avo" panose="02040603050506020204" pitchFamily="18" charset="0"/>
                <a:cs typeface="Arial" pitchFamily="34" charset="0"/>
              </a:rPr>
              <a:t>biểu</a:t>
            </a:r>
            <a:r>
              <a:rPr lang="en-US" sz="2400" b="1" dirty="0">
                <a:latin typeface="UTM Avo" panose="02040603050506020204" pitchFamily="18" charset="0"/>
                <a:cs typeface="Arial" pitchFamily="34" charset="0"/>
              </a:rPr>
              <a:t> </a:t>
            </a:r>
            <a:r>
              <a:rPr lang="en-US" sz="2400" b="1" dirty="0" err="1">
                <a:latin typeface="UTM Avo" panose="02040603050506020204" pitchFamily="18" charset="0"/>
                <a:cs typeface="Arial" pitchFamily="34" charset="0"/>
              </a:rPr>
              <a:t>tượng</a:t>
            </a:r>
            <a:endParaRPr lang="vi-VN" sz="2400" b="1" dirty="0">
              <a:cs typeface="Arial" pitchFamily="34" charset="0"/>
            </a:endParaRPr>
          </a:p>
        </p:txBody>
      </p:sp>
      <p:sp>
        <p:nvSpPr>
          <p:cNvPr id="3" name="Rectangle 2">
            <a:extLst>
              <a:ext uri="{FF2B5EF4-FFF2-40B4-BE49-F238E27FC236}">
                <a16:creationId xmlns:a16="http://schemas.microsoft.com/office/drawing/2014/main" id="{2A92CB80-1083-598E-918C-D9087AF775E9}"/>
              </a:ext>
            </a:extLst>
          </p:cNvPr>
          <p:cNvSpPr/>
          <p:nvPr/>
        </p:nvSpPr>
        <p:spPr>
          <a:xfrm>
            <a:off x="859323" y="2736870"/>
            <a:ext cx="6090030" cy="3345981"/>
          </a:xfrm>
          <a:prstGeom prst="rect">
            <a:avLst/>
          </a:prstGeom>
        </p:spPr>
        <p:txBody>
          <a:bodyPr wrap="square">
            <a:spAutoFit/>
          </a:bodyPr>
          <a:lstStyle/>
          <a:p>
            <a:pPr algn="ctr" defTabSz="457200">
              <a:lnSpc>
                <a:spcPct val="150000"/>
              </a:lnSpc>
            </a:pPr>
            <a:r>
              <a:rPr lang="en-US" sz="2400" b="1" dirty="0" err="1">
                <a:latin typeface="UTM Avo" panose="02040603050506020204" pitchFamily="18" charset="0"/>
                <a:cs typeface="Arial" pitchFamily="34" charset="0"/>
              </a:rPr>
              <a:t>Gợi</a:t>
            </a:r>
            <a:r>
              <a:rPr lang="en-US" sz="2400" b="1" dirty="0">
                <a:latin typeface="UTM Avo" panose="02040603050506020204" pitchFamily="18" charset="0"/>
                <a:cs typeface="Arial" pitchFamily="34" charset="0"/>
              </a:rPr>
              <a:t> ý</a:t>
            </a:r>
            <a:endParaRPr lang="vi-VN" sz="2400" b="1" dirty="0">
              <a:cs typeface="Arial" pitchFamily="34" charset="0"/>
            </a:endParaRPr>
          </a:p>
          <a:p>
            <a:pPr marL="342900" indent="-342900" algn="just" defTabSz="457200">
              <a:lnSpc>
                <a:spcPct val="150000"/>
              </a:lnSpc>
              <a:buFontTx/>
              <a:buChar char="-"/>
            </a:pPr>
            <a:r>
              <a:rPr lang="en-US" sz="2400" dirty="0" err="1">
                <a:latin typeface="UTM Avo" panose="02040603050506020204" pitchFamily="18" charset="0"/>
                <a:cs typeface="Arial" pitchFamily="34" charset="0"/>
              </a:rPr>
              <a:t>Hoạt</a:t>
            </a:r>
            <a:r>
              <a:rPr lang="en-US" sz="2400" dirty="0">
                <a:latin typeface="UTM Avo" panose="02040603050506020204" pitchFamily="18" charset="0"/>
                <a:cs typeface="Arial" pitchFamily="34" charset="0"/>
              </a:rPr>
              <a:t> </a:t>
            </a:r>
            <a:r>
              <a:rPr lang="en-US" sz="2400" dirty="0" err="1">
                <a:latin typeface="UTM Avo" panose="02040603050506020204" pitchFamily="18" charset="0"/>
                <a:cs typeface="Arial" pitchFamily="34" charset="0"/>
              </a:rPr>
              <a:t>động</a:t>
            </a:r>
            <a:r>
              <a:rPr lang="en-US" sz="2400" dirty="0">
                <a:latin typeface="UTM Avo" panose="02040603050506020204" pitchFamily="18" charset="0"/>
                <a:cs typeface="Arial" pitchFamily="34" charset="0"/>
              </a:rPr>
              <a:t> </a:t>
            </a:r>
            <a:r>
              <a:rPr lang="en-US" sz="2400" dirty="0" err="1">
                <a:latin typeface="UTM Avo" panose="02040603050506020204" pitchFamily="18" charset="0"/>
                <a:cs typeface="Arial" pitchFamily="34" charset="0"/>
              </a:rPr>
              <a:t>học</a:t>
            </a:r>
            <a:r>
              <a:rPr lang="en-US" sz="2400" dirty="0">
                <a:latin typeface="UTM Avo" panose="02040603050506020204" pitchFamily="18" charset="0"/>
                <a:cs typeface="Arial" pitchFamily="34" charset="0"/>
              </a:rPr>
              <a:t> </a:t>
            </a:r>
            <a:r>
              <a:rPr lang="en-US" sz="2400" dirty="0" err="1">
                <a:latin typeface="UTM Avo" panose="02040603050506020204" pitchFamily="18" charset="0"/>
                <a:cs typeface="Arial" pitchFamily="34" charset="0"/>
              </a:rPr>
              <a:t>tập</a:t>
            </a:r>
            <a:r>
              <a:rPr lang="en-US" sz="2400" dirty="0">
                <a:latin typeface="UTM Avo" panose="02040603050506020204" pitchFamily="18" charset="0"/>
                <a:cs typeface="Arial" pitchFamily="34" charset="0"/>
              </a:rPr>
              <a:t>: </a:t>
            </a:r>
            <a:r>
              <a:rPr lang="en-US" sz="2400" dirty="0" err="1">
                <a:latin typeface="UTM Avo" panose="02040603050506020204" pitchFamily="18" charset="0"/>
                <a:cs typeface="Arial" pitchFamily="34" charset="0"/>
              </a:rPr>
              <a:t>vẽ</a:t>
            </a:r>
            <a:r>
              <a:rPr lang="en-US" sz="2400" dirty="0">
                <a:latin typeface="UTM Avo" panose="02040603050506020204" pitchFamily="18" charset="0"/>
                <a:cs typeface="Arial" pitchFamily="34" charset="0"/>
              </a:rPr>
              <a:t> </a:t>
            </a:r>
            <a:r>
              <a:rPr lang="en-US" sz="2400" dirty="0" err="1">
                <a:latin typeface="UTM Avo" panose="02040603050506020204" pitchFamily="18" charset="0"/>
                <a:cs typeface="Arial" pitchFamily="34" charset="0"/>
              </a:rPr>
              <a:t>bút</a:t>
            </a:r>
            <a:r>
              <a:rPr lang="en-US" sz="2400" dirty="0">
                <a:latin typeface="UTM Avo" panose="02040603050506020204" pitchFamily="18" charset="0"/>
                <a:cs typeface="Arial" pitchFamily="34" charset="0"/>
              </a:rPr>
              <a:t>, </a:t>
            </a:r>
            <a:r>
              <a:rPr lang="en-US" sz="2400" dirty="0" err="1">
                <a:latin typeface="UTM Avo" panose="02040603050506020204" pitchFamily="18" charset="0"/>
                <a:cs typeface="Arial" pitchFamily="34" charset="0"/>
              </a:rPr>
              <a:t>vở</a:t>
            </a:r>
            <a:r>
              <a:rPr lang="en-US" sz="2400" dirty="0">
                <a:latin typeface="UTM Avo" panose="02040603050506020204" pitchFamily="18" charset="0"/>
                <a:cs typeface="Arial" pitchFamily="34" charset="0"/>
              </a:rPr>
              <a:t>;</a:t>
            </a:r>
            <a:endParaRPr lang="vi-VN" sz="2400" dirty="0">
              <a:cs typeface="Arial" pitchFamily="34" charset="0"/>
            </a:endParaRPr>
          </a:p>
          <a:p>
            <a:pPr marL="342900" indent="-342900" algn="just" defTabSz="457200">
              <a:lnSpc>
                <a:spcPct val="150000"/>
              </a:lnSpc>
              <a:buFontTx/>
              <a:buChar char="-"/>
            </a:pPr>
            <a:r>
              <a:rPr lang="en-US" sz="2400" dirty="0" err="1">
                <a:latin typeface="UTM Avo" panose="02040603050506020204" pitchFamily="18" charset="0"/>
                <a:cs typeface="Arial" pitchFamily="34" charset="0"/>
              </a:rPr>
              <a:t>Chơi</a:t>
            </a:r>
            <a:r>
              <a:rPr lang="en-US" sz="2400" dirty="0">
                <a:latin typeface="UTM Avo" panose="02040603050506020204" pitchFamily="18" charset="0"/>
                <a:cs typeface="Arial" pitchFamily="34" charset="0"/>
              </a:rPr>
              <a:t> </a:t>
            </a:r>
            <a:r>
              <a:rPr lang="en-US" sz="2400" dirty="0" err="1">
                <a:latin typeface="UTM Avo" panose="02040603050506020204" pitchFamily="18" charset="0"/>
                <a:cs typeface="Arial" pitchFamily="34" charset="0"/>
              </a:rPr>
              <a:t>thể</a:t>
            </a:r>
            <a:r>
              <a:rPr lang="en-US" sz="2400" dirty="0">
                <a:latin typeface="UTM Avo" panose="02040603050506020204" pitchFamily="18" charset="0"/>
                <a:cs typeface="Arial" pitchFamily="34" charset="0"/>
              </a:rPr>
              <a:t> </a:t>
            </a:r>
            <a:r>
              <a:rPr lang="en-US" sz="2400" dirty="0" err="1">
                <a:latin typeface="UTM Avo" panose="02040603050506020204" pitchFamily="18" charset="0"/>
                <a:cs typeface="Arial" pitchFamily="34" charset="0"/>
              </a:rPr>
              <a:t>thao</a:t>
            </a:r>
            <a:r>
              <a:rPr lang="en-US" sz="2400" dirty="0">
                <a:latin typeface="UTM Avo" panose="02040603050506020204" pitchFamily="18" charset="0"/>
                <a:cs typeface="Arial" pitchFamily="34" charset="0"/>
              </a:rPr>
              <a:t>: </a:t>
            </a:r>
            <a:r>
              <a:rPr lang="en-US" sz="2400" dirty="0" err="1">
                <a:latin typeface="UTM Avo" panose="02040603050506020204" pitchFamily="18" charset="0"/>
                <a:cs typeface="Arial" pitchFamily="34" charset="0"/>
              </a:rPr>
              <a:t>vẽ</a:t>
            </a:r>
            <a:r>
              <a:rPr lang="en-US" sz="2400" dirty="0">
                <a:latin typeface="UTM Avo" panose="02040603050506020204" pitchFamily="18" charset="0"/>
                <a:cs typeface="Arial" pitchFamily="34" charset="0"/>
              </a:rPr>
              <a:t> </a:t>
            </a:r>
            <a:r>
              <a:rPr lang="en-US" sz="2400" dirty="0" err="1">
                <a:latin typeface="UTM Avo" panose="02040603050506020204" pitchFamily="18" charset="0"/>
                <a:cs typeface="Arial" pitchFamily="34" charset="0"/>
              </a:rPr>
              <a:t>quả</a:t>
            </a:r>
            <a:r>
              <a:rPr lang="en-US" sz="2400" dirty="0">
                <a:latin typeface="UTM Avo" panose="02040603050506020204" pitchFamily="18" charset="0"/>
                <a:cs typeface="Arial" pitchFamily="34" charset="0"/>
              </a:rPr>
              <a:t> </a:t>
            </a:r>
            <a:r>
              <a:rPr lang="en-US" sz="2400" dirty="0" err="1">
                <a:latin typeface="UTM Avo" panose="02040603050506020204" pitchFamily="18" charset="0"/>
                <a:cs typeface="Arial" pitchFamily="34" charset="0"/>
              </a:rPr>
              <a:t>bóng</a:t>
            </a:r>
            <a:r>
              <a:rPr lang="en-US" sz="2400" dirty="0">
                <a:latin typeface="UTM Avo" panose="02040603050506020204" pitchFamily="18" charset="0"/>
                <a:cs typeface="Arial" pitchFamily="34" charset="0"/>
              </a:rPr>
              <a:t> </a:t>
            </a:r>
            <a:r>
              <a:rPr lang="en-US" sz="2400" dirty="0" err="1">
                <a:latin typeface="UTM Avo" panose="02040603050506020204" pitchFamily="18" charset="0"/>
                <a:cs typeface="Arial" pitchFamily="34" charset="0"/>
              </a:rPr>
              <a:t>đá</a:t>
            </a:r>
            <a:r>
              <a:rPr lang="en-US" sz="2400" dirty="0">
                <a:latin typeface="UTM Avo" panose="02040603050506020204" pitchFamily="18" charset="0"/>
                <a:cs typeface="Arial" pitchFamily="34" charset="0"/>
              </a:rPr>
              <a:t>, </a:t>
            </a:r>
            <a:r>
              <a:rPr lang="en-US" sz="2400" dirty="0" err="1">
                <a:latin typeface="UTM Avo" panose="02040603050506020204" pitchFamily="18" charset="0"/>
                <a:cs typeface="Arial" pitchFamily="34" charset="0"/>
              </a:rPr>
              <a:t>vợt</a:t>
            </a:r>
            <a:r>
              <a:rPr lang="en-US" sz="2400" dirty="0">
                <a:latin typeface="UTM Avo" panose="02040603050506020204" pitchFamily="18" charset="0"/>
                <a:cs typeface="Arial" pitchFamily="34" charset="0"/>
              </a:rPr>
              <a:t> </a:t>
            </a:r>
            <a:r>
              <a:rPr lang="en-US" sz="2400" dirty="0" err="1">
                <a:latin typeface="UTM Avo" panose="02040603050506020204" pitchFamily="18" charset="0"/>
                <a:cs typeface="Arial" pitchFamily="34" charset="0"/>
              </a:rPr>
              <a:t>cầu</a:t>
            </a:r>
            <a:r>
              <a:rPr lang="en-US" sz="2400" dirty="0">
                <a:latin typeface="UTM Avo" panose="02040603050506020204" pitchFamily="18" charset="0"/>
                <a:cs typeface="Arial" pitchFamily="34" charset="0"/>
              </a:rPr>
              <a:t> </a:t>
            </a:r>
            <a:r>
              <a:rPr lang="en-US" sz="2400" dirty="0" err="1">
                <a:latin typeface="UTM Avo" panose="02040603050506020204" pitchFamily="18" charset="0"/>
                <a:cs typeface="Arial" pitchFamily="34" charset="0"/>
              </a:rPr>
              <a:t>lông</a:t>
            </a:r>
            <a:r>
              <a:rPr lang="en-US" sz="2400" dirty="0">
                <a:latin typeface="UTM Avo" panose="02040603050506020204" pitchFamily="18" charset="0"/>
                <a:cs typeface="Arial" pitchFamily="34" charset="0"/>
              </a:rPr>
              <a:t>;</a:t>
            </a:r>
            <a:endParaRPr lang="vi-VN" sz="2400" dirty="0">
              <a:cs typeface="Arial" pitchFamily="34" charset="0"/>
            </a:endParaRPr>
          </a:p>
          <a:p>
            <a:pPr marL="342900" indent="-342900" algn="just" defTabSz="457200">
              <a:lnSpc>
                <a:spcPct val="150000"/>
              </a:lnSpc>
              <a:buFontTx/>
              <a:buChar char="-"/>
            </a:pPr>
            <a:r>
              <a:rPr lang="en-US" sz="2400" dirty="0" err="1">
                <a:latin typeface="UTM Avo" panose="02040603050506020204" pitchFamily="18" charset="0"/>
                <a:cs typeface="Arial" pitchFamily="34" charset="0"/>
              </a:rPr>
              <a:t>Đi</a:t>
            </a:r>
            <a:r>
              <a:rPr lang="en-US" sz="2400" dirty="0">
                <a:latin typeface="UTM Avo" panose="02040603050506020204" pitchFamily="18" charset="0"/>
                <a:cs typeface="Arial" pitchFamily="34" charset="0"/>
              </a:rPr>
              <a:t> du </a:t>
            </a:r>
            <a:r>
              <a:rPr lang="en-US" sz="2400" dirty="0" err="1">
                <a:latin typeface="UTM Avo" panose="02040603050506020204" pitchFamily="18" charset="0"/>
                <a:cs typeface="Arial" pitchFamily="34" charset="0"/>
              </a:rPr>
              <a:t>lịch</a:t>
            </a:r>
            <a:r>
              <a:rPr lang="en-US" sz="2400" dirty="0">
                <a:latin typeface="UTM Avo" panose="02040603050506020204" pitchFamily="18" charset="0"/>
                <a:cs typeface="Arial" pitchFamily="34" charset="0"/>
              </a:rPr>
              <a:t>: </a:t>
            </a:r>
            <a:r>
              <a:rPr lang="en-US" sz="2400" dirty="0" err="1">
                <a:latin typeface="UTM Avo" panose="02040603050506020204" pitchFamily="18" charset="0"/>
                <a:cs typeface="Arial" pitchFamily="34" charset="0"/>
              </a:rPr>
              <a:t>vẽ</a:t>
            </a:r>
            <a:r>
              <a:rPr lang="en-US" sz="2400" dirty="0">
                <a:latin typeface="UTM Avo" panose="02040603050506020204" pitchFamily="18" charset="0"/>
                <a:cs typeface="Arial" pitchFamily="34" charset="0"/>
              </a:rPr>
              <a:t> ô </a:t>
            </a:r>
            <a:r>
              <a:rPr lang="en-US" sz="2400" dirty="0" err="1">
                <a:latin typeface="UTM Avo" panose="02040603050506020204" pitchFamily="18" charset="0"/>
                <a:cs typeface="Arial" pitchFamily="34" charset="0"/>
              </a:rPr>
              <a:t>tô</a:t>
            </a:r>
            <a:r>
              <a:rPr lang="en-US" sz="2400" dirty="0">
                <a:latin typeface="UTM Avo" panose="02040603050506020204" pitchFamily="18" charset="0"/>
                <a:cs typeface="Arial" pitchFamily="34" charset="0"/>
              </a:rPr>
              <a:t>, </a:t>
            </a:r>
            <a:r>
              <a:rPr lang="en-US" sz="2400" dirty="0" err="1">
                <a:latin typeface="UTM Avo" panose="02040603050506020204" pitchFamily="18" charset="0"/>
                <a:cs typeface="Arial" pitchFamily="34" charset="0"/>
              </a:rPr>
              <a:t>máy</a:t>
            </a:r>
            <a:r>
              <a:rPr lang="en-US" sz="2400" dirty="0">
                <a:latin typeface="UTM Avo" panose="02040603050506020204" pitchFamily="18" charset="0"/>
                <a:cs typeface="Arial" pitchFamily="34" charset="0"/>
              </a:rPr>
              <a:t> bay, </a:t>
            </a:r>
            <a:r>
              <a:rPr lang="en-US" sz="2400" dirty="0" err="1">
                <a:latin typeface="UTM Avo" panose="02040603050506020204" pitchFamily="18" charset="0"/>
                <a:cs typeface="Arial" pitchFamily="34" charset="0"/>
              </a:rPr>
              <a:t>tàu</a:t>
            </a:r>
            <a:r>
              <a:rPr lang="en-US" sz="2400" dirty="0">
                <a:latin typeface="UTM Avo" panose="02040603050506020204" pitchFamily="18" charset="0"/>
                <a:cs typeface="Arial" pitchFamily="34" charset="0"/>
              </a:rPr>
              <a:t> </a:t>
            </a:r>
            <a:r>
              <a:rPr lang="en-US" sz="2400" dirty="0" err="1">
                <a:latin typeface="UTM Avo" panose="02040603050506020204" pitchFamily="18" charset="0"/>
                <a:cs typeface="Arial" pitchFamily="34" charset="0"/>
              </a:rPr>
              <a:t>hoả</a:t>
            </a:r>
            <a:r>
              <a:rPr lang="en-US" sz="2400" dirty="0">
                <a:latin typeface="UTM Avo" panose="02040603050506020204" pitchFamily="18" charset="0"/>
                <a:cs typeface="Arial" pitchFamily="34" charset="0"/>
              </a:rPr>
              <a:t>;</a:t>
            </a:r>
            <a:endParaRPr lang="vi-VN" sz="2400" dirty="0">
              <a:cs typeface="Arial" pitchFamily="34" charset="0"/>
            </a:endParaRPr>
          </a:p>
          <a:p>
            <a:pPr marL="342900" indent="-342900" algn="just" defTabSz="457200">
              <a:lnSpc>
                <a:spcPct val="150000"/>
              </a:lnSpc>
              <a:buFontTx/>
              <a:buChar char="-"/>
            </a:pPr>
            <a:r>
              <a:rPr lang="en-US" sz="2400" dirty="0" err="1">
                <a:latin typeface="UTM Avo" panose="02040603050506020204" pitchFamily="18" charset="0"/>
                <a:cs typeface="Arial" pitchFamily="34" charset="0"/>
              </a:rPr>
              <a:t>Về</a:t>
            </a:r>
            <a:r>
              <a:rPr lang="en-US" sz="2400" dirty="0">
                <a:latin typeface="UTM Avo" panose="02040603050506020204" pitchFamily="18" charset="0"/>
                <a:cs typeface="Arial" pitchFamily="34" charset="0"/>
              </a:rPr>
              <a:t> </a:t>
            </a:r>
            <a:r>
              <a:rPr lang="en-US" sz="2400" dirty="0" err="1">
                <a:latin typeface="UTM Avo" panose="02040603050506020204" pitchFamily="18" charset="0"/>
                <a:cs typeface="Arial" pitchFamily="34" charset="0"/>
              </a:rPr>
              <a:t>quê</a:t>
            </a:r>
            <a:r>
              <a:rPr lang="en-US" sz="2400" dirty="0">
                <a:latin typeface="UTM Avo" panose="02040603050506020204" pitchFamily="18" charset="0"/>
                <a:cs typeface="Arial" pitchFamily="34" charset="0"/>
              </a:rPr>
              <a:t>: </a:t>
            </a:r>
            <a:r>
              <a:rPr lang="en-US" sz="2400" dirty="0" err="1">
                <a:latin typeface="UTM Avo" panose="02040603050506020204" pitchFamily="18" charset="0"/>
                <a:cs typeface="Arial" pitchFamily="34" charset="0"/>
              </a:rPr>
              <a:t>vẽ</a:t>
            </a:r>
            <a:r>
              <a:rPr lang="en-US" sz="2400" dirty="0">
                <a:latin typeface="UTM Avo" panose="02040603050506020204" pitchFamily="18" charset="0"/>
                <a:cs typeface="Arial" pitchFamily="34" charset="0"/>
              </a:rPr>
              <a:t> </a:t>
            </a:r>
            <a:r>
              <a:rPr lang="en-US" sz="2400" dirty="0" err="1">
                <a:latin typeface="UTM Avo" panose="02040603050506020204" pitchFamily="18" charset="0"/>
                <a:cs typeface="Arial" pitchFamily="34" charset="0"/>
              </a:rPr>
              <a:t>cảnh</a:t>
            </a:r>
            <a:r>
              <a:rPr lang="en-US" sz="2400" dirty="0">
                <a:latin typeface="UTM Avo" panose="02040603050506020204" pitchFamily="18" charset="0"/>
                <a:cs typeface="Arial" pitchFamily="34" charset="0"/>
              </a:rPr>
              <a:t> </a:t>
            </a:r>
            <a:r>
              <a:rPr lang="en-US" sz="2400" dirty="0" err="1">
                <a:latin typeface="UTM Avo" panose="02040603050506020204" pitchFamily="18" charset="0"/>
                <a:cs typeface="Arial" pitchFamily="34" charset="0"/>
              </a:rPr>
              <a:t>làng</a:t>
            </a:r>
            <a:r>
              <a:rPr lang="en-US" sz="2400" dirty="0">
                <a:latin typeface="UTM Avo" panose="02040603050506020204" pitchFamily="18" charset="0"/>
                <a:cs typeface="Arial" pitchFamily="34" charset="0"/>
              </a:rPr>
              <a:t> </a:t>
            </a:r>
            <a:r>
              <a:rPr lang="en-US" sz="2400" dirty="0" err="1">
                <a:latin typeface="UTM Avo" panose="02040603050506020204" pitchFamily="18" charset="0"/>
                <a:cs typeface="Arial" pitchFamily="34" charset="0"/>
              </a:rPr>
              <a:t>quê</a:t>
            </a:r>
            <a:r>
              <a:rPr lang="en-US" sz="2400" dirty="0">
                <a:latin typeface="UTM Avo" panose="02040603050506020204" pitchFamily="18" charset="0"/>
                <a:cs typeface="Arial" pitchFamily="34" charset="0"/>
              </a:rPr>
              <a:t>.</a:t>
            </a:r>
            <a:endParaRPr lang="vi-VN" sz="2400" dirty="0">
              <a:cs typeface="Arial" pitchFamily="34" charset="0"/>
            </a:endParaRPr>
          </a:p>
        </p:txBody>
      </p:sp>
      <p:pic>
        <p:nvPicPr>
          <p:cNvPr id="4" name="Picture 2">
            <a:extLst>
              <a:ext uri="{FF2B5EF4-FFF2-40B4-BE49-F238E27FC236}">
                <a16:creationId xmlns:a16="http://schemas.microsoft.com/office/drawing/2014/main" id="{91BAF1C2-770E-0ABF-FBCD-7FF4ABD274BA}"/>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007586" y="2577788"/>
            <a:ext cx="3325091" cy="42802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069137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animEffect transition="in" filter="fade">
                                      <p:cBhvr>
                                        <p:cTn id="15" dur="500"/>
                                        <p:tgtEl>
                                          <p:spTgt spid="3">
                                            <p:txEl>
                                              <p:pRg st="0" end="0"/>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3">
                                            <p:txEl>
                                              <p:pRg st="1" end="1"/>
                                            </p:txEl>
                                          </p:spTgt>
                                        </p:tgtEl>
                                        <p:attrNameLst>
                                          <p:attrName>style.visibility</p:attrName>
                                        </p:attrNameLst>
                                      </p:cBhvr>
                                      <p:to>
                                        <p:strVal val="visible"/>
                                      </p:to>
                                    </p:set>
                                    <p:animEffect transition="in" filter="fade">
                                      <p:cBhvr>
                                        <p:cTn id="20" dur="500"/>
                                        <p:tgtEl>
                                          <p:spTgt spid="3">
                                            <p:txEl>
                                              <p:pRg st="1" end="1"/>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3">
                                            <p:txEl>
                                              <p:pRg st="2" end="2"/>
                                            </p:txEl>
                                          </p:spTgt>
                                        </p:tgtEl>
                                        <p:attrNameLst>
                                          <p:attrName>style.visibility</p:attrName>
                                        </p:attrNameLst>
                                      </p:cBhvr>
                                      <p:to>
                                        <p:strVal val="visible"/>
                                      </p:to>
                                    </p:set>
                                    <p:animEffect transition="in" filter="fade">
                                      <p:cBhvr>
                                        <p:cTn id="25" dur="500"/>
                                        <p:tgtEl>
                                          <p:spTgt spid="3">
                                            <p:txEl>
                                              <p:pRg st="2" end="2"/>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nodeType="clickEffect">
                                  <p:stCondLst>
                                    <p:cond delay="0"/>
                                  </p:stCondLst>
                                  <p:childTnLst>
                                    <p:set>
                                      <p:cBhvr>
                                        <p:cTn id="29" dur="1" fill="hold">
                                          <p:stCondLst>
                                            <p:cond delay="0"/>
                                          </p:stCondLst>
                                        </p:cTn>
                                        <p:tgtEl>
                                          <p:spTgt spid="3">
                                            <p:txEl>
                                              <p:pRg st="3" end="3"/>
                                            </p:txEl>
                                          </p:spTgt>
                                        </p:tgtEl>
                                        <p:attrNameLst>
                                          <p:attrName>style.visibility</p:attrName>
                                        </p:attrNameLst>
                                      </p:cBhvr>
                                      <p:to>
                                        <p:strVal val="visible"/>
                                      </p:to>
                                    </p:set>
                                    <p:animEffect transition="in" filter="fade">
                                      <p:cBhvr>
                                        <p:cTn id="30" dur="500"/>
                                        <p:tgtEl>
                                          <p:spTgt spid="3">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Effect transition="in" filter="fade">
                                      <p:cBhvr>
                                        <p:cTn id="35"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AF17D282-384C-CB39-84EC-A80A451B1549}"/>
              </a:ext>
            </a:extLst>
          </p:cNvPr>
          <p:cNvGrpSpPr/>
          <p:nvPr/>
        </p:nvGrpSpPr>
        <p:grpSpPr>
          <a:xfrm>
            <a:off x="4897081" y="1488983"/>
            <a:ext cx="2397837" cy="476290"/>
            <a:chOff x="1650951" y="3739196"/>
            <a:chExt cx="2397837" cy="476290"/>
          </a:xfrm>
        </p:grpSpPr>
        <p:sp>
          <p:nvSpPr>
            <p:cNvPr id="2" name="TextBox 5">
              <a:extLst>
                <a:ext uri="{FF2B5EF4-FFF2-40B4-BE49-F238E27FC236}">
                  <a16:creationId xmlns:a16="http://schemas.microsoft.com/office/drawing/2014/main" id="{9B4D586D-CB7D-FF78-371D-2DAC26A982CC}"/>
                </a:ext>
              </a:extLst>
            </p:cNvPr>
            <p:cNvSpPr txBox="1"/>
            <p:nvPr/>
          </p:nvSpPr>
          <p:spPr>
            <a:xfrm>
              <a:off x="1889096" y="3784599"/>
              <a:ext cx="2159692" cy="430887"/>
            </a:xfrm>
            <a:prstGeom prst="rect">
              <a:avLst/>
            </a:prstGeom>
          </p:spPr>
          <p:txBody>
            <a:bodyPr wrap="square" lIns="0" tIns="0" rIns="0" bIns="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C00000"/>
                  </a:solidFill>
                  <a:effectLst/>
                  <a:uLnTx/>
                  <a:uFillTx/>
                  <a:latin typeface="UTM Avo" panose="02040603050506020204" pitchFamily="18" charset="0"/>
                  <a:ea typeface="+mn-ea"/>
                  <a:cs typeface="Arial" pitchFamily="34" charset="0"/>
                </a:rPr>
                <a:t>KẾT LUẬN</a:t>
              </a:r>
            </a:p>
          </p:txBody>
        </p:sp>
        <p:pic>
          <p:nvPicPr>
            <p:cNvPr id="5" name="Picture 4">
              <a:extLst>
                <a:ext uri="{FF2B5EF4-FFF2-40B4-BE49-F238E27FC236}">
                  <a16:creationId xmlns:a16="http://schemas.microsoft.com/office/drawing/2014/main" id="{1BE27103-FA2D-6F08-D7C9-DCD6E6A56CC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50951" y="3739196"/>
              <a:ext cx="476290" cy="476290"/>
            </a:xfrm>
            <a:prstGeom prst="rect">
              <a:avLst/>
            </a:prstGeom>
          </p:spPr>
        </p:pic>
      </p:grpSp>
      <p:sp>
        <p:nvSpPr>
          <p:cNvPr id="7" name="Rectangle 6">
            <a:extLst>
              <a:ext uri="{FF2B5EF4-FFF2-40B4-BE49-F238E27FC236}">
                <a16:creationId xmlns:a16="http://schemas.microsoft.com/office/drawing/2014/main" id="{6B2E299A-2CF4-90F7-026F-1CC254D10810}"/>
              </a:ext>
            </a:extLst>
          </p:cNvPr>
          <p:cNvSpPr/>
          <p:nvPr/>
        </p:nvSpPr>
        <p:spPr>
          <a:xfrm>
            <a:off x="950214" y="2966639"/>
            <a:ext cx="4716295" cy="2783839"/>
          </a:xfrm>
          <a:prstGeom prst="rect">
            <a:avLst/>
          </a:prstGeom>
        </p:spPr>
        <p:txBody>
          <a:bodyPr wrap="square">
            <a:spAutoFit/>
          </a:bodyPr>
          <a:lstStyle/>
          <a:p>
            <a:pPr algn="just">
              <a:lnSpc>
                <a:spcPct val="150000"/>
              </a:lnSpc>
            </a:pPr>
            <a:r>
              <a:rPr lang="vi-VN" sz="2400">
                <a:solidFill>
                  <a:schemeClr val="tx1">
                    <a:lumMod val="50000"/>
                  </a:schemeClr>
                </a:solidFill>
                <a:latin typeface="UTM Avo" panose="02040603050506020204" pitchFamily="18" charset="0"/>
              </a:rPr>
              <a:t>Việc xây dựng chi tiết kế hoạch hè của mình sẽ giúp các em sắp xếp thời gian hợp lí và thực hiện có hiệu quả những dự định của mình.</a:t>
            </a:r>
            <a:endParaRPr lang="vi-VN" sz="2400" dirty="0">
              <a:solidFill>
                <a:schemeClr val="tx1">
                  <a:lumMod val="50000"/>
                </a:schemeClr>
              </a:solidFill>
              <a:latin typeface="UTM Avo" panose="02040603050506020204" pitchFamily="18" charset="0"/>
            </a:endParaRPr>
          </a:p>
        </p:txBody>
      </p:sp>
      <p:pic>
        <p:nvPicPr>
          <p:cNvPr id="4" name="Picture 2">
            <a:extLst>
              <a:ext uri="{FF2B5EF4-FFF2-40B4-BE49-F238E27FC236}">
                <a16:creationId xmlns:a16="http://schemas.microsoft.com/office/drawing/2014/main" id="{C2C2446C-3DFF-A210-A447-6FE2DEA9C6F4}"/>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b="10054"/>
          <a:stretch/>
        </p:blipFill>
        <p:spPr bwMode="auto">
          <a:xfrm>
            <a:off x="6525493" y="1965273"/>
            <a:ext cx="4590121" cy="412865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915147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par>
                                <p:cTn id="13" presetID="10" presetClass="entr" presetSubtype="0" fill="hold" nodeType="with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959C3D26-586A-6D26-A51C-52F122E29866}"/>
              </a:ext>
            </a:extLst>
          </p:cNvPr>
          <p:cNvSpPr/>
          <p:nvPr/>
        </p:nvSpPr>
        <p:spPr>
          <a:xfrm>
            <a:off x="1569670" y="2298952"/>
            <a:ext cx="9052649" cy="1129989"/>
          </a:xfrm>
          <a:prstGeom prst="rect">
            <a:avLst/>
          </a:prstGeom>
        </p:spPr>
        <p:txBody>
          <a:bodyPr wrap="square">
            <a:spAutoFit/>
          </a:bodyPr>
          <a:lstStyle/>
          <a:p>
            <a:pPr marL="342900" indent="-342900" algn="just" defTabSz="457200">
              <a:lnSpc>
                <a:spcPct val="150000"/>
              </a:lnSpc>
              <a:buFont typeface="UTM Avo" panose="02040603050506020204" pitchFamily="18" charset="0"/>
              <a:buChar char="-"/>
            </a:pPr>
            <a:r>
              <a:rPr lang="en-US" sz="2400" dirty="0" err="1">
                <a:solidFill>
                  <a:prstClr val="black"/>
                </a:solidFill>
                <a:latin typeface="UTM Avo" panose="02040603050506020204" pitchFamily="18" charset="0"/>
                <a:cs typeface="Arial" pitchFamily="34" charset="0"/>
              </a:rPr>
              <a:t>Viết</a:t>
            </a:r>
            <a:r>
              <a:rPr lang="en-US" sz="2400" dirty="0">
                <a:solidFill>
                  <a:prstClr val="black"/>
                </a:solidFill>
                <a:latin typeface="UTM Avo" panose="02040603050506020204" pitchFamily="18" charset="0"/>
                <a:cs typeface="Arial" pitchFamily="34" charset="0"/>
              </a:rPr>
              <a:t> </a:t>
            </a:r>
            <a:r>
              <a:rPr lang="en-US" sz="2400" dirty="0" err="1">
                <a:solidFill>
                  <a:prstClr val="black"/>
                </a:solidFill>
                <a:latin typeface="UTM Avo" panose="02040603050506020204" pitchFamily="18" charset="0"/>
                <a:cs typeface="Arial" pitchFamily="34" charset="0"/>
              </a:rPr>
              <a:t>những</a:t>
            </a:r>
            <a:r>
              <a:rPr lang="en-US" sz="2400" dirty="0">
                <a:solidFill>
                  <a:prstClr val="black"/>
                </a:solidFill>
                <a:latin typeface="UTM Avo" panose="02040603050506020204" pitchFamily="18" charset="0"/>
                <a:cs typeface="Arial" pitchFamily="34" charset="0"/>
              </a:rPr>
              <a:t> </a:t>
            </a:r>
            <a:r>
              <a:rPr lang="en-US" sz="2400" dirty="0" err="1">
                <a:solidFill>
                  <a:prstClr val="black"/>
                </a:solidFill>
                <a:latin typeface="UTM Avo" panose="02040603050506020204" pitchFamily="18" charset="0"/>
                <a:cs typeface="Arial" pitchFamily="34" charset="0"/>
              </a:rPr>
              <a:t>lời</a:t>
            </a:r>
            <a:r>
              <a:rPr lang="en-US" sz="2400" dirty="0">
                <a:solidFill>
                  <a:prstClr val="black"/>
                </a:solidFill>
                <a:latin typeface="UTM Avo" panose="02040603050506020204" pitchFamily="18" charset="0"/>
                <a:cs typeface="Arial" pitchFamily="34" charset="0"/>
              </a:rPr>
              <a:t> </a:t>
            </a:r>
            <a:r>
              <a:rPr lang="en-US" sz="2400" dirty="0" err="1">
                <a:solidFill>
                  <a:prstClr val="black"/>
                </a:solidFill>
                <a:latin typeface="UTM Avo" panose="02040603050506020204" pitchFamily="18" charset="0"/>
                <a:cs typeface="Arial" pitchFamily="34" charset="0"/>
              </a:rPr>
              <a:t>chúc</a:t>
            </a:r>
            <a:r>
              <a:rPr lang="en-US" sz="2400" dirty="0">
                <a:solidFill>
                  <a:prstClr val="black"/>
                </a:solidFill>
                <a:latin typeface="UTM Avo" panose="02040603050506020204" pitchFamily="18" charset="0"/>
                <a:cs typeface="Arial" pitchFamily="34" charset="0"/>
              </a:rPr>
              <a:t> </a:t>
            </a:r>
            <a:r>
              <a:rPr lang="en-US" sz="2400" dirty="0" err="1">
                <a:solidFill>
                  <a:prstClr val="black"/>
                </a:solidFill>
                <a:latin typeface="UTM Avo" panose="02040603050506020204" pitchFamily="18" charset="0"/>
                <a:cs typeface="Arial" pitchFamily="34" charset="0"/>
              </a:rPr>
              <a:t>nghỉ</a:t>
            </a:r>
            <a:r>
              <a:rPr lang="en-US" sz="2400" dirty="0">
                <a:solidFill>
                  <a:prstClr val="black"/>
                </a:solidFill>
                <a:latin typeface="UTM Avo" panose="02040603050506020204" pitchFamily="18" charset="0"/>
                <a:cs typeface="Arial" pitchFamily="34" charset="0"/>
              </a:rPr>
              <a:t> </a:t>
            </a:r>
            <a:r>
              <a:rPr lang="en-US" sz="2400" dirty="0" err="1">
                <a:solidFill>
                  <a:prstClr val="black"/>
                </a:solidFill>
                <a:latin typeface="UTM Avo" panose="02040603050506020204" pitchFamily="18" charset="0"/>
                <a:cs typeface="Arial" pitchFamily="34" charset="0"/>
              </a:rPr>
              <a:t>hè</a:t>
            </a:r>
            <a:r>
              <a:rPr lang="en-US" sz="2400" dirty="0">
                <a:solidFill>
                  <a:prstClr val="black"/>
                </a:solidFill>
                <a:latin typeface="UTM Avo" panose="02040603050506020204" pitchFamily="18" charset="0"/>
                <a:cs typeface="Arial" pitchFamily="34" charset="0"/>
              </a:rPr>
              <a:t> </a:t>
            </a:r>
            <a:r>
              <a:rPr lang="en-US" sz="2400" dirty="0" err="1">
                <a:solidFill>
                  <a:prstClr val="black"/>
                </a:solidFill>
                <a:latin typeface="UTM Avo" panose="02040603050506020204" pitchFamily="18" charset="0"/>
                <a:cs typeface="Arial" pitchFamily="34" charset="0"/>
              </a:rPr>
              <a:t>tới</a:t>
            </a:r>
            <a:r>
              <a:rPr lang="en-US" sz="2400" dirty="0">
                <a:solidFill>
                  <a:prstClr val="black"/>
                </a:solidFill>
                <a:latin typeface="UTM Avo" panose="02040603050506020204" pitchFamily="18" charset="0"/>
                <a:cs typeface="Arial" pitchFamily="34" charset="0"/>
              </a:rPr>
              <a:t> </a:t>
            </a:r>
            <a:r>
              <a:rPr lang="en-US" sz="2400" dirty="0" err="1">
                <a:solidFill>
                  <a:prstClr val="black"/>
                </a:solidFill>
                <a:latin typeface="UTM Avo" panose="02040603050506020204" pitchFamily="18" charset="0"/>
                <a:cs typeface="Arial" pitchFamily="34" charset="0"/>
              </a:rPr>
              <a:t>thầy</a:t>
            </a:r>
            <a:r>
              <a:rPr lang="en-US" sz="2400" dirty="0">
                <a:solidFill>
                  <a:prstClr val="black"/>
                </a:solidFill>
                <a:latin typeface="UTM Avo" panose="02040603050506020204" pitchFamily="18" charset="0"/>
                <a:cs typeface="Arial" pitchFamily="34" charset="0"/>
              </a:rPr>
              <a:t> </a:t>
            </a:r>
            <a:r>
              <a:rPr lang="en-US" sz="2400" dirty="0" err="1">
                <a:solidFill>
                  <a:prstClr val="black"/>
                </a:solidFill>
                <a:latin typeface="UTM Avo" panose="02040603050506020204" pitchFamily="18" charset="0"/>
                <a:cs typeface="Arial" pitchFamily="34" charset="0"/>
              </a:rPr>
              <a:t>cô</a:t>
            </a:r>
            <a:r>
              <a:rPr lang="en-US" sz="2400" dirty="0">
                <a:solidFill>
                  <a:prstClr val="black"/>
                </a:solidFill>
                <a:latin typeface="UTM Avo" panose="02040603050506020204" pitchFamily="18" charset="0"/>
                <a:cs typeface="Arial" pitchFamily="34" charset="0"/>
              </a:rPr>
              <a:t>, </a:t>
            </a:r>
            <a:r>
              <a:rPr lang="en-US" sz="2400" dirty="0" err="1">
                <a:solidFill>
                  <a:prstClr val="black"/>
                </a:solidFill>
                <a:latin typeface="UTM Avo" panose="02040603050506020204" pitchFamily="18" charset="0"/>
                <a:cs typeface="Arial" pitchFamily="34" charset="0"/>
              </a:rPr>
              <a:t>bạn</a:t>
            </a:r>
            <a:r>
              <a:rPr lang="en-US" sz="2400" dirty="0">
                <a:solidFill>
                  <a:prstClr val="black"/>
                </a:solidFill>
                <a:latin typeface="UTM Avo" panose="02040603050506020204" pitchFamily="18" charset="0"/>
                <a:cs typeface="Arial" pitchFamily="34" charset="0"/>
              </a:rPr>
              <a:t> </a:t>
            </a:r>
            <a:r>
              <a:rPr lang="en-US" sz="2400" dirty="0" err="1">
                <a:solidFill>
                  <a:prstClr val="black"/>
                </a:solidFill>
                <a:latin typeface="UTM Avo" panose="02040603050506020204" pitchFamily="18" charset="0"/>
                <a:cs typeface="Arial" pitchFamily="34" charset="0"/>
              </a:rPr>
              <a:t>bè</a:t>
            </a:r>
            <a:r>
              <a:rPr lang="en-US" sz="2400" dirty="0">
                <a:solidFill>
                  <a:prstClr val="black"/>
                </a:solidFill>
                <a:latin typeface="UTM Avo" panose="02040603050506020204" pitchFamily="18" charset="0"/>
                <a:cs typeface="Arial" pitchFamily="34" charset="0"/>
              </a:rPr>
              <a:t> </a:t>
            </a:r>
            <a:r>
              <a:rPr lang="en-US" sz="2400" dirty="0" err="1">
                <a:solidFill>
                  <a:prstClr val="black"/>
                </a:solidFill>
                <a:latin typeface="UTM Avo" panose="02040603050506020204" pitchFamily="18" charset="0"/>
                <a:cs typeface="Arial" pitchFamily="34" charset="0"/>
              </a:rPr>
              <a:t>trong</a:t>
            </a:r>
            <a:r>
              <a:rPr lang="en-US" sz="2400" dirty="0">
                <a:solidFill>
                  <a:prstClr val="black"/>
                </a:solidFill>
                <a:latin typeface="UTM Avo" panose="02040603050506020204" pitchFamily="18" charset="0"/>
                <a:cs typeface="Arial" pitchFamily="34" charset="0"/>
              </a:rPr>
              <a:t> </a:t>
            </a:r>
            <a:r>
              <a:rPr lang="en-US" sz="2400" dirty="0" err="1">
                <a:solidFill>
                  <a:prstClr val="black"/>
                </a:solidFill>
                <a:latin typeface="UTM Avo" panose="02040603050506020204" pitchFamily="18" charset="0"/>
                <a:cs typeface="Arial" pitchFamily="34" charset="0"/>
              </a:rPr>
              <a:t>lớp</a:t>
            </a:r>
            <a:r>
              <a:rPr lang="en-US" sz="2400" dirty="0">
                <a:solidFill>
                  <a:prstClr val="black"/>
                </a:solidFill>
                <a:latin typeface="UTM Avo" panose="02040603050506020204" pitchFamily="18" charset="0"/>
                <a:cs typeface="Arial" pitchFamily="34" charset="0"/>
              </a:rPr>
              <a:t>.</a:t>
            </a:r>
          </a:p>
          <a:p>
            <a:pPr marL="342900" indent="-342900" algn="just" defTabSz="457200">
              <a:lnSpc>
                <a:spcPct val="150000"/>
              </a:lnSpc>
              <a:buFont typeface="UTM Avo" panose="02040603050506020204" pitchFamily="18" charset="0"/>
              <a:buChar char="-"/>
            </a:pPr>
            <a:r>
              <a:rPr lang="en-US" sz="2400" dirty="0" err="1">
                <a:solidFill>
                  <a:prstClr val="black"/>
                </a:solidFill>
                <a:latin typeface="UTM Avo" panose="02040603050506020204" pitchFamily="18" charset="0"/>
                <a:cs typeface="Arial" pitchFamily="34" charset="0"/>
              </a:rPr>
              <a:t>Trao</a:t>
            </a:r>
            <a:r>
              <a:rPr lang="en-US" sz="2400" dirty="0">
                <a:solidFill>
                  <a:prstClr val="black"/>
                </a:solidFill>
                <a:latin typeface="UTM Avo" panose="02040603050506020204" pitchFamily="18" charset="0"/>
                <a:cs typeface="Arial" pitchFamily="34" charset="0"/>
              </a:rPr>
              <a:t> </a:t>
            </a:r>
            <a:r>
              <a:rPr lang="en-US" sz="2400" dirty="0" err="1">
                <a:solidFill>
                  <a:prstClr val="black"/>
                </a:solidFill>
                <a:latin typeface="UTM Avo" panose="02040603050506020204" pitchFamily="18" charset="0"/>
                <a:cs typeface="Arial" pitchFamily="34" charset="0"/>
              </a:rPr>
              <a:t>gửi</a:t>
            </a:r>
            <a:r>
              <a:rPr lang="en-US" sz="2400" dirty="0">
                <a:solidFill>
                  <a:prstClr val="black"/>
                </a:solidFill>
                <a:latin typeface="UTM Avo" panose="02040603050506020204" pitchFamily="18" charset="0"/>
                <a:cs typeface="Arial" pitchFamily="34" charset="0"/>
              </a:rPr>
              <a:t> </a:t>
            </a:r>
            <a:r>
              <a:rPr lang="en-US" sz="2400" dirty="0" err="1">
                <a:solidFill>
                  <a:prstClr val="black"/>
                </a:solidFill>
                <a:latin typeface="UTM Avo" panose="02040603050506020204" pitchFamily="18" charset="0"/>
                <a:cs typeface="Arial" pitchFamily="34" charset="0"/>
              </a:rPr>
              <a:t>lời</a:t>
            </a:r>
            <a:r>
              <a:rPr lang="en-US" sz="2400" dirty="0">
                <a:solidFill>
                  <a:prstClr val="black"/>
                </a:solidFill>
                <a:latin typeface="UTM Avo" panose="02040603050506020204" pitchFamily="18" charset="0"/>
                <a:cs typeface="Arial" pitchFamily="34" charset="0"/>
              </a:rPr>
              <a:t> </a:t>
            </a:r>
            <a:r>
              <a:rPr lang="en-US" sz="2400" dirty="0" err="1">
                <a:solidFill>
                  <a:prstClr val="black"/>
                </a:solidFill>
                <a:latin typeface="UTM Avo" panose="02040603050506020204" pitchFamily="18" charset="0"/>
                <a:cs typeface="Arial" pitchFamily="34" charset="0"/>
              </a:rPr>
              <a:t>chúc</a:t>
            </a:r>
            <a:r>
              <a:rPr lang="en-US" sz="2400" dirty="0">
                <a:solidFill>
                  <a:prstClr val="black"/>
                </a:solidFill>
                <a:latin typeface="UTM Avo" panose="02040603050506020204" pitchFamily="18" charset="0"/>
                <a:cs typeface="Arial" pitchFamily="34" charset="0"/>
              </a:rPr>
              <a:t> </a:t>
            </a:r>
            <a:r>
              <a:rPr lang="en-US" sz="2400" dirty="0" err="1">
                <a:solidFill>
                  <a:prstClr val="black"/>
                </a:solidFill>
                <a:latin typeface="UTM Avo" panose="02040603050506020204" pitchFamily="18" charset="0"/>
                <a:cs typeface="Arial" pitchFamily="34" charset="0"/>
              </a:rPr>
              <a:t>tới</a:t>
            </a:r>
            <a:r>
              <a:rPr lang="en-US" sz="2400" dirty="0">
                <a:solidFill>
                  <a:prstClr val="black"/>
                </a:solidFill>
                <a:latin typeface="UTM Avo" panose="02040603050506020204" pitchFamily="18" charset="0"/>
                <a:cs typeface="Arial" pitchFamily="34" charset="0"/>
              </a:rPr>
              <a:t> </a:t>
            </a:r>
            <a:r>
              <a:rPr lang="en-US" sz="2400" dirty="0" err="1">
                <a:solidFill>
                  <a:prstClr val="black"/>
                </a:solidFill>
                <a:latin typeface="UTM Avo" panose="02040603050506020204" pitchFamily="18" charset="0"/>
                <a:cs typeface="Arial" pitchFamily="34" charset="0"/>
              </a:rPr>
              <a:t>thầy</a:t>
            </a:r>
            <a:r>
              <a:rPr lang="en-US" sz="2400" dirty="0">
                <a:solidFill>
                  <a:prstClr val="black"/>
                </a:solidFill>
                <a:latin typeface="UTM Avo" panose="02040603050506020204" pitchFamily="18" charset="0"/>
                <a:cs typeface="Arial" pitchFamily="34" charset="0"/>
              </a:rPr>
              <a:t> </a:t>
            </a:r>
            <a:r>
              <a:rPr lang="en-US" sz="2400" dirty="0" err="1">
                <a:solidFill>
                  <a:prstClr val="black"/>
                </a:solidFill>
                <a:latin typeface="UTM Avo" panose="02040603050506020204" pitchFamily="18" charset="0"/>
                <a:cs typeface="Arial" pitchFamily="34" charset="0"/>
              </a:rPr>
              <a:t>cô</a:t>
            </a:r>
            <a:r>
              <a:rPr lang="en-US" sz="2400" dirty="0">
                <a:solidFill>
                  <a:prstClr val="black"/>
                </a:solidFill>
                <a:latin typeface="UTM Avo" panose="02040603050506020204" pitchFamily="18" charset="0"/>
                <a:cs typeface="Arial" pitchFamily="34" charset="0"/>
              </a:rPr>
              <a:t> </a:t>
            </a:r>
            <a:r>
              <a:rPr lang="en-US" sz="2400" dirty="0" err="1">
                <a:solidFill>
                  <a:prstClr val="black"/>
                </a:solidFill>
                <a:latin typeface="UTM Avo" panose="02040603050506020204" pitchFamily="18" charset="0"/>
                <a:cs typeface="Arial" pitchFamily="34" charset="0"/>
              </a:rPr>
              <a:t>và</a:t>
            </a:r>
            <a:r>
              <a:rPr lang="en-US" sz="2400" dirty="0">
                <a:solidFill>
                  <a:prstClr val="black"/>
                </a:solidFill>
                <a:latin typeface="UTM Avo" panose="02040603050506020204" pitchFamily="18" charset="0"/>
                <a:cs typeface="Arial" pitchFamily="34" charset="0"/>
              </a:rPr>
              <a:t> </a:t>
            </a:r>
            <a:r>
              <a:rPr lang="en-US" sz="2400" dirty="0" err="1">
                <a:solidFill>
                  <a:prstClr val="black"/>
                </a:solidFill>
                <a:latin typeface="UTM Avo" panose="02040603050506020204" pitchFamily="18" charset="0"/>
                <a:cs typeface="Arial" pitchFamily="34" charset="0"/>
              </a:rPr>
              <a:t>các</a:t>
            </a:r>
            <a:r>
              <a:rPr lang="en-US" sz="2400" dirty="0">
                <a:solidFill>
                  <a:prstClr val="black"/>
                </a:solidFill>
                <a:latin typeface="UTM Avo" panose="02040603050506020204" pitchFamily="18" charset="0"/>
                <a:cs typeface="Arial" pitchFamily="34" charset="0"/>
              </a:rPr>
              <a:t> </a:t>
            </a:r>
            <a:r>
              <a:rPr lang="en-US" sz="2400" dirty="0" err="1">
                <a:solidFill>
                  <a:prstClr val="black"/>
                </a:solidFill>
                <a:latin typeface="UTM Avo" panose="02040603050506020204" pitchFamily="18" charset="0"/>
                <a:cs typeface="Arial" pitchFamily="34" charset="0"/>
              </a:rPr>
              <a:t>bạn</a:t>
            </a:r>
            <a:r>
              <a:rPr lang="en-US" sz="2400" dirty="0">
                <a:solidFill>
                  <a:prstClr val="black"/>
                </a:solidFill>
                <a:latin typeface="UTM Avo" panose="02040603050506020204" pitchFamily="18" charset="0"/>
                <a:cs typeface="Arial" pitchFamily="34" charset="0"/>
              </a:rPr>
              <a:t>.</a:t>
            </a:r>
            <a:endParaRPr lang="vi-VN" sz="2400" dirty="0">
              <a:solidFill>
                <a:prstClr val="black"/>
              </a:solidFill>
              <a:cs typeface="Arial" pitchFamily="34" charset="0"/>
            </a:endParaRPr>
          </a:p>
        </p:txBody>
      </p:sp>
      <p:sp>
        <p:nvSpPr>
          <p:cNvPr id="8" name="Rectangle 7">
            <a:extLst>
              <a:ext uri="{FF2B5EF4-FFF2-40B4-BE49-F238E27FC236}">
                <a16:creationId xmlns:a16="http://schemas.microsoft.com/office/drawing/2014/main" id="{1A0A5106-BB8C-6A87-192D-8CA7DD2CBCDE}"/>
              </a:ext>
            </a:extLst>
          </p:cNvPr>
          <p:cNvSpPr/>
          <p:nvPr/>
        </p:nvSpPr>
        <p:spPr>
          <a:xfrm>
            <a:off x="4005582" y="1634145"/>
            <a:ext cx="4180831" cy="523220"/>
          </a:xfrm>
          <a:prstGeom prst="rect">
            <a:avLst/>
          </a:prstGeom>
        </p:spPr>
        <p:txBody>
          <a:bodyPr wrap="square">
            <a:spAutoFit/>
          </a:bodyPr>
          <a:lstStyle/>
          <a:p>
            <a:pPr algn="ctr" defTabSz="457200"/>
            <a:r>
              <a:rPr lang="en-US" sz="2800" b="1" dirty="0">
                <a:solidFill>
                  <a:prstClr val="black"/>
                </a:solidFill>
                <a:latin typeface="UTM Avo" panose="02040603050506020204" pitchFamily="18" charset="0"/>
                <a:cs typeface="Arial" pitchFamily="34" charset="0"/>
              </a:rPr>
              <a:t>3. </a:t>
            </a:r>
            <a:r>
              <a:rPr lang="en-US" sz="2800" b="1" dirty="0" err="1">
                <a:solidFill>
                  <a:prstClr val="black"/>
                </a:solidFill>
                <a:latin typeface="UTM Avo" panose="02040603050506020204" pitchFamily="18" charset="0"/>
                <a:cs typeface="Arial" pitchFamily="34" charset="0"/>
              </a:rPr>
              <a:t>Lời</a:t>
            </a:r>
            <a:r>
              <a:rPr lang="en-US" sz="2800" b="1" dirty="0">
                <a:solidFill>
                  <a:prstClr val="black"/>
                </a:solidFill>
                <a:latin typeface="UTM Avo" panose="02040603050506020204" pitchFamily="18" charset="0"/>
                <a:cs typeface="Arial" pitchFamily="34" charset="0"/>
              </a:rPr>
              <a:t> </a:t>
            </a:r>
            <a:r>
              <a:rPr lang="en-US" sz="2800" b="1" dirty="0" err="1">
                <a:solidFill>
                  <a:prstClr val="black"/>
                </a:solidFill>
                <a:latin typeface="UTM Avo" panose="02040603050506020204" pitchFamily="18" charset="0"/>
                <a:cs typeface="Arial" pitchFamily="34" charset="0"/>
              </a:rPr>
              <a:t>chúc</a:t>
            </a:r>
            <a:r>
              <a:rPr lang="en-US" sz="2800" b="1" dirty="0">
                <a:solidFill>
                  <a:prstClr val="black"/>
                </a:solidFill>
                <a:latin typeface="UTM Avo" panose="02040603050506020204" pitchFamily="18" charset="0"/>
                <a:cs typeface="Arial" pitchFamily="34" charset="0"/>
              </a:rPr>
              <a:t> </a:t>
            </a:r>
            <a:r>
              <a:rPr lang="en-US" sz="2800" b="1" dirty="0" err="1">
                <a:solidFill>
                  <a:prstClr val="black"/>
                </a:solidFill>
                <a:latin typeface="UTM Avo" panose="02040603050506020204" pitchFamily="18" charset="0"/>
                <a:cs typeface="Arial" pitchFamily="34" charset="0"/>
              </a:rPr>
              <a:t>mùa</a:t>
            </a:r>
            <a:r>
              <a:rPr lang="en-US" sz="2800" b="1" dirty="0">
                <a:solidFill>
                  <a:prstClr val="black"/>
                </a:solidFill>
                <a:latin typeface="UTM Avo" panose="02040603050506020204" pitchFamily="18" charset="0"/>
                <a:cs typeface="Arial" pitchFamily="34" charset="0"/>
              </a:rPr>
              <a:t> </a:t>
            </a:r>
            <a:r>
              <a:rPr lang="en-US" sz="2800" b="1" dirty="0" err="1">
                <a:solidFill>
                  <a:prstClr val="black"/>
                </a:solidFill>
                <a:latin typeface="UTM Avo" panose="02040603050506020204" pitchFamily="18" charset="0"/>
                <a:cs typeface="Arial" pitchFamily="34" charset="0"/>
              </a:rPr>
              <a:t>hè</a:t>
            </a:r>
            <a:endParaRPr lang="vi-VN" sz="2800" b="1" dirty="0">
              <a:solidFill>
                <a:prstClr val="black"/>
              </a:solidFill>
              <a:cs typeface="Arial" pitchFamily="34" charset="0"/>
            </a:endParaRPr>
          </a:p>
        </p:txBody>
      </p:sp>
      <p:grpSp>
        <p:nvGrpSpPr>
          <p:cNvPr id="13" name="Group 12">
            <a:extLst>
              <a:ext uri="{FF2B5EF4-FFF2-40B4-BE49-F238E27FC236}">
                <a16:creationId xmlns:a16="http://schemas.microsoft.com/office/drawing/2014/main" id="{2D4AACE7-5EAD-144D-FCDC-B9CF365D40EF}"/>
              </a:ext>
            </a:extLst>
          </p:cNvPr>
          <p:cNvGrpSpPr/>
          <p:nvPr/>
        </p:nvGrpSpPr>
        <p:grpSpPr>
          <a:xfrm>
            <a:off x="1884218" y="3570528"/>
            <a:ext cx="8266117" cy="3287472"/>
            <a:chOff x="1884218" y="3570528"/>
            <a:chExt cx="8266117" cy="3287472"/>
          </a:xfrm>
        </p:grpSpPr>
        <p:pic>
          <p:nvPicPr>
            <p:cNvPr id="11" name="Picture 10">
              <a:extLst>
                <a:ext uri="{FF2B5EF4-FFF2-40B4-BE49-F238E27FC236}">
                  <a16:creationId xmlns:a16="http://schemas.microsoft.com/office/drawing/2014/main" id="{21BA9A4F-CD33-7C06-F37A-6D82F274BDD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41656" y="3570528"/>
              <a:ext cx="8108679" cy="3287472"/>
            </a:xfrm>
            <a:prstGeom prst="rect">
              <a:avLst/>
            </a:prstGeom>
          </p:spPr>
        </p:pic>
        <p:sp>
          <p:nvSpPr>
            <p:cNvPr id="12" name="Rectangle 11">
              <a:extLst>
                <a:ext uri="{FF2B5EF4-FFF2-40B4-BE49-F238E27FC236}">
                  <a16:creationId xmlns:a16="http://schemas.microsoft.com/office/drawing/2014/main" id="{25D22B52-B2E0-056B-A979-7F1E252C2033}"/>
                </a:ext>
              </a:extLst>
            </p:cNvPr>
            <p:cNvSpPr/>
            <p:nvPr/>
          </p:nvSpPr>
          <p:spPr>
            <a:xfrm>
              <a:off x="1884218" y="3625946"/>
              <a:ext cx="2951018" cy="451845"/>
            </a:xfrm>
            <a:prstGeom prst="rect">
              <a:avLst/>
            </a:prstGeom>
            <a:solidFill>
              <a:srgbClr val="FFFA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20965775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par>
                                <p:cTn id="13" presetID="10" presetClass="entr" presetSubtype="0" fill="hold" nodeType="with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fade">
                                      <p:cBhvr>
                                        <p:cTn id="15"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8" grpId="0"/>
    </p:bld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7B1824B6-C4CF-1683-B943-08E0746D74F6}"/>
              </a:ext>
            </a:extLst>
          </p:cNvPr>
          <p:cNvGrpSpPr/>
          <p:nvPr/>
        </p:nvGrpSpPr>
        <p:grpSpPr>
          <a:xfrm>
            <a:off x="4557132" y="2942112"/>
            <a:ext cx="3077736" cy="1666333"/>
            <a:chOff x="-756043" y="2287668"/>
            <a:chExt cx="3237488" cy="1666333"/>
          </a:xfrm>
        </p:grpSpPr>
        <p:pic>
          <p:nvPicPr>
            <p:cNvPr id="3" name="Picture 2">
              <a:hlinkClick r:id="rId3"/>
              <a:extLst>
                <a:ext uri="{FF2B5EF4-FFF2-40B4-BE49-F238E27FC236}">
                  <a16:creationId xmlns:a16="http://schemas.microsoft.com/office/drawing/2014/main" id="{C863260C-FB58-D472-B92B-2609CB3CC913}"/>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210945" y="2771187"/>
              <a:ext cx="1303510" cy="1182814"/>
            </a:xfrm>
            <a:prstGeom prst="rect">
              <a:avLst/>
            </a:prstGeom>
          </p:spPr>
        </p:pic>
        <p:sp>
          <p:nvSpPr>
            <p:cNvPr id="4" name="TextBox 3">
              <a:extLst>
                <a:ext uri="{FF2B5EF4-FFF2-40B4-BE49-F238E27FC236}">
                  <a16:creationId xmlns:a16="http://schemas.microsoft.com/office/drawing/2014/main" id="{F96CC3C3-5E95-45B3-C9E5-CDC3127047CB}"/>
                </a:ext>
              </a:extLst>
            </p:cNvPr>
            <p:cNvSpPr txBox="1"/>
            <p:nvPr/>
          </p:nvSpPr>
          <p:spPr>
            <a:xfrm>
              <a:off x="-756043" y="2287668"/>
              <a:ext cx="3237488"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err="1">
                  <a:ln>
                    <a:noFill/>
                  </a:ln>
                  <a:solidFill>
                    <a:srgbClr val="ED7D31"/>
                  </a:solidFill>
                  <a:effectLst/>
                  <a:uLnTx/>
                  <a:uFillTx/>
                  <a:latin typeface="UTM Avo" panose="02040603050506020204" pitchFamily="18" charset="0"/>
                  <a:ea typeface="+mn-ea"/>
                  <a:cs typeface="+mn-cs"/>
                </a:rPr>
                <a:t>Ấn</a:t>
              </a:r>
              <a:r>
                <a:rPr kumimoji="0" lang="en-US" sz="2000" b="1" i="0" u="none" strike="noStrike" kern="1200" cap="none" spc="0" normalizeH="0" baseline="0" noProof="0" dirty="0">
                  <a:ln>
                    <a:noFill/>
                  </a:ln>
                  <a:solidFill>
                    <a:srgbClr val="ED7D31"/>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solidFill>
                  <a:effectLst/>
                  <a:uLnTx/>
                  <a:uFillTx/>
                  <a:latin typeface="UTM Avo" panose="02040603050506020204" pitchFamily="18" charset="0"/>
                  <a:ea typeface="+mn-ea"/>
                  <a:cs typeface="+mn-cs"/>
                </a:rPr>
                <a:t>để</a:t>
              </a:r>
              <a:r>
                <a:rPr kumimoji="0" lang="en-US" sz="2000" b="1" i="0" u="none" strike="noStrike" kern="1200" cap="none" spc="0" normalizeH="0" baseline="0" noProof="0" dirty="0">
                  <a:ln>
                    <a:noFill/>
                  </a:ln>
                  <a:solidFill>
                    <a:srgbClr val="ED7D31"/>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solidFill>
                  <a:effectLst/>
                  <a:uLnTx/>
                  <a:uFillTx/>
                  <a:latin typeface="UTM Avo" panose="02040603050506020204" pitchFamily="18" charset="0"/>
                  <a:ea typeface="+mn-ea"/>
                  <a:cs typeface="+mn-cs"/>
                </a:rPr>
                <a:t>đến</a:t>
              </a:r>
              <a:r>
                <a:rPr kumimoji="0" lang="en-US" sz="2000" b="1" i="0" u="none" strike="noStrike" kern="1200" cap="none" spc="0" normalizeH="0" baseline="0" noProof="0" dirty="0">
                  <a:ln>
                    <a:noFill/>
                  </a:ln>
                  <a:solidFill>
                    <a:srgbClr val="ED7D31"/>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solidFill>
                  <a:effectLst/>
                  <a:uLnTx/>
                  <a:uFillTx/>
                  <a:latin typeface="UTM Avo" panose="02040603050506020204" pitchFamily="18" charset="0"/>
                  <a:ea typeface="+mn-ea"/>
                  <a:cs typeface="+mn-cs"/>
                </a:rPr>
                <a:t>trang</a:t>
              </a:r>
              <a:r>
                <a:rPr kumimoji="0" lang="en-US" sz="2000" b="1" i="0" u="none" strike="noStrike" kern="1200" cap="none" spc="0" normalizeH="0" baseline="0" noProof="0" dirty="0">
                  <a:ln>
                    <a:noFill/>
                  </a:ln>
                  <a:solidFill>
                    <a:srgbClr val="ED7D31"/>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solidFill>
                  <a:effectLst/>
                  <a:uLnTx/>
                  <a:uFillTx/>
                  <a:latin typeface="UTM Avo" panose="02040603050506020204" pitchFamily="18" charset="0"/>
                  <a:ea typeface="+mn-ea"/>
                  <a:cs typeface="+mn-cs"/>
                </a:rPr>
                <a:t>sách</a:t>
              </a:r>
              <a:endParaRPr kumimoji="0" lang="en-US" sz="2000" b="1" i="0" u="none" strike="noStrike" kern="1200" cap="none" spc="0" normalizeH="0" baseline="0" noProof="0" dirty="0">
                <a:ln>
                  <a:noFill/>
                </a:ln>
                <a:solidFill>
                  <a:srgbClr val="ED7D31"/>
                </a:solidFill>
                <a:effectLst/>
                <a:uLnTx/>
                <a:uFillTx/>
                <a:latin typeface="UTM Avo" panose="02040603050506020204" pitchFamily="18" charset="0"/>
                <a:ea typeface="+mn-ea"/>
                <a:cs typeface="+mn-cs"/>
              </a:endParaRPr>
            </a:p>
          </p:txBody>
        </p:sp>
      </p:grpSp>
    </p:spTree>
    <p:extLst>
      <p:ext uri="{BB962C8B-B14F-4D97-AF65-F5344CB8AC3E}">
        <p14:creationId xmlns:p14="http://schemas.microsoft.com/office/powerpoint/2010/main" val="247735688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55AF7787-5EBE-282F-1AF9-BF8C33D35A36}"/>
              </a:ext>
            </a:extLst>
          </p:cNvPr>
          <p:cNvSpPr txBox="1"/>
          <p:nvPr/>
        </p:nvSpPr>
        <p:spPr>
          <a:xfrm>
            <a:off x="1097930" y="1739163"/>
            <a:ext cx="9996139" cy="498598"/>
          </a:xfrm>
          <a:prstGeom prst="rect">
            <a:avLst/>
          </a:prstGeom>
        </p:spPr>
        <p:txBody>
          <a:bodyPr wrap="square">
            <a:spAutoFit/>
          </a:bodyPr>
          <a:lstStyle>
            <a:defPPr>
              <a:defRPr lang="en-US"/>
            </a:defPPr>
            <a:lvl1pPr marL="342900" indent="-342900" algn="just" defTabSz="457200">
              <a:lnSpc>
                <a:spcPct val="125000"/>
              </a:lnSpc>
              <a:buFont typeface="UTM Avo" panose="02040603050506020204" pitchFamily="18" charset="0"/>
              <a:buChar char="-"/>
              <a:defRPr sz="2400">
                <a:solidFill>
                  <a:prstClr val="black"/>
                </a:solidFill>
                <a:latin typeface="UTM Avo" panose="02040603050506020204" pitchFamily="18" charset="0"/>
                <a:cs typeface="Arial" pitchFamily="34" charset="0"/>
              </a:defRPr>
            </a:lvl1pPr>
          </a:lstStyle>
          <a:p>
            <a:pPr marL="0" indent="0" algn="ctr">
              <a:buNone/>
            </a:pPr>
            <a:r>
              <a:rPr lang="en-US" dirty="0" err="1"/>
              <a:t>Viết</a:t>
            </a:r>
            <a:r>
              <a:rPr lang="en-US" dirty="0"/>
              <a:t> </a:t>
            </a:r>
            <a:r>
              <a:rPr lang="en-US" dirty="0" err="1"/>
              <a:t>đoạn</a:t>
            </a:r>
            <a:r>
              <a:rPr lang="en-US" dirty="0"/>
              <a:t> </a:t>
            </a:r>
            <a:r>
              <a:rPr lang="en-US" dirty="0" err="1"/>
              <a:t>văn</a:t>
            </a:r>
            <a:r>
              <a:rPr lang="en-US" dirty="0"/>
              <a:t> </a:t>
            </a:r>
            <a:r>
              <a:rPr lang="en-US" dirty="0" err="1"/>
              <a:t>ngắn</a:t>
            </a:r>
            <a:r>
              <a:rPr lang="en-US" dirty="0"/>
              <a:t> </a:t>
            </a:r>
            <a:r>
              <a:rPr lang="en-US" dirty="0" err="1"/>
              <a:t>tưởng</a:t>
            </a:r>
            <a:r>
              <a:rPr lang="en-US" dirty="0"/>
              <a:t> </a:t>
            </a:r>
            <a:r>
              <a:rPr lang="en-US" dirty="0" err="1"/>
              <a:t>tượng</a:t>
            </a:r>
            <a:r>
              <a:rPr lang="en-US" dirty="0"/>
              <a:t> </a:t>
            </a:r>
            <a:r>
              <a:rPr lang="en-US" dirty="0" err="1"/>
              <a:t>về</a:t>
            </a:r>
            <a:r>
              <a:rPr lang="en-US" dirty="0"/>
              <a:t> </a:t>
            </a:r>
            <a:r>
              <a:rPr lang="en-US" dirty="0" err="1"/>
              <a:t>mùa</a:t>
            </a:r>
            <a:r>
              <a:rPr lang="en-US" dirty="0"/>
              <a:t> </a:t>
            </a:r>
            <a:r>
              <a:rPr lang="en-US" dirty="0" err="1"/>
              <a:t>hè</a:t>
            </a:r>
            <a:r>
              <a:rPr lang="en-US" dirty="0"/>
              <a:t> </a:t>
            </a:r>
            <a:r>
              <a:rPr lang="en-US" dirty="0" err="1"/>
              <a:t>sắp</a:t>
            </a:r>
            <a:r>
              <a:rPr lang="en-US" dirty="0"/>
              <a:t> </a:t>
            </a:r>
            <a:r>
              <a:rPr lang="en-US" dirty="0" err="1"/>
              <a:t>tới</a:t>
            </a:r>
            <a:r>
              <a:rPr lang="en-US" dirty="0"/>
              <a:t> </a:t>
            </a:r>
            <a:r>
              <a:rPr lang="en-US" dirty="0" err="1"/>
              <a:t>của</a:t>
            </a:r>
            <a:r>
              <a:rPr lang="en-US" dirty="0"/>
              <a:t> </a:t>
            </a:r>
            <a:r>
              <a:rPr lang="en-US" dirty="0" err="1"/>
              <a:t>em</a:t>
            </a:r>
            <a:r>
              <a:rPr lang="en-US" dirty="0"/>
              <a:t>.</a:t>
            </a:r>
            <a:endParaRPr lang="vi-VN" dirty="0"/>
          </a:p>
        </p:txBody>
      </p:sp>
      <p:pic>
        <p:nvPicPr>
          <p:cNvPr id="7" name="Picture 6">
            <a:extLst>
              <a:ext uri="{FF2B5EF4-FFF2-40B4-BE49-F238E27FC236}">
                <a16:creationId xmlns:a16="http://schemas.microsoft.com/office/drawing/2014/main" id="{BA0456CE-51C9-6544-EF37-17A58B1CBA98}"/>
              </a:ext>
            </a:extLst>
          </p:cNvPr>
          <p:cNvPicPr>
            <a:picLocks noChangeAspect="1"/>
          </p:cNvPicPr>
          <p:nvPr/>
        </p:nvPicPr>
        <p:blipFill rotWithShape="1">
          <a:blip r:embed="rId3">
            <a:extLst>
              <a:ext uri="{28A0092B-C50C-407E-A947-70E740481C1C}">
                <a14:useLocalDpi xmlns:a14="http://schemas.microsoft.com/office/drawing/2010/main" val="0"/>
              </a:ext>
            </a:extLst>
          </a:blip>
          <a:srcRect t="21478" b="4886"/>
          <a:stretch/>
        </p:blipFill>
        <p:spPr>
          <a:xfrm>
            <a:off x="3126370" y="2419346"/>
            <a:ext cx="6096012" cy="4488873"/>
          </a:xfrm>
          <a:prstGeom prst="rect">
            <a:avLst/>
          </a:prstGeom>
        </p:spPr>
      </p:pic>
    </p:spTree>
    <p:extLst>
      <p:ext uri="{BB962C8B-B14F-4D97-AF65-F5344CB8AC3E}">
        <p14:creationId xmlns:p14="http://schemas.microsoft.com/office/powerpoint/2010/main" val="39967284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9C73FFF2-3140-AB6E-272A-85998A36044E}"/>
              </a:ext>
            </a:extLst>
          </p:cNvPr>
          <p:cNvGrpSpPr/>
          <p:nvPr/>
        </p:nvGrpSpPr>
        <p:grpSpPr>
          <a:xfrm>
            <a:off x="4557132" y="2942112"/>
            <a:ext cx="3077736" cy="1666333"/>
            <a:chOff x="-756043" y="2287668"/>
            <a:chExt cx="3237488" cy="1666333"/>
          </a:xfrm>
        </p:grpSpPr>
        <p:pic>
          <p:nvPicPr>
            <p:cNvPr id="6" name="Picture 5">
              <a:hlinkClick r:id="rId3"/>
              <a:extLst>
                <a:ext uri="{FF2B5EF4-FFF2-40B4-BE49-F238E27FC236}">
                  <a16:creationId xmlns:a16="http://schemas.microsoft.com/office/drawing/2014/main" id="{9B0D1359-5BB9-1DC4-FA6F-11A814DFA501}"/>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210945" y="2771187"/>
              <a:ext cx="1303510" cy="1182814"/>
            </a:xfrm>
            <a:prstGeom prst="rect">
              <a:avLst/>
            </a:prstGeom>
          </p:spPr>
        </p:pic>
        <p:sp>
          <p:nvSpPr>
            <p:cNvPr id="7" name="TextBox 6">
              <a:extLst>
                <a:ext uri="{FF2B5EF4-FFF2-40B4-BE49-F238E27FC236}">
                  <a16:creationId xmlns:a16="http://schemas.microsoft.com/office/drawing/2014/main" id="{6CFFA623-54D4-E30E-95DC-D383626D9E35}"/>
                </a:ext>
              </a:extLst>
            </p:cNvPr>
            <p:cNvSpPr txBox="1"/>
            <p:nvPr/>
          </p:nvSpPr>
          <p:spPr>
            <a:xfrm>
              <a:off x="-756043" y="2287668"/>
              <a:ext cx="3237488"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err="1">
                  <a:ln>
                    <a:noFill/>
                  </a:ln>
                  <a:solidFill>
                    <a:srgbClr val="ED7D31"/>
                  </a:solidFill>
                  <a:effectLst/>
                  <a:uLnTx/>
                  <a:uFillTx/>
                  <a:latin typeface="UTM Avo" panose="02040603050506020204" pitchFamily="18" charset="0"/>
                  <a:ea typeface="+mn-ea"/>
                  <a:cs typeface="+mn-cs"/>
                </a:rPr>
                <a:t>Ấn</a:t>
              </a:r>
              <a:r>
                <a:rPr kumimoji="0" lang="en-US" sz="2000" b="1" i="0" u="none" strike="noStrike" kern="1200" cap="none" spc="0" normalizeH="0" baseline="0" noProof="0" dirty="0">
                  <a:ln>
                    <a:noFill/>
                  </a:ln>
                  <a:solidFill>
                    <a:srgbClr val="ED7D31"/>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solidFill>
                  <a:effectLst/>
                  <a:uLnTx/>
                  <a:uFillTx/>
                  <a:latin typeface="UTM Avo" panose="02040603050506020204" pitchFamily="18" charset="0"/>
                  <a:ea typeface="+mn-ea"/>
                  <a:cs typeface="+mn-cs"/>
                </a:rPr>
                <a:t>để</a:t>
              </a:r>
              <a:r>
                <a:rPr kumimoji="0" lang="en-US" sz="2000" b="1" i="0" u="none" strike="noStrike" kern="1200" cap="none" spc="0" normalizeH="0" baseline="0" noProof="0" dirty="0">
                  <a:ln>
                    <a:noFill/>
                  </a:ln>
                  <a:solidFill>
                    <a:srgbClr val="ED7D31"/>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solidFill>
                  <a:effectLst/>
                  <a:uLnTx/>
                  <a:uFillTx/>
                  <a:latin typeface="UTM Avo" panose="02040603050506020204" pitchFamily="18" charset="0"/>
                  <a:ea typeface="+mn-ea"/>
                  <a:cs typeface="+mn-cs"/>
                </a:rPr>
                <a:t>đến</a:t>
              </a:r>
              <a:r>
                <a:rPr kumimoji="0" lang="en-US" sz="2000" b="1" i="0" u="none" strike="noStrike" kern="1200" cap="none" spc="0" normalizeH="0" baseline="0" noProof="0" dirty="0">
                  <a:ln>
                    <a:noFill/>
                  </a:ln>
                  <a:solidFill>
                    <a:srgbClr val="ED7D31"/>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solidFill>
                  <a:effectLst/>
                  <a:uLnTx/>
                  <a:uFillTx/>
                  <a:latin typeface="UTM Avo" panose="02040603050506020204" pitchFamily="18" charset="0"/>
                  <a:ea typeface="+mn-ea"/>
                  <a:cs typeface="+mn-cs"/>
                </a:rPr>
                <a:t>trang</a:t>
              </a:r>
              <a:r>
                <a:rPr kumimoji="0" lang="en-US" sz="2000" b="1" i="0" u="none" strike="noStrike" kern="1200" cap="none" spc="0" normalizeH="0" baseline="0" noProof="0" dirty="0">
                  <a:ln>
                    <a:noFill/>
                  </a:ln>
                  <a:solidFill>
                    <a:srgbClr val="ED7D31"/>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solidFill>
                  <a:effectLst/>
                  <a:uLnTx/>
                  <a:uFillTx/>
                  <a:latin typeface="UTM Avo" panose="02040603050506020204" pitchFamily="18" charset="0"/>
                  <a:ea typeface="+mn-ea"/>
                  <a:cs typeface="+mn-cs"/>
                </a:rPr>
                <a:t>sách</a:t>
              </a:r>
              <a:endParaRPr kumimoji="0" lang="en-US" sz="2000" b="1" i="0" u="none" strike="noStrike" kern="1200" cap="none" spc="0" normalizeH="0" baseline="0" noProof="0" dirty="0">
                <a:ln>
                  <a:noFill/>
                </a:ln>
                <a:solidFill>
                  <a:srgbClr val="ED7D31"/>
                </a:solidFill>
                <a:effectLst/>
                <a:uLnTx/>
                <a:uFillTx/>
                <a:latin typeface="UTM Avo" panose="02040603050506020204" pitchFamily="18" charset="0"/>
                <a:ea typeface="+mn-ea"/>
                <a:cs typeface="+mn-cs"/>
              </a:endParaRPr>
            </a:p>
          </p:txBody>
        </p:sp>
      </p:grpSp>
    </p:spTree>
    <p:extLst>
      <p:ext uri="{BB962C8B-B14F-4D97-AF65-F5344CB8AC3E}">
        <p14:creationId xmlns:p14="http://schemas.microsoft.com/office/powerpoint/2010/main" val="124192060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223FAB9-0E52-FDBA-FC04-5B48FB526E54}"/>
              </a:ext>
            </a:extLst>
          </p:cNvPr>
          <p:cNvSpPr/>
          <p:nvPr/>
        </p:nvSpPr>
        <p:spPr>
          <a:xfrm>
            <a:off x="1427859" y="1739810"/>
            <a:ext cx="9336282" cy="3968779"/>
          </a:xfrm>
          <a:prstGeom prst="rect">
            <a:avLst/>
          </a:prstGeom>
        </p:spPr>
        <p:txBody>
          <a:bodyPr wrap="square">
            <a:spAutoFit/>
          </a:bodyPr>
          <a:lstStyle/>
          <a:p>
            <a:pPr marL="342900" indent="-342900" algn="just">
              <a:lnSpc>
                <a:spcPct val="150000"/>
              </a:lnSpc>
              <a:spcBef>
                <a:spcPts val="600"/>
              </a:spcBef>
              <a:buFont typeface="UTM Avo" panose="02040603050506020204" pitchFamily="18" charset="0"/>
              <a:buChar char="-"/>
            </a:pPr>
            <a:r>
              <a:rPr lang="vi-VN" sz="2400" i="1" dirty="0">
                <a:latin typeface="UTM Avo" panose="02040603050506020204" pitchFamily="18" charset="0"/>
                <a:cs typeface="Arial" pitchFamily="34" charset="0"/>
              </a:rPr>
              <a:t>Cần chú ý đảm bảo an toàn khi tham gia các hoạt động hè, trang bị cho mình những hiểu biết, kĩ năng  để bảo vệ và chăm sóc bản thân thật tốt.</a:t>
            </a:r>
          </a:p>
          <a:p>
            <a:pPr marL="342900" indent="-342900" algn="just">
              <a:lnSpc>
                <a:spcPct val="150000"/>
              </a:lnSpc>
              <a:spcBef>
                <a:spcPts val="600"/>
              </a:spcBef>
              <a:buFont typeface="UTM Avo" panose="02040603050506020204" pitchFamily="18" charset="0"/>
              <a:buChar char="-"/>
            </a:pPr>
            <a:r>
              <a:rPr lang="vi-VN" sz="2400" i="1" dirty="0">
                <a:latin typeface="UTM Avo" panose="02040603050506020204" pitchFamily="18" charset="0"/>
                <a:cs typeface="Arial" pitchFamily="34" charset="0"/>
              </a:rPr>
              <a:t>Việc xây dựng kế hoạch hè sẽ giúp các em lựa chọn được những hoạt động phù hợp với sở thích, khả năng của bản thân và sử dụng thời gian hợp lí cho mùa hè an toàn, vui, khỏe, bổ ích.</a:t>
            </a:r>
          </a:p>
        </p:txBody>
      </p:sp>
      <p:pic>
        <p:nvPicPr>
          <p:cNvPr id="3" name="Picture 2">
            <a:extLst>
              <a:ext uri="{FF2B5EF4-FFF2-40B4-BE49-F238E27FC236}">
                <a16:creationId xmlns:a16="http://schemas.microsoft.com/office/drawing/2014/main" id="{02A1B125-E43B-49AB-F185-24BDEC5F53BF}"/>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68211" r="74283"/>
          <a:stretch/>
        </p:blipFill>
        <p:spPr bwMode="auto">
          <a:xfrm>
            <a:off x="1283383" y="5844558"/>
            <a:ext cx="1309727" cy="1149411"/>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descr="A group of objects on a black background&#10;&#10;Description automatically generated">
            <a:extLst>
              <a:ext uri="{FF2B5EF4-FFF2-40B4-BE49-F238E27FC236}">
                <a16:creationId xmlns:a16="http://schemas.microsoft.com/office/drawing/2014/main" id="{E8CCA342-B468-D887-E599-1C3BFFA82ACC}"/>
              </a:ext>
            </a:extLst>
          </p:cNvPr>
          <p:cNvPicPr>
            <a:picLocks noChangeAspect="1"/>
          </p:cNvPicPr>
          <p:nvPr/>
        </p:nvPicPr>
        <p:blipFill rotWithShape="1">
          <a:blip r:embed="rId4">
            <a:extLst>
              <a:ext uri="{28A0092B-C50C-407E-A947-70E740481C1C}">
                <a14:useLocalDpi xmlns:a14="http://schemas.microsoft.com/office/drawing/2010/main" val="0"/>
              </a:ext>
            </a:extLst>
          </a:blip>
          <a:srcRect l="61242" t="42874"/>
          <a:stretch/>
        </p:blipFill>
        <p:spPr>
          <a:xfrm>
            <a:off x="-603045" y="4470704"/>
            <a:ext cx="2541292" cy="2659235"/>
          </a:xfrm>
          <a:prstGeom prst="rect">
            <a:avLst/>
          </a:prstGeom>
        </p:spPr>
      </p:pic>
    </p:spTree>
    <p:extLst>
      <p:ext uri="{BB962C8B-B14F-4D97-AF65-F5344CB8AC3E}">
        <p14:creationId xmlns:p14="http://schemas.microsoft.com/office/powerpoint/2010/main" val="34097240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fade">
                                      <p:cBhvr>
                                        <p:cTn id="15"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66747B3D-4C41-7D47-AC14-2A5E83873BCF}"/>
              </a:ext>
            </a:extLst>
          </p:cNvPr>
          <p:cNvGrpSpPr/>
          <p:nvPr/>
        </p:nvGrpSpPr>
        <p:grpSpPr>
          <a:xfrm>
            <a:off x="4557132" y="2942112"/>
            <a:ext cx="3077736" cy="1666333"/>
            <a:chOff x="-756043" y="2287668"/>
            <a:chExt cx="3237488" cy="1666333"/>
          </a:xfrm>
        </p:grpSpPr>
        <p:pic>
          <p:nvPicPr>
            <p:cNvPr id="6" name="Picture 5">
              <a:hlinkClick r:id="rId3"/>
              <a:extLst>
                <a:ext uri="{FF2B5EF4-FFF2-40B4-BE49-F238E27FC236}">
                  <a16:creationId xmlns:a16="http://schemas.microsoft.com/office/drawing/2014/main" id="{9DA379F9-D481-3688-09A3-FDE15853082D}"/>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210945" y="2771187"/>
              <a:ext cx="1303510" cy="1182814"/>
            </a:xfrm>
            <a:prstGeom prst="rect">
              <a:avLst/>
            </a:prstGeom>
          </p:spPr>
        </p:pic>
        <p:sp>
          <p:nvSpPr>
            <p:cNvPr id="7" name="TextBox 6">
              <a:extLst>
                <a:ext uri="{FF2B5EF4-FFF2-40B4-BE49-F238E27FC236}">
                  <a16:creationId xmlns:a16="http://schemas.microsoft.com/office/drawing/2014/main" id="{6EEA25DD-9722-A984-1C58-7A5647641B83}"/>
                </a:ext>
              </a:extLst>
            </p:cNvPr>
            <p:cNvSpPr txBox="1"/>
            <p:nvPr/>
          </p:nvSpPr>
          <p:spPr>
            <a:xfrm>
              <a:off x="-756043" y="2287668"/>
              <a:ext cx="3237488"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err="1">
                  <a:ln>
                    <a:noFill/>
                  </a:ln>
                  <a:solidFill>
                    <a:srgbClr val="ED7D31"/>
                  </a:solidFill>
                  <a:effectLst/>
                  <a:uLnTx/>
                  <a:uFillTx/>
                  <a:latin typeface="UTM Avo" panose="02040603050506020204" pitchFamily="18" charset="0"/>
                  <a:ea typeface="+mn-ea"/>
                  <a:cs typeface="+mn-cs"/>
                </a:rPr>
                <a:t>Ấn</a:t>
              </a:r>
              <a:r>
                <a:rPr kumimoji="0" lang="en-US" sz="2000" b="1" i="0" u="none" strike="noStrike" kern="1200" cap="none" spc="0" normalizeH="0" baseline="0" noProof="0" dirty="0">
                  <a:ln>
                    <a:noFill/>
                  </a:ln>
                  <a:solidFill>
                    <a:srgbClr val="ED7D31"/>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solidFill>
                  <a:effectLst/>
                  <a:uLnTx/>
                  <a:uFillTx/>
                  <a:latin typeface="UTM Avo" panose="02040603050506020204" pitchFamily="18" charset="0"/>
                  <a:ea typeface="+mn-ea"/>
                  <a:cs typeface="+mn-cs"/>
                </a:rPr>
                <a:t>để</a:t>
              </a:r>
              <a:r>
                <a:rPr kumimoji="0" lang="en-US" sz="2000" b="1" i="0" u="none" strike="noStrike" kern="1200" cap="none" spc="0" normalizeH="0" baseline="0" noProof="0" dirty="0">
                  <a:ln>
                    <a:noFill/>
                  </a:ln>
                  <a:solidFill>
                    <a:srgbClr val="ED7D31"/>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solidFill>
                  <a:effectLst/>
                  <a:uLnTx/>
                  <a:uFillTx/>
                  <a:latin typeface="UTM Avo" panose="02040603050506020204" pitchFamily="18" charset="0"/>
                  <a:ea typeface="+mn-ea"/>
                  <a:cs typeface="+mn-cs"/>
                </a:rPr>
                <a:t>đến</a:t>
              </a:r>
              <a:r>
                <a:rPr kumimoji="0" lang="en-US" sz="2000" b="1" i="0" u="none" strike="noStrike" kern="1200" cap="none" spc="0" normalizeH="0" baseline="0" noProof="0" dirty="0">
                  <a:ln>
                    <a:noFill/>
                  </a:ln>
                  <a:solidFill>
                    <a:srgbClr val="ED7D31"/>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solidFill>
                  <a:effectLst/>
                  <a:uLnTx/>
                  <a:uFillTx/>
                  <a:latin typeface="UTM Avo" panose="02040603050506020204" pitchFamily="18" charset="0"/>
                  <a:ea typeface="+mn-ea"/>
                  <a:cs typeface="+mn-cs"/>
                </a:rPr>
                <a:t>trang</a:t>
              </a:r>
              <a:r>
                <a:rPr kumimoji="0" lang="en-US" sz="2000" b="1" i="0" u="none" strike="noStrike" kern="1200" cap="none" spc="0" normalizeH="0" baseline="0" noProof="0" dirty="0">
                  <a:ln>
                    <a:noFill/>
                  </a:ln>
                  <a:solidFill>
                    <a:srgbClr val="ED7D31"/>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solidFill>
                  <a:effectLst/>
                  <a:uLnTx/>
                  <a:uFillTx/>
                  <a:latin typeface="UTM Avo" panose="02040603050506020204" pitchFamily="18" charset="0"/>
                  <a:ea typeface="+mn-ea"/>
                  <a:cs typeface="+mn-cs"/>
                </a:rPr>
                <a:t>sách</a:t>
              </a:r>
              <a:endParaRPr kumimoji="0" lang="en-US" sz="2000" b="1" i="0" u="none" strike="noStrike" kern="1200" cap="none" spc="0" normalizeH="0" baseline="0" noProof="0" dirty="0">
                <a:ln>
                  <a:noFill/>
                </a:ln>
                <a:solidFill>
                  <a:srgbClr val="ED7D31"/>
                </a:solidFill>
                <a:effectLst/>
                <a:uLnTx/>
                <a:uFillTx/>
                <a:latin typeface="UTM Avo" panose="02040603050506020204" pitchFamily="18" charset="0"/>
                <a:ea typeface="+mn-ea"/>
                <a:cs typeface="+mn-cs"/>
              </a:endParaRPr>
            </a:p>
          </p:txBody>
        </p:sp>
      </p:grpSp>
    </p:spTree>
    <p:extLst>
      <p:ext uri="{BB962C8B-B14F-4D97-AF65-F5344CB8AC3E}">
        <p14:creationId xmlns:p14="http://schemas.microsoft.com/office/powerpoint/2010/main" val="267773446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15" name="Group 14">
            <a:extLst>
              <a:ext uri="{FF2B5EF4-FFF2-40B4-BE49-F238E27FC236}">
                <a16:creationId xmlns:a16="http://schemas.microsoft.com/office/drawing/2014/main" id="{90B66845-02B2-0FEF-834D-E25F3E7B130B}"/>
              </a:ext>
            </a:extLst>
          </p:cNvPr>
          <p:cNvGrpSpPr/>
          <p:nvPr/>
        </p:nvGrpSpPr>
        <p:grpSpPr>
          <a:xfrm>
            <a:off x="388144" y="1719551"/>
            <a:ext cx="11571627" cy="4765963"/>
            <a:chOff x="388144" y="1717304"/>
            <a:chExt cx="11571627" cy="4765963"/>
          </a:xfrm>
        </p:grpSpPr>
        <p:grpSp>
          <p:nvGrpSpPr>
            <p:cNvPr id="7" name="Group 6">
              <a:extLst>
                <a:ext uri="{FF2B5EF4-FFF2-40B4-BE49-F238E27FC236}">
                  <a16:creationId xmlns:a16="http://schemas.microsoft.com/office/drawing/2014/main" id="{1A51C186-6F45-85AA-A2B6-9671392440E6}"/>
                </a:ext>
              </a:extLst>
            </p:cNvPr>
            <p:cNvGrpSpPr/>
            <p:nvPr/>
          </p:nvGrpSpPr>
          <p:grpSpPr>
            <a:xfrm>
              <a:off x="388144" y="1717304"/>
              <a:ext cx="11571627" cy="4765963"/>
              <a:chOff x="800530" y="1409040"/>
              <a:chExt cx="11571627" cy="4765963"/>
            </a:xfrm>
          </p:grpSpPr>
          <p:sp>
            <p:nvSpPr>
              <p:cNvPr id="4" name="Rectangle: Rounded Corners 3">
                <a:extLst>
                  <a:ext uri="{FF2B5EF4-FFF2-40B4-BE49-F238E27FC236}">
                    <a16:creationId xmlns:a16="http://schemas.microsoft.com/office/drawing/2014/main" id="{E8F7E4DB-AE4F-BABB-A14A-D7E23F14BD5B}"/>
                  </a:ext>
                </a:extLst>
              </p:cNvPr>
              <p:cNvSpPr/>
              <p:nvPr/>
            </p:nvSpPr>
            <p:spPr>
              <a:xfrm>
                <a:off x="800530" y="1409040"/>
                <a:ext cx="11571627" cy="4765963"/>
              </a:xfrm>
              <a:prstGeom prst="roundRect">
                <a:avLst>
                  <a:gd name="adj" fmla="val 7353"/>
                </a:avLst>
              </a:prstGeom>
              <a:solidFill>
                <a:srgbClr val="D9ED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28600" marR="0" lvl="0" indent="457200" algn="l" defTabSz="914400" rtl="0" eaLnBrk="1" fontAlgn="auto" latinLnBrk="0" hangingPunct="1">
                  <a:lnSpc>
                    <a:spcPct val="125000"/>
                  </a:lnSpc>
                  <a:spcBef>
                    <a:spcPts val="0"/>
                  </a:spcBef>
                  <a:spcAft>
                    <a:spcPts val="0"/>
                  </a:spcAft>
                  <a:buClrTx/>
                  <a:buSzTx/>
                  <a:buFontTx/>
                  <a:buNone/>
                  <a:tabLst/>
                  <a:defRPr/>
                </a:pPr>
                <a:r>
                  <a:rPr kumimoji="0" lang="en-US" sz="1800" b="1"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Hãy</a:t>
                </a:r>
                <a:r>
                  <a:rPr kumimoji="0" lang="en-US" sz="1800" b="1"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a:t>
                </a:r>
                <a:r>
                  <a:rPr kumimoji="0" lang="en-US" sz="1800" b="1"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tự</a:t>
                </a:r>
                <a:r>
                  <a:rPr kumimoji="0" lang="en-US" sz="1800" b="1"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a:t>
                </a:r>
                <a:r>
                  <a:rPr kumimoji="0" lang="en-US" sz="1800" b="1"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đánh</a:t>
                </a:r>
                <a:r>
                  <a:rPr kumimoji="0" lang="en-US" sz="1800" b="1"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a:t>
                </a:r>
                <a:r>
                  <a:rPr kumimoji="0" lang="en-US" sz="1800" b="1"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giá</a:t>
                </a:r>
                <a:r>
                  <a:rPr kumimoji="0" lang="en-US" sz="1800" b="1"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a:t>
                </a:r>
                <a:r>
                  <a:rPr kumimoji="0" lang="en-US" sz="1800" b="1"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bản</a:t>
                </a:r>
                <a:r>
                  <a:rPr kumimoji="0" lang="en-US" sz="1800" b="1"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a:t>
                </a:r>
                <a:r>
                  <a:rPr kumimoji="0" lang="en-US" sz="1800" b="1"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thân</a:t>
                </a:r>
                <a:r>
                  <a:rPr kumimoji="0" lang="en-US" sz="1800" b="1"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a:t>
                </a:r>
                <a:r>
                  <a:rPr kumimoji="0" lang="en-US" sz="1800" b="1"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sau</a:t>
                </a:r>
                <a:r>
                  <a:rPr kumimoji="0" lang="en-US" sz="1800" b="1"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a:t>
                </a:r>
                <a:r>
                  <a:rPr kumimoji="0" lang="en-US" sz="1800" b="1"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chủ</a:t>
                </a:r>
                <a:r>
                  <a:rPr kumimoji="0" lang="en-US" sz="1800" b="1"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a:t>
                </a:r>
                <a:r>
                  <a:rPr kumimoji="0" lang="en-US" sz="1800" b="1"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đề</a:t>
                </a:r>
                <a:r>
                  <a:rPr kumimoji="0" lang="en-US" sz="1800" b="1"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a:t>
                </a:r>
              </a:p>
              <a:p>
                <a:pPr marL="342900" marR="0" lvl="0" indent="0" algn="l" defTabSz="914400" rtl="0" eaLnBrk="1" fontAlgn="auto" latinLnBrk="0" hangingPunct="1">
                  <a:lnSpc>
                    <a:spcPct val="125000"/>
                  </a:lnSpc>
                  <a:spcBef>
                    <a:spcPts val="0"/>
                  </a:spcBef>
                  <a:spcAft>
                    <a:spcPts val="0"/>
                  </a:spcAft>
                  <a:buClrTx/>
                  <a:buSzTx/>
                  <a:buFontTx/>
                  <a:buNone/>
                  <a:tabLst/>
                  <a:defRPr/>
                </a:pPr>
                <a:r>
                  <a:rPr kumimoji="0" lang="en-US" sz="18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Đánh</a:t>
                </a:r>
                <a:r>
                  <a:rPr kumimoji="0" lang="en-US" sz="18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a:t>
                </a:r>
                <a:r>
                  <a:rPr kumimoji="0" lang="en-US" sz="18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giá</a:t>
                </a:r>
                <a:r>
                  <a:rPr kumimoji="0" lang="en-US" sz="18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a:t>
                </a:r>
                <a:r>
                  <a:rPr kumimoji="0" lang="en-US" sz="18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mức</a:t>
                </a:r>
                <a:r>
                  <a:rPr kumimoji="0" lang="en-US" sz="18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a:t>
                </a:r>
                <a:r>
                  <a:rPr kumimoji="0" lang="en-US" sz="18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độ</a:t>
                </a:r>
                <a:r>
                  <a:rPr kumimoji="0" lang="en-US" sz="18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a:t>
                </a:r>
                <a:r>
                  <a:rPr kumimoji="0" lang="en-US" sz="18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tham</a:t>
                </a:r>
                <a:r>
                  <a:rPr kumimoji="0" lang="en-US" sz="18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a:t>
                </a:r>
                <a:r>
                  <a:rPr kumimoji="0" lang="en-US" sz="18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gia</a:t>
                </a:r>
                <a:r>
                  <a:rPr kumimoji="0" lang="en-US" sz="18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a:t>
                </a:r>
                <a:r>
                  <a:rPr kumimoji="0" lang="en-US" sz="18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của</a:t>
                </a:r>
                <a:r>
                  <a:rPr kumimoji="0" lang="en-US" sz="18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a:t>
                </a:r>
                <a:r>
                  <a:rPr kumimoji="0" lang="en-US" sz="18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em</a:t>
                </a:r>
                <a:r>
                  <a:rPr kumimoji="0" lang="en-US" sz="18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a:t>
                </a:r>
                <a:r>
                  <a:rPr kumimoji="0" lang="en-US" sz="18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trong</a:t>
                </a:r>
                <a:r>
                  <a:rPr kumimoji="0" lang="en-US" sz="18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a:t>
                </a:r>
                <a:r>
                  <a:rPr kumimoji="0" lang="en-US" sz="18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các</a:t>
                </a:r>
                <a:r>
                  <a:rPr kumimoji="0" lang="en-US" sz="18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a:t>
                </a:r>
                <a:r>
                  <a:rPr kumimoji="0" lang="en-US" sz="18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hoạt</a:t>
                </a:r>
                <a:r>
                  <a:rPr kumimoji="0" lang="en-US" sz="18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a:t>
                </a:r>
                <a:r>
                  <a:rPr kumimoji="0" lang="en-US" sz="18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động</a:t>
                </a:r>
                <a:r>
                  <a:rPr kumimoji="0" lang="en-US" sz="18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a:t>
                </a:r>
              </a:p>
              <a:p>
                <a:pPr marL="342900" marR="0" lvl="0" indent="0" algn="l" defTabSz="914400" rtl="0" eaLnBrk="1" fontAlgn="auto" latinLnBrk="0" hangingPunct="1">
                  <a:lnSpc>
                    <a:spcPct val="125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endParaRPr>
              </a:p>
              <a:p>
                <a:pPr marL="342900" marR="0" lvl="0" indent="0" algn="l" defTabSz="914400" rtl="0" eaLnBrk="1" fontAlgn="auto" latinLnBrk="0" hangingPunct="1">
                  <a:lnSpc>
                    <a:spcPct val="125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endParaRPr>
              </a:p>
              <a:p>
                <a:pPr marL="342900" marR="0" lvl="0" indent="0" algn="l" defTabSz="914400" rtl="0" eaLnBrk="1" fontAlgn="auto" latinLnBrk="0" hangingPunct="1">
                  <a:lnSpc>
                    <a:spcPct val="125000"/>
                  </a:lnSpc>
                  <a:spcBef>
                    <a:spcPts val="0"/>
                  </a:spcBef>
                  <a:spcAft>
                    <a:spcPts val="0"/>
                  </a:spcAft>
                  <a:buClrTx/>
                  <a:buSzTx/>
                  <a:buFontTx/>
                  <a:buNone/>
                  <a:tabLst/>
                  <a:defRPr/>
                </a:pPr>
                <a:r>
                  <a:rPr kumimoji="0" lang="en-US" sz="18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Đánh</a:t>
                </a:r>
                <a:r>
                  <a:rPr kumimoji="0" lang="en-US" sz="18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a:t>
                </a:r>
                <a:r>
                  <a:rPr kumimoji="0" lang="en-US" sz="18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giá</a:t>
                </a:r>
                <a:r>
                  <a:rPr kumimoji="0" lang="en-US" sz="18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a:t>
                </a:r>
                <a:r>
                  <a:rPr kumimoji="0" lang="en-US" sz="18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kết</a:t>
                </a:r>
                <a:r>
                  <a:rPr kumimoji="0" lang="en-US" sz="18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a:t>
                </a:r>
                <a:r>
                  <a:rPr kumimoji="0" lang="en-US" sz="18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quả</a:t>
                </a:r>
                <a:r>
                  <a:rPr kumimoji="0" lang="en-US" sz="18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a:t>
                </a:r>
                <a:r>
                  <a:rPr kumimoji="0" lang="en-US" sz="18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thực</a:t>
                </a:r>
                <a:r>
                  <a:rPr kumimoji="0" lang="en-US" sz="18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a:t>
                </a:r>
                <a:r>
                  <a:rPr kumimoji="0" lang="en-US" sz="18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hiện</a:t>
                </a:r>
                <a:r>
                  <a:rPr kumimoji="0" lang="en-US" sz="18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a:t>
                </a:r>
                <a:r>
                  <a:rPr kumimoji="0" lang="en-US" sz="18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các</a:t>
                </a:r>
                <a:r>
                  <a:rPr kumimoji="0" lang="en-US" sz="18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a:t>
                </a:r>
                <a:r>
                  <a:rPr kumimoji="0" lang="en-US" sz="18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nhiệm</a:t>
                </a:r>
                <a:r>
                  <a:rPr kumimoji="0" lang="en-US" sz="18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a:t>
                </a:r>
                <a:r>
                  <a:rPr kumimoji="0" lang="en-US" sz="18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vụ</a:t>
                </a:r>
                <a:r>
                  <a:rPr kumimoji="0" lang="en-US" sz="18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a:t>
                </a:r>
                <a:r>
                  <a:rPr kumimoji="0" lang="en-US" sz="18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của</a:t>
                </a:r>
                <a:r>
                  <a:rPr kumimoji="0" lang="en-US" sz="18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a:t>
                </a:r>
                <a:r>
                  <a:rPr kumimoji="0" lang="en-US" sz="18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chủ</a:t>
                </a:r>
                <a:r>
                  <a:rPr kumimoji="0" lang="en-US" sz="18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a:t>
                </a:r>
                <a:r>
                  <a:rPr kumimoji="0" lang="en-US" sz="18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đề</a:t>
                </a:r>
                <a:r>
                  <a:rPr kumimoji="0" lang="en-US" sz="18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a:t>
                </a:r>
              </a:p>
              <a:p>
                <a:pPr marL="342900" marR="0" lvl="0" indent="0" algn="l" defTabSz="914400" rtl="0" eaLnBrk="1" fontAlgn="auto" latinLnBrk="0" hangingPunct="1">
                  <a:lnSpc>
                    <a:spcPct val="125000"/>
                  </a:lnSpc>
                  <a:spcBef>
                    <a:spcPts val="0"/>
                  </a:spcBef>
                  <a:spcAft>
                    <a:spcPts val="0"/>
                  </a:spcAft>
                  <a:buClrTx/>
                  <a:buSzTx/>
                  <a:buFontTx/>
                  <a:buNone/>
                  <a:tabLst/>
                  <a:defRPr/>
                </a:pPr>
                <a:endParaRPr lang="en-US" dirty="0">
                  <a:solidFill>
                    <a:prstClr val="black"/>
                  </a:solidFill>
                  <a:latin typeface="UTM Avo" panose="02040603050506020204" pitchFamily="18" charset="0"/>
                </a:endParaRPr>
              </a:p>
              <a:p>
                <a:pPr marL="342900" marR="0" lvl="0" indent="0" algn="l" defTabSz="914400" rtl="0" eaLnBrk="1" fontAlgn="auto" latinLnBrk="0" hangingPunct="1">
                  <a:lnSpc>
                    <a:spcPct val="125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endParaRPr>
              </a:p>
              <a:p>
                <a:pPr marL="285750" marR="0" lvl="0" indent="-285750" algn="l" defTabSz="914400" rtl="0" eaLnBrk="1" fontAlgn="auto" latinLnBrk="0" hangingPunct="1">
                  <a:lnSpc>
                    <a:spcPct val="125000"/>
                  </a:lnSpc>
                  <a:spcBef>
                    <a:spcPts val="0"/>
                  </a:spcBef>
                  <a:spcAft>
                    <a:spcPts val="0"/>
                  </a:spcAft>
                  <a:buClrTx/>
                  <a:buSzTx/>
                  <a:buFont typeface="UTM Avo" panose="02040603050506020204" pitchFamily="18" charset="0"/>
                  <a:buChar char="-"/>
                  <a:tabLst/>
                  <a:defRPr/>
                </a:pPr>
                <a:r>
                  <a:rPr kumimoji="0" lang="vi-VN" sz="18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Em biết được các sở thích, khả năng của mình.</a:t>
                </a:r>
              </a:p>
              <a:p>
                <a:pPr marL="285750" marR="0" lvl="0" indent="-285750" algn="l" defTabSz="914400" rtl="0" eaLnBrk="1" fontAlgn="auto" latinLnBrk="0" hangingPunct="1">
                  <a:lnSpc>
                    <a:spcPct val="125000"/>
                  </a:lnSpc>
                  <a:spcBef>
                    <a:spcPts val="0"/>
                  </a:spcBef>
                  <a:spcAft>
                    <a:spcPts val="0"/>
                  </a:spcAft>
                  <a:buClrTx/>
                  <a:buSzTx/>
                  <a:buFont typeface="UTM Avo" panose="02040603050506020204" pitchFamily="18" charset="0"/>
                  <a:buChar char="-"/>
                  <a:tabLst/>
                  <a:defRPr/>
                </a:pPr>
                <a:r>
                  <a:rPr kumimoji="0" lang="vi-VN" sz="18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Em tự tin với sở thích và khả năng của bản thân.</a:t>
                </a:r>
              </a:p>
              <a:p>
                <a:pPr marL="285750" marR="0" lvl="0" indent="-285750" algn="l" defTabSz="914400" rtl="0" eaLnBrk="1" fontAlgn="auto" latinLnBrk="0" hangingPunct="1">
                  <a:lnSpc>
                    <a:spcPct val="125000"/>
                  </a:lnSpc>
                  <a:spcBef>
                    <a:spcPts val="0"/>
                  </a:spcBef>
                  <a:spcAft>
                    <a:spcPts val="0"/>
                  </a:spcAft>
                  <a:buClrTx/>
                  <a:buSzTx/>
                  <a:buFont typeface="UTM Avo" panose="02040603050506020204" pitchFamily="18" charset="0"/>
                  <a:buChar char="-"/>
                  <a:tabLst/>
                  <a:defRPr/>
                </a:pPr>
                <a:r>
                  <a:rPr kumimoji="0" lang="vi-VN" sz="18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Em biết cách phòng tránh những nguy cơ gây mất an toàn khi tham gia các hoạt</a:t>
                </a:r>
              </a:p>
              <a:p>
                <a:pPr marL="285750" marR="0" lvl="0" indent="-285750" algn="l" defTabSz="914400" rtl="0" eaLnBrk="1" fontAlgn="auto" latinLnBrk="0" hangingPunct="1">
                  <a:lnSpc>
                    <a:spcPct val="125000"/>
                  </a:lnSpc>
                  <a:spcBef>
                    <a:spcPts val="0"/>
                  </a:spcBef>
                  <a:spcAft>
                    <a:spcPts val="0"/>
                  </a:spcAft>
                  <a:buClrTx/>
                  <a:buSzTx/>
                  <a:buFont typeface="UTM Avo" panose="02040603050506020204" pitchFamily="18" charset="0"/>
                  <a:buChar char="-"/>
                  <a:tabLst/>
                  <a:defRPr/>
                </a:pPr>
                <a:r>
                  <a:rPr kumimoji="0" lang="vi-VN" sz="18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động trong mùa hè.</a:t>
                </a:r>
              </a:p>
              <a:p>
                <a:pPr marL="285750" marR="0" lvl="0" indent="-285750" algn="l" defTabSz="914400" rtl="0" eaLnBrk="1" fontAlgn="auto" latinLnBrk="0" hangingPunct="1">
                  <a:lnSpc>
                    <a:spcPct val="125000"/>
                  </a:lnSpc>
                  <a:spcBef>
                    <a:spcPts val="0"/>
                  </a:spcBef>
                  <a:spcAft>
                    <a:spcPts val="0"/>
                  </a:spcAft>
                  <a:buClrTx/>
                  <a:buSzTx/>
                  <a:buFont typeface="UTM Avo" panose="02040603050506020204" pitchFamily="18" charset="0"/>
                  <a:buChar char="-"/>
                  <a:tabLst/>
                  <a:defRPr/>
                </a:pPr>
                <a:r>
                  <a:rPr kumimoji="0" lang="vi-VN" sz="18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Em biết cách chăm sóc, bảo vệ bản thân trong mùa hè.</a:t>
                </a:r>
                <a:endParaRPr kumimoji="0" lang="en-US" sz="18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endParaRPr>
              </a:p>
            </p:txBody>
          </p:sp>
          <p:sp>
            <p:nvSpPr>
              <p:cNvPr id="5" name="Oval 4">
                <a:extLst>
                  <a:ext uri="{FF2B5EF4-FFF2-40B4-BE49-F238E27FC236}">
                    <a16:creationId xmlns:a16="http://schemas.microsoft.com/office/drawing/2014/main" id="{1BA3FEE3-9CD1-A72E-1B82-5A57B64C2425}"/>
                  </a:ext>
                </a:extLst>
              </p:cNvPr>
              <p:cNvSpPr/>
              <p:nvPr/>
            </p:nvSpPr>
            <p:spPr>
              <a:xfrm>
                <a:off x="892992" y="2072275"/>
                <a:ext cx="371475" cy="371475"/>
              </a:xfrm>
              <a:prstGeom prst="ellipse">
                <a:avLst/>
              </a:prstGeom>
              <a:solidFill>
                <a:srgbClr val="3FAE48"/>
              </a:solidFill>
              <a:ln>
                <a:solidFill>
                  <a:srgbClr val="3FAE4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UTM Avo" panose="02040603050506020204" pitchFamily="18" charset="0"/>
                    <a:ea typeface="+mn-ea"/>
                    <a:cs typeface="+mn-cs"/>
                  </a:rPr>
                  <a:t>1</a:t>
                </a:r>
              </a:p>
            </p:txBody>
          </p:sp>
          <p:sp>
            <p:nvSpPr>
              <p:cNvPr id="6" name="Oval 5">
                <a:extLst>
                  <a:ext uri="{FF2B5EF4-FFF2-40B4-BE49-F238E27FC236}">
                    <a16:creationId xmlns:a16="http://schemas.microsoft.com/office/drawing/2014/main" id="{42EC2CDB-CA06-A40A-423F-89EA7D05F46B}"/>
                  </a:ext>
                </a:extLst>
              </p:cNvPr>
              <p:cNvSpPr/>
              <p:nvPr/>
            </p:nvSpPr>
            <p:spPr>
              <a:xfrm>
                <a:off x="892992" y="3062164"/>
                <a:ext cx="371475" cy="371475"/>
              </a:xfrm>
              <a:prstGeom prst="ellipse">
                <a:avLst/>
              </a:prstGeom>
              <a:solidFill>
                <a:srgbClr val="3FAE48"/>
              </a:solidFill>
              <a:ln>
                <a:solidFill>
                  <a:srgbClr val="3FAE4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UTM Avo" panose="02040603050506020204" pitchFamily="18" charset="0"/>
                    <a:ea typeface="+mn-ea"/>
                    <a:cs typeface="+mn-cs"/>
                  </a:rPr>
                  <a:t>2</a:t>
                </a:r>
              </a:p>
            </p:txBody>
          </p:sp>
        </p:grpSp>
        <p:sp>
          <p:nvSpPr>
            <p:cNvPr id="8" name="Rectangle 7">
              <a:extLst>
                <a:ext uri="{FF2B5EF4-FFF2-40B4-BE49-F238E27FC236}">
                  <a16:creationId xmlns:a16="http://schemas.microsoft.com/office/drawing/2014/main" id="{6A034340-E42A-4160-251C-08253FECA5BA}"/>
                </a:ext>
              </a:extLst>
            </p:cNvPr>
            <p:cNvSpPr/>
            <p:nvPr/>
          </p:nvSpPr>
          <p:spPr>
            <a:xfrm>
              <a:off x="3489613" y="2794315"/>
              <a:ext cx="1177688" cy="647933"/>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i="1" u="none" strike="noStrike" kern="1200" cap="none" spc="0" normalizeH="0" baseline="0" noProof="0" dirty="0" err="1">
                  <a:ln>
                    <a:noFill/>
                  </a:ln>
                  <a:solidFill>
                    <a:srgbClr val="C00000"/>
                  </a:solidFill>
                  <a:effectLst/>
                  <a:uLnTx/>
                  <a:uFillTx/>
                  <a:latin typeface="UTM Avo" panose="02040603050506020204" pitchFamily="18" charset="0"/>
                  <a:ea typeface="+mn-ea"/>
                  <a:cs typeface="+mn-cs"/>
                </a:rPr>
                <a:t>Rất</a:t>
              </a:r>
              <a:endParaRPr kumimoji="0" lang="en-US" sz="1800" i="1" u="none" strike="noStrike" kern="1200" cap="none" spc="0" normalizeH="0" baseline="0" noProof="0" dirty="0">
                <a:ln>
                  <a:noFill/>
                </a:ln>
                <a:solidFill>
                  <a:srgbClr val="C00000"/>
                </a:solidFill>
                <a:effectLst/>
                <a:uLnTx/>
                <a:uFillTx/>
                <a:latin typeface="UTM Avo" panose="02040603050506020204" pitchFamily="18"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i="1" u="none" strike="noStrike" kern="1200" cap="none" spc="0" normalizeH="0" baseline="0" noProof="0" dirty="0" err="1">
                  <a:ln>
                    <a:noFill/>
                  </a:ln>
                  <a:solidFill>
                    <a:srgbClr val="C00000"/>
                  </a:solidFill>
                  <a:effectLst/>
                  <a:uLnTx/>
                  <a:uFillTx/>
                  <a:latin typeface="UTM Avo" panose="02040603050506020204" pitchFamily="18" charset="0"/>
                  <a:ea typeface="+mn-ea"/>
                  <a:cs typeface="+mn-cs"/>
                </a:rPr>
                <a:t>tích</a:t>
              </a:r>
              <a:r>
                <a:rPr kumimoji="0" lang="en-US" sz="1800" i="1" u="none" strike="noStrike" kern="1200" cap="none" spc="0" normalizeH="0" baseline="0" noProof="0" dirty="0">
                  <a:ln>
                    <a:noFill/>
                  </a:ln>
                  <a:solidFill>
                    <a:srgbClr val="C00000"/>
                  </a:solidFill>
                  <a:effectLst/>
                  <a:uLnTx/>
                  <a:uFillTx/>
                  <a:latin typeface="UTM Avo" panose="02040603050506020204" pitchFamily="18" charset="0"/>
                  <a:ea typeface="+mn-ea"/>
                  <a:cs typeface="+mn-cs"/>
                </a:rPr>
                <a:t> </a:t>
              </a:r>
              <a:r>
                <a:rPr kumimoji="0" lang="en-US" sz="1800" i="1" u="none" strike="noStrike" kern="1200" cap="none" spc="0" normalizeH="0" baseline="0" noProof="0" dirty="0" err="1">
                  <a:ln>
                    <a:noFill/>
                  </a:ln>
                  <a:solidFill>
                    <a:srgbClr val="C00000"/>
                  </a:solidFill>
                  <a:effectLst/>
                  <a:uLnTx/>
                  <a:uFillTx/>
                  <a:latin typeface="UTM Avo" panose="02040603050506020204" pitchFamily="18" charset="0"/>
                  <a:ea typeface="+mn-ea"/>
                  <a:cs typeface="+mn-cs"/>
                </a:rPr>
                <a:t>cực</a:t>
              </a:r>
              <a:endParaRPr kumimoji="0" lang="en-US" sz="1800" i="1" u="none" strike="noStrike" kern="1200" cap="none" spc="0" normalizeH="0" baseline="0" noProof="0" dirty="0">
                <a:ln>
                  <a:noFill/>
                </a:ln>
                <a:solidFill>
                  <a:srgbClr val="C00000"/>
                </a:solidFill>
                <a:effectLst/>
                <a:uLnTx/>
                <a:uFillTx/>
                <a:latin typeface="UTM Avo" panose="02040603050506020204" pitchFamily="18" charset="0"/>
                <a:ea typeface="+mn-ea"/>
                <a:cs typeface="+mn-cs"/>
              </a:endParaRPr>
            </a:p>
          </p:txBody>
        </p:sp>
        <p:sp>
          <p:nvSpPr>
            <p:cNvPr id="9" name="Rectangle 8">
              <a:extLst>
                <a:ext uri="{FF2B5EF4-FFF2-40B4-BE49-F238E27FC236}">
                  <a16:creationId xmlns:a16="http://schemas.microsoft.com/office/drawing/2014/main" id="{06D4B148-2667-C50C-9AA7-3FC3E0CACA26}"/>
                </a:ext>
              </a:extLst>
            </p:cNvPr>
            <p:cNvSpPr/>
            <p:nvPr/>
          </p:nvSpPr>
          <p:spPr>
            <a:xfrm>
              <a:off x="5212368" y="2807151"/>
              <a:ext cx="1177688" cy="647933"/>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i="1" u="none" strike="noStrike" kern="1200" cap="none" spc="0" normalizeH="0" baseline="0" noProof="0" dirty="0" err="1">
                  <a:ln>
                    <a:noFill/>
                  </a:ln>
                  <a:solidFill>
                    <a:srgbClr val="C00000"/>
                  </a:solidFill>
                  <a:effectLst/>
                  <a:uLnTx/>
                  <a:uFillTx/>
                  <a:latin typeface="UTM Avo" panose="02040603050506020204" pitchFamily="18" charset="0"/>
                  <a:ea typeface="+mn-ea"/>
                  <a:cs typeface="+mn-cs"/>
                </a:rPr>
                <a:t>Tích</a:t>
              </a:r>
              <a:r>
                <a:rPr kumimoji="0" lang="en-US" sz="1800" i="1" u="none" strike="noStrike" kern="1200" cap="none" spc="0" normalizeH="0" baseline="0" noProof="0" dirty="0">
                  <a:ln>
                    <a:noFill/>
                  </a:ln>
                  <a:solidFill>
                    <a:srgbClr val="C00000"/>
                  </a:solidFill>
                  <a:effectLst/>
                  <a:uLnTx/>
                  <a:uFillTx/>
                  <a:latin typeface="UTM Avo" panose="02040603050506020204" pitchFamily="18" charset="0"/>
                  <a:ea typeface="+mn-ea"/>
                  <a:cs typeface="+mn-cs"/>
                </a:rPr>
                <a:t> </a:t>
              </a:r>
              <a:r>
                <a:rPr kumimoji="0" lang="en-US" sz="1800" i="1" u="none" strike="noStrike" kern="1200" cap="none" spc="0" normalizeH="0" baseline="0" noProof="0" dirty="0" err="1">
                  <a:ln>
                    <a:noFill/>
                  </a:ln>
                  <a:solidFill>
                    <a:srgbClr val="C00000"/>
                  </a:solidFill>
                  <a:effectLst/>
                  <a:uLnTx/>
                  <a:uFillTx/>
                  <a:latin typeface="UTM Avo" panose="02040603050506020204" pitchFamily="18" charset="0"/>
                  <a:ea typeface="+mn-ea"/>
                  <a:cs typeface="+mn-cs"/>
                </a:rPr>
                <a:t>cực</a:t>
              </a:r>
              <a:endParaRPr kumimoji="0" lang="en-US" sz="1800" i="1" u="none" strike="noStrike" kern="1200" cap="none" spc="0" normalizeH="0" baseline="0" noProof="0" dirty="0">
                <a:ln>
                  <a:noFill/>
                </a:ln>
                <a:solidFill>
                  <a:srgbClr val="C00000"/>
                </a:solidFill>
                <a:effectLst/>
                <a:uLnTx/>
                <a:uFillTx/>
                <a:latin typeface="UTM Avo" panose="02040603050506020204" pitchFamily="18" charset="0"/>
                <a:ea typeface="+mn-ea"/>
                <a:cs typeface="+mn-cs"/>
              </a:endParaRPr>
            </a:p>
          </p:txBody>
        </p:sp>
        <p:sp>
          <p:nvSpPr>
            <p:cNvPr id="11" name="Rectangle 10">
              <a:extLst>
                <a:ext uri="{FF2B5EF4-FFF2-40B4-BE49-F238E27FC236}">
                  <a16:creationId xmlns:a16="http://schemas.microsoft.com/office/drawing/2014/main" id="{708C83F7-1DAF-85C6-B913-5F70CFB27D4F}"/>
                </a:ext>
              </a:extLst>
            </p:cNvPr>
            <p:cNvSpPr/>
            <p:nvPr/>
          </p:nvSpPr>
          <p:spPr>
            <a:xfrm>
              <a:off x="6927221" y="2807151"/>
              <a:ext cx="1177688" cy="647933"/>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i="1" u="none" strike="noStrike" kern="1200" cap="none" spc="0" normalizeH="0" baseline="0" noProof="0" dirty="0" err="1">
                  <a:ln>
                    <a:noFill/>
                  </a:ln>
                  <a:solidFill>
                    <a:srgbClr val="C00000"/>
                  </a:solidFill>
                  <a:effectLst/>
                  <a:uLnTx/>
                  <a:uFillTx/>
                  <a:latin typeface="UTM Avo" panose="02040603050506020204" pitchFamily="18" charset="0"/>
                  <a:ea typeface="+mn-ea"/>
                  <a:cs typeface="+mn-cs"/>
                </a:rPr>
                <a:t>Chưa</a:t>
              </a:r>
              <a:r>
                <a:rPr kumimoji="0" lang="en-US" sz="1800" i="1" u="none" strike="noStrike" kern="1200" cap="none" spc="0" normalizeH="0" baseline="0" noProof="0" dirty="0">
                  <a:ln>
                    <a:noFill/>
                  </a:ln>
                  <a:solidFill>
                    <a:srgbClr val="C00000"/>
                  </a:solidFill>
                  <a:effectLst/>
                  <a:uLnTx/>
                  <a:uFillTx/>
                  <a:latin typeface="UTM Avo" panose="02040603050506020204" pitchFamily="18" charset="0"/>
                  <a:ea typeface="+mn-ea"/>
                  <a:cs typeface="+mn-cs"/>
                </a:rPr>
                <a:t> </a:t>
              </a:r>
              <a:r>
                <a:rPr kumimoji="0" lang="en-US" sz="1800" i="1" u="none" strike="noStrike" kern="1200" cap="none" spc="0" normalizeH="0" baseline="0" noProof="0" dirty="0" err="1">
                  <a:ln>
                    <a:noFill/>
                  </a:ln>
                  <a:solidFill>
                    <a:srgbClr val="C00000"/>
                  </a:solidFill>
                  <a:effectLst/>
                  <a:uLnTx/>
                  <a:uFillTx/>
                  <a:latin typeface="UTM Avo" panose="02040603050506020204" pitchFamily="18" charset="0"/>
                  <a:ea typeface="+mn-ea"/>
                  <a:cs typeface="+mn-cs"/>
                </a:rPr>
                <a:t>tích</a:t>
              </a:r>
              <a:r>
                <a:rPr kumimoji="0" lang="en-US" sz="1800" i="1" u="none" strike="noStrike" kern="1200" cap="none" spc="0" normalizeH="0" baseline="0" noProof="0" dirty="0">
                  <a:ln>
                    <a:noFill/>
                  </a:ln>
                  <a:solidFill>
                    <a:srgbClr val="C00000"/>
                  </a:solidFill>
                  <a:effectLst/>
                  <a:uLnTx/>
                  <a:uFillTx/>
                  <a:latin typeface="UTM Avo" panose="02040603050506020204" pitchFamily="18" charset="0"/>
                  <a:ea typeface="+mn-ea"/>
                  <a:cs typeface="+mn-cs"/>
                </a:rPr>
                <a:t> </a:t>
              </a:r>
              <a:r>
                <a:rPr kumimoji="0" lang="en-US" sz="1800" i="1" u="none" strike="noStrike" kern="1200" cap="none" spc="0" normalizeH="0" baseline="0" noProof="0" dirty="0" err="1">
                  <a:ln>
                    <a:noFill/>
                  </a:ln>
                  <a:solidFill>
                    <a:srgbClr val="C00000"/>
                  </a:solidFill>
                  <a:effectLst/>
                  <a:uLnTx/>
                  <a:uFillTx/>
                  <a:latin typeface="UTM Avo" panose="02040603050506020204" pitchFamily="18" charset="0"/>
                  <a:ea typeface="+mn-ea"/>
                  <a:cs typeface="+mn-cs"/>
                </a:rPr>
                <a:t>cực</a:t>
              </a:r>
              <a:endParaRPr kumimoji="0" lang="en-US" sz="1800" i="1" u="none" strike="noStrike" kern="1200" cap="none" spc="0" normalizeH="0" baseline="0" noProof="0" dirty="0">
                <a:ln>
                  <a:noFill/>
                </a:ln>
                <a:solidFill>
                  <a:srgbClr val="C00000"/>
                </a:solidFill>
                <a:effectLst/>
                <a:uLnTx/>
                <a:uFillTx/>
                <a:latin typeface="UTM Avo" panose="02040603050506020204" pitchFamily="18" charset="0"/>
                <a:ea typeface="+mn-ea"/>
                <a:cs typeface="+mn-cs"/>
              </a:endParaRPr>
            </a:p>
          </p:txBody>
        </p:sp>
        <p:sp>
          <p:nvSpPr>
            <p:cNvPr id="12" name="Rectangle 11">
              <a:extLst>
                <a:ext uri="{FF2B5EF4-FFF2-40B4-BE49-F238E27FC236}">
                  <a16:creationId xmlns:a16="http://schemas.microsoft.com/office/drawing/2014/main" id="{D26ACF39-F483-3919-B6AA-77B07CA38314}"/>
                </a:ext>
              </a:extLst>
            </p:cNvPr>
            <p:cNvSpPr/>
            <p:nvPr/>
          </p:nvSpPr>
          <p:spPr>
            <a:xfrm>
              <a:off x="3082353" y="3786849"/>
              <a:ext cx="1300648" cy="647933"/>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i="1" u="none" strike="noStrike" kern="1200" cap="none" spc="0" normalizeH="0" baseline="0" noProof="0" dirty="0">
                  <a:ln>
                    <a:noFill/>
                  </a:ln>
                  <a:solidFill>
                    <a:srgbClr val="C00000"/>
                  </a:solidFill>
                  <a:effectLst/>
                  <a:uLnTx/>
                  <a:uFillTx/>
                  <a:latin typeface="UTM Avo" panose="02040603050506020204" pitchFamily="18" charset="0"/>
                  <a:ea typeface="+mn-ea"/>
                  <a:cs typeface="+mn-cs"/>
                </a:rPr>
                <a:t>Hoàn </a:t>
              </a:r>
              <a:r>
                <a:rPr kumimoji="0" lang="en-US" sz="1800" i="1" u="none" strike="noStrike" kern="1200" cap="none" spc="0" normalizeH="0" baseline="0" noProof="0" dirty="0" err="1">
                  <a:ln>
                    <a:noFill/>
                  </a:ln>
                  <a:solidFill>
                    <a:srgbClr val="C00000"/>
                  </a:solidFill>
                  <a:effectLst/>
                  <a:uLnTx/>
                  <a:uFillTx/>
                  <a:latin typeface="UTM Avo" panose="02040603050506020204" pitchFamily="18" charset="0"/>
                  <a:ea typeface="+mn-ea"/>
                  <a:cs typeface="+mn-cs"/>
                </a:rPr>
                <a:t>thành</a:t>
              </a:r>
              <a:r>
                <a:rPr kumimoji="0" lang="en-US" sz="1800" i="1" u="none" strike="noStrike" kern="1200" cap="none" spc="0" normalizeH="0" baseline="0" noProof="0" dirty="0">
                  <a:ln>
                    <a:noFill/>
                  </a:ln>
                  <a:solidFill>
                    <a:srgbClr val="C00000"/>
                  </a:solidFill>
                  <a:effectLst/>
                  <a:uLnTx/>
                  <a:uFillTx/>
                  <a:latin typeface="UTM Avo" panose="02040603050506020204" pitchFamily="18" charset="0"/>
                  <a:ea typeface="+mn-ea"/>
                  <a:cs typeface="+mn-cs"/>
                </a:rPr>
                <a:t> </a:t>
              </a:r>
              <a:r>
                <a:rPr kumimoji="0" lang="en-US" sz="1800" i="1" u="none" strike="noStrike" kern="1200" cap="none" spc="0" normalizeH="0" baseline="0" noProof="0" dirty="0" err="1">
                  <a:ln>
                    <a:noFill/>
                  </a:ln>
                  <a:solidFill>
                    <a:srgbClr val="C00000"/>
                  </a:solidFill>
                  <a:effectLst/>
                  <a:uLnTx/>
                  <a:uFillTx/>
                  <a:latin typeface="UTM Avo" panose="02040603050506020204" pitchFamily="18" charset="0"/>
                  <a:ea typeface="+mn-ea"/>
                  <a:cs typeface="+mn-cs"/>
                </a:rPr>
                <a:t>tốt</a:t>
              </a:r>
              <a:endParaRPr kumimoji="0" lang="en-US" sz="1800" i="1" u="none" strike="noStrike" kern="1200" cap="none" spc="0" normalizeH="0" baseline="0" noProof="0" dirty="0">
                <a:ln>
                  <a:noFill/>
                </a:ln>
                <a:solidFill>
                  <a:srgbClr val="C00000"/>
                </a:solidFill>
                <a:effectLst/>
                <a:uLnTx/>
                <a:uFillTx/>
                <a:latin typeface="UTM Avo" panose="02040603050506020204" pitchFamily="18" charset="0"/>
                <a:ea typeface="+mn-ea"/>
                <a:cs typeface="+mn-cs"/>
              </a:endParaRPr>
            </a:p>
          </p:txBody>
        </p:sp>
        <p:sp>
          <p:nvSpPr>
            <p:cNvPr id="13" name="Rectangle 12">
              <a:extLst>
                <a:ext uri="{FF2B5EF4-FFF2-40B4-BE49-F238E27FC236}">
                  <a16:creationId xmlns:a16="http://schemas.microsoft.com/office/drawing/2014/main" id="{B009DA46-1226-007F-EC3C-47A7EA3683F4}"/>
                </a:ext>
              </a:extLst>
            </p:cNvPr>
            <p:cNvSpPr/>
            <p:nvPr/>
          </p:nvSpPr>
          <p:spPr>
            <a:xfrm>
              <a:off x="5206314" y="3786849"/>
              <a:ext cx="1300648" cy="647933"/>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i="1" u="none" strike="noStrike" kern="1200" cap="none" spc="0" normalizeH="0" baseline="0" noProof="0" dirty="0">
                  <a:ln>
                    <a:noFill/>
                  </a:ln>
                  <a:solidFill>
                    <a:srgbClr val="C00000"/>
                  </a:solidFill>
                  <a:effectLst/>
                  <a:uLnTx/>
                  <a:uFillTx/>
                  <a:latin typeface="UTM Avo" panose="02040603050506020204" pitchFamily="18" charset="0"/>
                  <a:ea typeface="+mn-ea"/>
                  <a:cs typeface="+mn-cs"/>
                </a:rPr>
                <a:t>Hoàn </a:t>
              </a:r>
              <a:r>
                <a:rPr kumimoji="0" lang="en-US" sz="1800" i="1" u="none" strike="noStrike" kern="1200" cap="none" spc="0" normalizeH="0" baseline="0" noProof="0" dirty="0" err="1">
                  <a:ln>
                    <a:noFill/>
                  </a:ln>
                  <a:solidFill>
                    <a:srgbClr val="C00000"/>
                  </a:solidFill>
                  <a:effectLst/>
                  <a:uLnTx/>
                  <a:uFillTx/>
                  <a:latin typeface="UTM Avo" panose="02040603050506020204" pitchFamily="18" charset="0"/>
                  <a:ea typeface="+mn-ea"/>
                  <a:cs typeface="+mn-cs"/>
                </a:rPr>
                <a:t>thành</a:t>
              </a:r>
              <a:endParaRPr kumimoji="0" lang="en-US" sz="1800" i="1" u="none" strike="noStrike" kern="1200" cap="none" spc="0" normalizeH="0" baseline="0" noProof="0" dirty="0">
                <a:ln>
                  <a:noFill/>
                </a:ln>
                <a:solidFill>
                  <a:srgbClr val="C00000"/>
                </a:solidFill>
                <a:effectLst/>
                <a:uLnTx/>
                <a:uFillTx/>
                <a:latin typeface="UTM Avo" panose="02040603050506020204" pitchFamily="18" charset="0"/>
                <a:ea typeface="+mn-ea"/>
                <a:cs typeface="+mn-cs"/>
              </a:endParaRPr>
            </a:p>
          </p:txBody>
        </p:sp>
        <p:sp>
          <p:nvSpPr>
            <p:cNvPr id="14" name="Rectangle 13">
              <a:extLst>
                <a:ext uri="{FF2B5EF4-FFF2-40B4-BE49-F238E27FC236}">
                  <a16:creationId xmlns:a16="http://schemas.microsoft.com/office/drawing/2014/main" id="{C93883D3-00F1-578E-BC68-3AD47FB10141}"/>
                </a:ext>
              </a:extLst>
            </p:cNvPr>
            <p:cNvSpPr/>
            <p:nvPr/>
          </p:nvSpPr>
          <p:spPr>
            <a:xfrm>
              <a:off x="7330275" y="3817847"/>
              <a:ext cx="1300648" cy="647933"/>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i="1" u="none" strike="noStrike" kern="1200" cap="none" spc="0" normalizeH="0" baseline="0" noProof="0" dirty="0" err="1">
                  <a:ln>
                    <a:noFill/>
                  </a:ln>
                  <a:solidFill>
                    <a:srgbClr val="C00000"/>
                  </a:solidFill>
                  <a:effectLst/>
                  <a:uLnTx/>
                  <a:uFillTx/>
                  <a:latin typeface="UTM Avo" panose="02040603050506020204" pitchFamily="18" charset="0"/>
                  <a:ea typeface="+mn-ea"/>
                  <a:cs typeface="+mn-cs"/>
                </a:rPr>
                <a:t>Cần</a:t>
              </a:r>
              <a:r>
                <a:rPr kumimoji="0" lang="en-US" sz="1800" i="1" u="none" strike="noStrike" kern="1200" cap="none" spc="0" normalizeH="0" baseline="0" noProof="0" dirty="0">
                  <a:ln>
                    <a:noFill/>
                  </a:ln>
                  <a:solidFill>
                    <a:srgbClr val="C00000"/>
                  </a:solidFill>
                  <a:effectLst/>
                  <a:uLnTx/>
                  <a:uFillTx/>
                  <a:latin typeface="UTM Avo" panose="02040603050506020204" pitchFamily="18" charset="0"/>
                  <a:ea typeface="+mn-ea"/>
                  <a:cs typeface="+mn-cs"/>
                </a:rPr>
                <a:t> </a:t>
              </a:r>
              <a:r>
                <a:rPr kumimoji="0" lang="en-US" sz="1800" i="1" u="none" strike="noStrike" kern="1200" cap="none" spc="0" normalizeH="0" baseline="0" noProof="0" dirty="0" err="1">
                  <a:ln>
                    <a:noFill/>
                  </a:ln>
                  <a:solidFill>
                    <a:srgbClr val="C00000"/>
                  </a:solidFill>
                  <a:effectLst/>
                  <a:uLnTx/>
                  <a:uFillTx/>
                  <a:latin typeface="UTM Avo" panose="02040603050506020204" pitchFamily="18" charset="0"/>
                  <a:ea typeface="+mn-ea"/>
                  <a:cs typeface="+mn-cs"/>
                </a:rPr>
                <a:t>cố</a:t>
              </a:r>
              <a:r>
                <a:rPr kumimoji="0" lang="en-US" sz="1800" i="1" u="none" strike="noStrike" kern="1200" cap="none" spc="0" normalizeH="0" baseline="0" noProof="0" dirty="0">
                  <a:ln>
                    <a:noFill/>
                  </a:ln>
                  <a:solidFill>
                    <a:srgbClr val="C00000"/>
                  </a:solidFill>
                  <a:effectLst/>
                  <a:uLnTx/>
                  <a:uFillTx/>
                  <a:latin typeface="UTM Avo" panose="02040603050506020204" pitchFamily="18" charset="0"/>
                  <a:ea typeface="+mn-ea"/>
                  <a:cs typeface="+mn-cs"/>
                </a:rPr>
                <a:t> </a:t>
              </a:r>
              <a:r>
                <a:rPr kumimoji="0" lang="en-US" sz="1800" i="1" u="none" strike="noStrike" kern="1200" cap="none" spc="0" normalizeH="0" baseline="0" noProof="0" dirty="0" err="1">
                  <a:ln>
                    <a:noFill/>
                  </a:ln>
                  <a:solidFill>
                    <a:srgbClr val="C00000"/>
                  </a:solidFill>
                  <a:effectLst/>
                  <a:uLnTx/>
                  <a:uFillTx/>
                  <a:latin typeface="UTM Avo" panose="02040603050506020204" pitchFamily="18" charset="0"/>
                  <a:ea typeface="+mn-ea"/>
                  <a:cs typeface="+mn-cs"/>
                </a:rPr>
                <a:t>gắng</a:t>
              </a:r>
              <a:endParaRPr kumimoji="0" lang="en-US" sz="1800" i="1" u="none" strike="noStrike" kern="1200" cap="none" spc="0" normalizeH="0" baseline="0" noProof="0" dirty="0">
                <a:ln>
                  <a:noFill/>
                </a:ln>
                <a:solidFill>
                  <a:srgbClr val="C00000"/>
                </a:solidFill>
                <a:effectLst/>
                <a:uLnTx/>
                <a:uFillTx/>
                <a:latin typeface="UTM Avo" panose="02040603050506020204" pitchFamily="18" charset="0"/>
                <a:ea typeface="+mn-ea"/>
                <a:cs typeface="+mn-cs"/>
              </a:endParaRPr>
            </a:p>
          </p:txBody>
        </p:sp>
      </p:grpSp>
    </p:spTree>
    <p:extLst>
      <p:ext uri="{BB962C8B-B14F-4D97-AF65-F5344CB8AC3E}">
        <p14:creationId xmlns:p14="http://schemas.microsoft.com/office/powerpoint/2010/main" val="31668726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2">
            <a:lum/>
            <a:extLst>
              <a:ext uri="{96DAC541-7B7A-43D3-8B79-37D633B846F1}">
                <asvg:svgBlip xmlns:asvg="http://schemas.microsoft.com/office/drawing/2016/SVG/main" r:embed="rId3"/>
              </a:ext>
            </a:extLst>
          </a:blip>
          <a:srcRect/>
          <a:stretch>
            <a:fillRect/>
          </a:stretch>
        </a:blipFill>
        <a:effectLst/>
      </p:bgPr>
    </p:bg>
    <p:spTree>
      <p:nvGrpSpPr>
        <p:cNvPr id="1" name=""/>
        <p:cNvGrpSpPr/>
        <p:nvPr/>
      </p:nvGrpSpPr>
      <p:grpSpPr>
        <a:xfrm>
          <a:off x="0" y="0"/>
          <a:ext cx="0" cy="0"/>
          <a:chOff x="0" y="0"/>
          <a:chExt cx="0" cy="0"/>
        </a:xfrm>
      </p:grpSpPr>
      <p:sp>
        <p:nvSpPr>
          <p:cNvPr id="9" name="Rectangle: Rounded Corners 8">
            <a:extLst>
              <a:ext uri="{FF2B5EF4-FFF2-40B4-BE49-F238E27FC236}">
                <a16:creationId xmlns:a16="http://schemas.microsoft.com/office/drawing/2014/main" id="{6DE86834-116F-D9B9-6E0C-9974778C0279}"/>
              </a:ext>
            </a:extLst>
          </p:cNvPr>
          <p:cNvSpPr/>
          <p:nvPr/>
        </p:nvSpPr>
        <p:spPr>
          <a:xfrm>
            <a:off x="6679911" y="3574236"/>
            <a:ext cx="4928177" cy="1273630"/>
          </a:xfrm>
          <a:prstGeom prst="roundRect">
            <a:avLst>
              <a:gd name="adj" fmla="val 33759"/>
            </a:avLst>
          </a:prstGeom>
          <a:solidFill>
            <a:schemeClr val="accent2">
              <a:lumMod val="20000"/>
              <a:lumOff val="80000"/>
            </a:schemeClr>
          </a:solidFill>
          <a:ln w="76200" cap="flat" cmpd="sng" algn="ctr">
            <a:solidFill>
              <a:schemeClr val="accent2"/>
            </a:solidFill>
            <a:prstDash val="solid"/>
            <a:miter lim="800000"/>
          </a:ln>
          <a:effectLst>
            <a:outerShdw blurRad="50800" dist="38100" dir="2700000" algn="tl" rotWithShape="0">
              <a:prstClr val="black">
                <a:alpha val="40000"/>
              </a:prstClr>
            </a:outerShdw>
          </a:effectLst>
        </p:spPr>
        <p:txBody>
          <a:bodyPr rtlCol="0" anchor="ctr"/>
          <a:lstStyle/>
          <a:p>
            <a:pPr algn="ctr">
              <a:lnSpc>
                <a:spcPct val="150000"/>
              </a:lnSpc>
            </a:pPr>
            <a:r>
              <a:rPr lang="vi-VN" sz="2400" dirty="0">
                <a:latin typeface="UTM Avo" panose="02040603050506020204" pitchFamily="18" charset="0"/>
              </a:rPr>
              <a:t>Chuẩn bị thật tốt cho những kế hoạch hè của em.</a:t>
            </a:r>
          </a:p>
        </p:txBody>
      </p:sp>
      <p:sp>
        <p:nvSpPr>
          <p:cNvPr id="11" name="Rectangle: Rounded Corners 10">
            <a:extLst>
              <a:ext uri="{FF2B5EF4-FFF2-40B4-BE49-F238E27FC236}">
                <a16:creationId xmlns:a16="http://schemas.microsoft.com/office/drawing/2014/main" id="{9537C310-B83D-3AF9-AFD9-D5426C2CE47C}"/>
              </a:ext>
            </a:extLst>
          </p:cNvPr>
          <p:cNvSpPr/>
          <p:nvPr/>
        </p:nvSpPr>
        <p:spPr>
          <a:xfrm>
            <a:off x="3708400" y="1502230"/>
            <a:ext cx="4775200" cy="870857"/>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solidFill>
                  <a:schemeClr val="bg1"/>
                </a:solidFill>
                <a:latin typeface="UTM Avo" panose="02040603050506020204" pitchFamily="18" charset="0"/>
              </a:rPr>
              <a:t>HƯỚNG DẪN VỀ NHÀ</a:t>
            </a:r>
          </a:p>
        </p:txBody>
      </p:sp>
      <p:pic>
        <p:nvPicPr>
          <p:cNvPr id="3" name="Picture 2" descr="Vector vector illustration of family picnic">
            <a:extLst>
              <a:ext uri="{FF2B5EF4-FFF2-40B4-BE49-F238E27FC236}">
                <a16:creationId xmlns:a16="http://schemas.microsoft.com/office/drawing/2014/main" id="{077E55A2-6B78-AFAB-83BF-7F2F791129A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1054" y="2726100"/>
            <a:ext cx="5939804" cy="296990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7371122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childTnLst>
                                </p:cTn>
                              </p:par>
                              <p:par>
                                <p:cTn id="13" presetID="10" presetClass="entr" presetSubtype="0" fill="hold" nodeType="with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fade">
                                      <p:cBhvr>
                                        <p:cTn id="15"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1"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64625016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F0366F94-5AEA-D990-5091-5E30498FEB03}"/>
              </a:ext>
            </a:extLst>
          </p:cNvPr>
          <p:cNvSpPr/>
          <p:nvPr/>
        </p:nvSpPr>
        <p:spPr>
          <a:xfrm>
            <a:off x="4775418" y="3585180"/>
            <a:ext cx="2944537" cy="2958470"/>
          </a:xfrm>
          <a:prstGeom prst="roundRect">
            <a:avLst/>
          </a:prstGeom>
          <a:solidFill>
            <a:schemeClr val="accent2"/>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83C1FC82-E8E4-A9A2-EF38-335CE804ADB1}"/>
              </a:ext>
            </a:extLst>
          </p:cNvPr>
          <p:cNvSpPr txBox="1"/>
          <p:nvPr/>
        </p:nvSpPr>
        <p:spPr>
          <a:xfrm>
            <a:off x="462105" y="912740"/>
            <a:ext cx="11367083" cy="950325"/>
          </a:xfrm>
          <a:prstGeom prst="rect">
            <a:avLst/>
          </a:prstGeom>
          <a:noFill/>
        </p:spPr>
        <p:txBody>
          <a:bodyPr wrap="square" rtlCol="0">
            <a:spAutoFit/>
          </a:bodyPr>
          <a:lstStyle/>
          <a:p>
            <a:pPr algn="ctr">
              <a:lnSpc>
                <a:spcPct val="150000"/>
              </a:lnSpc>
            </a:pPr>
            <a:r>
              <a:rPr lang="en-US" sz="2000" b="1" dirty="0">
                <a:solidFill>
                  <a:schemeClr val="accent2">
                    <a:lumMod val="50000"/>
                  </a:schemeClr>
                </a:solidFill>
                <a:latin typeface="UTM Avo" panose="02040603050506020204" pitchFamily="18" charset="0"/>
              </a:rPr>
              <a:t>Like </a:t>
            </a:r>
            <a:r>
              <a:rPr lang="en-US" sz="2000" b="1" dirty="0" err="1">
                <a:solidFill>
                  <a:schemeClr val="accent2">
                    <a:lumMod val="50000"/>
                  </a:schemeClr>
                </a:solidFill>
                <a:latin typeface="UTM Avo" panose="02040603050506020204" pitchFamily="18" charset="0"/>
              </a:rPr>
              <a:t>fanpage</a:t>
            </a:r>
            <a:r>
              <a:rPr lang="en-US" sz="2000" b="1" dirty="0">
                <a:solidFill>
                  <a:schemeClr val="accent2">
                    <a:lumMod val="50000"/>
                  </a:schemeClr>
                </a:solidFill>
                <a:latin typeface="UTM Avo" panose="02040603050506020204" pitchFamily="18" charset="0"/>
              </a:rPr>
              <a:t> Hoc10 </a:t>
            </a:r>
            <a:r>
              <a:rPr lang="en-US" sz="2000" b="1" dirty="0" err="1">
                <a:solidFill>
                  <a:schemeClr val="accent2">
                    <a:lumMod val="50000"/>
                  </a:schemeClr>
                </a:solidFill>
                <a:latin typeface="UTM Avo" panose="02040603050506020204" pitchFamily="18" charset="0"/>
              </a:rPr>
              <a:t>Học</a:t>
            </a:r>
            <a:r>
              <a:rPr lang="en-US" sz="2000" b="1" dirty="0">
                <a:solidFill>
                  <a:schemeClr val="accent2">
                    <a:lumMod val="50000"/>
                  </a:schemeClr>
                </a:solidFill>
                <a:latin typeface="UTM Avo" panose="02040603050506020204" pitchFamily="18" charset="0"/>
              </a:rPr>
              <a:t> 1 </a:t>
            </a:r>
            <a:r>
              <a:rPr lang="en-US" sz="2000" b="1" dirty="0" err="1">
                <a:solidFill>
                  <a:schemeClr val="accent2">
                    <a:lumMod val="50000"/>
                  </a:schemeClr>
                </a:solidFill>
                <a:latin typeface="UTM Avo" panose="02040603050506020204" pitchFamily="18" charset="0"/>
              </a:rPr>
              <a:t>biết</a:t>
            </a:r>
            <a:r>
              <a:rPr lang="en-US" sz="2000" b="1" dirty="0">
                <a:solidFill>
                  <a:schemeClr val="accent2">
                    <a:lumMod val="50000"/>
                  </a:schemeClr>
                </a:solidFill>
                <a:latin typeface="UTM Avo" panose="02040603050506020204" pitchFamily="18" charset="0"/>
              </a:rPr>
              <a:t> 10 </a:t>
            </a:r>
            <a:r>
              <a:rPr lang="en-US" sz="2000" b="1" dirty="0" err="1">
                <a:solidFill>
                  <a:schemeClr val="accent2">
                    <a:lumMod val="50000"/>
                  </a:schemeClr>
                </a:solidFill>
                <a:latin typeface="UTM Avo" panose="02040603050506020204" pitchFamily="18" charset="0"/>
              </a:rPr>
              <a:t>để</a:t>
            </a:r>
            <a:r>
              <a:rPr lang="en-US" sz="2000" b="1" dirty="0">
                <a:solidFill>
                  <a:schemeClr val="accent2">
                    <a:lumMod val="50000"/>
                  </a:schemeClr>
                </a:solidFill>
                <a:latin typeface="UTM Avo" panose="02040603050506020204" pitchFamily="18" charset="0"/>
              </a:rPr>
              <a:t> </a:t>
            </a:r>
            <a:r>
              <a:rPr lang="en-US" sz="2000" b="1" dirty="0" err="1">
                <a:solidFill>
                  <a:schemeClr val="accent2">
                    <a:lumMod val="50000"/>
                  </a:schemeClr>
                </a:solidFill>
                <a:latin typeface="UTM Avo" panose="02040603050506020204" pitchFamily="18" charset="0"/>
              </a:rPr>
              <a:t>nhận</a:t>
            </a:r>
            <a:r>
              <a:rPr lang="en-US" sz="2000" b="1" dirty="0">
                <a:solidFill>
                  <a:schemeClr val="accent2">
                    <a:lumMod val="50000"/>
                  </a:schemeClr>
                </a:solidFill>
                <a:latin typeface="UTM Avo" panose="02040603050506020204" pitchFamily="18" charset="0"/>
              </a:rPr>
              <a:t> </a:t>
            </a:r>
            <a:r>
              <a:rPr lang="en-US" sz="2000" b="1" dirty="0" err="1">
                <a:solidFill>
                  <a:schemeClr val="accent2">
                    <a:lumMod val="50000"/>
                  </a:schemeClr>
                </a:solidFill>
                <a:latin typeface="UTM Avo" panose="02040603050506020204" pitchFamily="18" charset="0"/>
              </a:rPr>
              <a:t>thêm</a:t>
            </a:r>
            <a:r>
              <a:rPr lang="en-US" sz="2000" b="1" dirty="0">
                <a:solidFill>
                  <a:schemeClr val="accent2">
                    <a:lumMod val="50000"/>
                  </a:schemeClr>
                </a:solidFill>
                <a:latin typeface="UTM Avo" panose="02040603050506020204" pitchFamily="18" charset="0"/>
              </a:rPr>
              <a:t> </a:t>
            </a:r>
            <a:r>
              <a:rPr lang="en-US" sz="2000" b="1" dirty="0" err="1">
                <a:solidFill>
                  <a:schemeClr val="accent2">
                    <a:lumMod val="50000"/>
                  </a:schemeClr>
                </a:solidFill>
                <a:latin typeface="UTM Avo" panose="02040603050506020204" pitchFamily="18" charset="0"/>
              </a:rPr>
              <a:t>nhiều</a:t>
            </a:r>
            <a:r>
              <a:rPr lang="en-US" sz="2000" b="1" dirty="0">
                <a:solidFill>
                  <a:schemeClr val="accent2">
                    <a:lumMod val="50000"/>
                  </a:schemeClr>
                </a:solidFill>
                <a:latin typeface="UTM Avo" panose="02040603050506020204" pitchFamily="18" charset="0"/>
              </a:rPr>
              <a:t> </a:t>
            </a:r>
            <a:r>
              <a:rPr lang="en-US" sz="2000" b="1" dirty="0" err="1">
                <a:solidFill>
                  <a:schemeClr val="accent2">
                    <a:lumMod val="50000"/>
                  </a:schemeClr>
                </a:solidFill>
                <a:latin typeface="UTM Avo" panose="02040603050506020204" pitchFamily="18" charset="0"/>
              </a:rPr>
              <a:t>tài</a:t>
            </a:r>
            <a:r>
              <a:rPr lang="en-US" sz="2000" b="1" dirty="0">
                <a:solidFill>
                  <a:schemeClr val="accent2">
                    <a:lumMod val="50000"/>
                  </a:schemeClr>
                </a:solidFill>
                <a:latin typeface="UTM Avo" panose="02040603050506020204" pitchFamily="18" charset="0"/>
              </a:rPr>
              <a:t> </a:t>
            </a:r>
            <a:r>
              <a:rPr lang="en-US" sz="2000" b="1" dirty="0" err="1">
                <a:solidFill>
                  <a:schemeClr val="accent2">
                    <a:lumMod val="50000"/>
                  </a:schemeClr>
                </a:solidFill>
                <a:latin typeface="UTM Avo" panose="02040603050506020204" pitchFamily="18" charset="0"/>
              </a:rPr>
              <a:t>liệu</a:t>
            </a:r>
            <a:r>
              <a:rPr lang="en-US" sz="2000" b="1" dirty="0">
                <a:solidFill>
                  <a:schemeClr val="accent2">
                    <a:lumMod val="50000"/>
                  </a:schemeClr>
                </a:solidFill>
                <a:latin typeface="UTM Avo" panose="02040603050506020204" pitchFamily="18" charset="0"/>
              </a:rPr>
              <a:t> </a:t>
            </a:r>
            <a:r>
              <a:rPr lang="en-US" sz="2000" b="1" dirty="0" err="1">
                <a:solidFill>
                  <a:schemeClr val="accent2">
                    <a:lumMod val="50000"/>
                  </a:schemeClr>
                </a:solidFill>
                <a:latin typeface="UTM Avo" panose="02040603050506020204" pitchFamily="18" charset="0"/>
              </a:rPr>
              <a:t>giảng</a:t>
            </a:r>
            <a:r>
              <a:rPr lang="en-US" sz="2000" b="1" dirty="0">
                <a:solidFill>
                  <a:schemeClr val="accent2">
                    <a:lumMod val="50000"/>
                  </a:schemeClr>
                </a:solidFill>
                <a:latin typeface="UTM Avo" panose="02040603050506020204" pitchFamily="18" charset="0"/>
              </a:rPr>
              <a:t> </a:t>
            </a:r>
            <a:r>
              <a:rPr lang="en-US" sz="2000" b="1" dirty="0" err="1">
                <a:solidFill>
                  <a:schemeClr val="accent2">
                    <a:lumMod val="50000"/>
                  </a:schemeClr>
                </a:solidFill>
                <a:latin typeface="UTM Avo" panose="02040603050506020204" pitchFamily="18" charset="0"/>
              </a:rPr>
              <a:t>dạy</a:t>
            </a:r>
            <a:endParaRPr lang="en-US" sz="2000" b="1" dirty="0">
              <a:solidFill>
                <a:schemeClr val="accent2">
                  <a:lumMod val="50000"/>
                </a:schemeClr>
              </a:solidFill>
              <a:latin typeface="UTM Avo" panose="02040603050506020204" pitchFamily="18" charset="0"/>
            </a:endParaRPr>
          </a:p>
          <a:p>
            <a:pPr algn="ctr">
              <a:lnSpc>
                <a:spcPct val="150000"/>
              </a:lnSpc>
            </a:pPr>
            <a:r>
              <a:rPr lang="en-US" sz="2000" dirty="0" err="1">
                <a:solidFill>
                  <a:schemeClr val="accent2">
                    <a:lumMod val="50000"/>
                  </a:schemeClr>
                </a:solidFill>
                <a:latin typeface="UTM Avo" panose="02040603050506020204" pitchFamily="18" charset="0"/>
              </a:rPr>
              <a:t>theo</a:t>
            </a:r>
            <a:r>
              <a:rPr lang="en-US" sz="2000" dirty="0">
                <a:solidFill>
                  <a:schemeClr val="accent2">
                    <a:lumMod val="50000"/>
                  </a:schemeClr>
                </a:solidFill>
                <a:latin typeface="UTM Avo" panose="02040603050506020204" pitchFamily="18" charset="0"/>
              </a:rPr>
              <a:t> </a:t>
            </a:r>
            <a:r>
              <a:rPr lang="en-US" sz="2000" dirty="0" err="1">
                <a:solidFill>
                  <a:schemeClr val="accent2">
                    <a:lumMod val="50000"/>
                  </a:schemeClr>
                </a:solidFill>
                <a:latin typeface="UTM Avo" panose="02040603050506020204" pitchFamily="18" charset="0"/>
              </a:rPr>
              <a:t>đường</a:t>
            </a:r>
            <a:r>
              <a:rPr lang="en-US" sz="2000" dirty="0">
                <a:solidFill>
                  <a:schemeClr val="accent2">
                    <a:lumMod val="50000"/>
                  </a:schemeClr>
                </a:solidFill>
                <a:latin typeface="UTM Avo" panose="02040603050506020204" pitchFamily="18" charset="0"/>
              </a:rPr>
              <a:t> link:  </a:t>
            </a:r>
          </a:p>
        </p:txBody>
      </p:sp>
      <p:sp>
        <p:nvSpPr>
          <p:cNvPr id="4" name="Rectangle: Rounded Corners 3">
            <a:extLst>
              <a:ext uri="{FF2B5EF4-FFF2-40B4-BE49-F238E27FC236}">
                <a16:creationId xmlns:a16="http://schemas.microsoft.com/office/drawing/2014/main" id="{B29585E0-62D5-4288-38A1-73140C80B0A8}"/>
              </a:ext>
            </a:extLst>
          </p:cNvPr>
          <p:cNvSpPr/>
          <p:nvPr/>
        </p:nvSpPr>
        <p:spPr>
          <a:xfrm>
            <a:off x="2441908" y="2000034"/>
            <a:ext cx="7407478" cy="461665"/>
          </a:xfrm>
          <a:prstGeom prst="roundRect">
            <a:avLst/>
          </a:prstGeom>
          <a:solidFill>
            <a:schemeClr val="accent2">
              <a:lumMod val="20000"/>
              <a:lumOff val="80000"/>
            </a:schemeClr>
          </a:solidFill>
          <a:ln>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hlinkClick r:id="rId3"/>
            <a:extLst>
              <a:ext uri="{FF2B5EF4-FFF2-40B4-BE49-F238E27FC236}">
                <a16:creationId xmlns:a16="http://schemas.microsoft.com/office/drawing/2014/main" id="{640291CB-E12C-4B6B-5FBE-13F79F0EA0EF}"/>
              </a:ext>
            </a:extLst>
          </p:cNvPr>
          <p:cNvSpPr txBox="1"/>
          <p:nvPr/>
        </p:nvSpPr>
        <p:spPr>
          <a:xfrm>
            <a:off x="2644617" y="2000034"/>
            <a:ext cx="7122253" cy="461665"/>
          </a:xfrm>
          <a:prstGeom prst="rect">
            <a:avLst/>
          </a:prstGeom>
          <a:noFill/>
        </p:spPr>
        <p:txBody>
          <a:bodyPr wrap="square" rtlCol="0">
            <a:spAutoFit/>
          </a:bodyPr>
          <a:lstStyle/>
          <a:p>
            <a:pPr algn="ctr"/>
            <a:r>
              <a:rPr lang="en-US" sz="2400" b="1" u="sng">
                <a:solidFill>
                  <a:srgbClr val="843C0C"/>
                </a:solidFill>
                <a:latin typeface="UTM Avo" panose="02040603050506020204" pitchFamily="18" charset="0"/>
                <a:hlinkClick r:id="rId3">
                  <a:extLst>
                    <a:ext uri="{A12FA001-AC4F-418D-AE19-62706E023703}">
                      <ahyp:hlinkClr xmlns:ahyp="http://schemas.microsoft.com/office/drawing/2018/hyperlinkcolor" val="tx"/>
                    </a:ext>
                  </a:extLst>
                </a:hlinkClick>
              </a:rPr>
              <a:t>Hoc10 – Học 1 biết 10</a:t>
            </a:r>
            <a:endParaRPr lang="en-US" sz="2400" b="1" u="sng">
              <a:solidFill>
                <a:srgbClr val="843C0C"/>
              </a:solidFill>
              <a:latin typeface="UTM Avo" panose="02040603050506020204" pitchFamily="18" charset="0"/>
            </a:endParaRPr>
          </a:p>
        </p:txBody>
      </p:sp>
      <p:sp>
        <p:nvSpPr>
          <p:cNvPr id="6" name="TextBox 5">
            <a:extLst>
              <a:ext uri="{FF2B5EF4-FFF2-40B4-BE49-F238E27FC236}">
                <a16:creationId xmlns:a16="http://schemas.microsoft.com/office/drawing/2014/main" id="{31C28C7B-7505-1A7D-9957-EFB0FA5422C0}"/>
              </a:ext>
            </a:extLst>
          </p:cNvPr>
          <p:cNvSpPr txBox="1"/>
          <p:nvPr/>
        </p:nvSpPr>
        <p:spPr>
          <a:xfrm>
            <a:off x="4011326" y="2381351"/>
            <a:ext cx="4321723" cy="488660"/>
          </a:xfrm>
          <a:prstGeom prst="rect">
            <a:avLst/>
          </a:prstGeom>
          <a:noFill/>
        </p:spPr>
        <p:txBody>
          <a:bodyPr wrap="square" rtlCol="0">
            <a:spAutoFit/>
          </a:bodyPr>
          <a:lstStyle/>
          <a:p>
            <a:pPr algn="ctr">
              <a:lnSpc>
                <a:spcPct val="150000"/>
              </a:lnSpc>
            </a:pPr>
            <a:r>
              <a:rPr lang="en-US" sz="2000">
                <a:solidFill>
                  <a:schemeClr val="accent2">
                    <a:lumMod val="50000"/>
                  </a:schemeClr>
                </a:solidFill>
                <a:latin typeface="UTM Avo" panose="02040603050506020204" pitchFamily="18" charset="0"/>
              </a:rPr>
              <a:t>Hoặc truy cập qua QR code</a:t>
            </a:r>
          </a:p>
        </p:txBody>
      </p:sp>
      <p:pic>
        <p:nvPicPr>
          <p:cNvPr id="7" name="Picture 2" descr="Ngón Trỏ, ngón tay, Máy tính Biểu tượng Tay - tay png tải về - Miễn phí  trong suốt Tay png Tải về.">
            <a:extLst>
              <a:ext uri="{FF2B5EF4-FFF2-40B4-BE49-F238E27FC236}">
                <a16:creationId xmlns:a16="http://schemas.microsoft.com/office/drawing/2014/main" id="{78EE42AE-E38A-570A-B09E-B962204EB188}"/>
              </a:ext>
            </a:extLst>
          </p:cNvPr>
          <p:cNvPicPr>
            <a:picLocks noChangeAspect="1" noChangeArrowheads="1"/>
          </p:cNvPicPr>
          <p:nvPr/>
        </p:nvPicPr>
        <p:blipFill>
          <a:blip r:embed="rId4">
            <a:extLst>
              <a:ext uri="{BEBA8EAE-BF5A-486C-A8C5-ECC9F3942E4B}">
                <a14:imgProps xmlns:a14="http://schemas.microsoft.com/office/drawing/2010/main">
                  <a14:imgLayer r:embed="rId5">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rot="16200000">
            <a:off x="5679086" y="2851979"/>
            <a:ext cx="1053311" cy="749021"/>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a:extLst>
              <a:ext uri="{FF2B5EF4-FFF2-40B4-BE49-F238E27FC236}">
                <a16:creationId xmlns:a16="http://schemas.microsoft.com/office/drawing/2014/main" id="{19A19F63-FE1D-2723-156C-31C27387F74D}"/>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4905420" y="3722149"/>
            <a:ext cx="2684532" cy="2684532"/>
          </a:xfrm>
          <a:prstGeom prst="roundRect">
            <a:avLst>
              <a:gd name="adj" fmla="val 12957"/>
            </a:avLst>
          </a:prstGeom>
        </p:spPr>
      </p:pic>
    </p:spTree>
    <p:extLst>
      <p:ext uri="{BB962C8B-B14F-4D97-AF65-F5344CB8AC3E}">
        <p14:creationId xmlns:p14="http://schemas.microsoft.com/office/powerpoint/2010/main" val="11847018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mph" presetSubtype="0" repeatCount="indefinite" fill="hold" grpId="0" nodeType="withEffect">
                                  <p:stCondLst>
                                    <p:cond delay="0"/>
                                  </p:stCondLst>
                                  <p:childTnLst>
                                    <p:animClr clrSpc="hsl" dir="cw">
                                      <p:cBhvr override="childStyle">
                                        <p:cTn id="6" dur="1000" fill="hold"/>
                                        <p:tgtEl>
                                          <p:spTgt spid="5"/>
                                        </p:tgtEl>
                                        <p:attrNameLst>
                                          <p:attrName>style.color</p:attrName>
                                        </p:attrNameLst>
                                      </p:cBhvr>
                                      <p:by>
                                        <p:hsl h="7200000" s="0" l="0"/>
                                      </p:by>
                                    </p:animClr>
                                    <p:animClr clrSpc="hsl" dir="cw">
                                      <p:cBhvr>
                                        <p:cTn id="7" dur="1000" fill="hold"/>
                                        <p:tgtEl>
                                          <p:spTgt spid="5"/>
                                        </p:tgtEl>
                                        <p:attrNameLst>
                                          <p:attrName>fillcolor</p:attrName>
                                        </p:attrNameLst>
                                      </p:cBhvr>
                                      <p:by>
                                        <p:hsl h="7200000" s="0" l="0"/>
                                      </p:by>
                                    </p:animClr>
                                    <p:animClr clrSpc="hsl" dir="cw">
                                      <p:cBhvr>
                                        <p:cTn id="8" dur="1000" fill="hold"/>
                                        <p:tgtEl>
                                          <p:spTgt spid="5"/>
                                        </p:tgtEl>
                                        <p:attrNameLst>
                                          <p:attrName>stroke.color</p:attrName>
                                        </p:attrNameLst>
                                      </p:cBhvr>
                                      <p:by>
                                        <p:hsl h="7200000" s="0" l="0"/>
                                      </p:by>
                                    </p:animClr>
                                    <p:set>
                                      <p:cBhvr>
                                        <p:cTn id="9" dur="1000" fill="hold"/>
                                        <p:tgtEl>
                                          <p:spTgt spid="5"/>
                                        </p:tgtEl>
                                        <p:attrNameLst>
                                          <p:attrName>fill.type</p:attrName>
                                        </p:attrNameLst>
                                      </p:cBhvr>
                                      <p:to>
                                        <p:strVal val="solid"/>
                                      </p:to>
                                    </p:set>
                                  </p:childTnLst>
                                </p:cTn>
                              </p:par>
                              <p:par>
                                <p:cTn id="10" presetID="1" presetClass="emph" presetSubtype="2" repeatCount="indefinite" fill="hold" nodeType="withEffect">
                                  <p:stCondLst>
                                    <p:cond delay="0"/>
                                  </p:stCondLst>
                                  <p:childTnLst>
                                    <p:animClr clrSpc="rgb" dir="cw">
                                      <p:cBhvr>
                                        <p:cTn id="11" dur="1000" fill="hold"/>
                                        <p:tgtEl>
                                          <p:spTgt spid="4"/>
                                        </p:tgtEl>
                                        <p:attrNameLst>
                                          <p:attrName>fillcolor</p:attrName>
                                        </p:attrNameLst>
                                      </p:cBhvr>
                                      <p:to>
                                        <a:srgbClr val="C5E0B3"/>
                                      </p:to>
                                    </p:animClr>
                                    <p:set>
                                      <p:cBhvr>
                                        <p:cTn id="12" dur="1000" fill="hold"/>
                                        <p:tgtEl>
                                          <p:spTgt spid="4"/>
                                        </p:tgtEl>
                                        <p:attrNameLst>
                                          <p:attrName>fill.type</p:attrName>
                                        </p:attrNameLst>
                                      </p:cBhvr>
                                      <p:to>
                                        <p:strVal val="solid"/>
                                      </p:to>
                                    </p:set>
                                    <p:set>
                                      <p:cBhvr>
                                        <p:cTn id="13" dur="1000" fill="hold"/>
                                        <p:tgtEl>
                                          <p:spTgt spid="4"/>
                                        </p:tgtEl>
                                        <p:attrNameLst>
                                          <p:attrName>fill.on</p:attrName>
                                        </p:attrNameLst>
                                      </p:cBhvr>
                                      <p:to>
                                        <p:strVal val="true"/>
                                      </p:to>
                                    </p:set>
                                  </p:childTnLst>
                                </p:cTn>
                              </p:par>
                              <p:par>
                                <p:cTn id="14" presetID="21" presetClass="emph" presetSubtype="0" repeatCount="indefinite" fill="hold" grpId="0" nodeType="withEffect">
                                  <p:stCondLst>
                                    <p:cond delay="0"/>
                                  </p:stCondLst>
                                  <p:childTnLst>
                                    <p:animClr clrSpc="hsl" dir="cw">
                                      <p:cBhvr override="childStyle">
                                        <p:cTn id="15" dur="1000" fill="hold"/>
                                        <p:tgtEl>
                                          <p:spTgt spid="2"/>
                                        </p:tgtEl>
                                        <p:attrNameLst>
                                          <p:attrName>style.color</p:attrName>
                                        </p:attrNameLst>
                                      </p:cBhvr>
                                      <p:by>
                                        <p:hsl h="7200000" s="0" l="0"/>
                                      </p:by>
                                    </p:animClr>
                                    <p:animClr clrSpc="hsl" dir="cw">
                                      <p:cBhvr>
                                        <p:cTn id="16" dur="1000" fill="hold"/>
                                        <p:tgtEl>
                                          <p:spTgt spid="2"/>
                                        </p:tgtEl>
                                        <p:attrNameLst>
                                          <p:attrName>fillcolor</p:attrName>
                                        </p:attrNameLst>
                                      </p:cBhvr>
                                      <p:by>
                                        <p:hsl h="7200000" s="0" l="0"/>
                                      </p:by>
                                    </p:animClr>
                                    <p:animClr clrSpc="hsl" dir="cw">
                                      <p:cBhvr>
                                        <p:cTn id="17" dur="1000" fill="hold"/>
                                        <p:tgtEl>
                                          <p:spTgt spid="2"/>
                                        </p:tgtEl>
                                        <p:attrNameLst>
                                          <p:attrName>stroke.color</p:attrName>
                                        </p:attrNameLst>
                                      </p:cBhvr>
                                      <p:by>
                                        <p:hsl h="7200000" s="0" l="0"/>
                                      </p:by>
                                    </p:animClr>
                                    <p:set>
                                      <p:cBhvr>
                                        <p:cTn id="18" dur="1000" fill="hold"/>
                                        <p:tgtEl>
                                          <p:spTgt spid="2"/>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5" grpId="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Chủ đề 8 - An toàn lao động làng nghề</Template>
  <TotalTime>28</TotalTime>
  <Words>647</Words>
  <Application>Microsoft Office PowerPoint</Application>
  <PresentationFormat>Widescreen</PresentationFormat>
  <Paragraphs>70</Paragraphs>
  <Slides>23</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23</vt:i4>
      </vt:variant>
    </vt:vector>
  </HeadingPairs>
  <TitlesOfParts>
    <vt:vector size="28" baseType="lpstr">
      <vt:lpstr>UTM Avo</vt:lpstr>
      <vt:lpstr>Calibri Light</vt:lpstr>
      <vt:lpstr>Arial</vt:lpstr>
      <vt:lpstr>Calibri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Monkey</dc:creator>
  <cp:lastModifiedBy>Huy Nguyễn</cp:lastModifiedBy>
  <cp:revision>13</cp:revision>
  <dcterms:created xsi:type="dcterms:W3CDTF">2023-11-27T08:39:05Z</dcterms:created>
  <dcterms:modified xsi:type="dcterms:W3CDTF">2023-11-28T07:09:31Z</dcterms:modified>
</cp:coreProperties>
</file>