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 id="2147483696" r:id="rId4"/>
  </p:sldMasterIdLst>
  <p:notesMasterIdLst>
    <p:notesMasterId r:id="rId29"/>
  </p:notesMasterIdLst>
  <p:sldIdLst>
    <p:sldId id="256" r:id="rId5"/>
    <p:sldId id="313" r:id="rId6"/>
    <p:sldId id="312" r:id="rId7"/>
    <p:sldId id="354" r:id="rId8"/>
    <p:sldId id="355" r:id="rId9"/>
    <p:sldId id="356" r:id="rId10"/>
    <p:sldId id="357" r:id="rId11"/>
    <p:sldId id="267" r:id="rId12"/>
    <p:sldId id="257" r:id="rId13"/>
    <p:sldId id="358" r:id="rId14"/>
    <p:sldId id="359" r:id="rId15"/>
    <p:sldId id="360" r:id="rId16"/>
    <p:sldId id="361" r:id="rId17"/>
    <p:sldId id="362" r:id="rId18"/>
    <p:sldId id="363" r:id="rId19"/>
    <p:sldId id="364" r:id="rId20"/>
    <p:sldId id="365" r:id="rId21"/>
    <p:sldId id="339" r:id="rId22"/>
    <p:sldId id="340" r:id="rId23"/>
    <p:sldId id="366" r:id="rId24"/>
    <p:sldId id="263" r:id="rId25"/>
    <p:sldId id="270" r:id="rId26"/>
    <p:sldId id="279" r:id="rId27"/>
    <p:sldId id="336" r:id="rId28"/>
  </p:sldIdLst>
  <p:sldSz cx="12192000" cy="6858000"/>
  <p:notesSz cx="6858000" cy="9144000"/>
  <p:embeddedFontLst>
    <p:embeddedFont>
      <p:font typeface="Calibri" panose="020F0502020204030204" pitchFamily="34" charset="0"/>
      <p:regular r:id="rId30"/>
      <p:bold r:id="rId31"/>
      <p:italic r:id="rId32"/>
      <p:boldItalic r:id="rId33"/>
    </p:embeddedFont>
    <p:embeddedFont>
      <p:font typeface="Calibri Light" panose="020F0302020204030204" pitchFamily="34" charset="0"/>
      <p:regular r:id="rId34"/>
      <p:italic r:id="rId35"/>
    </p:embeddedFont>
    <p:embeddedFont>
      <p:font typeface="Pacifico" panose="00000500000000000000" pitchFamily="2" charset="0"/>
      <p:regular r:id="rId36"/>
    </p:embeddedFont>
    <p:embeddedFont>
      <p:font typeface="Raleway" pitchFamily="2" charset="0"/>
      <p:regular r:id="rId37"/>
      <p:bold r:id="rId38"/>
      <p:italic r:id="rId39"/>
      <p:boldItalic r:id="rId40"/>
    </p:embeddedFont>
    <p:embeddedFont>
      <p:font typeface="Tahoma" panose="020B0604030504040204" pitchFamily="34" charset="0"/>
      <p:regular r:id="rId41"/>
      <p:bold r:id="rId42"/>
    </p:embeddedFont>
    <p:embeddedFont>
      <p:font typeface="UTM Avo" panose="02040603050506020204" pitchFamily="18" charset="0"/>
      <p:regular r:id="rId43"/>
      <p:bold r:id="rId44"/>
      <p:italic r:id="rId45"/>
      <p:boldItalic r:id="rId46"/>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0A0D"/>
    <a:srgbClr val="FFFAF7"/>
    <a:srgbClr val="123C12"/>
    <a:srgbClr val="FFCCCC"/>
    <a:srgbClr val="FF7C80"/>
    <a:srgbClr val="9999FF"/>
    <a:srgbClr val="CCCCFF"/>
    <a:srgbClr val="9D2F24"/>
    <a:srgbClr val="FFE1E1"/>
    <a:srgbClr val="F8CB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8" d="100"/>
          <a:sy n="108" d="100"/>
        </p:scale>
        <p:origin x="71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0.fntdata"/><Relationship Id="rId21" Type="http://schemas.openxmlformats.org/officeDocument/2006/relationships/slide" Target="slides/slide17.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notesMaster" Target="notesMasters/notesMaster1.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7.fntdata"/><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4" Type="http://schemas.openxmlformats.org/officeDocument/2006/relationships/font" Target="fonts/font15.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20" Type="http://schemas.openxmlformats.org/officeDocument/2006/relationships/slide" Target="slides/slide16.xml"/><Relationship Id="rId41"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11/29/2023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PLAY </a:t>
            </a:r>
            <a:r>
              <a:rPr lang="en-US" dirty="0" err="1"/>
              <a:t>để</a:t>
            </a:r>
            <a:r>
              <a:rPr lang="en-US" dirty="0"/>
              <a:t> </a:t>
            </a:r>
            <a:r>
              <a:rPr lang="en-US" dirty="0" err="1"/>
              <a:t>chơi</a:t>
            </a:r>
            <a:r>
              <a:rPr lang="en-US" dirty="0"/>
              <a:t> </a:t>
            </a:r>
          </a:p>
        </p:txBody>
      </p:sp>
      <p:sp>
        <p:nvSpPr>
          <p:cNvPr id="4" name="Slide Number Placeholder 3"/>
          <p:cNvSpPr>
            <a:spLocks noGrp="1"/>
          </p:cNvSpPr>
          <p:nvPr>
            <p:ph type="sldNum" sz="quarter" idx="5"/>
          </p:nvPr>
        </p:nvSpPr>
        <p:spPr/>
        <p:txBody>
          <a:bodyPr/>
          <a:lstStyle/>
          <a:p>
            <a:fld id="{3292B2F3-1DE3-42E0-A402-B4826F0D7F2F}" type="slidenum">
              <a:rPr lang="en-US" smtClean="0"/>
              <a:t>8</a:t>
            </a:fld>
            <a:endParaRPr lang="en-US"/>
          </a:p>
        </p:txBody>
      </p:sp>
    </p:spTree>
    <p:extLst>
      <p:ext uri="{BB962C8B-B14F-4D97-AF65-F5344CB8AC3E}">
        <p14:creationId xmlns:p14="http://schemas.microsoft.com/office/powerpoint/2010/main" val="3735419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thân</a:t>
            </a:r>
            <a:r>
              <a:rPr lang="en-US" dirty="0"/>
              <a:t> </a:t>
            </a:r>
            <a:r>
              <a:rPr lang="en-US" dirty="0" err="1"/>
              <a:t>hộp</a:t>
            </a:r>
            <a:r>
              <a:rPr lang="en-US" dirty="0"/>
              <a:t> </a:t>
            </a:r>
            <a:r>
              <a:rPr lang="en-US" dirty="0" err="1"/>
              <a:t>để</a:t>
            </a:r>
            <a:r>
              <a:rPr lang="en-US" dirty="0"/>
              <a:t> </a:t>
            </a:r>
            <a:r>
              <a:rPr lang="en-US" dirty="0" err="1"/>
              <a:t>chọn</a:t>
            </a:r>
            <a:r>
              <a:rPr lang="en-US" dirty="0"/>
              <a:t> </a:t>
            </a:r>
            <a:r>
              <a:rPr lang="en-US" dirty="0" err="1"/>
              <a:t>câu</a:t>
            </a:r>
            <a:r>
              <a:rPr lang="en-US" dirty="0"/>
              <a:t> </a:t>
            </a:r>
            <a:r>
              <a:rPr lang="en-US" dirty="0" err="1"/>
              <a:t>hỏi</a:t>
            </a:r>
            <a:endParaRPr lang="en-US" dirty="0"/>
          </a:p>
          <a:p>
            <a:r>
              <a:rPr lang="en-US" dirty="0"/>
              <a:t>Sau </a:t>
            </a:r>
            <a:r>
              <a:rPr lang="en-US" dirty="0" err="1"/>
              <a:t>khi</a:t>
            </a:r>
            <a:r>
              <a:rPr lang="en-US" dirty="0"/>
              <a:t> </a:t>
            </a:r>
            <a:r>
              <a:rPr lang="en-US" dirty="0" err="1"/>
              <a:t>trả</a:t>
            </a:r>
            <a:r>
              <a:rPr lang="en-US" dirty="0"/>
              <a:t> </a:t>
            </a:r>
            <a:r>
              <a:rPr lang="en-US" dirty="0" err="1"/>
              <a:t>lời</a:t>
            </a:r>
            <a:r>
              <a:rPr lang="en-US" dirty="0"/>
              <a:t> </a:t>
            </a:r>
            <a:r>
              <a:rPr lang="en-US" dirty="0" err="1"/>
              <a:t>xong</a:t>
            </a:r>
            <a:r>
              <a:rPr lang="en-US" dirty="0"/>
              <a:t> </a:t>
            </a:r>
            <a:r>
              <a:rPr lang="en-US" dirty="0" err="1"/>
              <a:t>hết</a:t>
            </a:r>
            <a:r>
              <a:rPr lang="en-US" dirty="0"/>
              <a:t> </a:t>
            </a:r>
            <a:r>
              <a:rPr lang="en-US" dirty="0" err="1"/>
              <a:t>thì</a:t>
            </a:r>
            <a:r>
              <a:rPr lang="en-US" dirty="0"/>
              <a:t> </a:t>
            </a:r>
            <a:r>
              <a:rPr lang="en-US" dirty="0" err="1"/>
              <a:t>chọn</a:t>
            </a:r>
            <a:r>
              <a:rPr lang="en-US" dirty="0"/>
              <a:t> </a:t>
            </a:r>
            <a:r>
              <a:rPr lang="en-US" dirty="0" err="1"/>
              <a:t>dấu</a:t>
            </a:r>
            <a:r>
              <a:rPr lang="en-US" dirty="0"/>
              <a:t> X </a:t>
            </a:r>
            <a:r>
              <a:rPr lang="en-US" dirty="0" err="1"/>
              <a:t>để</a:t>
            </a:r>
            <a:r>
              <a:rPr lang="en-US" dirty="0"/>
              <a:t> </a:t>
            </a:r>
            <a:r>
              <a:rPr lang="en-US" dirty="0" err="1"/>
              <a:t>tiếp</a:t>
            </a:r>
            <a:r>
              <a:rPr lang="en-US" dirty="0"/>
              <a:t> </a:t>
            </a:r>
            <a:r>
              <a:rPr lang="en-US" dirty="0" err="1"/>
              <a:t>tục</a:t>
            </a:r>
            <a:r>
              <a:rPr lang="en-US" dirty="0"/>
              <a:t> </a:t>
            </a:r>
            <a:r>
              <a:rPr lang="en-US" dirty="0" err="1"/>
              <a:t>bài</a:t>
            </a:r>
            <a:r>
              <a:rPr lang="en-US" dirty="0"/>
              <a:t> </a:t>
            </a:r>
            <a:r>
              <a:rPr lang="en-US" dirty="0" err="1"/>
              <a:t>học</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9</a:t>
            </a:fld>
            <a:endParaRPr lang="en-US"/>
          </a:p>
        </p:txBody>
      </p:sp>
    </p:spTree>
    <p:extLst>
      <p:ext uri="{BB962C8B-B14F-4D97-AF65-F5344CB8AC3E}">
        <p14:creationId xmlns:p14="http://schemas.microsoft.com/office/powerpoint/2010/main" val="1068313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 </a:t>
            </a:r>
            <a:r>
              <a:rPr lang="en-US" dirty="0" err="1"/>
              <a:t>và</a:t>
            </a:r>
            <a:r>
              <a:rPr lang="en-US" dirty="0"/>
              <a:t> </a:t>
            </a:r>
            <a:r>
              <a:rPr lang="en-US" dirty="0" err="1"/>
              <a:t>phần</a:t>
            </a:r>
            <a:r>
              <a:rPr lang="en-US" dirty="0"/>
              <a:t> </a:t>
            </a:r>
            <a:r>
              <a:rPr lang="en-US" dirty="0" err="1"/>
              <a:t>quà</a:t>
            </a:r>
            <a:endParaRPr lang="en-US" dirty="0"/>
          </a:p>
          <a:p>
            <a:r>
              <a:rPr lang="en-US" dirty="0" err="1"/>
              <a:t>Bấm</a:t>
            </a:r>
            <a:r>
              <a:rPr lang="en-US" dirty="0"/>
              <a:t> Quay </a:t>
            </a:r>
            <a:r>
              <a:rPr lang="en-US" dirty="0" err="1"/>
              <a:t>về</a:t>
            </a:r>
            <a:r>
              <a:rPr lang="en-US" dirty="0"/>
              <a:t> </a:t>
            </a:r>
            <a:r>
              <a:rPr lang="en-US" dirty="0" err="1"/>
              <a:t>để</a:t>
            </a:r>
            <a:r>
              <a:rPr lang="en-US" dirty="0"/>
              <a:t>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r>
              <a:rPr lang="en-US" dirty="0"/>
              <a:t>Click </a:t>
            </a:r>
            <a:r>
              <a:rPr lang="en-US" dirty="0" err="1"/>
              <a:t>vào</a:t>
            </a:r>
            <a:r>
              <a:rPr lang="en-US" dirty="0"/>
              <a:t> </a:t>
            </a:r>
            <a:r>
              <a:rPr lang="en-US" dirty="0" err="1"/>
              <a:t>nắp</a:t>
            </a:r>
            <a:r>
              <a:rPr lang="en-US" dirty="0"/>
              <a:t> </a:t>
            </a:r>
            <a:r>
              <a:rPr lang="en-US" dirty="0" err="1"/>
              <a:t>hộp</a:t>
            </a:r>
            <a:r>
              <a:rPr lang="en-US" dirty="0"/>
              <a:t> </a:t>
            </a:r>
            <a:r>
              <a:rPr lang="en-US" dirty="0" err="1"/>
              <a:t>quà</a:t>
            </a:r>
            <a:r>
              <a:rPr lang="en-US" dirty="0"/>
              <a:t> </a:t>
            </a:r>
            <a:r>
              <a:rPr lang="en-US" dirty="0" err="1"/>
              <a:t>để</a:t>
            </a:r>
            <a:r>
              <a:rPr lang="en-US" dirty="0"/>
              <a:t> </a:t>
            </a:r>
            <a:r>
              <a:rPr lang="en-US" dirty="0" err="1"/>
              <a:t>hiện</a:t>
            </a:r>
            <a:r>
              <a:rPr lang="en-US" dirty="0"/>
              <a:t> </a:t>
            </a:r>
            <a:r>
              <a:rPr lang="en-US" dirty="0" err="1"/>
              <a:t>phần</a:t>
            </a:r>
            <a:r>
              <a:rPr lang="en-US" dirty="0"/>
              <a:t> </a:t>
            </a:r>
            <a:r>
              <a:rPr lang="en-US" dirty="0" err="1"/>
              <a:t>quà</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10</a:t>
            </a:fld>
            <a:endParaRPr lang="en-US"/>
          </a:p>
        </p:txBody>
      </p:sp>
    </p:spTree>
    <p:extLst>
      <p:ext uri="{BB962C8B-B14F-4D97-AF65-F5344CB8AC3E}">
        <p14:creationId xmlns:p14="http://schemas.microsoft.com/office/powerpoint/2010/main" val="1698348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 </a:t>
            </a:r>
            <a:r>
              <a:rPr lang="en-US" dirty="0" err="1"/>
              <a:t>và</a:t>
            </a:r>
            <a:r>
              <a:rPr lang="en-US" dirty="0"/>
              <a:t> </a:t>
            </a:r>
            <a:r>
              <a:rPr lang="en-US" dirty="0" err="1"/>
              <a:t>phần</a:t>
            </a:r>
            <a:r>
              <a:rPr lang="en-US" dirty="0"/>
              <a:t> </a:t>
            </a:r>
            <a:r>
              <a:rPr lang="en-US" dirty="0" err="1"/>
              <a:t>quà</a:t>
            </a:r>
            <a:endParaRPr lang="en-US" dirty="0"/>
          </a:p>
          <a:p>
            <a:r>
              <a:rPr lang="en-US" dirty="0" err="1"/>
              <a:t>Bấm</a:t>
            </a:r>
            <a:r>
              <a:rPr lang="en-US" dirty="0"/>
              <a:t> Quay </a:t>
            </a:r>
            <a:r>
              <a:rPr lang="en-US" dirty="0" err="1"/>
              <a:t>về</a:t>
            </a:r>
            <a:r>
              <a:rPr lang="en-US" dirty="0"/>
              <a:t> </a:t>
            </a:r>
            <a:r>
              <a:rPr lang="en-US" dirty="0" err="1"/>
              <a:t>để</a:t>
            </a:r>
            <a:r>
              <a:rPr lang="en-US" dirty="0"/>
              <a:t>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r>
              <a:rPr lang="en-US" dirty="0"/>
              <a:t>Click </a:t>
            </a:r>
            <a:r>
              <a:rPr lang="en-US" dirty="0" err="1"/>
              <a:t>vào</a:t>
            </a:r>
            <a:r>
              <a:rPr lang="en-US" dirty="0"/>
              <a:t> </a:t>
            </a:r>
            <a:r>
              <a:rPr lang="en-US" dirty="0" err="1"/>
              <a:t>nắp</a:t>
            </a:r>
            <a:r>
              <a:rPr lang="en-US" dirty="0"/>
              <a:t> </a:t>
            </a:r>
            <a:r>
              <a:rPr lang="en-US" dirty="0" err="1"/>
              <a:t>hộp</a:t>
            </a:r>
            <a:r>
              <a:rPr lang="en-US" dirty="0"/>
              <a:t> </a:t>
            </a:r>
            <a:r>
              <a:rPr lang="en-US" dirty="0" err="1"/>
              <a:t>quà</a:t>
            </a:r>
            <a:r>
              <a:rPr lang="en-US" dirty="0"/>
              <a:t> </a:t>
            </a:r>
            <a:r>
              <a:rPr lang="en-US" dirty="0" err="1"/>
              <a:t>để</a:t>
            </a:r>
            <a:r>
              <a:rPr lang="en-US" dirty="0"/>
              <a:t> </a:t>
            </a:r>
            <a:r>
              <a:rPr lang="en-US" dirty="0" err="1"/>
              <a:t>hiện</a:t>
            </a:r>
            <a:r>
              <a:rPr lang="en-US" dirty="0"/>
              <a:t> </a:t>
            </a:r>
            <a:r>
              <a:rPr lang="en-US" dirty="0" err="1"/>
              <a:t>phần</a:t>
            </a:r>
            <a:r>
              <a:rPr lang="en-US" dirty="0"/>
              <a:t> </a:t>
            </a:r>
            <a:r>
              <a:rPr lang="en-US" dirty="0" err="1"/>
              <a:t>quà</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11</a:t>
            </a:fld>
            <a:endParaRPr lang="en-US"/>
          </a:p>
        </p:txBody>
      </p:sp>
    </p:spTree>
    <p:extLst>
      <p:ext uri="{BB962C8B-B14F-4D97-AF65-F5344CB8AC3E}">
        <p14:creationId xmlns:p14="http://schemas.microsoft.com/office/powerpoint/2010/main" val="3726449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 </a:t>
            </a:r>
            <a:r>
              <a:rPr lang="en-US" dirty="0" err="1"/>
              <a:t>và</a:t>
            </a:r>
            <a:r>
              <a:rPr lang="en-US" dirty="0"/>
              <a:t> </a:t>
            </a:r>
            <a:r>
              <a:rPr lang="en-US" dirty="0" err="1"/>
              <a:t>phần</a:t>
            </a:r>
            <a:r>
              <a:rPr lang="en-US" dirty="0"/>
              <a:t> </a:t>
            </a:r>
            <a:r>
              <a:rPr lang="en-US" dirty="0" err="1"/>
              <a:t>quà</a:t>
            </a:r>
            <a:endParaRPr lang="en-US" dirty="0"/>
          </a:p>
          <a:p>
            <a:r>
              <a:rPr lang="en-US" dirty="0" err="1"/>
              <a:t>Bấm</a:t>
            </a:r>
            <a:r>
              <a:rPr lang="en-US" dirty="0"/>
              <a:t> Quay </a:t>
            </a:r>
            <a:r>
              <a:rPr lang="en-US" dirty="0" err="1"/>
              <a:t>về</a:t>
            </a:r>
            <a:r>
              <a:rPr lang="en-US" dirty="0"/>
              <a:t> </a:t>
            </a:r>
            <a:r>
              <a:rPr lang="en-US" dirty="0" err="1"/>
              <a:t>để</a:t>
            </a:r>
            <a:r>
              <a:rPr lang="en-US" dirty="0"/>
              <a:t>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r>
              <a:rPr lang="en-US" dirty="0"/>
              <a:t>Click </a:t>
            </a:r>
            <a:r>
              <a:rPr lang="en-US" dirty="0" err="1"/>
              <a:t>vào</a:t>
            </a:r>
            <a:r>
              <a:rPr lang="en-US" dirty="0"/>
              <a:t> </a:t>
            </a:r>
            <a:r>
              <a:rPr lang="en-US" dirty="0" err="1"/>
              <a:t>nắp</a:t>
            </a:r>
            <a:r>
              <a:rPr lang="en-US" dirty="0"/>
              <a:t> </a:t>
            </a:r>
            <a:r>
              <a:rPr lang="en-US" dirty="0" err="1"/>
              <a:t>hộp</a:t>
            </a:r>
            <a:r>
              <a:rPr lang="en-US" dirty="0"/>
              <a:t> </a:t>
            </a:r>
            <a:r>
              <a:rPr lang="en-US" dirty="0" err="1"/>
              <a:t>quà</a:t>
            </a:r>
            <a:r>
              <a:rPr lang="en-US" dirty="0"/>
              <a:t> </a:t>
            </a:r>
            <a:r>
              <a:rPr lang="en-US" dirty="0" err="1"/>
              <a:t>để</a:t>
            </a:r>
            <a:r>
              <a:rPr lang="en-US" dirty="0"/>
              <a:t> </a:t>
            </a:r>
            <a:r>
              <a:rPr lang="en-US" dirty="0" err="1"/>
              <a:t>hiện</a:t>
            </a:r>
            <a:r>
              <a:rPr lang="en-US" dirty="0"/>
              <a:t> </a:t>
            </a:r>
            <a:r>
              <a:rPr lang="en-US" dirty="0" err="1"/>
              <a:t>phần</a:t>
            </a:r>
            <a:r>
              <a:rPr lang="en-US" dirty="0"/>
              <a:t> </a:t>
            </a:r>
            <a:r>
              <a:rPr lang="en-US" dirty="0" err="1"/>
              <a:t>quà</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12</a:t>
            </a:fld>
            <a:endParaRPr lang="en-US"/>
          </a:p>
        </p:txBody>
      </p:sp>
    </p:spTree>
    <p:extLst>
      <p:ext uri="{BB962C8B-B14F-4D97-AF65-F5344CB8AC3E}">
        <p14:creationId xmlns:p14="http://schemas.microsoft.com/office/powerpoint/2010/main" val="3145152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11/29/2023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11/29/2023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11/29/2023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11/29/2023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11/29/2023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11/29/2023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11/29/2023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11/29/2023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11/29/2023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11/29/2023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11/29/2023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D6654-EABA-4D43-B242-1901503660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B6AD251-B91D-4887-8919-58CDC7BBFA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492773A-1A3F-4A5F-AA2A-06D1B12C37DC}"/>
              </a:ext>
            </a:extLst>
          </p:cNvPr>
          <p:cNvSpPr>
            <a:spLocks noGrp="1"/>
          </p:cNvSpPr>
          <p:nvPr>
            <p:ph type="dt" sz="half" idx="10"/>
          </p:nvPr>
        </p:nvSpPr>
        <p:spPr/>
        <p:txBody>
          <a:bodyPr/>
          <a:lstStyle/>
          <a:p>
            <a:fld id="{570635D2-1FD4-42FB-A3A0-B9DFEF7C7F90}" type="datetimeFigureOut">
              <a:rPr lang="en-US" smtClean="0"/>
              <a:t>11/29/2023</a:t>
            </a:fld>
            <a:endParaRPr lang="en-US"/>
          </a:p>
        </p:txBody>
      </p:sp>
      <p:sp>
        <p:nvSpPr>
          <p:cNvPr id="5" name="Footer Placeholder 4">
            <a:extLst>
              <a:ext uri="{FF2B5EF4-FFF2-40B4-BE49-F238E27FC236}">
                <a16:creationId xmlns:a16="http://schemas.microsoft.com/office/drawing/2014/main" id="{5657942E-0216-4E73-9469-BD06EE69E8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EFCEDD-E322-4528-809E-927AD9DB1F6A}"/>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19612454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F2D6B-7123-4B3B-AC32-685E8AE379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47A6A9-6606-44AC-9DE6-29A785F6E9A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97D520-3BDB-4985-8A7E-F62B683DE0D4}"/>
              </a:ext>
            </a:extLst>
          </p:cNvPr>
          <p:cNvSpPr>
            <a:spLocks noGrp="1"/>
          </p:cNvSpPr>
          <p:nvPr>
            <p:ph type="dt" sz="half" idx="10"/>
          </p:nvPr>
        </p:nvSpPr>
        <p:spPr/>
        <p:txBody>
          <a:bodyPr/>
          <a:lstStyle/>
          <a:p>
            <a:fld id="{570635D2-1FD4-42FB-A3A0-B9DFEF7C7F90}" type="datetimeFigureOut">
              <a:rPr lang="en-US" smtClean="0"/>
              <a:t>11/29/2023</a:t>
            </a:fld>
            <a:endParaRPr lang="en-US"/>
          </a:p>
        </p:txBody>
      </p:sp>
      <p:sp>
        <p:nvSpPr>
          <p:cNvPr id="5" name="Footer Placeholder 4">
            <a:extLst>
              <a:ext uri="{FF2B5EF4-FFF2-40B4-BE49-F238E27FC236}">
                <a16:creationId xmlns:a16="http://schemas.microsoft.com/office/drawing/2014/main" id="{67CD17E4-2AD3-4063-A782-2D1CDBE5B6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FAA97F-3BD0-4BF7-BA52-88C12A6A387B}"/>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8155738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DBE58-6367-480F-B114-9D9453EB5F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2341E4-13FD-4E4D-BCDC-172FF36073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AAAA12C-0861-47A8-9D17-937BBE3383B7}"/>
              </a:ext>
            </a:extLst>
          </p:cNvPr>
          <p:cNvSpPr>
            <a:spLocks noGrp="1"/>
          </p:cNvSpPr>
          <p:nvPr>
            <p:ph type="dt" sz="half" idx="10"/>
          </p:nvPr>
        </p:nvSpPr>
        <p:spPr/>
        <p:txBody>
          <a:bodyPr/>
          <a:lstStyle/>
          <a:p>
            <a:fld id="{570635D2-1FD4-42FB-A3A0-B9DFEF7C7F90}" type="datetimeFigureOut">
              <a:rPr lang="en-US" smtClean="0"/>
              <a:t>11/29/2023</a:t>
            </a:fld>
            <a:endParaRPr lang="en-US"/>
          </a:p>
        </p:txBody>
      </p:sp>
      <p:sp>
        <p:nvSpPr>
          <p:cNvPr id="5" name="Footer Placeholder 4">
            <a:extLst>
              <a:ext uri="{FF2B5EF4-FFF2-40B4-BE49-F238E27FC236}">
                <a16:creationId xmlns:a16="http://schemas.microsoft.com/office/drawing/2014/main" id="{C289F8EC-A0B2-4839-A69F-66DFA17C9F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8BAD9D-D699-40B7-8265-B46F1B5E9B9F}"/>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35800261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5498-E59B-4365-B039-B64EB5D3CF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F6F49C-58BF-4D7B-9C84-63D06B7772E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AB23686-2A0F-4EDE-AEDB-C7BE06523A7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8B2AD0-8538-41CF-8CC8-1B5916571A90}"/>
              </a:ext>
            </a:extLst>
          </p:cNvPr>
          <p:cNvSpPr>
            <a:spLocks noGrp="1"/>
          </p:cNvSpPr>
          <p:nvPr>
            <p:ph type="dt" sz="half" idx="10"/>
          </p:nvPr>
        </p:nvSpPr>
        <p:spPr/>
        <p:txBody>
          <a:bodyPr/>
          <a:lstStyle/>
          <a:p>
            <a:fld id="{570635D2-1FD4-42FB-A3A0-B9DFEF7C7F90}" type="datetimeFigureOut">
              <a:rPr lang="en-US" smtClean="0"/>
              <a:t>11/29/2023</a:t>
            </a:fld>
            <a:endParaRPr lang="en-US"/>
          </a:p>
        </p:txBody>
      </p:sp>
      <p:sp>
        <p:nvSpPr>
          <p:cNvPr id="6" name="Footer Placeholder 5">
            <a:extLst>
              <a:ext uri="{FF2B5EF4-FFF2-40B4-BE49-F238E27FC236}">
                <a16:creationId xmlns:a16="http://schemas.microsoft.com/office/drawing/2014/main" id="{6FFF27B5-43C1-444C-A6AA-55120A32DD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D84087-4038-4C19-B666-E249CDABB345}"/>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34254934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64570-5D27-4466-8233-DD4F39B10F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CAEE3B-7890-46AE-910E-F9D5459440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2917E56-156D-4906-84E0-EF0495AB222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E54CDD-4E06-4DEB-A124-E88442860A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D9B8601-3331-43DF-8132-C71CA580995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BA6251-AA48-4CDB-AAA5-3DED7C65751B}"/>
              </a:ext>
            </a:extLst>
          </p:cNvPr>
          <p:cNvSpPr>
            <a:spLocks noGrp="1"/>
          </p:cNvSpPr>
          <p:nvPr>
            <p:ph type="dt" sz="half" idx="10"/>
          </p:nvPr>
        </p:nvSpPr>
        <p:spPr/>
        <p:txBody>
          <a:bodyPr/>
          <a:lstStyle/>
          <a:p>
            <a:fld id="{570635D2-1FD4-42FB-A3A0-B9DFEF7C7F90}" type="datetimeFigureOut">
              <a:rPr lang="en-US" smtClean="0"/>
              <a:t>11/29/2023</a:t>
            </a:fld>
            <a:endParaRPr lang="en-US"/>
          </a:p>
        </p:txBody>
      </p:sp>
      <p:sp>
        <p:nvSpPr>
          <p:cNvPr id="8" name="Footer Placeholder 7">
            <a:extLst>
              <a:ext uri="{FF2B5EF4-FFF2-40B4-BE49-F238E27FC236}">
                <a16:creationId xmlns:a16="http://schemas.microsoft.com/office/drawing/2014/main" id="{B1CAA3FA-8C90-41E1-AC36-9C0A670C63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33059BD-871B-47CA-ABAB-70DB073D824B}"/>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31235190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405E4-F396-4E5A-A285-206342234A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F366B1-C31D-4A6A-9510-253737AA01B1}"/>
              </a:ext>
            </a:extLst>
          </p:cNvPr>
          <p:cNvSpPr>
            <a:spLocks noGrp="1"/>
          </p:cNvSpPr>
          <p:nvPr>
            <p:ph type="dt" sz="half" idx="10"/>
          </p:nvPr>
        </p:nvSpPr>
        <p:spPr/>
        <p:txBody>
          <a:bodyPr/>
          <a:lstStyle/>
          <a:p>
            <a:fld id="{570635D2-1FD4-42FB-A3A0-B9DFEF7C7F90}" type="datetimeFigureOut">
              <a:rPr lang="en-US" smtClean="0"/>
              <a:t>11/29/2023</a:t>
            </a:fld>
            <a:endParaRPr lang="en-US"/>
          </a:p>
        </p:txBody>
      </p:sp>
      <p:sp>
        <p:nvSpPr>
          <p:cNvPr id="4" name="Footer Placeholder 3">
            <a:extLst>
              <a:ext uri="{FF2B5EF4-FFF2-40B4-BE49-F238E27FC236}">
                <a16:creationId xmlns:a16="http://schemas.microsoft.com/office/drawing/2014/main" id="{A8900E57-D687-422D-ACA8-81B6506B32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624B204-01EE-4512-A2BC-0CC1DF799923}"/>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31188848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D54D5F-5D58-4673-A9CA-88693466F8B1}"/>
              </a:ext>
            </a:extLst>
          </p:cNvPr>
          <p:cNvSpPr>
            <a:spLocks noGrp="1"/>
          </p:cNvSpPr>
          <p:nvPr>
            <p:ph type="dt" sz="half" idx="10"/>
          </p:nvPr>
        </p:nvSpPr>
        <p:spPr/>
        <p:txBody>
          <a:bodyPr/>
          <a:lstStyle/>
          <a:p>
            <a:fld id="{570635D2-1FD4-42FB-A3A0-B9DFEF7C7F90}" type="datetimeFigureOut">
              <a:rPr lang="en-US" smtClean="0"/>
              <a:t>11/29/2023</a:t>
            </a:fld>
            <a:endParaRPr lang="en-US"/>
          </a:p>
        </p:txBody>
      </p:sp>
      <p:sp>
        <p:nvSpPr>
          <p:cNvPr id="3" name="Footer Placeholder 2">
            <a:extLst>
              <a:ext uri="{FF2B5EF4-FFF2-40B4-BE49-F238E27FC236}">
                <a16:creationId xmlns:a16="http://schemas.microsoft.com/office/drawing/2014/main" id="{623043EF-4A15-42AF-BAF6-7AB80E4989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12D0172-28B8-4776-A0D4-225DE6C89EC5}"/>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11493547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23F20-7D14-454E-B82B-20FBFD0058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BEDB786-11E5-40B4-BF3A-0A5A1E6EF1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DE334AB-D125-4FDC-A811-BF96C4CF95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6A80024-9F5C-4D08-B84F-8A9F76BE20FC}"/>
              </a:ext>
            </a:extLst>
          </p:cNvPr>
          <p:cNvSpPr>
            <a:spLocks noGrp="1"/>
          </p:cNvSpPr>
          <p:nvPr>
            <p:ph type="dt" sz="half" idx="10"/>
          </p:nvPr>
        </p:nvSpPr>
        <p:spPr/>
        <p:txBody>
          <a:bodyPr/>
          <a:lstStyle/>
          <a:p>
            <a:fld id="{570635D2-1FD4-42FB-A3A0-B9DFEF7C7F90}" type="datetimeFigureOut">
              <a:rPr lang="en-US" smtClean="0"/>
              <a:t>11/29/2023</a:t>
            </a:fld>
            <a:endParaRPr lang="en-US"/>
          </a:p>
        </p:txBody>
      </p:sp>
      <p:sp>
        <p:nvSpPr>
          <p:cNvPr id="6" name="Footer Placeholder 5">
            <a:extLst>
              <a:ext uri="{FF2B5EF4-FFF2-40B4-BE49-F238E27FC236}">
                <a16:creationId xmlns:a16="http://schemas.microsoft.com/office/drawing/2014/main" id="{27A32996-E7F3-4A93-98A8-831606F843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000E66-5073-421D-AD6E-A3C6BF9D2B99}"/>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7699469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613C9-F342-4F39-99B8-1B90FC59DA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BA99DF1-5BF9-4A5C-8BF6-C3B2057813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025FA8-0526-4346-BFC7-65403D5BDB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A3DE936-98AE-4081-B8E7-202DF494A013}"/>
              </a:ext>
            </a:extLst>
          </p:cNvPr>
          <p:cNvSpPr>
            <a:spLocks noGrp="1"/>
          </p:cNvSpPr>
          <p:nvPr>
            <p:ph type="dt" sz="half" idx="10"/>
          </p:nvPr>
        </p:nvSpPr>
        <p:spPr/>
        <p:txBody>
          <a:bodyPr/>
          <a:lstStyle/>
          <a:p>
            <a:fld id="{570635D2-1FD4-42FB-A3A0-B9DFEF7C7F90}" type="datetimeFigureOut">
              <a:rPr lang="en-US" smtClean="0"/>
              <a:t>11/29/2023</a:t>
            </a:fld>
            <a:endParaRPr lang="en-US"/>
          </a:p>
        </p:txBody>
      </p:sp>
      <p:sp>
        <p:nvSpPr>
          <p:cNvPr id="6" name="Footer Placeholder 5">
            <a:extLst>
              <a:ext uri="{FF2B5EF4-FFF2-40B4-BE49-F238E27FC236}">
                <a16:creationId xmlns:a16="http://schemas.microsoft.com/office/drawing/2014/main" id="{278F3DD2-7DE9-4489-910C-59CE692CD9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E0DFFA-175F-4C77-91A4-DB8C204636EE}"/>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32561476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E4CDF-9377-4F86-B46F-33BC8DAEA07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8FED7E-F2A8-453D-BCB3-ACA3563CC7D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F352F8-7752-4F82-A9E7-CFD79C283902}"/>
              </a:ext>
            </a:extLst>
          </p:cNvPr>
          <p:cNvSpPr>
            <a:spLocks noGrp="1"/>
          </p:cNvSpPr>
          <p:nvPr>
            <p:ph type="dt" sz="half" idx="10"/>
          </p:nvPr>
        </p:nvSpPr>
        <p:spPr/>
        <p:txBody>
          <a:bodyPr/>
          <a:lstStyle/>
          <a:p>
            <a:fld id="{570635D2-1FD4-42FB-A3A0-B9DFEF7C7F90}" type="datetimeFigureOut">
              <a:rPr lang="en-US" smtClean="0"/>
              <a:t>11/29/2023</a:t>
            </a:fld>
            <a:endParaRPr lang="en-US"/>
          </a:p>
        </p:txBody>
      </p:sp>
      <p:sp>
        <p:nvSpPr>
          <p:cNvPr id="5" name="Footer Placeholder 4">
            <a:extLst>
              <a:ext uri="{FF2B5EF4-FFF2-40B4-BE49-F238E27FC236}">
                <a16:creationId xmlns:a16="http://schemas.microsoft.com/office/drawing/2014/main" id="{2B11693F-8013-4256-B576-FF801C5978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2C84EE-0EA7-4D2E-B302-D8D5CF767CA5}"/>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15616480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D7811F-727A-422A-856F-45B85A048CD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01C796-B81D-43EE-896E-3EB59839F3D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EC6540-BD2C-4455-B4D8-7063E6928B92}"/>
              </a:ext>
            </a:extLst>
          </p:cNvPr>
          <p:cNvSpPr>
            <a:spLocks noGrp="1"/>
          </p:cNvSpPr>
          <p:nvPr>
            <p:ph type="dt" sz="half" idx="10"/>
          </p:nvPr>
        </p:nvSpPr>
        <p:spPr/>
        <p:txBody>
          <a:bodyPr/>
          <a:lstStyle/>
          <a:p>
            <a:fld id="{570635D2-1FD4-42FB-A3A0-B9DFEF7C7F90}" type="datetimeFigureOut">
              <a:rPr lang="en-US" smtClean="0"/>
              <a:t>11/29/2023</a:t>
            </a:fld>
            <a:endParaRPr lang="en-US"/>
          </a:p>
        </p:txBody>
      </p:sp>
      <p:sp>
        <p:nvSpPr>
          <p:cNvPr id="5" name="Footer Placeholder 4">
            <a:extLst>
              <a:ext uri="{FF2B5EF4-FFF2-40B4-BE49-F238E27FC236}">
                <a16:creationId xmlns:a16="http://schemas.microsoft.com/office/drawing/2014/main" id="{1E695E79-46B2-48B8-AE93-859E6A9BD9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13243C-CD0F-4CBD-92CF-AF92620E4EAB}"/>
              </a:ext>
            </a:extLst>
          </p:cNvPr>
          <p:cNvSpPr>
            <a:spLocks noGrp="1"/>
          </p:cNvSpPr>
          <p:nvPr>
            <p:ph type="sldNum" sz="quarter" idx="12"/>
          </p:nvPr>
        </p:nvSpPr>
        <p:spPr/>
        <p:txBody>
          <a:bodyPr/>
          <a:lstStyle/>
          <a:p>
            <a:fld id="{CC8A4EFB-0D95-4D66-8DB7-7B35D2AA263F}" type="slidenum">
              <a:rPr lang="en-US" smtClean="0"/>
              <a:t>‹#›</a:t>
            </a:fld>
            <a:endParaRPr lang="en-US"/>
          </a:p>
        </p:txBody>
      </p:sp>
    </p:spTree>
    <p:extLst>
      <p:ext uri="{BB962C8B-B14F-4D97-AF65-F5344CB8AC3E}">
        <p14:creationId xmlns:p14="http://schemas.microsoft.com/office/powerpoint/2010/main" val="1293631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11/29/2023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11/29/2023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F8DF80-5E69-48EB-9390-9178CF9CBB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47227BE-2C9B-4023-BE30-A43BBAE7BF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BF15CF-DDEC-40BF-B48D-B7B57876A0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0635D2-1FD4-42FB-A3A0-B9DFEF7C7F90}" type="datetimeFigureOut">
              <a:rPr lang="en-US" smtClean="0"/>
              <a:t>11/29/2023</a:t>
            </a:fld>
            <a:endParaRPr lang="en-US"/>
          </a:p>
        </p:txBody>
      </p:sp>
      <p:sp>
        <p:nvSpPr>
          <p:cNvPr id="5" name="Footer Placeholder 4">
            <a:extLst>
              <a:ext uri="{FF2B5EF4-FFF2-40B4-BE49-F238E27FC236}">
                <a16:creationId xmlns:a16="http://schemas.microsoft.com/office/drawing/2014/main" id="{6166434F-C472-42AA-B7F9-778250EE2F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D06E6B8-E79C-41EA-A055-7A235E7418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8A4EFB-0D95-4D66-8DB7-7B35D2AA263F}" type="slidenum">
              <a:rPr lang="en-US" smtClean="0"/>
              <a:t>‹#›</a:t>
            </a:fld>
            <a:endParaRPr lang="en-US"/>
          </a:p>
        </p:txBody>
      </p:sp>
    </p:spTree>
    <p:extLst>
      <p:ext uri="{BB962C8B-B14F-4D97-AF65-F5344CB8AC3E}">
        <p14:creationId xmlns:p14="http://schemas.microsoft.com/office/powerpoint/2010/main" val="205782352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92/"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92/" TargetMode="External"/><Relationship Id="rId2" Type="http://schemas.openxmlformats.org/officeDocument/2006/relationships/image" Target="../media/image5.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4.xml"/><Relationship Id="rId7" Type="http://schemas.openxmlformats.org/officeDocument/2006/relationships/slide" Target="slide9.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image" Target="../media/image16.png"/><Relationship Id="rId3" Type="http://schemas.openxmlformats.org/officeDocument/2006/relationships/image" Target="../media/image9.jpg"/><Relationship Id="rId7" Type="http://schemas.openxmlformats.org/officeDocument/2006/relationships/image" Target="../media/image12.png"/><Relationship Id="rId12" Type="http://schemas.openxmlformats.org/officeDocument/2006/relationships/image" Target="../media/image15.png"/><Relationship Id="rId2" Type="http://schemas.openxmlformats.org/officeDocument/2006/relationships/notesSlide" Target="../notesSlides/notesSlide2.xml"/><Relationship Id="rId16" Type="http://schemas.openxmlformats.org/officeDocument/2006/relationships/image" Target="../media/image18.png"/><Relationship Id="rId1" Type="http://schemas.openxmlformats.org/officeDocument/2006/relationships/slideLayout" Target="../slideLayouts/slideLayout34.xml"/><Relationship Id="rId6" Type="http://schemas.openxmlformats.org/officeDocument/2006/relationships/image" Target="../media/image11.png"/><Relationship Id="rId11" Type="http://schemas.openxmlformats.org/officeDocument/2006/relationships/slide" Target="slide12.xml"/><Relationship Id="rId5" Type="http://schemas.openxmlformats.org/officeDocument/2006/relationships/slide" Target="slide10.xml"/><Relationship Id="rId15" Type="http://schemas.openxmlformats.org/officeDocument/2006/relationships/slide" Target="slide13.xml"/><Relationship Id="rId10" Type="http://schemas.openxmlformats.org/officeDocument/2006/relationships/image" Target="../media/image14.png"/><Relationship Id="rId4" Type="http://schemas.openxmlformats.org/officeDocument/2006/relationships/image" Target="../media/image10.jpeg"/><Relationship Id="rId9" Type="http://schemas.openxmlformats.org/officeDocument/2006/relationships/image" Target="../media/image13.png"/><Relationship Id="rId14" Type="http://schemas.openxmlformats.org/officeDocument/2006/relationships/image" Target="../media/image17.gif"/></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24.gif"/><Relationship Id="rId3" Type="http://schemas.openxmlformats.org/officeDocument/2006/relationships/audio" Target="../media/audio1.wav"/><Relationship Id="rId7" Type="http://schemas.openxmlformats.org/officeDocument/2006/relationships/image" Target="../media/image11.png"/><Relationship Id="rId12" Type="http://schemas.openxmlformats.org/officeDocument/2006/relationships/image" Target="../media/image23.gif"/><Relationship Id="rId17" Type="http://schemas.openxmlformats.org/officeDocument/2006/relationships/audio" Target="NULL"/><Relationship Id="rId2" Type="http://schemas.openxmlformats.org/officeDocument/2006/relationships/notesSlide" Target="../notesSlides/notesSlide3.xml"/><Relationship Id="rId16" Type="http://schemas.openxmlformats.org/officeDocument/2006/relationships/image" Target="../media/image27.gif"/><Relationship Id="rId1" Type="http://schemas.openxmlformats.org/officeDocument/2006/relationships/slideLayout" Target="../slideLayouts/slideLayout34.xml"/><Relationship Id="rId6" Type="http://schemas.openxmlformats.org/officeDocument/2006/relationships/image" Target="../media/image20.gif"/><Relationship Id="rId11" Type="http://schemas.openxmlformats.org/officeDocument/2006/relationships/image" Target="../media/image22.gif"/><Relationship Id="rId5" Type="http://schemas.openxmlformats.org/officeDocument/2006/relationships/image" Target="../media/image19.PNG"/><Relationship Id="rId15" Type="http://schemas.openxmlformats.org/officeDocument/2006/relationships/image" Target="../media/image26.gif"/><Relationship Id="rId10" Type="http://schemas.openxmlformats.org/officeDocument/2006/relationships/slide" Target="slide9.xml"/><Relationship Id="rId4" Type="http://schemas.openxmlformats.org/officeDocument/2006/relationships/audio" Target="../media/audio2.wav"/><Relationship Id="rId9" Type="http://schemas.openxmlformats.org/officeDocument/2006/relationships/image" Target="../media/image21.jpeg"/><Relationship Id="rId14" Type="http://schemas.openxmlformats.org/officeDocument/2006/relationships/image" Target="../media/image25.gif"/></Relationships>
</file>

<file path=ppt/slides/_rels/slide11.xml.rels><?xml version="1.0" encoding="UTF-8" standalone="yes"?>
<Relationships xmlns="http://schemas.openxmlformats.org/package/2006/relationships"><Relationship Id="rId8" Type="http://schemas.openxmlformats.org/officeDocument/2006/relationships/image" Target="../media/image20.gif"/><Relationship Id="rId13" Type="http://schemas.openxmlformats.org/officeDocument/2006/relationships/image" Target="../media/image24.gif"/><Relationship Id="rId3" Type="http://schemas.openxmlformats.org/officeDocument/2006/relationships/audio" Target="../media/audio1.wav"/><Relationship Id="rId7" Type="http://schemas.openxmlformats.org/officeDocument/2006/relationships/image" Target="../media/image14.png"/><Relationship Id="rId12" Type="http://schemas.openxmlformats.org/officeDocument/2006/relationships/image" Target="../media/image23.gif"/><Relationship Id="rId17" Type="http://schemas.openxmlformats.org/officeDocument/2006/relationships/audio" Target="../media/audio1.wav"/><Relationship Id="rId2" Type="http://schemas.openxmlformats.org/officeDocument/2006/relationships/notesSlide" Target="../notesSlides/notesSlide4.xml"/><Relationship Id="rId16" Type="http://schemas.openxmlformats.org/officeDocument/2006/relationships/image" Target="../media/image27.gif"/><Relationship Id="rId1" Type="http://schemas.openxmlformats.org/officeDocument/2006/relationships/slideLayout" Target="../slideLayouts/slideLayout34.xml"/><Relationship Id="rId6" Type="http://schemas.openxmlformats.org/officeDocument/2006/relationships/image" Target="../media/image13.png"/><Relationship Id="rId11" Type="http://schemas.openxmlformats.org/officeDocument/2006/relationships/image" Target="../media/image22.gif"/><Relationship Id="rId5" Type="http://schemas.openxmlformats.org/officeDocument/2006/relationships/image" Target="../media/image19.PNG"/><Relationship Id="rId15" Type="http://schemas.openxmlformats.org/officeDocument/2006/relationships/image" Target="../media/image26.gif"/><Relationship Id="rId10" Type="http://schemas.openxmlformats.org/officeDocument/2006/relationships/slide" Target="slide9.xml"/><Relationship Id="rId4" Type="http://schemas.openxmlformats.org/officeDocument/2006/relationships/audio" Target="../media/audio2.wav"/><Relationship Id="rId9" Type="http://schemas.openxmlformats.org/officeDocument/2006/relationships/image" Target="../media/image21.jpeg"/><Relationship Id="rId14" Type="http://schemas.openxmlformats.org/officeDocument/2006/relationships/image" Target="../media/image25.gif"/></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3.gif"/><Relationship Id="rId18" Type="http://schemas.openxmlformats.org/officeDocument/2006/relationships/audio" Target="../media/audio1.wav"/><Relationship Id="rId3" Type="http://schemas.openxmlformats.org/officeDocument/2006/relationships/audio" Target="../media/audio1.wav"/><Relationship Id="rId7" Type="http://schemas.openxmlformats.org/officeDocument/2006/relationships/image" Target="../media/image15.png"/><Relationship Id="rId12" Type="http://schemas.openxmlformats.org/officeDocument/2006/relationships/image" Target="../media/image22.gif"/><Relationship Id="rId17" Type="http://schemas.openxmlformats.org/officeDocument/2006/relationships/image" Target="../media/image27.gif"/><Relationship Id="rId2" Type="http://schemas.openxmlformats.org/officeDocument/2006/relationships/notesSlide" Target="../notesSlides/notesSlide5.xml"/><Relationship Id="rId16" Type="http://schemas.openxmlformats.org/officeDocument/2006/relationships/image" Target="../media/image26.gif"/><Relationship Id="rId1" Type="http://schemas.openxmlformats.org/officeDocument/2006/relationships/slideLayout" Target="../slideLayouts/slideLayout34.xml"/><Relationship Id="rId6" Type="http://schemas.openxmlformats.org/officeDocument/2006/relationships/slide" Target="slide12.xml"/><Relationship Id="rId11" Type="http://schemas.openxmlformats.org/officeDocument/2006/relationships/slide" Target="slide9.xml"/><Relationship Id="rId5" Type="http://schemas.openxmlformats.org/officeDocument/2006/relationships/image" Target="../media/image19.PNG"/><Relationship Id="rId15" Type="http://schemas.openxmlformats.org/officeDocument/2006/relationships/image" Target="../media/image25.gif"/><Relationship Id="rId10" Type="http://schemas.openxmlformats.org/officeDocument/2006/relationships/image" Target="../media/image21.jpeg"/><Relationship Id="rId4" Type="http://schemas.openxmlformats.org/officeDocument/2006/relationships/audio" Target="../media/audio2.wav"/><Relationship Id="rId9" Type="http://schemas.openxmlformats.org/officeDocument/2006/relationships/image" Target="../media/image20.gif"/><Relationship Id="rId14" Type="http://schemas.openxmlformats.org/officeDocument/2006/relationships/image" Target="../media/image24.gif"/></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tieng-viet-4-tap-1/1/385/92/" TargetMode="External"/><Relationship Id="rId2" Type="http://schemas.openxmlformats.org/officeDocument/2006/relationships/image" Target="../media/image28.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tieng-viet-4-tap-1/1/385/92/" TargetMode="External"/><Relationship Id="rId2" Type="http://schemas.openxmlformats.org/officeDocument/2006/relationships/image" Target="../media/image30.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g"/><Relationship Id="rId7" Type="http://schemas.openxmlformats.org/officeDocument/2006/relationships/image" Target="../media/image35.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34.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103031" y="2280485"/>
            <a:ext cx="11985938" cy="2297030"/>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13</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Bài </a:t>
            </a:r>
            <a:r>
              <a:rPr lang="en-US" sz="5200" b="1" kern="0" dirty="0" err="1">
                <a:solidFill>
                  <a:srgbClr val="FF0000"/>
                </a:solidFill>
                <a:latin typeface="UTM Avo" panose="02040603050506020204" pitchFamily="18" charset="0"/>
                <a:cs typeface="Arial" panose="020B0604020202020204" pitchFamily="34" charset="0"/>
              </a:rPr>
              <a:t>đọc</a:t>
            </a: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lang="en-US" sz="5200" b="1" kern="0" dirty="0">
                <a:solidFill>
                  <a:srgbClr val="FF0000"/>
                </a:solidFill>
                <a:latin typeface="UTM Avo" panose="02040603050506020204" pitchFamily="18" charset="0"/>
                <a:cs typeface="Arial" panose="020B0604020202020204" pitchFamily="34" charset="0"/>
              </a:rPr>
              <a:t>3</a:t>
            </a: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Mảnh sân chung</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B98A4CB-4C57-E1E5-EC41-C93189C15E61}"/>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8AAB6464-F9BB-F2CF-5289-136ADCEF2B1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C9FB6B18-05AE-2447-0ABA-F9B791E1777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oogle Shape;340;p2">
            <a:extLst>
              <a:ext uri="{FF2B5EF4-FFF2-40B4-BE49-F238E27FC236}">
                <a16:creationId xmlns:a16="http://schemas.microsoft.com/office/drawing/2014/main" id="{2A7614F3-56A4-FCAC-8F01-A9D4F00A3FDF}"/>
              </a:ext>
            </a:extLst>
          </p:cNvPr>
          <p:cNvGrpSpPr/>
          <p:nvPr/>
        </p:nvGrpSpPr>
        <p:grpSpPr>
          <a:xfrm>
            <a:off x="6935829" y="2416110"/>
            <a:ext cx="4208505" cy="2722597"/>
            <a:chOff x="4780352" y="1625607"/>
            <a:chExt cx="3512257" cy="2360697"/>
          </a:xfrm>
        </p:grpSpPr>
        <p:grpSp>
          <p:nvGrpSpPr>
            <p:cNvPr id="33" name="Google Shape;341;p2">
              <a:extLst>
                <a:ext uri="{FF2B5EF4-FFF2-40B4-BE49-F238E27FC236}">
                  <a16:creationId xmlns:a16="http://schemas.microsoft.com/office/drawing/2014/main" id="{D8D2568B-98A3-5CF3-F2CF-7E53DA8FB297}"/>
                </a:ext>
              </a:extLst>
            </p:cNvPr>
            <p:cNvGrpSpPr/>
            <p:nvPr/>
          </p:nvGrpSpPr>
          <p:grpSpPr>
            <a:xfrm>
              <a:off x="4780352" y="1973404"/>
              <a:ext cx="3512257" cy="2012900"/>
              <a:chOff x="4780352" y="1973404"/>
              <a:chExt cx="3512257" cy="2012900"/>
            </a:xfrm>
          </p:grpSpPr>
          <p:sp>
            <p:nvSpPr>
              <p:cNvPr id="44" name="Google Shape;342;p2">
                <a:extLst>
                  <a:ext uri="{FF2B5EF4-FFF2-40B4-BE49-F238E27FC236}">
                    <a16:creationId xmlns:a16="http://schemas.microsoft.com/office/drawing/2014/main" id="{8C2E0D9A-9815-6375-F02F-73DEFB60D3FB}"/>
                  </a:ext>
                </a:extLst>
              </p:cNvPr>
              <p:cNvSpPr/>
              <p:nvPr/>
            </p:nvSpPr>
            <p:spPr>
              <a:xfrm>
                <a:off x="4824148" y="3323536"/>
                <a:ext cx="431418" cy="22437"/>
              </a:xfrm>
              <a:custGeom>
                <a:avLst/>
                <a:gdLst/>
                <a:ahLst/>
                <a:cxnLst/>
                <a:rect l="l" t="t" r="r" b="b"/>
                <a:pathLst>
                  <a:path w="5999" h="312" extrusionOk="0">
                    <a:moveTo>
                      <a:pt x="5866" y="0"/>
                    </a:moveTo>
                    <a:lnTo>
                      <a:pt x="133" y="20"/>
                    </a:lnTo>
                    <a:cubicBezTo>
                      <a:pt x="60" y="20"/>
                      <a:pt x="0" y="80"/>
                      <a:pt x="0" y="153"/>
                    </a:cubicBezTo>
                    <a:lnTo>
                      <a:pt x="0" y="186"/>
                    </a:lnTo>
                    <a:cubicBezTo>
                      <a:pt x="0" y="206"/>
                      <a:pt x="7" y="232"/>
                      <a:pt x="20" y="252"/>
                    </a:cubicBezTo>
                    <a:cubicBezTo>
                      <a:pt x="27" y="258"/>
                      <a:pt x="34" y="265"/>
                      <a:pt x="40" y="278"/>
                    </a:cubicBezTo>
                    <a:cubicBezTo>
                      <a:pt x="67" y="298"/>
                      <a:pt x="100" y="311"/>
                      <a:pt x="133" y="311"/>
                    </a:cubicBezTo>
                    <a:lnTo>
                      <a:pt x="5866" y="292"/>
                    </a:lnTo>
                    <a:cubicBezTo>
                      <a:pt x="5939" y="292"/>
                      <a:pt x="5999" y="232"/>
                      <a:pt x="5999" y="166"/>
                    </a:cubicBezTo>
                    <a:lnTo>
                      <a:pt x="5999" y="133"/>
                    </a:lnTo>
                    <a:cubicBezTo>
                      <a:pt x="5999" y="60"/>
                      <a:pt x="5939" y="0"/>
                      <a:pt x="5866" y="0"/>
                    </a:cubicBezTo>
                    <a:close/>
                  </a:path>
                </a:pathLst>
              </a:custGeom>
              <a:solidFill>
                <a:srgbClr val="BF4D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4" name="Google Shape;343;p2">
                <a:extLst>
                  <a:ext uri="{FF2B5EF4-FFF2-40B4-BE49-F238E27FC236}">
                    <a16:creationId xmlns:a16="http://schemas.microsoft.com/office/drawing/2014/main" id="{876D0530-0249-0B05-93E4-4772FB8B4099}"/>
                  </a:ext>
                </a:extLst>
              </p:cNvPr>
              <p:cNvSpPr/>
              <p:nvPr/>
            </p:nvSpPr>
            <p:spPr>
              <a:xfrm>
                <a:off x="4824651" y="3396386"/>
                <a:ext cx="430915" cy="22437"/>
              </a:xfrm>
              <a:custGeom>
                <a:avLst/>
                <a:gdLst/>
                <a:ahLst/>
                <a:cxnLst/>
                <a:rect l="l" t="t" r="r" b="b"/>
                <a:pathLst>
                  <a:path w="5992" h="312" extrusionOk="0">
                    <a:moveTo>
                      <a:pt x="5859" y="0"/>
                    </a:moveTo>
                    <a:lnTo>
                      <a:pt x="132" y="20"/>
                    </a:lnTo>
                    <a:cubicBezTo>
                      <a:pt x="60" y="20"/>
                      <a:pt x="0" y="80"/>
                      <a:pt x="0" y="152"/>
                    </a:cubicBezTo>
                    <a:lnTo>
                      <a:pt x="0" y="179"/>
                    </a:lnTo>
                    <a:cubicBezTo>
                      <a:pt x="0" y="205"/>
                      <a:pt x="7" y="225"/>
                      <a:pt x="20" y="245"/>
                    </a:cubicBezTo>
                    <a:cubicBezTo>
                      <a:pt x="40" y="292"/>
                      <a:pt x="86" y="311"/>
                      <a:pt x="132" y="311"/>
                    </a:cubicBezTo>
                    <a:lnTo>
                      <a:pt x="5866" y="292"/>
                    </a:lnTo>
                    <a:cubicBezTo>
                      <a:pt x="5899" y="292"/>
                      <a:pt x="5932" y="278"/>
                      <a:pt x="5958" y="252"/>
                    </a:cubicBezTo>
                    <a:lnTo>
                      <a:pt x="5958" y="258"/>
                    </a:lnTo>
                    <a:cubicBezTo>
                      <a:pt x="5978" y="232"/>
                      <a:pt x="5992" y="199"/>
                      <a:pt x="5992" y="159"/>
                    </a:cubicBezTo>
                    <a:lnTo>
                      <a:pt x="5992" y="133"/>
                    </a:lnTo>
                    <a:cubicBezTo>
                      <a:pt x="5992" y="100"/>
                      <a:pt x="5978" y="66"/>
                      <a:pt x="5952" y="40"/>
                    </a:cubicBezTo>
                    <a:cubicBezTo>
                      <a:pt x="5932" y="13"/>
                      <a:pt x="5899" y="0"/>
                      <a:pt x="5859" y="0"/>
                    </a:cubicBezTo>
                    <a:close/>
                  </a:path>
                </a:pathLst>
              </a:custGeom>
              <a:solidFill>
                <a:srgbClr val="BF4D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5" name="Google Shape;344;p2">
                <a:extLst>
                  <a:ext uri="{FF2B5EF4-FFF2-40B4-BE49-F238E27FC236}">
                    <a16:creationId xmlns:a16="http://schemas.microsoft.com/office/drawing/2014/main" id="{FD6078EA-3A93-9B56-61BE-3323592FD767}"/>
                  </a:ext>
                </a:extLst>
              </p:cNvPr>
              <p:cNvSpPr/>
              <p:nvPr/>
            </p:nvSpPr>
            <p:spPr>
              <a:xfrm>
                <a:off x="4837021" y="3341586"/>
                <a:ext cx="406607" cy="58683"/>
              </a:xfrm>
              <a:custGeom>
                <a:avLst/>
                <a:gdLst/>
                <a:ahLst/>
                <a:cxnLst/>
                <a:rect l="l" t="t" r="r" b="b"/>
                <a:pathLst>
                  <a:path w="5654" h="816" extrusionOk="0">
                    <a:moveTo>
                      <a:pt x="5614" y="1"/>
                    </a:moveTo>
                    <a:lnTo>
                      <a:pt x="2867" y="14"/>
                    </a:lnTo>
                    <a:lnTo>
                      <a:pt x="2258" y="14"/>
                    </a:lnTo>
                    <a:lnTo>
                      <a:pt x="40" y="21"/>
                    </a:lnTo>
                    <a:cubicBezTo>
                      <a:pt x="7" y="21"/>
                      <a:pt x="0" y="60"/>
                      <a:pt x="20" y="80"/>
                    </a:cubicBezTo>
                    <a:cubicBezTo>
                      <a:pt x="133" y="147"/>
                      <a:pt x="172" y="279"/>
                      <a:pt x="172" y="418"/>
                    </a:cubicBezTo>
                    <a:cubicBezTo>
                      <a:pt x="172" y="557"/>
                      <a:pt x="139" y="689"/>
                      <a:pt x="27" y="762"/>
                    </a:cubicBezTo>
                    <a:cubicBezTo>
                      <a:pt x="0" y="775"/>
                      <a:pt x="13" y="815"/>
                      <a:pt x="40" y="815"/>
                    </a:cubicBezTo>
                    <a:lnTo>
                      <a:pt x="2264" y="809"/>
                    </a:lnTo>
                    <a:lnTo>
                      <a:pt x="2867" y="809"/>
                    </a:lnTo>
                    <a:lnTo>
                      <a:pt x="5614" y="802"/>
                    </a:lnTo>
                    <a:cubicBezTo>
                      <a:pt x="5647" y="802"/>
                      <a:pt x="5654" y="762"/>
                      <a:pt x="5634" y="742"/>
                    </a:cubicBezTo>
                    <a:cubicBezTo>
                      <a:pt x="5522" y="676"/>
                      <a:pt x="5482" y="544"/>
                      <a:pt x="5482" y="405"/>
                    </a:cubicBezTo>
                    <a:cubicBezTo>
                      <a:pt x="5482" y="259"/>
                      <a:pt x="5515" y="133"/>
                      <a:pt x="5628" y="60"/>
                    </a:cubicBezTo>
                    <a:cubicBezTo>
                      <a:pt x="5654" y="47"/>
                      <a:pt x="5641" y="1"/>
                      <a:pt x="5614" y="1"/>
                    </a:cubicBezTo>
                    <a:close/>
                  </a:path>
                </a:pathLst>
              </a:custGeom>
              <a:solidFill>
                <a:srgbClr val="EEE9C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6" name="Google Shape;345;p2">
                <a:extLst>
                  <a:ext uri="{FF2B5EF4-FFF2-40B4-BE49-F238E27FC236}">
                    <a16:creationId xmlns:a16="http://schemas.microsoft.com/office/drawing/2014/main" id="{A1B26DB9-24FF-E46B-67EA-1AC85CB4EE3B}"/>
                  </a:ext>
                </a:extLst>
              </p:cNvPr>
              <p:cNvSpPr/>
              <p:nvPr/>
            </p:nvSpPr>
            <p:spPr>
              <a:xfrm>
                <a:off x="4824148" y="3227817"/>
                <a:ext cx="431418" cy="22437"/>
              </a:xfrm>
              <a:custGeom>
                <a:avLst/>
                <a:gdLst/>
                <a:ahLst/>
                <a:cxnLst/>
                <a:rect l="l" t="t" r="r" b="b"/>
                <a:pathLst>
                  <a:path w="5999" h="312" extrusionOk="0">
                    <a:moveTo>
                      <a:pt x="5866" y="1"/>
                    </a:moveTo>
                    <a:lnTo>
                      <a:pt x="133" y="20"/>
                    </a:lnTo>
                    <a:cubicBezTo>
                      <a:pt x="60" y="20"/>
                      <a:pt x="0" y="80"/>
                      <a:pt x="0" y="153"/>
                    </a:cubicBezTo>
                    <a:lnTo>
                      <a:pt x="0" y="179"/>
                    </a:lnTo>
                    <a:cubicBezTo>
                      <a:pt x="0" y="206"/>
                      <a:pt x="7" y="226"/>
                      <a:pt x="20" y="246"/>
                    </a:cubicBezTo>
                    <a:cubicBezTo>
                      <a:pt x="27" y="259"/>
                      <a:pt x="34" y="265"/>
                      <a:pt x="40" y="272"/>
                    </a:cubicBezTo>
                    <a:cubicBezTo>
                      <a:pt x="67" y="299"/>
                      <a:pt x="100" y="312"/>
                      <a:pt x="133" y="312"/>
                    </a:cubicBezTo>
                    <a:lnTo>
                      <a:pt x="5866" y="292"/>
                    </a:lnTo>
                    <a:cubicBezTo>
                      <a:pt x="5939" y="292"/>
                      <a:pt x="5999" y="232"/>
                      <a:pt x="5999" y="159"/>
                    </a:cubicBezTo>
                    <a:lnTo>
                      <a:pt x="5999" y="133"/>
                    </a:lnTo>
                    <a:cubicBezTo>
                      <a:pt x="5992" y="60"/>
                      <a:pt x="5939" y="1"/>
                      <a:pt x="5866" y="1"/>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7" name="Google Shape;346;p2">
                <a:extLst>
                  <a:ext uri="{FF2B5EF4-FFF2-40B4-BE49-F238E27FC236}">
                    <a16:creationId xmlns:a16="http://schemas.microsoft.com/office/drawing/2014/main" id="{9F489877-6E56-7F16-ED09-4CAF413F6100}"/>
                  </a:ext>
                </a:extLst>
              </p:cNvPr>
              <p:cNvSpPr/>
              <p:nvPr/>
            </p:nvSpPr>
            <p:spPr>
              <a:xfrm>
                <a:off x="4824651" y="3300667"/>
                <a:ext cx="430915" cy="22437"/>
              </a:xfrm>
              <a:custGeom>
                <a:avLst/>
                <a:gdLst/>
                <a:ahLst/>
                <a:cxnLst/>
                <a:rect l="l" t="t" r="r" b="b"/>
                <a:pathLst>
                  <a:path w="5992" h="312" extrusionOk="0">
                    <a:moveTo>
                      <a:pt x="5859" y="1"/>
                    </a:moveTo>
                    <a:lnTo>
                      <a:pt x="126" y="20"/>
                    </a:lnTo>
                    <a:cubicBezTo>
                      <a:pt x="53" y="20"/>
                      <a:pt x="0" y="80"/>
                      <a:pt x="0" y="153"/>
                    </a:cubicBezTo>
                    <a:lnTo>
                      <a:pt x="0" y="179"/>
                    </a:lnTo>
                    <a:cubicBezTo>
                      <a:pt x="0" y="206"/>
                      <a:pt x="7" y="226"/>
                      <a:pt x="13" y="245"/>
                    </a:cubicBezTo>
                    <a:cubicBezTo>
                      <a:pt x="40" y="285"/>
                      <a:pt x="79" y="312"/>
                      <a:pt x="132" y="312"/>
                    </a:cubicBezTo>
                    <a:lnTo>
                      <a:pt x="5859" y="292"/>
                    </a:lnTo>
                    <a:cubicBezTo>
                      <a:pt x="5899" y="292"/>
                      <a:pt x="5932" y="279"/>
                      <a:pt x="5952" y="252"/>
                    </a:cubicBezTo>
                    <a:cubicBezTo>
                      <a:pt x="5978" y="232"/>
                      <a:pt x="5992" y="199"/>
                      <a:pt x="5992" y="159"/>
                    </a:cubicBezTo>
                    <a:lnTo>
                      <a:pt x="5992" y="133"/>
                    </a:lnTo>
                    <a:cubicBezTo>
                      <a:pt x="5992" y="93"/>
                      <a:pt x="5978" y="60"/>
                      <a:pt x="5952" y="40"/>
                    </a:cubicBezTo>
                    <a:cubicBezTo>
                      <a:pt x="5925" y="14"/>
                      <a:pt x="5892" y="1"/>
                      <a:pt x="5859" y="1"/>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8" name="Google Shape;347;p2">
                <a:extLst>
                  <a:ext uri="{FF2B5EF4-FFF2-40B4-BE49-F238E27FC236}">
                    <a16:creationId xmlns:a16="http://schemas.microsoft.com/office/drawing/2014/main" id="{8CCB4FAF-85DD-8FC9-EBE9-4F894BEC9D98}"/>
                  </a:ext>
                </a:extLst>
              </p:cNvPr>
              <p:cNvSpPr/>
              <p:nvPr/>
            </p:nvSpPr>
            <p:spPr>
              <a:xfrm>
                <a:off x="4837452" y="3248744"/>
                <a:ext cx="394310" cy="53433"/>
              </a:xfrm>
              <a:custGeom>
                <a:avLst/>
                <a:gdLst/>
                <a:ahLst/>
                <a:cxnLst/>
                <a:rect l="l" t="t" r="r" b="b"/>
                <a:pathLst>
                  <a:path w="5483" h="743" extrusionOk="0">
                    <a:moveTo>
                      <a:pt x="5032" y="1"/>
                    </a:moveTo>
                    <a:lnTo>
                      <a:pt x="1" y="21"/>
                    </a:lnTo>
                    <a:cubicBezTo>
                      <a:pt x="1" y="27"/>
                      <a:pt x="1" y="34"/>
                      <a:pt x="14" y="41"/>
                    </a:cubicBezTo>
                    <a:cubicBezTo>
                      <a:pt x="120" y="107"/>
                      <a:pt x="160" y="239"/>
                      <a:pt x="160" y="378"/>
                    </a:cubicBezTo>
                    <a:cubicBezTo>
                      <a:pt x="160" y="517"/>
                      <a:pt x="127" y="650"/>
                      <a:pt x="14" y="723"/>
                    </a:cubicBezTo>
                    <a:cubicBezTo>
                      <a:pt x="7" y="729"/>
                      <a:pt x="1" y="736"/>
                      <a:pt x="1" y="742"/>
                    </a:cubicBezTo>
                    <a:lnTo>
                      <a:pt x="5324" y="723"/>
                    </a:lnTo>
                    <a:lnTo>
                      <a:pt x="5324" y="557"/>
                    </a:lnTo>
                    <a:cubicBezTo>
                      <a:pt x="5324" y="464"/>
                      <a:pt x="5383" y="378"/>
                      <a:pt x="5469" y="345"/>
                    </a:cubicBezTo>
                    <a:cubicBezTo>
                      <a:pt x="5469" y="305"/>
                      <a:pt x="5476" y="266"/>
                      <a:pt x="5482" y="226"/>
                    </a:cubicBezTo>
                    <a:lnTo>
                      <a:pt x="5317" y="226"/>
                    </a:lnTo>
                    <a:cubicBezTo>
                      <a:pt x="5185" y="226"/>
                      <a:pt x="5065" y="133"/>
                      <a:pt x="5032" y="1"/>
                    </a:cubicBezTo>
                    <a:close/>
                  </a:path>
                </a:pathLst>
              </a:custGeom>
              <a:solidFill>
                <a:srgbClr val="BBBAB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9" name="Google Shape;348;p2">
                <a:extLst>
                  <a:ext uri="{FF2B5EF4-FFF2-40B4-BE49-F238E27FC236}">
                    <a16:creationId xmlns:a16="http://schemas.microsoft.com/office/drawing/2014/main" id="{DAD2D1DF-CBF5-47AE-5421-9A63E6EC6472}"/>
                  </a:ext>
                </a:extLst>
              </p:cNvPr>
              <p:cNvSpPr/>
              <p:nvPr/>
            </p:nvSpPr>
            <p:spPr>
              <a:xfrm>
                <a:off x="4837021" y="3245939"/>
                <a:ext cx="362380" cy="3883"/>
              </a:xfrm>
              <a:custGeom>
                <a:avLst/>
                <a:gdLst/>
                <a:ahLst/>
                <a:cxnLst/>
                <a:rect l="l" t="t" r="r" b="b"/>
                <a:pathLst>
                  <a:path w="5039" h="54" extrusionOk="0">
                    <a:moveTo>
                      <a:pt x="5038" y="0"/>
                    </a:moveTo>
                    <a:lnTo>
                      <a:pt x="2860" y="7"/>
                    </a:lnTo>
                    <a:lnTo>
                      <a:pt x="2251" y="7"/>
                    </a:lnTo>
                    <a:lnTo>
                      <a:pt x="33" y="13"/>
                    </a:lnTo>
                    <a:cubicBezTo>
                      <a:pt x="13" y="13"/>
                      <a:pt x="0" y="33"/>
                      <a:pt x="7" y="53"/>
                    </a:cubicBezTo>
                    <a:lnTo>
                      <a:pt x="5038" y="33"/>
                    </a:lnTo>
                    <a:cubicBezTo>
                      <a:pt x="5038" y="20"/>
                      <a:pt x="5038" y="13"/>
                      <a:pt x="5038" y="0"/>
                    </a:cubicBezTo>
                    <a:close/>
                  </a:path>
                </a:pathLst>
              </a:custGeom>
              <a:solidFill>
                <a:srgbClr val="24070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0" name="Google Shape;349;p2">
                <a:extLst>
                  <a:ext uri="{FF2B5EF4-FFF2-40B4-BE49-F238E27FC236}">
                    <a16:creationId xmlns:a16="http://schemas.microsoft.com/office/drawing/2014/main" id="{2FC0A55E-3ABE-A402-5445-C4A10A031A70}"/>
                  </a:ext>
                </a:extLst>
              </p:cNvPr>
              <p:cNvSpPr/>
              <p:nvPr/>
            </p:nvSpPr>
            <p:spPr>
              <a:xfrm>
                <a:off x="4837021" y="3300667"/>
                <a:ext cx="383307" cy="4387"/>
              </a:xfrm>
              <a:custGeom>
                <a:avLst/>
                <a:gdLst/>
                <a:ahLst/>
                <a:cxnLst/>
                <a:rect l="l" t="t" r="r" b="b"/>
                <a:pathLst>
                  <a:path w="5330" h="61" extrusionOk="0">
                    <a:moveTo>
                      <a:pt x="5330" y="1"/>
                    </a:moveTo>
                    <a:lnTo>
                      <a:pt x="7" y="20"/>
                    </a:lnTo>
                    <a:cubicBezTo>
                      <a:pt x="0" y="40"/>
                      <a:pt x="13" y="60"/>
                      <a:pt x="40" y="60"/>
                    </a:cubicBezTo>
                    <a:lnTo>
                      <a:pt x="2258" y="53"/>
                    </a:lnTo>
                    <a:lnTo>
                      <a:pt x="2860" y="53"/>
                    </a:lnTo>
                    <a:lnTo>
                      <a:pt x="5330" y="40"/>
                    </a:lnTo>
                    <a:lnTo>
                      <a:pt x="5330" y="7"/>
                    </a:lnTo>
                    <a:lnTo>
                      <a:pt x="5330" y="1"/>
                    </a:lnTo>
                    <a:close/>
                  </a:path>
                </a:pathLst>
              </a:custGeom>
              <a:solidFill>
                <a:srgbClr val="24070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1" name="Google Shape;350;p2">
                <a:extLst>
                  <a:ext uri="{FF2B5EF4-FFF2-40B4-BE49-F238E27FC236}">
                    <a16:creationId xmlns:a16="http://schemas.microsoft.com/office/drawing/2014/main" id="{6B825E6E-6F92-6C9B-170F-4EAE674E751C}"/>
                  </a:ext>
                </a:extLst>
              </p:cNvPr>
              <p:cNvSpPr/>
              <p:nvPr/>
            </p:nvSpPr>
            <p:spPr>
              <a:xfrm>
                <a:off x="4824651" y="3124475"/>
                <a:ext cx="430915" cy="22509"/>
              </a:xfrm>
              <a:custGeom>
                <a:avLst/>
                <a:gdLst/>
                <a:ahLst/>
                <a:cxnLst/>
                <a:rect l="l" t="t" r="r" b="b"/>
                <a:pathLst>
                  <a:path w="5992" h="313" extrusionOk="0">
                    <a:moveTo>
                      <a:pt x="5859" y="1"/>
                    </a:moveTo>
                    <a:lnTo>
                      <a:pt x="126" y="21"/>
                    </a:lnTo>
                    <a:cubicBezTo>
                      <a:pt x="53" y="21"/>
                      <a:pt x="0" y="80"/>
                      <a:pt x="0" y="153"/>
                    </a:cubicBezTo>
                    <a:lnTo>
                      <a:pt x="0" y="180"/>
                    </a:lnTo>
                    <a:cubicBezTo>
                      <a:pt x="0" y="206"/>
                      <a:pt x="7" y="226"/>
                      <a:pt x="13" y="246"/>
                    </a:cubicBezTo>
                    <a:cubicBezTo>
                      <a:pt x="20" y="259"/>
                      <a:pt x="27" y="266"/>
                      <a:pt x="40" y="272"/>
                    </a:cubicBezTo>
                    <a:cubicBezTo>
                      <a:pt x="60" y="299"/>
                      <a:pt x="93" y="312"/>
                      <a:pt x="132" y="312"/>
                    </a:cubicBezTo>
                    <a:lnTo>
                      <a:pt x="5859" y="292"/>
                    </a:lnTo>
                    <a:cubicBezTo>
                      <a:pt x="5932" y="292"/>
                      <a:pt x="5992" y="233"/>
                      <a:pt x="5992" y="160"/>
                    </a:cubicBezTo>
                    <a:lnTo>
                      <a:pt x="5992" y="133"/>
                    </a:lnTo>
                    <a:cubicBezTo>
                      <a:pt x="5992" y="100"/>
                      <a:pt x="5978" y="67"/>
                      <a:pt x="5952" y="41"/>
                    </a:cubicBezTo>
                    <a:cubicBezTo>
                      <a:pt x="5925" y="14"/>
                      <a:pt x="5892" y="1"/>
                      <a:pt x="5859" y="1"/>
                    </a:cubicBezTo>
                    <a:close/>
                  </a:path>
                </a:pathLst>
              </a:custGeom>
              <a:solidFill>
                <a:srgbClr val="BF4D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2" name="Google Shape;351;p2">
                <a:extLst>
                  <a:ext uri="{FF2B5EF4-FFF2-40B4-BE49-F238E27FC236}">
                    <a16:creationId xmlns:a16="http://schemas.microsoft.com/office/drawing/2014/main" id="{199859E8-7399-C20D-0DE1-B202F426948A}"/>
                  </a:ext>
                </a:extLst>
              </p:cNvPr>
              <p:cNvSpPr/>
              <p:nvPr/>
            </p:nvSpPr>
            <p:spPr>
              <a:xfrm>
                <a:off x="4824651" y="3197325"/>
                <a:ext cx="431418" cy="22509"/>
              </a:xfrm>
              <a:custGeom>
                <a:avLst/>
                <a:gdLst/>
                <a:ahLst/>
                <a:cxnLst/>
                <a:rect l="l" t="t" r="r" b="b"/>
                <a:pathLst>
                  <a:path w="5999" h="313" extrusionOk="0">
                    <a:moveTo>
                      <a:pt x="5866" y="1"/>
                    </a:moveTo>
                    <a:lnTo>
                      <a:pt x="132" y="21"/>
                    </a:lnTo>
                    <a:cubicBezTo>
                      <a:pt x="99" y="21"/>
                      <a:pt x="66" y="34"/>
                      <a:pt x="40" y="60"/>
                    </a:cubicBezTo>
                    <a:cubicBezTo>
                      <a:pt x="13" y="87"/>
                      <a:pt x="0" y="120"/>
                      <a:pt x="0" y="153"/>
                    </a:cubicBezTo>
                    <a:lnTo>
                      <a:pt x="0" y="186"/>
                    </a:lnTo>
                    <a:cubicBezTo>
                      <a:pt x="0" y="206"/>
                      <a:pt x="7" y="226"/>
                      <a:pt x="20" y="252"/>
                    </a:cubicBezTo>
                    <a:cubicBezTo>
                      <a:pt x="40" y="292"/>
                      <a:pt x="86" y="312"/>
                      <a:pt x="132" y="312"/>
                    </a:cubicBezTo>
                    <a:lnTo>
                      <a:pt x="5866" y="292"/>
                    </a:lnTo>
                    <a:cubicBezTo>
                      <a:pt x="5899" y="292"/>
                      <a:pt x="5932" y="279"/>
                      <a:pt x="5958" y="259"/>
                    </a:cubicBezTo>
                    <a:cubicBezTo>
                      <a:pt x="5985" y="233"/>
                      <a:pt x="5998" y="199"/>
                      <a:pt x="5998" y="166"/>
                    </a:cubicBezTo>
                    <a:lnTo>
                      <a:pt x="5998" y="133"/>
                    </a:lnTo>
                    <a:cubicBezTo>
                      <a:pt x="5998" y="100"/>
                      <a:pt x="5978" y="67"/>
                      <a:pt x="5958" y="41"/>
                    </a:cubicBezTo>
                    <a:cubicBezTo>
                      <a:pt x="5932" y="14"/>
                      <a:pt x="5899" y="1"/>
                      <a:pt x="5866" y="1"/>
                    </a:cubicBezTo>
                    <a:close/>
                  </a:path>
                </a:pathLst>
              </a:custGeom>
              <a:solidFill>
                <a:srgbClr val="BF4D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3" name="Google Shape;352;p2">
                <a:extLst>
                  <a:ext uri="{FF2B5EF4-FFF2-40B4-BE49-F238E27FC236}">
                    <a16:creationId xmlns:a16="http://schemas.microsoft.com/office/drawing/2014/main" id="{81F9E6F0-DDA1-5683-6A87-8A8757C4ACAA}"/>
                  </a:ext>
                </a:extLst>
              </p:cNvPr>
              <p:cNvSpPr/>
              <p:nvPr/>
            </p:nvSpPr>
            <p:spPr>
              <a:xfrm>
                <a:off x="4837021" y="3143029"/>
                <a:ext cx="407111" cy="58683"/>
              </a:xfrm>
              <a:custGeom>
                <a:avLst/>
                <a:gdLst/>
                <a:ahLst/>
                <a:cxnLst/>
                <a:rect l="l" t="t" r="r" b="b"/>
                <a:pathLst>
                  <a:path w="5661" h="816" extrusionOk="0">
                    <a:moveTo>
                      <a:pt x="5619" y="1"/>
                    </a:moveTo>
                    <a:cubicBezTo>
                      <a:pt x="5618" y="1"/>
                      <a:pt x="5616" y="1"/>
                      <a:pt x="5614" y="1"/>
                    </a:cubicBezTo>
                    <a:lnTo>
                      <a:pt x="2867" y="8"/>
                    </a:lnTo>
                    <a:lnTo>
                      <a:pt x="2258" y="8"/>
                    </a:lnTo>
                    <a:lnTo>
                      <a:pt x="40" y="14"/>
                    </a:lnTo>
                    <a:cubicBezTo>
                      <a:pt x="7" y="14"/>
                      <a:pt x="0" y="54"/>
                      <a:pt x="20" y="74"/>
                    </a:cubicBezTo>
                    <a:cubicBezTo>
                      <a:pt x="133" y="140"/>
                      <a:pt x="172" y="273"/>
                      <a:pt x="172" y="412"/>
                    </a:cubicBezTo>
                    <a:cubicBezTo>
                      <a:pt x="172" y="551"/>
                      <a:pt x="139" y="683"/>
                      <a:pt x="27" y="756"/>
                    </a:cubicBezTo>
                    <a:cubicBezTo>
                      <a:pt x="0" y="776"/>
                      <a:pt x="13" y="809"/>
                      <a:pt x="40" y="815"/>
                    </a:cubicBezTo>
                    <a:lnTo>
                      <a:pt x="2264" y="802"/>
                    </a:lnTo>
                    <a:lnTo>
                      <a:pt x="2867" y="802"/>
                    </a:lnTo>
                    <a:lnTo>
                      <a:pt x="5614" y="796"/>
                    </a:lnTo>
                    <a:cubicBezTo>
                      <a:pt x="5647" y="796"/>
                      <a:pt x="5661" y="756"/>
                      <a:pt x="5634" y="736"/>
                    </a:cubicBezTo>
                    <a:cubicBezTo>
                      <a:pt x="5522" y="670"/>
                      <a:pt x="5482" y="537"/>
                      <a:pt x="5482" y="398"/>
                    </a:cubicBezTo>
                    <a:cubicBezTo>
                      <a:pt x="5482" y="259"/>
                      <a:pt x="5515" y="127"/>
                      <a:pt x="5628" y="54"/>
                    </a:cubicBezTo>
                    <a:cubicBezTo>
                      <a:pt x="5652" y="42"/>
                      <a:pt x="5642" y="1"/>
                      <a:pt x="5619" y="1"/>
                    </a:cubicBezTo>
                    <a:close/>
                  </a:path>
                </a:pathLst>
              </a:custGeom>
              <a:solidFill>
                <a:srgbClr val="EEE9C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4" name="Google Shape;353;p2">
                <a:extLst>
                  <a:ext uri="{FF2B5EF4-FFF2-40B4-BE49-F238E27FC236}">
                    <a16:creationId xmlns:a16="http://schemas.microsoft.com/office/drawing/2014/main" id="{22C9C6C9-EC43-1E11-EA75-857A6776424E}"/>
                  </a:ext>
                </a:extLst>
              </p:cNvPr>
              <p:cNvSpPr/>
              <p:nvPr/>
            </p:nvSpPr>
            <p:spPr>
              <a:xfrm>
                <a:off x="5060748" y="3024513"/>
                <a:ext cx="639468" cy="119091"/>
              </a:xfrm>
              <a:custGeom>
                <a:avLst/>
                <a:gdLst/>
                <a:ahLst/>
                <a:cxnLst/>
                <a:rect l="l" t="t" r="r" b="b"/>
                <a:pathLst>
                  <a:path w="8892" h="1656" extrusionOk="0">
                    <a:moveTo>
                      <a:pt x="8601" y="1"/>
                    </a:moveTo>
                    <a:lnTo>
                      <a:pt x="292" y="34"/>
                    </a:lnTo>
                    <a:cubicBezTo>
                      <a:pt x="133" y="34"/>
                      <a:pt x="1" y="166"/>
                      <a:pt x="7" y="325"/>
                    </a:cubicBezTo>
                    <a:lnTo>
                      <a:pt x="7" y="1364"/>
                    </a:lnTo>
                    <a:cubicBezTo>
                      <a:pt x="7" y="1530"/>
                      <a:pt x="140" y="1656"/>
                      <a:pt x="299" y="1656"/>
                    </a:cubicBezTo>
                    <a:lnTo>
                      <a:pt x="8607" y="1623"/>
                    </a:lnTo>
                    <a:lnTo>
                      <a:pt x="8601" y="1623"/>
                    </a:lnTo>
                    <a:cubicBezTo>
                      <a:pt x="8766" y="1623"/>
                      <a:pt x="8892" y="1490"/>
                      <a:pt x="8892" y="1331"/>
                    </a:cubicBezTo>
                    <a:lnTo>
                      <a:pt x="8892" y="285"/>
                    </a:lnTo>
                    <a:cubicBezTo>
                      <a:pt x="8892" y="126"/>
                      <a:pt x="8760" y="1"/>
                      <a:pt x="8601" y="1"/>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5" name="Google Shape;354;p2">
                <a:extLst>
                  <a:ext uri="{FF2B5EF4-FFF2-40B4-BE49-F238E27FC236}">
                    <a16:creationId xmlns:a16="http://schemas.microsoft.com/office/drawing/2014/main" id="{855A51BF-27F0-E67E-541F-69A19D9F0ECF}"/>
                  </a:ext>
                </a:extLst>
              </p:cNvPr>
              <p:cNvSpPr/>
              <p:nvPr/>
            </p:nvSpPr>
            <p:spPr>
              <a:xfrm>
                <a:off x="5104113" y="3026455"/>
                <a:ext cx="32434" cy="503"/>
              </a:xfrm>
              <a:custGeom>
                <a:avLst/>
                <a:gdLst/>
                <a:ahLst/>
                <a:cxnLst/>
                <a:rect l="l" t="t" r="r" b="b"/>
                <a:pathLst>
                  <a:path w="451" h="7" extrusionOk="0">
                    <a:moveTo>
                      <a:pt x="450" y="0"/>
                    </a:moveTo>
                    <a:lnTo>
                      <a:pt x="0" y="7"/>
                    </a:lnTo>
                    <a:lnTo>
                      <a:pt x="450" y="0"/>
                    </a:lnTo>
                    <a:lnTo>
                      <a:pt x="450" y="0"/>
                    </a:lnTo>
                    <a:close/>
                  </a:path>
                </a:pathLst>
              </a:custGeom>
              <a:solidFill>
                <a:srgbClr val="BBBAB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6" name="Google Shape;355;p2">
                <a:extLst>
                  <a:ext uri="{FF2B5EF4-FFF2-40B4-BE49-F238E27FC236}">
                    <a16:creationId xmlns:a16="http://schemas.microsoft.com/office/drawing/2014/main" id="{1209764B-4581-8C46-F930-435DCC17384E}"/>
                  </a:ext>
                </a:extLst>
              </p:cNvPr>
              <p:cNvSpPr/>
              <p:nvPr/>
            </p:nvSpPr>
            <p:spPr>
              <a:xfrm>
                <a:off x="5104544" y="3143532"/>
                <a:ext cx="32506" cy="72"/>
              </a:xfrm>
              <a:custGeom>
                <a:avLst/>
                <a:gdLst/>
                <a:ahLst/>
                <a:cxnLst/>
                <a:rect l="l" t="t" r="r" b="b"/>
                <a:pathLst>
                  <a:path w="452" h="1" extrusionOk="0">
                    <a:moveTo>
                      <a:pt x="451" y="1"/>
                    </a:moveTo>
                    <a:lnTo>
                      <a:pt x="1" y="1"/>
                    </a:lnTo>
                    <a:lnTo>
                      <a:pt x="1" y="1"/>
                    </a:lnTo>
                    <a:lnTo>
                      <a:pt x="451" y="1"/>
                    </a:lnTo>
                    <a:close/>
                  </a:path>
                </a:pathLst>
              </a:custGeom>
              <a:solidFill>
                <a:srgbClr val="AFAA8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7" name="Google Shape;356;p2">
                <a:extLst>
                  <a:ext uri="{FF2B5EF4-FFF2-40B4-BE49-F238E27FC236}">
                    <a16:creationId xmlns:a16="http://schemas.microsoft.com/office/drawing/2014/main" id="{50F81409-C355-C2BD-79F3-855A08B61B02}"/>
                  </a:ext>
                </a:extLst>
              </p:cNvPr>
              <p:cNvSpPr/>
              <p:nvPr/>
            </p:nvSpPr>
            <p:spPr>
              <a:xfrm>
                <a:off x="5104113" y="3026455"/>
                <a:ext cx="32937" cy="117150"/>
              </a:xfrm>
              <a:custGeom>
                <a:avLst/>
                <a:gdLst/>
                <a:ahLst/>
                <a:cxnLst/>
                <a:rect l="l" t="t" r="r" b="b"/>
                <a:pathLst>
                  <a:path w="458" h="1629" extrusionOk="0">
                    <a:moveTo>
                      <a:pt x="450" y="0"/>
                    </a:moveTo>
                    <a:lnTo>
                      <a:pt x="0" y="7"/>
                    </a:lnTo>
                    <a:lnTo>
                      <a:pt x="7" y="1629"/>
                    </a:lnTo>
                    <a:lnTo>
                      <a:pt x="457" y="1629"/>
                    </a:lnTo>
                    <a:lnTo>
                      <a:pt x="450" y="0"/>
                    </a:lnTo>
                    <a:close/>
                  </a:path>
                </a:pathLst>
              </a:custGeom>
              <a:solidFill>
                <a:srgbClr val="BB4A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8" name="Google Shape;357;p2">
                <a:extLst>
                  <a:ext uri="{FF2B5EF4-FFF2-40B4-BE49-F238E27FC236}">
                    <a16:creationId xmlns:a16="http://schemas.microsoft.com/office/drawing/2014/main" id="{A77FA88A-2E8A-34A5-D89D-30DFC60677A7}"/>
                  </a:ext>
                </a:extLst>
              </p:cNvPr>
              <p:cNvSpPr/>
              <p:nvPr/>
            </p:nvSpPr>
            <p:spPr>
              <a:xfrm>
                <a:off x="5664475" y="3024513"/>
                <a:ext cx="575" cy="116718"/>
              </a:xfrm>
              <a:custGeom>
                <a:avLst/>
                <a:gdLst/>
                <a:ahLst/>
                <a:cxnLst/>
                <a:rect l="l" t="t" r="r" b="b"/>
                <a:pathLst>
                  <a:path w="8" h="1623" extrusionOk="0">
                    <a:moveTo>
                      <a:pt x="7" y="1623"/>
                    </a:moveTo>
                    <a:lnTo>
                      <a:pt x="7" y="1623"/>
                    </a:lnTo>
                    <a:close/>
                    <a:moveTo>
                      <a:pt x="0" y="1"/>
                    </a:moveTo>
                    <a:lnTo>
                      <a:pt x="0" y="1"/>
                    </a:lnTo>
                    <a:close/>
                  </a:path>
                </a:pathLst>
              </a:custGeom>
              <a:solidFill>
                <a:srgbClr val="BBBAB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9" name="Google Shape;358;p2">
                <a:extLst>
                  <a:ext uri="{FF2B5EF4-FFF2-40B4-BE49-F238E27FC236}">
                    <a16:creationId xmlns:a16="http://schemas.microsoft.com/office/drawing/2014/main" id="{99383BCD-6FDF-F88E-BE1B-A03B56AA3C3F}"/>
                  </a:ext>
                </a:extLst>
              </p:cNvPr>
              <p:cNvSpPr/>
              <p:nvPr/>
            </p:nvSpPr>
            <p:spPr>
              <a:xfrm>
                <a:off x="5650667" y="3024513"/>
                <a:ext cx="14383" cy="116718"/>
              </a:xfrm>
              <a:custGeom>
                <a:avLst/>
                <a:gdLst/>
                <a:ahLst/>
                <a:cxnLst/>
                <a:rect l="l" t="t" r="r" b="b"/>
                <a:pathLst>
                  <a:path w="200" h="1623" extrusionOk="0">
                    <a:moveTo>
                      <a:pt x="0" y="1"/>
                    </a:moveTo>
                    <a:lnTo>
                      <a:pt x="7" y="1623"/>
                    </a:lnTo>
                    <a:lnTo>
                      <a:pt x="199" y="1623"/>
                    </a:lnTo>
                    <a:lnTo>
                      <a:pt x="192" y="1"/>
                    </a:lnTo>
                    <a:close/>
                  </a:path>
                </a:pathLst>
              </a:custGeom>
              <a:solidFill>
                <a:srgbClr val="BB4A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0" name="Google Shape;359;p2">
                <a:extLst>
                  <a:ext uri="{FF2B5EF4-FFF2-40B4-BE49-F238E27FC236}">
                    <a16:creationId xmlns:a16="http://schemas.microsoft.com/office/drawing/2014/main" id="{97CBF777-E1DE-3CA1-0506-31EFBC3C1C65}"/>
                  </a:ext>
                </a:extLst>
              </p:cNvPr>
              <p:cNvSpPr/>
              <p:nvPr/>
            </p:nvSpPr>
            <p:spPr>
              <a:xfrm>
                <a:off x="5171713" y="2797909"/>
                <a:ext cx="431418" cy="22437"/>
              </a:xfrm>
              <a:custGeom>
                <a:avLst/>
                <a:gdLst/>
                <a:ahLst/>
                <a:cxnLst/>
                <a:rect l="l" t="t" r="r" b="b"/>
                <a:pathLst>
                  <a:path w="5999" h="312" extrusionOk="0">
                    <a:moveTo>
                      <a:pt x="5866" y="0"/>
                    </a:moveTo>
                    <a:lnTo>
                      <a:pt x="133" y="20"/>
                    </a:lnTo>
                    <a:cubicBezTo>
                      <a:pt x="60" y="20"/>
                      <a:pt x="0" y="80"/>
                      <a:pt x="7" y="153"/>
                    </a:cubicBezTo>
                    <a:lnTo>
                      <a:pt x="7" y="186"/>
                    </a:lnTo>
                    <a:cubicBezTo>
                      <a:pt x="7" y="206"/>
                      <a:pt x="14" y="232"/>
                      <a:pt x="20" y="252"/>
                    </a:cubicBezTo>
                    <a:cubicBezTo>
                      <a:pt x="27" y="259"/>
                      <a:pt x="33" y="265"/>
                      <a:pt x="40" y="278"/>
                    </a:cubicBezTo>
                    <a:cubicBezTo>
                      <a:pt x="67" y="298"/>
                      <a:pt x="100" y="311"/>
                      <a:pt x="139" y="311"/>
                    </a:cubicBezTo>
                    <a:lnTo>
                      <a:pt x="5866" y="292"/>
                    </a:lnTo>
                    <a:cubicBezTo>
                      <a:pt x="5939" y="292"/>
                      <a:pt x="5998" y="232"/>
                      <a:pt x="5998" y="166"/>
                    </a:cubicBezTo>
                    <a:lnTo>
                      <a:pt x="5998" y="133"/>
                    </a:lnTo>
                    <a:cubicBezTo>
                      <a:pt x="5998" y="100"/>
                      <a:pt x="5985" y="67"/>
                      <a:pt x="5959" y="40"/>
                    </a:cubicBezTo>
                    <a:cubicBezTo>
                      <a:pt x="5932" y="14"/>
                      <a:pt x="5899" y="0"/>
                      <a:pt x="5866" y="0"/>
                    </a:cubicBezTo>
                    <a:close/>
                  </a:path>
                </a:pathLst>
              </a:custGeom>
              <a:solidFill>
                <a:srgbClr val="BF4D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1" name="Google Shape;360;p2">
                <a:extLst>
                  <a:ext uri="{FF2B5EF4-FFF2-40B4-BE49-F238E27FC236}">
                    <a16:creationId xmlns:a16="http://schemas.microsoft.com/office/drawing/2014/main" id="{829FE109-5C38-3C78-0BAA-5A6C91BBFFD4}"/>
                  </a:ext>
                </a:extLst>
              </p:cNvPr>
              <p:cNvSpPr/>
              <p:nvPr/>
            </p:nvSpPr>
            <p:spPr>
              <a:xfrm>
                <a:off x="5172144" y="2871190"/>
                <a:ext cx="431490" cy="22006"/>
              </a:xfrm>
              <a:custGeom>
                <a:avLst/>
                <a:gdLst/>
                <a:ahLst/>
                <a:cxnLst/>
                <a:rect l="l" t="t" r="r" b="b"/>
                <a:pathLst>
                  <a:path w="6000" h="306" extrusionOk="0">
                    <a:moveTo>
                      <a:pt x="5878" y="0"/>
                    </a:moveTo>
                    <a:cubicBezTo>
                      <a:pt x="5874" y="0"/>
                      <a:pt x="5870" y="1"/>
                      <a:pt x="5867" y="1"/>
                    </a:cubicBezTo>
                    <a:lnTo>
                      <a:pt x="133" y="14"/>
                    </a:lnTo>
                    <a:cubicBezTo>
                      <a:pt x="61" y="14"/>
                      <a:pt x="1" y="74"/>
                      <a:pt x="1" y="147"/>
                    </a:cubicBezTo>
                    <a:lnTo>
                      <a:pt x="1" y="180"/>
                    </a:lnTo>
                    <a:cubicBezTo>
                      <a:pt x="1" y="249"/>
                      <a:pt x="55" y="306"/>
                      <a:pt x="122" y="306"/>
                    </a:cubicBezTo>
                    <a:cubicBezTo>
                      <a:pt x="126" y="306"/>
                      <a:pt x="130" y="306"/>
                      <a:pt x="133" y="305"/>
                    </a:cubicBezTo>
                    <a:lnTo>
                      <a:pt x="5867" y="292"/>
                    </a:lnTo>
                    <a:cubicBezTo>
                      <a:pt x="5900" y="286"/>
                      <a:pt x="5933" y="272"/>
                      <a:pt x="5959" y="252"/>
                    </a:cubicBezTo>
                    <a:cubicBezTo>
                      <a:pt x="5979" y="226"/>
                      <a:pt x="5999" y="193"/>
                      <a:pt x="5999" y="160"/>
                    </a:cubicBezTo>
                    <a:lnTo>
                      <a:pt x="5999" y="127"/>
                    </a:lnTo>
                    <a:cubicBezTo>
                      <a:pt x="5993" y="58"/>
                      <a:pt x="5945" y="0"/>
                      <a:pt x="5878" y="0"/>
                    </a:cubicBezTo>
                    <a:close/>
                  </a:path>
                </a:pathLst>
              </a:custGeom>
              <a:solidFill>
                <a:srgbClr val="BF4D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2" name="Google Shape;361;p2">
                <a:extLst>
                  <a:ext uri="{FF2B5EF4-FFF2-40B4-BE49-F238E27FC236}">
                    <a16:creationId xmlns:a16="http://schemas.microsoft.com/office/drawing/2014/main" id="{661B2577-9B32-E95B-68F4-EA59DA6D548F}"/>
                  </a:ext>
                </a:extLst>
              </p:cNvPr>
              <p:cNvSpPr/>
              <p:nvPr/>
            </p:nvSpPr>
            <p:spPr>
              <a:xfrm>
                <a:off x="5184082" y="2816463"/>
                <a:ext cx="407111" cy="58611"/>
              </a:xfrm>
              <a:custGeom>
                <a:avLst/>
                <a:gdLst/>
                <a:ahLst/>
                <a:cxnLst/>
                <a:rect l="l" t="t" r="r" b="b"/>
                <a:pathLst>
                  <a:path w="5661" h="815" extrusionOk="0">
                    <a:moveTo>
                      <a:pt x="5615" y="1"/>
                    </a:moveTo>
                    <a:lnTo>
                      <a:pt x="2867" y="7"/>
                    </a:lnTo>
                    <a:lnTo>
                      <a:pt x="2265" y="7"/>
                    </a:lnTo>
                    <a:lnTo>
                      <a:pt x="47" y="14"/>
                    </a:lnTo>
                    <a:cubicBezTo>
                      <a:pt x="14" y="14"/>
                      <a:pt x="0" y="53"/>
                      <a:pt x="27" y="73"/>
                    </a:cubicBezTo>
                    <a:cubicBezTo>
                      <a:pt x="139" y="146"/>
                      <a:pt x="173" y="272"/>
                      <a:pt x="173" y="411"/>
                    </a:cubicBezTo>
                    <a:cubicBezTo>
                      <a:pt x="173" y="557"/>
                      <a:pt x="139" y="682"/>
                      <a:pt x="27" y="755"/>
                    </a:cubicBezTo>
                    <a:cubicBezTo>
                      <a:pt x="0" y="775"/>
                      <a:pt x="14" y="815"/>
                      <a:pt x="47" y="815"/>
                    </a:cubicBezTo>
                    <a:lnTo>
                      <a:pt x="2265" y="808"/>
                    </a:lnTo>
                    <a:lnTo>
                      <a:pt x="2874" y="808"/>
                    </a:lnTo>
                    <a:lnTo>
                      <a:pt x="5621" y="795"/>
                    </a:lnTo>
                    <a:cubicBezTo>
                      <a:pt x="5648" y="795"/>
                      <a:pt x="5661" y="755"/>
                      <a:pt x="5634" y="742"/>
                    </a:cubicBezTo>
                    <a:cubicBezTo>
                      <a:pt x="5522" y="669"/>
                      <a:pt x="5489" y="537"/>
                      <a:pt x="5489" y="398"/>
                    </a:cubicBezTo>
                    <a:cubicBezTo>
                      <a:pt x="5489" y="259"/>
                      <a:pt x="5522" y="126"/>
                      <a:pt x="5634" y="53"/>
                    </a:cubicBezTo>
                    <a:cubicBezTo>
                      <a:pt x="5654" y="40"/>
                      <a:pt x="5648" y="1"/>
                      <a:pt x="5615" y="1"/>
                    </a:cubicBezTo>
                    <a:close/>
                  </a:path>
                </a:pathLst>
              </a:custGeom>
              <a:solidFill>
                <a:srgbClr val="EEE9C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3" name="Google Shape;362;p2">
                <a:extLst>
                  <a:ext uri="{FF2B5EF4-FFF2-40B4-BE49-F238E27FC236}">
                    <a16:creationId xmlns:a16="http://schemas.microsoft.com/office/drawing/2014/main" id="{90F99A8F-52BF-1CF9-858D-0081AA186593}"/>
                  </a:ext>
                </a:extLst>
              </p:cNvPr>
              <p:cNvSpPr/>
              <p:nvPr/>
            </p:nvSpPr>
            <p:spPr>
              <a:xfrm>
                <a:off x="5132663" y="2892190"/>
                <a:ext cx="515702" cy="136710"/>
              </a:xfrm>
              <a:custGeom>
                <a:avLst/>
                <a:gdLst/>
                <a:ahLst/>
                <a:cxnLst/>
                <a:rect l="l" t="t" r="r" b="b"/>
                <a:pathLst>
                  <a:path w="7171" h="1901" extrusionOk="0">
                    <a:moveTo>
                      <a:pt x="245" y="0"/>
                    </a:moveTo>
                    <a:cubicBezTo>
                      <a:pt x="113" y="0"/>
                      <a:pt x="14" y="106"/>
                      <a:pt x="14" y="232"/>
                    </a:cubicBezTo>
                    <a:lnTo>
                      <a:pt x="0" y="1609"/>
                    </a:lnTo>
                    <a:cubicBezTo>
                      <a:pt x="0" y="1735"/>
                      <a:pt x="100" y="1841"/>
                      <a:pt x="226" y="1841"/>
                    </a:cubicBezTo>
                    <a:lnTo>
                      <a:pt x="6925" y="1900"/>
                    </a:lnTo>
                    <a:cubicBezTo>
                      <a:pt x="7051" y="1900"/>
                      <a:pt x="7157" y="1794"/>
                      <a:pt x="7157" y="1669"/>
                    </a:cubicBezTo>
                    <a:lnTo>
                      <a:pt x="7170" y="291"/>
                    </a:lnTo>
                    <a:cubicBezTo>
                      <a:pt x="7170" y="166"/>
                      <a:pt x="7064" y="60"/>
                      <a:pt x="6939" y="60"/>
                    </a:cubicBezTo>
                    <a:lnTo>
                      <a:pt x="245" y="0"/>
                    </a:lnTo>
                    <a:close/>
                  </a:path>
                </a:pathLst>
              </a:custGeom>
              <a:solidFill>
                <a:srgbClr val="00AD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4" name="Google Shape;363;p2">
                <a:extLst>
                  <a:ext uri="{FF2B5EF4-FFF2-40B4-BE49-F238E27FC236}">
                    <a16:creationId xmlns:a16="http://schemas.microsoft.com/office/drawing/2014/main" id="{409F9BBA-85BD-73A3-9C8A-65219E65515E}"/>
                  </a:ext>
                </a:extLst>
              </p:cNvPr>
              <p:cNvSpPr/>
              <p:nvPr/>
            </p:nvSpPr>
            <p:spPr>
              <a:xfrm>
                <a:off x="5167901" y="3024513"/>
                <a:ext cx="30060" cy="575"/>
              </a:xfrm>
              <a:custGeom>
                <a:avLst/>
                <a:gdLst/>
                <a:ahLst/>
                <a:cxnLst/>
                <a:rect l="l" t="t" r="r" b="b"/>
                <a:pathLst>
                  <a:path w="418" h="8" extrusionOk="0">
                    <a:moveTo>
                      <a:pt x="0" y="1"/>
                    </a:moveTo>
                    <a:lnTo>
                      <a:pt x="0" y="1"/>
                    </a:lnTo>
                    <a:lnTo>
                      <a:pt x="417" y="7"/>
                    </a:lnTo>
                    <a:lnTo>
                      <a:pt x="0" y="1"/>
                    </a:lnTo>
                    <a:close/>
                  </a:path>
                </a:pathLst>
              </a:custGeom>
              <a:solidFill>
                <a:srgbClr val="BBBAB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5" name="Google Shape;364;p2">
                <a:extLst>
                  <a:ext uri="{FF2B5EF4-FFF2-40B4-BE49-F238E27FC236}">
                    <a16:creationId xmlns:a16="http://schemas.microsoft.com/office/drawing/2014/main" id="{40322383-9964-D5C5-E44E-4968748307C9}"/>
                  </a:ext>
                </a:extLst>
              </p:cNvPr>
              <p:cNvSpPr/>
              <p:nvPr/>
            </p:nvSpPr>
            <p:spPr>
              <a:xfrm>
                <a:off x="5167901" y="2892621"/>
                <a:ext cx="31499" cy="132467"/>
              </a:xfrm>
              <a:custGeom>
                <a:avLst/>
                <a:gdLst/>
                <a:ahLst/>
                <a:cxnLst/>
                <a:rect l="l" t="t" r="r" b="b"/>
                <a:pathLst>
                  <a:path w="438" h="1842" extrusionOk="0">
                    <a:moveTo>
                      <a:pt x="20" y="1"/>
                    </a:moveTo>
                    <a:lnTo>
                      <a:pt x="0" y="1835"/>
                    </a:lnTo>
                    <a:lnTo>
                      <a:pt x="417" y="1841"/>
                    </a:lnTo>
                    <a:lnTo>
                      <a:pt x="437" y="1"/>
                    </a:lnTo>
                    <a:close/>
                  </a:path>
                </a:pathLst>
              </a:custGeom>
              <a:solidFill>
                <a:srgbClr val="007E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6" name="Google Shape;365;p2">
                <a:extLst>
                  <a:ext uri="{FF2B5EF4-FFF2-40B4-BE49-F238E27FC236}">
                    <a16:creationId xmlns:a16="http://schemas.microsoft.com/office/drawing/2014/main" id="{55418775-96F9-A9ED-B619-A7685DA04E8A}"/>
                  </a:ext>
                </a:extLst>
              </p:cNvPr>
              <p:cNvSpPr/>
              <p:nvPr/>
            </p:nvSpPr>
            <p:spPr>
              <a:xfrm>
                <a:off x="5592128" y="2896433"/>
                <a:ext cx="29557" cy="72"/>
              </a:xfrm>
              <a:custGeom>
                <a:avLst/>
                <a:gdLst/>
                <a:ahLst/>
                <a:cxnLst/>
                <a:rect l="l" t="t" r="r" b="b"/>
                <a:pathLst>
                  <a:path w="411" h="1" extrusionOk="0">
                    <a:moveTo>
                      <a:pt x="0" y="1"/>
                    </a:moveTo>
                    <a:lnTo>
                      <a:pt x="0" y="1"/>
                    </a:lnTo>
                    <a:lnTo>
                      <a:pt x="411" y="1"/>
                    </a:lnTo>
                    <a:lnTo>
                      <a:pt x="411" y="1"/>
                    </a:lnTo>
                    <a:lnTo>
                      <a:pt x="0" y="1"/>
                    </a:lnTo>
                    <a:close/>
                  </a:path>
                </a:pathLst>
              </a:custGeom>
              <a:solidFill>
                <a:srgbClr val="BBBAB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7" name="Google Shape;366;p2">
                <a:extLst>
                  <a:ext uri="{FF2B5EF4-FFF2-40B4-BE49-F238E27FC236}">
                    <a16:creationId xmlns:a16="http://schemas.microsoft.com/office/drawing/2014/main" id="{8B4C0322-E50C-ACF3-FA4D-687D9929DEB7}"/>
                  </a:ext>
                </a:extLst>
              </p:cNvPr>
              <p:cNvSpPr/>
              <p:nvPr/>
            </p:nvSpPr>
            <p:spPr>
              <a:xfrm>
                <a:off x="5590690" y="3028325"/>
                <a:ext cx="30060" cy="575"/>
              </a:xfrm>
              <a:custGeom>
                <a:avLst/>
                <a:gdLst/>
                <a:ahLst/>
                <a:cxnLst/>
                <a:rect l="l" t="t" r="r" b="b"/>
                <a:pathLst>
                  <a:path w="418" h="8" extrusionOk="0">
                    <a:moveTo>
                      <a:pt x="0" y="1"/>
                    </a:moveTo>
                    <a:lnTo>
                      <a:pt x="0" y="1"/>
                    </a:lnTo>
                    <a:lnTo>
                      <a:pt x="417" y="7"/>
                    </a:lnTo>
                    <a:lnTo>
                      <a:pt x="0" y="1"/>
                    </a:lnTo>
                    <a:close/>
                  </a:path>
                </a:pathLst>
              </a:custGeom>
              <a:solidFill>
                <a:srgbClr val="BB4A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8" name="Google Shape;367;p2">
                <a:extLst>
                  <a:ext uri="{FF2B5EF4-FFF2-40B4-BE49-F238E27FC236}">
                    <a16:creationId xmlns:a16="http://schemas.microsoft.com/office/drawing/2014/main" id="{AA937AA6-3B40-F8E2-32DC-2C6C512CAE57}"/>
                  </a:ext>
                </a:extLst>
              </p:cNvPr>
              <p:cNvSpPr/>
              <p:nvPr/>
            </p:nvSpPr>
            <p:spPr>
              <a:xfrm>
                <a:off x="5237371" y="2896433"/>
                <a:ext cx="384314" cy="131964"/>
              </a:xfrm>
              <a:custGeom>
                <a:avLst/>
                <a:gdLst/>
                <a:ahLst/>
                <a:cxnLst/>
                <a:rect l="l" t="t" r="r" b="b"/>
                <a:pathLst>
                  <a:path w="5344" h="1835" extrusionOk="0">
                    <a:moveTo>
                      <a:pt x="8" y="491"/>
                    </a:moveTo>
                    <a:lnTo>
                      <a:pt x="1" y="1259"/>
                    </a:lnTo>
                    <a:lnTo>
                      <a:pt x="4092" y="1292"/>
                    </a:lnTo>
                    <a:lnTo>
                      <a:pt x="4099" y="524"/>
                    </a:lnTo>
                    <a:lnTo>
                      <a:pt x="8" y="491"/>
                    </a:lnTo>
                    <a:close/>
                    <a:moveTo>
                      <a:pt x="4927" y="1"/>
                    </a:moveTo>
                    <a:lnTo>
                      <a:pt x="4913" y="1835"/>
                    </a:lnTo>
                    <a:lnTo>
                      <a:pt x="5330" y="1835"/>
                    </a:lnTo>
                    <a:lnTo>
                      <a:pt x="5344" y="1"/>
                    </a:lnTo>
                    <a:close/>
                  </a:path>
                </a:pathLst>
              </a:custGeom>
              <a:solidFill>
                <a:srgbClr val="007E7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9" name="Google Shape;368;p2">
                <a:extLst>
                  <a:ext uri="{FF2B5EF4-FFF2-40B4-BE49-F238E27FC236}">
                    <a16:creationId xmlns:a16="http://schemas.microsoft.com/office/drawing/2014/main" id="{02537A73-DA53-4DF7-B3DC-6EDD6AD36306}"/>
                  </a:ext>
                </a:extLst>
              </p:cNvPr>
              <p:cNvSpPr/>
              <p:nvPr/>
            </p:nvSpPr>
            <p:spPr>
              <a:xfrm>
                <a:off x="5198825" y="3145906"/>
                <a:ext cx="639468" cy="119091"/>
              </a:xfrm>
              <a:custGeom>
                <a:avLst/>
                <a:gdLst/>
                <a:ahLst/>
                <a:cxnLst/>
                <a:rect l="l" t="t" r="r" b="b"/>
                <a:pathLst>
                  <a:path w="8892" h="1656" extrusionOk="0">
                    <a:moveTo>
                      <a:pt x="8601" y="1"/>
                    </a:moveTo>
                    <a:lnTo>
                      <a:pt x="292" y="34"/>
                    </a:lnTo>
                    <a:cubicBezTo>
                      <a:pt x="133" y="34"/>
                      <a:pt x="1" y="166"/>
                      <a:pt x="1" y="325"/>
                    </a:cubicBezTo>
                    <a:lnTo>
                      <a:pt x="1" y="1371"/>
                    </a:lnTo>
                    <a:cubicBezTo>
                      <a:pt x="1" y="1530"/>
                      <a:pt x="133" y="1656"/>
                      <a:pt x="292" y="1656"/>
                    </a:cubicBezTo>
                    <a:lnTo>
                      <a:pt x="8601" y="1623"/>
                    </a:lnTo>
                    <a:lnTo>
                      <a:pt x="8607" y="1623"/>
                    </a:lnTo>
                    <a:cubicBezTo>
                      <a:pt x="8766" y="1623"/>
                      <a:pt x="8892" y="1490"/>
                      <a:pt x="8892" y="1332"/>
                    </a:cubicBezTo>
                    <a:lnTo>
                      <a:pt x="8892" y="292"/>
                    </a:lnTo>
                    <a:cubicBezTo>
                      <a:pt x="8892" y="127"/>
                      <a:pt x="8760" y="1"/>
                      <a:pt x="8601" y="1"/>
                    </a:cubicBezTo>
                    <a:close/>
                  </a:path>
                </a:pathLst>
              </a:custGeom>
              <a:solidFill>
                <a:srgbClr val="87004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0" name="Google Shape;369;p2">
                <a:extLst>
                  <a:ext uri="{FF2B5EF4-FFF2-40B4-BE49-F238E27FC236}">
                    <a16:creationId xmlns:a16="http://schemas.microsoft.com/office/drawing/2014/main" id="{FF99F8B3-FDAA-CA86-9D3D-8650D544ABCD}"/>
                  </a:ext>
                </a:extLst>
              </p:cNvPr>
              <p:cNvSpPr/>
              <p:nvPr/>
            </p:nvSpPr>
            <p:spPr>
              <a:xfrm>
                <a:off x="5241686" y="3148279"/>
                <a:ext cx="32937" cy="116718"/>
              </a:xfrm>
              <a:custGeom>
                <a:avLst/>
                <a:gdLst/>
                <a:ahLst/>
                <a:cxnLst/>
                <a:rect l="l" t="t" r="r" b="b"/>
                <a:pathLst>
                  <a:path w="458" h="1623" extrusionOk="0">
                    <a:moveTo>
                      <a:pt x="457" y="1623"/>
                    </a:moveTo>
                    <a:lnTo>
                      <a:pt x="7" y="1623"/>
                    </a:lnTo>
                    <a:lnTo>
                      <a:pt x="7" y="1623"/>
                    </a:lnTo>
                    <a:lnTo>
                      <a:pt x="457" y="1623"/>
                    </a:lnTo>
                    <a:close/>
                    <a:moveTo>
                      <a:pt x="451" y="1"/>
                    </a:moveTo>
                    <a:lnTo>
                      <a:pt x="1" y="1"/>
                    </a:lnTo>
                    <a:lnTo>
                      <a:pt x="451" y="1"/>
                    </a:lnTo>
                    <a:lnTo>
                      <a:pt x="451" y="1"/>
                    </a:lnTo>
                    <a:close/>
                  </a:path>
                </a:pathLst>
              </a:custGeom>
              <a:solidFill>
                <a:srgbClr val="BBBAB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1" name="Google Shape;370;p2">
                <a:extLst>
                  <a:ext uri="{FF2B5EF4-FFF2-40B4-BE49-F238E27FC236}">
                    <a16:creationId xmlns:a16="http://schemas.microsoft.com/office/drawing/2014/main" id="{FBC7AF92-23C9-6DD1-DF74-8923C1668622}"/>
                  </a:ext>
                </a:extLst>
              </p:cNvPr>
              <p:cNvSpPr/>
              <p:nvPr/>
            </p:nvSpPr>
            <p:spPr>
              <a:xfrm>
                <a:off x="5241686" y="3148279"/>
                <a:ext cx="32937" cy="116718"/>
              </a:xfrm>
              <a:custGeom>
                <a:avLst/>
                <a:gdLst/>
                <a:ahLst/>
                <a:cxnLst/>
                <a:rect l="l" t="t" r="r" b="b"/>
                <a:pathLst>
                  <a:path w="458" h="1623" extrusionOk="0">
                    <a:moveTo>
                      <a:pt x="1" y="1"/>
                    </a:moveTo>
                    <a:lnTo>
                      <a:pt x="7" y="1623"/>
                    </a:lnTo>
                    <a:lnTo>
                      <a:pt x="457" y="1623"/>
                    </a:lnTo>
                    <a:lnTo>
                      <a:pt x="451" y="1"/>
                    </a:lnTo>
                    <a:close/>
                  </a:path>
                </a:pathLst>
              </a:custGeom>
              <a:solidFill>
                <a:srgbClr val="6300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2" name="Google Shape;371;p2">
                <a:extLst>
                  <a:ext uri="{FF2B5EF4-FFF2-40B4-BE49-F238E27FC236}">
                    <a16:creationId xmlns:a16="http://schemas.microsoft.com/office/drawing/2014/main" id="{00573BA8-7D7F-5354-9451-59A4AC54A560}"/>
                  </a:ext>
                </a:extLst>
              </p:cNvPr>
              <p:cNvSpPr/>
              <p:nvPr/>
            </p:nvSpPr>
            <p:spPr>
              <a:xfrm>
                <a:off x="5802048" y="3145906"/>
                <a:ext cx="575" cy="116718"/>
              </a:xfrm>
              <a:custGeom>
                <a:avLst/>
                <a:gdLst/>
                <a:ahLst/>
                <a:cxnLst/>
                <a:rect l="l" t="t" r="r" b="b"/>
                <a:pathLst>
                  <a:path w="8" h="1623" extrusionOk="0">
                    <a:moveTo>
                      <a:pt x="7" y="1623"/>
                    </a:moveTo>
                    <a:lnTo>
                      <a:pt x="7" y="1623"/>
                    </a:lnTo>
                    <a:close/>
                    <a:moveTo>
                      <a:pt x="1" y="1"/>
                    </a:moveTo>
                    <a:lnTo>
                      <a:pt x="1" y="1"/>
                    </a:lnTo>
                    <a:close/>
                  </a:path>
                </a:pathLst>
              </a:custGeom>
              <a:solidFill>
                <a:srgbClr val="BBBAB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3" name="Google Shape;372;p2">
                <a:extLst>
                  <a:ext uri="{FF2B5EF4-FFF2-40B4-BE49-F238E27FC236}">
                    <a16:creationId xmlns:a16="http://schemas.microsoft.com/office/drawing/2014/main" id="{7701D2D1-71AB-B274-7849-B5F8CC44CD2E}"/>
                  </a:ext>
                </a:extLst>
              </p:cNvPr>
              <p:cNvSpPr/>
              <p:nvPr/>
            </p:nvSpPr>
            <p:spPr>
              <a:xfrm>
                <a:off x="5788240" y="3145906"/>
                <a:ext cx="14383" cy="116718"/>
              </a:xfrm>
              <a:custGeom>
                <a:avLst/>
                <a:gdLst/>
                <a:ahLst/>
                <a:cxnLst/>
                <a:rect l="l" t="t" r="r" b="b"/>
                <a:pathLst>
                  <a:path w="200" h="1623" extrusionOk="0">
                    <a:moveTo>
                      <a:pt x="1" y="1"/>
                    </a:moveTo>
                    <a:lnTo>
                      <a:pt x="7" y="1623"/>
                    </a:lnTo>
                    <a:lnTo>
                      <a:pt x="199" y="1623"/>
                    </a:lnTo>
                    <a:lnTo>
                      <a:pt x="193" y="1"/>
                    </a:lnTo>
                    <a:close/>
                  </a:path>
                </a:pathLst>
              </a:custGeom>
              <a:solidFill>
                <a:srgbClr val="6300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4" name="Google Shape;373;p2">
                <a:extLst>
                  <a:ext uri="{FF2B5EF4-FFF2-40B4-BE49-F238E27FC236}">
                    <a16:creationId xmlns:a16="http://schemas.microsoft.com/office/drawing/2014/main" id="{EFA6E2F6-C917-723C-6567-EA4B15D4D314}"/>
                  </a:ext>
                </a:extLst>
              </p:cNvPr>
              <p:cNvSpPr/>
              <p:nvPr/>
            </p:nvSpPr>
            <p:spPr>
              <a:xfrm>
                <a:off x="6117755" y="2852205"/>
                <a:ext cx="290968" cy="635585"/>
              </a:xfrm>
              <a:custGeom>
                <a:avLst/>
                <a:gdLst/>
                <a:ahLst/>
                <a:cxnLst/>
                <a:rect l="l" t="t" r="r" b="b"/>
                <a:pathLst>
                  <a:path w="4046" h="8838" extrusionOk="0">
                    <a:moveTo>
                      <a:pt x="1321" y="1"/>
                    </a:moveTo>
                    <a:cubicBezTo>
                      <a:pt x="1294" y="1"/>
                      <a:pt x="1266" y="5"/>
                      <a:pt x="1238" y="13"/>
                    </a:cubicBezTo>
                    <a:lnTo>
                      <a:pt x="238" y="318"/>
                    </a:lnTo>
                    <a:cubicBezTo>
                      <a:pt x="86" y="364"/>
                      <a:pt x="0" y="523"/>
                      <a:pt x="46" y="675"/>
                    </a:cubicBezTo>
                    <a:lnTo>
                      <a:pt x="2443" y="8633"/>
                    </a:lnTo>
                    <a:cubicBezTo>
                      <a:pt x="2481" y="8757"/>
                      <a:pt x="2598" y="8838"/>
                      <a:pt x="2723" y="8838"/>
                    </a:cubicBezTo>
                    <a:cubicBezTo>
                      <a:pt x="2751" y="8838"/>
                      <a:pt x="2779" y="8834"/>
                      <a:pt x="2807" y="8825"/>
                    </a:cubicBezTo>
                    <a:lnTo>
                      <a:pt x="3807" y="8527"/>
                    </a:lnTo>
                    <a:cubicBezTo>
                      <a:pt x="3959" y="8474"/>
                      <a:pt x="4045" y="8315"/>
                      <a:pt x="3999" y="8163"/>
                    </a:cubicBezTo>
                    <a:lnTo>
                      <a:pt x="1596" y="212"/>
                    </a:lnTo>
                    <a:cubicBezTo>
                      <a:pt x="1558" y="82"/>
                      <a:pt x="1445" y="1"/>
                      <a:pt x="1321" y="1"/>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5" name="Google Shape;374;p2">
                <a:extLst>
                  <a:ext uri="{FF2B5EF4-FFF2-40B4-BE49-F238E27FC236}">
                    <a16:creationId xmlns:a16="http://schemas.microsoft.com/office/drawing/2014/main" id="{9DB9FB64-6988-37E5-E04F-86B9FCABA73F}"/>
                  </a:ext>
                </a:extLst>
              </p:cNvPr>
              <p:cNvSpPr/>
              <p:nvPr/>
            </p:nvSpPr>
            <p:spPr>
              <a:xfrm>
                <a:off x="6239147" y="2888378"/>
                <a:ext cx="9565" cy="31499"/>
              </a:xfrm>
              <a:custGeom>
                <a:avLst/>
                <a:gdLst/>
                <a:ahLst/>
                <a:cxnLst/>
                <a:rect l="l" t="t" r="r" b="b"/>
                <a:pathLst>
                  <a:path w="133" h="438" extrusionOk="0">
                    <a:moveTo>
                      <a:pt x="0" y="0"/>
                    </a:moveTo>
                    <a:lnTo>
                      <a:pt x="0" y="0"/>
                    </a:lnTo>
                    <a:lnTo>
                      <a:pt x="133" y="437"/>
                    </a:lnTo>
                    <a:lnTo>
                      <a:pt x="133" y="437"/>
                    </a:lnTo>
                    <a:lnTo>
                      <a:pt x="0" y="0"/>
                    </a:lnTo>
                    <a:close/>
                  </a:path>
                </a:pathLst>
              </a:custGeom>
              <a:solidFill>
                <a:srgbClr val="BBBAB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6" name="Google Shape;375;p2">
                <a:extLst>
                  <a:ext uri="{FF2B5EF4-FFF2-40B4-BE49-F238E27FC236}">
                    <a16:creationId xmlns:a16="http://schemas.microsoft.com/office/drawing/2014/main" id="{104B04E5-B108-A44F-4A7C-F8E261B92B81}"/>
                  </a:ext>
                </a:extLst>
              </p:cNvPr>
              <p:cNvSpPr/>
              <p:nvPr/>
            </p:nvSpPr>
            <p:spPr>
              <a:xfrm>
                <a:off x="6135374" y="2888378"/>
                <a:ext cx="113338" cy="62926"/>
              </a:xfrm>
              <a:custGeom>
                <a:avLst/>
                <a:gdLst/>
                <a:ahLst/>
                <a:cxnLst/>
                <a:rect l="l" t="t" r="r" b="b"/>
                <a:pathLst>
                  <a:path w="1576" h="875" extrusionOk="0">
                    <a:moveTo>
                      <a:pt x="1443" y="0"/>
                    </a:moveTo>
                    <a:lnTo>
                      <a:pt x="0" y="437"/>
                    </a:lnTo>
                    <a:lnTo>
                      <a:pt x="132" y="874"/>
                    </a:lnTo>
                    <a:lnTo>
                      <a:pt x="1576" y="437"/>
                    </a:lnTo>
                    <a:lnTo>
                      <a:pt x="1443" y="0"/>
                    </a:lnTo>
                    <a:close/>
                  </a:path>
                </a:pathLst>
              </a:custGeom>
              <a:solidFill>
                <a:srgbClr val="BB4A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7" name="Google Shape;376;p2">
                <a:extLst>
                  <a:ext uri="{FF2B5EF4-FFF2-40B4-BE49-F238E27FC236}">
                    <a16:creationId xmlns:a16="http://schemas.microsoft.com/office/drawing/2014/main" id="{B2037901-9219-8B94-0B40-5E824C2E2794}"/>
                  </a:ext>
                </a:extLst>
              </p:cNvPr>
              <p:cNvSpPr/>
              <p:nvPr/>
            </p:nvSpPr>
            <p:spPr>
              <a:xfrm>
                <a:off x="6397216" y="3412063"/>
                <a:ext cx="3883" cy="12945"/>
              </a:xfrm>
              <a:custGeom>
                <a:avLst/>
                <a:gdLst/>
                <a:ahLst/>
                <a:cxnLst/>
                <a:rect l="l" t="t" r="r" b="b"/>
                <a:pathLst>
                  <a:path w="54" h="180" extrusionOk="0">
                    <a:moveTo>
                      <a:pt x="0" y="1"/>
                    </a:moveTo>
                    <a:lnTo>
                      <a:pt x="0" y="1"/>
                    </a:lnTo>
                    <a:lnTo>
                      <a:pt x="53" y="179"/>
                    </a:lnTo>
                    <a:lnTo>
                      <a:pt x="53" y="179"/>
                    </a:lnTo>
                    <a:lnTo>
                      <a:pt x="0" y="1"/>
                    </a:lnTo>
                    <a:close/>
                  </a:path>
                </a:pathLst>
              </a:custGeom>
              <a:solidFill>
                <a:srgbClr val="BBBAB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8" name="Google Shape;377;p2">
                <a:extLst>
                  <a:ext uri="{FF2B5EF4-FFF2-40B4-BE49-F238E27FC236}">
                    <a16:creationId xmlns:a16="http://schemas.microsoft.com/office/drawing/2014/main" id="{D91A7CB5-81A6-690E-B84C-FDEBB19F949D}"/>
                  </a:ext>
                </a:extLst>
              </p:cNvPr>
              <p:cNvSpPr/>
              <p:nvPr/>
            </p:nvSpPr>
            <p:spPr>
              <a:xfrm>
                <a:off x="6285317" y="3412063"/>
                <a:ext cx="115783" cy="46745"/>
              </a:xfrm>
              <a:custGeom>
                <a:avLst/>
                <a:gdLst/>
                <a:ahLst/>
                <a:cxnLst/>
                <a:rect l="l" t="t" r="r" b="b"/>
                <a:pathLst>
                  <a:path w="1610" h="650" extrusionOk="0">
                    <a:moveTo>
                      <a:pt x="1556" y="1"/>
                    </a:moveTo>
                    <a:lnTo>
                      <a:pt x="1" y="464"/>
                    </a:lnTo>
                    <a:lnTo>
                      <a:pt x="53" y="649"/>
                    </a:lnTo>
                    <a:lnTo>
                      <a:pt x="1609" y="179"/>
                    </a:lnTo>
                    <a:lnTo>
                      <a:pt x="1556" y="1"/>
                    </a:lnTo>
                    <a:close/>
                  </a:path>
                </a:pathLst>
              </a:custGeom>
              <a:solidFill>
                <a:srgbClr val="BB4A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9" name="Google Shape;378;p2">
                <a:extLst>
                  <a:ext uri="{FF2B5EF4-FFF2-40B4-BE49-F238E27FC236}">
                    <a16:creationId xmlns:a16="http://schemas.microsoft.com/office/drawing/2014/main" id="{D14E8CAA-61F9-0EBB-9F7F-442599D6646D}"/>
                  </a:ext>
                </a:extLst>
              </p:cNvPr>
              <p:cNvSpPr/>
              <p:nvPr/>
            </p:nvSpPr>
            <p:spPr>
              <a:xfrm>
                <a:off x="5994924" y="2821281"/>
                <a:ext cx="290968" cy="635081"/>
              </a:xfrm>
              <a:custGeom>
                <a:avLst/>
                <a:gdLst/>
                <a:ahLst/>
                <a:cxnLst/>
                <a:rect l="l" t="t" r="r" b="b"/>
                <a:pathLst>
                  <a:path w="4046" h="8831" extrusionOk="0">
                    <a:moveTo>
                      <a:pt x="1322" y="0"/>
                    </a:moveTo>
                    <a:cubicBezTo>
                      <a:pt x="1294" y="0"/>
                      <a:pt x="1266" y="4"/>
                      <a:pt x="1238" y="13"/>
                    </a:cubicBezTo>
                    <a:lnTo>
                      <a:pt x="238" y="311"/>
                    </a:lnTo>
                    <a:cubicBezTo>
                      <a:pt x="86" y="357"/>
                      <a:pt x="0" y="523"/>
                      <a:pt x="46" y="675"/>
                    </a:cubicBezTo>
                    <a:lnTo>
                      <a:pt x="2443" y="8626"/>
                    </a:lnTo>
                    <a:cubicBezTo>
                      <a:pt x="2481" y="8750"/>
                      <a:pt x="2598" y="8831"/>
                      <a:pt x="2723" y="8831"/>
                    </a:cubicBezTo>
                    <a:cubicBezTo>
                      <a:pt x="2751" y="8831"/>
                      <a:pt x="2779" y="8827"/>
                      <a:pt x="2807" y="8818"/>
                    </a:cubicBezTo>
                    <a:lnTo>
                      <a:pt x="3807" y="8520"/>
                    </a:lnTo>
                    <a:cubicBezTo>
                      <a:pt x="3959" y="8474"/>
                      <a:pt x="4045" y="8315"/>
                      <a:pt x="3999" y="8156"/>
                    </a:cubicBezTo>
                    <a:lnTo>
                      <a:pt x="1596" y="205"/>
                    </a:lnTo>
                    <a:cubicBezTo>
                      <a:pt x="1563" y="81"/>
                      <a:pt x="1447" y="0"/>
                      <a:pt x="1322" y="0"/>
                    </a:cubicBezTo>
                    <a:close/>
                  </a:path>
                </a:pathLst>
              </a:custGeom>
              <a:solidFill>
                <a:srgbClr val="87004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0" name="Google Shape;379;p2">
                <a:extLst>
                  <a:ext uri="{FF2B5EF4-FFF2-40B4-BE49-F238E27FC236}">
                    <a16:creationId xmlns:a16="http://schemas.microsoft.com/office/drawing/2014/main" id="{46E73FE5-EC58-2253-57F1-9C02C4542FB1}"/>
                  </a:ext>
                </a:extLst>
              </p:cNvPr>
              <p:cNvSpPr/>
              <p:nvPr/>
            </p:nvSpPr>
            <p:spPr>
              <a:xfrm>
                <a:off x="6116316" y="2857383"/>
                <a:ext cx="8126" cy="25314"/>
              </a:xfrm>
              <a:custGeom>
                <a:avLst/>
                <a:gdLst/>
                <a:ahLst/>
                <a:cxnLst/>
                <a:rect l="l" t="t" r="r" b="b"/>
                <a:pathLst>
                  <a:path w="113" h="352" extrusionOk="0">
                    <a:moveTo>
                      <a:pt x="0" y="1"/>
                    </a:moveTo>
                    <a:lnTo>
                      <a:pt x="0" y="1"/>
                    </a:lnTo>
                    <a:lnTo>
                      <a:pt x="113" y="352"/>
                    </a:lnTo>
                    <a:lnTo>
                      <a:pt x="113" y="352"/>
                    </a:lnTo>
                    <a:lnTo>
                      <a:pt x="0" y="1"/>
                    </a:lnTo>
                    <a:close/>
                  </a:path>
                </a:pathLst>
              </a:custGeom>
              <a:solidFill>
                <a:srgbClr val="D3A1B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1" name="Google Shape;380;p2">
                <a:extLst>
                  <a:ext uri="{FF2B5EF4-FFF2-40B4-BE49-F238E27FC236}">
                    <a16:creationId xmlns:a16="http://schemas.microsoft.com/office/drawing/2014/main" id="{F1BF2025-99DF-3B76-AE5D-8B48E171D9B9}"/>
                  </a:ext>
                </a:extLst>
              </p:cNvPr>
              <p:cNvSpPr/>
              <p:nvPr/>
            </p:nvSpPr>
            <p:spPr>
              <a:xfrm>
                <a:off x="6124371" y="2882625"/>
                <a:ext cx="1510" cy="5825"/>
              </a:xfrm>
              <a:custGeom>
                <a:avLst/>
                <a:gdLst/>
                <a:ahLst/>
                <a:cxnLst/>
                <a:rect l="l" t="t" r="r" b="b"/>
                <a:pathLst>
                  <a:path w="21" h="81" extrusionOk="0">
                    <a:moveTo>
                      <a:pt x="1" y="1"/>
                    </a:moveTo>
                    <a:lnTo>
                      <a:pt x="1" y="1"/>
                    </a:lnTo>
                    <a:lnTo>
                      <a:pt x="21" y="80"/>
                    </a:lnTo>
                    <a:lnTo>
                      <a:pt x="21" y="80"/>
                    </a:lnTo>
                    <a:lnTo>
                      <a:pt x="1" y="1"/>
                    </a:lnTo>
                    <a:close/>
                  </a:path>
                </a:pathLst>
              </a:custGeom>
              <a:solidFill>
                <a:srgbClr val="D34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2" name="Google Shape;381;p2">
                <a:extLst>
                  <a:ext uri="{FF2B5EF4-FFF2-40B4-BE49-F238E27FC236}">
                    <a16:creationId xmlns:a16="http://schemas.microsoft.com/office/drawing/2014/main" id="{62F7916E-EB52-55C0-DC33-9ECC85E4D084}"/>
                  </a:ext>
                </a:extLst>
              </p:cNvPr>
              <p:cNvSpPr/>
              <p:nvPr/>
            </p:nvSpPr>
            <p:spPr>
              <a:xfrm>
                <a:off x="6004920" y="2891183"/>
                <a:ext cx="9061" cy="31067"/>
              </a:xfrm>
              <a:custGeom>
                <a:avLst/>
                <a:gdLst/>
                <a:ahLst/>
                <a:cxnLst/>
                <a:rect l="l" t="t" r="r" b="b"/>
                <a:pathLst>
                  <a:path w="126" h="432" extrusionOk="0">
                    <a:moveTo>
                      <a:pt x="0" y="1"/>
                    </a:moveTo>
                    <a:lnTo>
                      <a:pt x="0" y="1"/>
                    </a:lnTo>
                    <a:lnTo>
                      <a:pt x="126" y="431"/>
                    </a:lnTo>
                    <a:lnTo>
                      <a:pt x="0" y="1"/>
                    </a:lnTo>
                    <a:close/>
                  </a:path>
                </a:pathLst>
              </a:custGeom>
              <a:solidFill>
                <a:srgbClr val="D3A1B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3" name="Google Shape;382;p2">
                <a:extLst>
                  <a:ext uri="{FF2B5EF4-FFF2-40B4-BE49-F238E27FC236}">
                    <a16:creationId xmlns:a16="http://schemas.microsoft.com/office/drawing/2014/main" id="{54C99A91-77B3-3EE6-FAA2-B8DAA96D3074}"/>
                  </a:ext>
                </a:extLst>
              </p:cNvPr>
              <p:cNvSpPr/>
              <p:nvPr/>
            </p:nvSpPr>
            <p:spPr>
              <a:xfrm>
                <a:off x="6004920" y="2857383"/>
                <a:ext cx="120961" cy="64867"/>
              </a:xfrm>
              <a:custGeom>
                <a:avLst/>
                <a:gdLst/>
                <a:ahLst/>
                <a:cxnLst/>
                <a:rect l="l" t="t" r="r" b="b"/>
                <a:pathLst>
                  <a:path w="1682" h="902" extrusionOk="0">
                    <a:moveTo>
                      <a:pt x="1549" y="1"/>
                    </a:moveTo>
                    <a:lnTo>
                      <a:pt x="0" y="471"/>
                    </a:lnTo>
                    <a:lnTo>
                      <a:pt x="126" y="901"/>
                    </a:lnTo>
                    <a:lnTo>
                      <a:pt x="1682" y="431"/>
                    </a:lnTo>
                    <a:lnTo>
                      <a:pt x="1662" y="352"/>
                    </a:lnTo>
                    <a:lnTo>
                      <a:pt x="1549" y="1"/>
                    </a:lnTo>
                    <a:close/>
                  </a:path>
                </a:pathLst>
              </a:custGeom>
              <a:solidFill>
                <a:srgbClr val="6F00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4" name="Google Shape;383;p2">
                <a:extLst>
                  <a:ext uri="{FF2B5EF4-FFF2-40B4-BE49-F238E27FC236}">
                    <a16:creationId xmlns:a16="http://schemas.microsoft.com/office/drawing/2014/main" id="{3A0CC51C-171E-CD04-797A-7534F6AF8B0B}"/>
                  </a:ext>
                </a:extLst>
              </p:cNvPr>
              <p:cNvSpPr/>
              <p:nvPr/>
            </p:nvSpPr>
            <p:spPr>
              <a:xfrm>
                <a:off x="6162486" y="3414436"/>
                <a:ext cx="575" cy="2445"/>
              </a:xfrm>
              <a:custGeom>
                <a:avLst/>
                <a:gdLst/>
                <a:ahLst/>
                <a:cxnLst/>
                <a:rect l="l" t="t" r="r" b="b"/>
                <a:pathLst>
                  <a:path w="8" h="34" extrusionOk="0">
                    <a:moveTo>
                      <a:pt x="0" y="1"/>
                    </a:moveTo>
                    <a:lnTo>
                      <a:pt x="0" y="1"/>
                    </a:lnTo>
                    <a:lnTo>
                      <a:pt x="7" y="34"/>
                    </a:lnTo>
                    <a:lnTo>
                      <a:pt x="0" y="1"/>
                    </a:lnTo>
                    <a:close/>
                  </a:path>
                </a:pathLst>
              </a:custGeom>
              <a:solidFill>
                <a:srgbClr val="D3A1B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5" name="Google Shape;384;p2">
                <a:extLst>
                  <a:ext uri="{FF2B5EF4-FFF2-40B4-BE49-F238E27FC236}">
                    <a16:creationId xmlns:a16="http://schemas.microsoft.com/office/drawing/2014/main" id="{AD9B7A9F-D74D-9380-32F3-761997D7D008}"/>
                  </a:ext>
                </a:extLst>
              </p:cNvPr>
              <p:cNvSpPr/>
              <p:nvPr/>
            </p:nvSpPr>
            <p:spPr>
              <a:xfrm>
                <a:off x="6162486" y="3380636"/>
                <a:ext cx="115783" cy="47248"/>
              </a:xfrm>
              <a:custGeom>
                <a:avLst/>
                <a:gdLst/>
                <a:ahLst/>
                <a:cxnLst/>
                <a:rect l="l" t="t" r="r" b="b"/>
                <a:pathLst>
                  <a:path w="1610" h="657" extrusionOk="0">
                    <a:moveTo>
                      <a:pt x="1556" y="1"/>
                    </a:moveTo>
                    <a:lnTo>
                      <a:pt x="0" y="471"/>
                    </a:lnTo>
                    <a:lnTo>
                      <a:pt x="7" y="504"/>
                    </a:lnTo>
                    <a:lnTo>
                      <a:pt x="53" y="656"/>
                    </a:lnTo>
                    <a:lnTo>
                      <a:pt x="1609" y="186"/>
                    </a:lnTo>
                    <a:lnTo>
                      <a:pt x="1583" y="87"/>
                    </a:lnTo>
                    <a:lnTo>
                      <a:pt x="1556" y="1"/>
                    </a:lnTo>
                    <a:close/>
                  </a:path>
                </a:pathLst>
              </a:custGeom>
              <a:solidFill>
                <a:srgbClr val="6F00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6" name="Google Shape;385;p2">
                <a:extLst>
                  <a:ext uri="{FF2B5EF4-FFF2-40B4-BE49-F238E27FC236}">
                    <a16:creationId xmlns:a16="http://schemas.microsoft.com/office/drawing/2014/main" id="{1CF33369-5583-6952-AC9C-BEF24EA538C4}"/>
                  </a:ext>
                </a:extLst>
              </p:cNvPr>
              <p:cNvSpPr/>
              <p:nvPr/>
            </p:nvSpPr>
            <p:spPr>
              <a:xfrm>
                <a:off x="5778244" y="3017322"/>
                <a:ext cx="390498" cy="203663"/>
              </a:xfrm>
              <a:custGeom>
                <a:avLst/>
                <a:gdLst/>
                <a:ahLst/>
                <a:cxnLst/>
                <a:rect l="l" t="t" r="r" b="b"/>
                <a:pathLst>
                  <a:path w="5430" h="2832" extrusionOk="0">
                    <a:moveTo>
                      <a:pt x="146" y="0"/>
                    </a:moveTo>
                    <a:cubicBezTo>
                      <a:pt x="97" y="0"/>
                      <a:pt x="51" y="27"/>
                      <a:pt x="27" y="74"/>
                    </a:cubicBezTo>
                    <a:lnTo>
                      <a:pt x="14" y="101"/>
                    </a:lnTo>
                    <a:cubicBezTo>
                      <a:pt x="7" y="121"/>
                      <a:pt x="1" y="140"/>
                      <a:pt x="1" y="167"/>
                    </a:cubicBezTo>
                    <a:cubicBezTo>
                      <a:pt x="7" y="173"/>
                      <a:pt x="7" y="187"/>
                      <a:pt x="7" y="200"/>
                    </a:cubicBezTo>
                    <a:cubicBezTo>
                      <a:pt x="21" y="233"/>
                      <a:pt x="47" y="260"/>
                      <a:pt x="74" y="273"/>
                    </a:cubicBezTo>
                    <a:lnTo>
                      <a:pt x="5204" y="2822"/>
                    </a:lnTo>
                    <a:cubicBezTo>
                      <a:pt x="5222" y="2829"/>
                      <a:pt x="5240" y="2832"/>
                      <a:pt x="5258" y="2832"/>
                    </a:cubicBezTo>
                    <a:cubicBezTo>
                      <a:pt x="5309" y="2832"/>
                      <a:pt x="5359" y="2806"/>
                      <a:pt x="5383" y="2762"/>
                    </a:cubicBezTo>
                    <a:lnTo>
                      <a:pt x="5396" y="2736"/>
                    </a:lnTo>
                    <a:cubicBezTo>
                      <a:pt x="5429" y="2669"/>
                      <a:pt x="5403" y="2590"/>
                      <a:pt x="5337" y="2557"/>
                    </a:cubicBezTo>
                    <a:lnTo>
                      <a:pt x="206" y="15"/>
                    </a:lnTo>
                    <a:cubicBezTo>
                      <a:pt x="187" y="5"/>
                      <a:pt x="166" y="0"/>
                      <a:pt x="146" y="0"/>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7" name="Google Shape;386;p2">
                <a:extLst>
                  <a:ext uri="{FF2B5EF4-FFF2-40B4-BE49-F238E27FC236}">
                    <a16:creationId xmlns:a16="http://schemas.microsoft.com/office/drawing/2014/main" id="{5207857C-20A1-8424-0624-C0ADC7B5B92B}"/>
                  </a:ext>
                </a:extLst>
              </p:cNvPr>
              <p:cNvSpPr/>
              <p:nvPr/>
            </p:nvSpPr>
            <p:spPr>
              <a:xfrm>
                <a:off x="5745379" y="3082549"/>
                <a:ext cx="390067" cy="203951"/>
              </a:xfrm>
              <a:custGeom>
                <a:avLst/>
                <a:gdLst/>
                <a:ahLst/>
                <a:cxnLst/>
                <a:rect l="l" t="t" r="r" b="b"/>
                <a:pathLst>
                  <a:path w="5424" h="2836" extrusionOk="0">
                    <a:moveTo>
                      <a:pt x="148" y="0"/>
                    </a:moveTo>
                    <a:cubicBezTo>
                      <a:pt x="101" y="0"/>
                      <a:pt x="57" y="27"/>
                      <a:pt x="34" y="74"/>
                    </a:cubicBezTo>
                    <a:lnTo>
                      <a:pt x="21" y="101"/>
                    </a:lnTo>
                    <a:cubicBezTo>
                      <a:pt x="8" y="121"/>
                      <a:pt x="1" y="140"/>
                      <a:pt x="8" y="167"/>
                    </a:cubicBezTo>
                    <a:cubicBezTo>
                      <a:pt x="8" y="213"/>
                      <a:pt x="34" y="253"/>
                      <a:pt x="80" y="273"/>
                    </a:cubicBezTo>
                    <a:lnTo>
                      <a:pt x="5211" y="2822"/>
                    </a:lnTo>
                    <a:cubicBezTo>
                      <a:pt x="5228" y="2830"/>
                      <a:pt x="5249" y="2835"/>
                      <a:pt x="5271" y="2835"/>
                    </a:cubicBezTo>
                    <a:cubicBezTo>
                      <a:pt x="5284" y="2835"/>
                      <a:pt x="5298" y="2833"/>
                      <a:pt x="5311" y="2828"/>
                    </a:cubicBezTo>
                    <a:lnTo>
                      <a:pt x="5317" y="2828"/>
                    </a:lnTo>
                    <a:cubicBezTo>
                      <a:pt x="5344" y="2815"/>
                      <a:pt x="5377" y="2795"/>
                      <a:pt x="5390" y="2762"/>
                    </a:cubicBezTo>
                    <a:lnTo>
                      <a:pt x="5403" y="2736"/>
                    </a:lnTo>
                    <a:cubicBezTo>
                      <a:pt x="5416" y="2702"/>
                      <a:pt x="5423" y="2669"/>
                      <a:pt x="5410" y="2636"/>
                    </a:cubicBezTo>
                    <a:cubicBezTo>
                      <a:pt x="5397" y="2603"/>
                      <a:pt x="5377" y="2577"/>
                      <a:pt x="5344" y="2557"/>
                    </a:cubicBezTo>
                    <a:lnTo>
                      <a:pt x="206" y="15"/>
                    </a:lnTo>
                    <a:cubicBezTo>
                      <a:pt x="187" y="5"/>
                      <a:pt x="167" y="0"/>
                      <a:pt x="148" y="0"/>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8" name="Google Shape;387;p2">
                <a:extLst>
                  <a:ext uri="{FF2B5EF4-FFF2-40B4-BE49-F238E27FC236}">
                    <a16:creationId xmlns:a16="http://schemas.microsoft.com/office/drawing/2014/main" id="{46CB772C-8BAD-53B9-53E0-A069C3ECC118}"/>
                  </a:ext>
                </a:extLst>
              </p:cNvPr>
              <p:cNvSpPr/>
              <p:nvPr/>
            </p:nvSpPr>
            <p:spPr>
              <a:xfrm>
                <a:off x="5762063" y="3036667"/>
                <a:ext cx="389060" cy="230056"/>
              </a:xfrm>
              <a:custGeom>
                <a:avLst/>
                <a:gdLst/>
                <a:ahLst/>
                <a:cxnLst/>
                <a:rect l="l" t="t" r="r" b="b"/>
                <a:pathLst>
                  <a:path w="5410" h="3199" extrusionOk="0">
                    <a:moveTo>
                      <a:pt x="372" y="1"/>
                    </a:moveTo>
                    <a:cubicBezTo>
                      <a:pt x="351" y="1"/>
                      <a:pt x="334" y="28"/>
                      <a:pt x="345" y="50"/>
                    </a:cubicBezTo>
                    <a:cubicBezTo>
                      <a:pt x="418" y="163"/>
                      <a:pt x="391" y="295"/>
                      <a:pt x="325" y="421"/>
                    </a:cubicBezTo>
                    <a:cubicBezTo>
                      <a:pt x="265" y="540"/>
                      <a:pt x="173" y="646"/>
                      <a:pt x="40" y="659"/>
                    </a:cubicBezTo>
                    <a:cubicBezTo>
                      <a:pt x="14" y="666"/>
                      <a:pt x="1" y="706"/>
                      <a:pt x="34" y="719"/>
                    </a:cubicBezTo>
                    <a:lnTo>
                      <a:pt x="2020" y="1705"/>
                    </a:lnTo>
                    <a:lnTo>
                      <a:pt x="2563" y="1977"/>
                    </a:lnTo>
                    <a:lnTo>
                      <a:pt x="5026" y="3195"/>
                    </a:lnTo>
                    <a:cubicBezTo>
                      <a:pt x="5030" y="3197"/>
                      <a:pt x="5035" y="3198"/>
                      <a:pt x="5040" y="3198"/>
                    </a:cubicBezTo>
                    <a:cubicBezTo>
                      <a:pt x="5060" y="3198"/>
                      <a:pt x="5076" y="3177"/>
                      <a:pt x="5065" y="3155"/>
                    </a:cubicBezTo>
                    <a:cubicBezTo>
                      <a:pt x="4992" y="3036"/>
                      <a:pt x="5019" y="2904"/>
                      <a:pt x="5085" y="2778"/>
                    </a:cubicBezTo>
                    <a:cubicBezTo>
                      <a:pt x="5145" y="2659"/>
                      <a:pt x="5237" y="2553"/>
                      <a:pt x="5370" y="2539"/>
                    </a:cubicBezTo>
                    <a:cubicBezTo>
                      <a:pt x="5396" y="2539"/>
                      <a:pt x="5410" y="2493"/>
                      <a:pt x="5376" y="2480"/>
                    </a:cubicBezTo>
                    <a:lnTo>
                      <a:pt x="2914" y="1262"/>
                    </a:lnTo>
                    <a:lnTo>
                      <a:pt x="2371" y="990"/>
                    </a:lnTo>
                    <a:lnTo>
                      <a:pt x="385" y="4"/>
                    </a:lnTo>
                    <a:cubicBezTo>
                      <a:pt x="380" y="2"/>
                      <a:pt x="376" y="1"/>
                      <a:pt x="372" y="1"/>
                    </a:cubicBezTo>
                    <a:close/>
                  </a:path>
                </a:pathLst>
              </a:custGeom>
              <a:solidFill>
                <a:srgbClr val="EEE9C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9" name="Google Shape;388;p2">
                <a:extLst>
                  <a:ext uri="{FF2B5EF4-FFF2-40B4-BE49-F238E27FC236}">
                    <a16:creationId xmlns:a16="http://schemas.microsoft.com/office/drawing/2014/main" id="{B6216809-F048-E3FB-056D-CB58824AC946}"/>
                  </a:ext>
                </a:extLst>
              </p:cNvPr>
              <p:cNvSpPr/>
              <p:nvPr/>
            </p:nvSpPr>
            <p:spPr>
              <a:xfrm>
                <a:off x="5219321" y="3272117"/>
                <a:ext cx="515702" cy="136710"/>
              </a:xfrm>
              <a:custGeom>
                <a:avLst/>
                <a:gdLst/>
                <a:ahLst/>
                <a:cxnLst/>
                <a:rect l="l" t="t" r="r" b="b"/>
                <a:pathLst>
                  <a:path w="7171" h="1901" extrusionOk="0">
                    <a:moveTo>
                      <a:pt x="245" y="0"/>
                    </a:moveTo>
                    <a:cubicBezTo>
                      <a:pt x="120" y="0"/>
                      <a:pt x="14" y="106"/>
                      <a:pt x="14" y="232"/>
                    </a:cubicBezTo>
                    <a:lnTo>
                      <a:pt x="0" y="1609"/>
                    </a:lnTo>
                    <a:cubicBezTo>
                      <a:pt x="0" y="1735"/>
                      <a:pt x="106" y="1841"/>
                      <a:pt x="232" y="1841"/>
                    </a:cubicBezTo>
                    <a:lnTo>
                      <a:pt x="6925" y="1900"/>
                    </a:lnTo>
                    <a:cubicBezTo>
                      <a:pt x="7058" y="1900"/>
                      <a:pt x="7157" y="1801"/>
                      <a:pt x="7157" y="1669"/>
                    </a:cubicBezTo>
                    <a:lnTo>
                      <a:pt x="7170" y="292"/>
                    </a:lnTo>
                    <a:cubicBezTo>
                      <a:pt x="7170" y="166"/>
                      <a:pt x="7071" y="66"/>
                      <a:pt x="6945" y="60"/>
                    </a:cubicBezTo>
                    <a:lnTo>
                      <a:pt x="245" y="0"/>
                    </a:lnTo>
                    <a:close/>
                  </a:path>
                </a:pathLst>
              </a:custGeom>
              <a:solidFill>
                <a:srgbClr val="FDE15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0" name="Google Shape;389;p2">
                <a:extLst>
                  <a:ext uri="{FF2B5EF4-FFF2-40B4-BE49-F238E27FC236}">
                    <a16:creationId xmlns:a16="http://schemas.microsoft.com/office/drawing/2014/main" id="{9907F3C7-DAC0-9729-00F2-01D2290273D2}"/>
                  </a:ext>
                </a:extLst>
              </p:cNvPr>
              <p:cNvSpPr/>
              <p:nvPr/>
            </p:nvSpPr>
            <p:spPr>
              <a:xfrm>
                <a:off x="5255494" y="3272548"/>
                <a:ext cx="30564" cy="131964"/>
              </a:xfrm>
              <a:custGeom>
                <a:avLst/>
                <a:gdLst/>
                <a:ahLst/>
                <a:cxnLst/>
                <a:rect l="l" t="t" r="r" b="b"/>
                <a:pathLst>
                  <a:path w="425" h="1835" extrusionOk="0">
                    <a:moveTo>
                      <a:pt x="1" y="1835"/>
                    </a:moveTo>
                    <a:lnTo>
                      <a:pt x="1" y="1835"/>
                    </a:lnTo>
                    <a:lnTo>
                      <a:pt x="411" y="1835"/>
                    </a:lnTo>
                    <a:lnTo>
                      <a:pt x="1" y="1835"/>
                    </a:lnTo>
                    <a:close/>
                    <a:moveTo>
                      <a:pt x="7" y="1"/>
                    </a:moveTo>
                    <a:lnTo>
                      <a:pt x="7" y="1"/>
                    </a:lnTo>
                    <a:lnTo>
                      <a:pt x="424" y="1"/>
                    </a:lnTo>
                    <a:lnTo>
                      <a:pt x="424" y="1"/>
                    </a:lnTo>
                    <a:lnTo>
                      <a:pt x="7" y="1"/>
                    </a:lnTo>
                    <a:close/>
                  </a:path>
                </a:pathLst>
              </a:custGeom>
              <a:solidFill>
                <a:srgbClr val="BBBAB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1" name="Google Shape;390;p2">
                <a:extLst>
                  <a:ext uri="{FF2B5EF4-FFF2-40B4-BE49-F238E27FC236}">
                    <a16:creationId xmlns:a16="http://schemas.microsoft.com/office/drawing/2014/main" id="{79DBBAE7-71CC-D025-8352-92BD5F902D57}"/>
                  </a:ext>
                </a:extLst>
              </p:cNvPr>
              <p:cNvSpPr/>
              <p:nvPr/>
            </p:nvSpPr>
            <p:spPr>
              <a:xfrm>
                <a:off x="5254991" y="3404440"/>
                <a:ext cx="575" cy="72"/>
              </a:xfrm>
              <a:custGeom>
                <a:avLst/>
                <a:gdLst/>
                <a:ahLst/>
                <a:cxnLst/>
                <a:rect l="l" t="t" r="r" b="b"/>
                <a:pathLst>
                  <a:path w="8" h="1" extrusionOk="0">
                    <a:moveTo>
                      <a:pt x="1" y="1"/>
                    </a:moveTo>
                    <a:lnTo>
                      <a:pt x="1" y="1"/>
                    </a:lnTo>
                    <a:lnTo>
                      <a:pt x="8" y="1"/>
                    </a:lnTo>
                    <a:lnTo>
                      <a:pt x="8" y="1"/>
                    </a:lnTo>
                    <a:lnTo>
                      <a:pt x="1" y="1"/>
                    </a:lnTo>
                    <a:close/>
                  </a:path>
                </a:pathLst>
              </a:custGeom>
              <a:solidFill>
                <a:srgbClr val="8C38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2" name="Google Shape;391;p2">
                <a:extLst>
                  <a:ext uri="{FF2B5EF4-FFF2-40B4-BE49-F238E27FC236}">
                    <a16:creationId xmlns:a16="http://schemas.microsoft.com/office/drawing/2014/main" id="{1522C35B-7544-5D47-51A8-C5C4526981AE}"/>
                  </a:ext>
                </a:extLst>
              </p:cNvPr>
              <p:cNvSpPr/>
              <p:nvPr/>
            </p:nvSpPr>
            <p:spPr>
              <a:xfrm>
                <a:off x="5254991" y="3272548"/>
                <a:ext cx="453856" cy="131964"/>
              </a:xfrm>
              <a:custGeom>
                <a:avLst/>
                <a:gdLst/>
                <a:ahLst/>
                <a:cxnLst/>
                <a:rect l="l" t="t" r="r" b="b"/>
                <a:pathLst>
                  <a:path w="6311" h="1835" extrusionOk="0">
                    <a:moveTo>
                      <a:pt x="5893" y="47"/>
                    </a:moveTo>
                    <a:lnTo>
                      <a:pt x="5893" y="60"/>
                    </a:lnTo>
                    <a:lnTo>
                      <a:pt x="6310" y="60"/>
                    </a:lnTo>
                    <a:lnTo>
                      <a:pt x="6310" y="47"/>
                    </a:lnTo>
                    <a:close/>
                    <a:moveTo>
                      <a:pt x="974" y="544"/>
                    </a:moveTo>
                    <a:lnTo>
                      <a:pt x="967" y="1312"/>
                    </a:lnTo>
                    <a:lnTo>
                      <a:pt x="4973" y="1345"/>
                    </a:lnTo>
                    <a:lnTo>
                      <a:pt x="4979" y="577"/>
                    </a:lnTo>
                    <a:lnTo>
                      <a:pt x="974" y="544"/>
                    </a:lnTo>
                    <a:close/>
                    <a:moveTo>
                      <a:pt x="21" y="1"/>
                    </a:moveTo>
                    <a:lnTo>
                      <a:pt x="1" y="1835"/>
                    </a:lnTo>
                    <a:lnTo>
                      <a:pt x="418" y="1835"/>
                    </a:lnTo>
                    <a:lnTo>
                      <a:pt x="431" y="1"/>
                    </a:lnTo>
                    <a:close/>
                  </a:path>
                </a:pathLst>
              </a:custGeom>
              <a:solidFill>
                <a:srgbClr val="BAA44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3" name="Google Shape;392;p2">
                <a:extLst>
                  <a:ext uri="{FF2B5EF4-FFF2-40B4-BE49-F238E27FC236}">
                    <a16:creationId xmlns:a16="http://schemas.microsoft.com/office/drawing/2014/main" id="{518CC72B-8BD1-8C17-439A-CC663C91B6A7}"/>
                  </a:ext>
                </a:extLst>
              </p:cNvPr>
              <p:cNvSpPr/>
              <p:nvPr/>
            </p:nvSpPr>
            <p:spPr>
              <a:xfrm>
                <a:off x="5612120" y="3276359"/>
                <a:ext cx="515702" cy="136279"/>
              </a:xfrm>
              <a:custGeom>
                <a:avLst/>
                <a:gdLst/>
                <a:ahLst/>
                <a:cxnLst/>
                <a:rect l="l" t="t" r="r" b="b"/>
                <a:pathLst>
                  <a:path w="7171" h="1895" extrusionOk="0">
                    <a:moveTo>
                      <a:pt x="234" y="1"/>
                    </a:moveTo>
                    <a:cubicBezTo>
                      <a:pt x="113" y="1"/>
                      <a:pt x="13" y="104"/>
                      <a:pt x="13" y="226"/>
                    </a:cubicBezTo>
                    <a:lnTo>
                      <a:pt x="0" y="1603"/>
                    </a:lnTo>
                    <a:cubicBezTo>
                      <a:pt x="0" y="1729"/>
                      <a:pt x="100" y="1835"/>
                      <a:pt x="232" y="1835"/>
                    </a:cubicBezTo>
                    <a:lnTo>
                      <a:pt x="6925" y="1894"/>
                    </a:lnTo>
                    <a:cubicBezTo>
                      <a:pt x="7051" y="1894"/>
                      <a:pt x="7157" y="1795"/>
                      <a:pt x="7157" y="1669"/>
                    </a:cubicBezTo>
                    <a:lnTo>
                      <a:pt x="7170" y="292"/>
                    </a:lnTo>
                    <a:cubicBezTo>
                      <a:pt x="7170" y="160"/>
                      <a:pt x="7071" y="60"/>
                      <a:pt x="6938" y="60"/>
                    </a:cubicBezTo>
                    <a:lnTo>
                      <a:pt x="245" y="1"/>
                    </a:lnTo>
                    <a:cubicBezTo>
                      <a:pt x="241" y="1"/>
                      <a:pt x="238" y="1"/>
                      <a:pt x="234" y="1"/>
                    </a:cubicBezTo>
                    <a:close/>
                  </a:path>
                </a:pathLst>
              </a:custGeom>
              <a:solidFill>
                <a:srgbClr val="245B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4" name="Google Shape;393;p2">
                <a:extLst>
                  <a:ext uri="{FF2B5EF4-FFF2-40B4-BE49-F238E27FC236}">
                    <a16:creationId xmlns:a16="http://schemas.microsoft.com/office/drawing/2014/main" id="{B52F940F-A932-B31A-91BC-C4431EDE274A}"/>
                  </a:ext>
                </a:extLst>
              </p:cNvPr>
              <p:cNvSpPr/>
              <p:nvPr/>
            </p:nvSpPr>
            <p:spPr>
              <a:xfrm>
                <a:off x="5647790" y="3276359"/>
                <a:ext cx="453352" cy="136279"/>
              </a:xfrm>
              <a:custGeom>
                <a:avLst/>
                <a:gdLst/>
                <a:ahLst/>
                <a:cxnLst/>
                <a:rect l="l" t="t" r="r" b="b"/>
                <a:pathLst>
                  <a:path w="6304" h="1895" extrusionOk="0">
                    <a:moveTo>
                      <a:pt x="967" y="544"/>
                    </a:moveTo>
                    <a:lnTo>
                      <a:pt x="961" y="1318"/>
                    </a:lnTo>
                    <a:lnTo>
                      <a:pt x="5052" y="1351"/>
                    </a:lnTo>
                    <a:lnTo>
                      <a:pt x="5059" y="583"/>
                    </a:lnTo>
                    <a:lnTo>
                      <a:pt x="967" y="544"/>
                    </a:lnTo>
                    <a:close/>
                    <a:moveTo>
                      <a:pt x="14" y="1"/>
                    </a:moveTo>
                    <a:lnTo>
                      <a:pt x="1" y="1841"/>
                    </a:lnTo>
                    <a:lnTo>
                      <a:pt x="411" y="1841"/>
                    </a:lnTo>
                    <a:lnTo>
                      <a:pt x="431" y="7"/>
                    </a:lnTo>
                    <a:lnTo>
                      <a:pt x="14" y="7"/>
                    </a:lnTo>
                    <a:lnTo>
                      <a:pt x="14" y="1"/>
                    </a:lnTo>
                    <a:close/>
                    <a:moveTo>
                      <a:pt x="5893" y="54"/>
                    </a:moveTo>
                    <a:lnTo>
                      <a:pt x="5873" y="1894"/>
                    </a:lnTo>
                    <a:lnTo>
                      <a:pt x="6290" y="1894"/>
                    </a:lnTo>
                    <a:lnTo>
                      <a:pt x="6303" y="54"/>
                    </a:lnTo>
                    <a:close/>
                  </a:path>
                </a:pathLst>
              </a:custGeom>
              <a:solidFill>
                <a:srgbClr val="1A42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5" name="Google Shape;394;p2">
                <a:extLst>
                  <a:ext uri="{FF2B5EF4-FFF2-40B4-BE49-F238E27FC236}">
                    <a16:creationId xmlns:a16="http://schemas.microsoft.com/office/drawing/2014/main" id="{09535CB7-8F39-7152-FFD5-E60079FDE5B0}"/>
                  </a:ext>
                </a:extLst>
              </p:cNvPr>
              <p:cNvSpPr/>
              <p:nvPr/>
            </p:nvSpPr>
            <p:spPr>
              <a:xfrm>
                <a:off x="4947482" y="3386821"/>
                <a:ext cx="433288" cy="4387"/>
              </a:xfrm>
              <a:custGeom>
                <a:avLst/>
                <a:gdLst/>
                <a:ahLst/>
                <a:cxnLst/>
                <a:rect l="l" t="t" r="r" b="b"/>
                <a:pathLst>
                  <a:path w="6025" h="61" extrusionOk="0">
                    <a:moveTo>
                      <a:pt x="3012" y="1"/>
                    </a:moveTo>
                    <a:lnTo>
                      <a:pt x="1503" y="7"/>
                    </a:lnTo>
                    <a:lnTo>
                      <a:pt x="748" y="14"/>
                    </a:lnTo>
                    <a:lnTo>
                      <a:pt x="0" y="27"/>
                    </a:lnTo>
                    <a:lnTo>
                      <a:pt x="748" y="41"/>
                    </a:lnTo>
                    <a:lnTo>
                      <a:pt x="1503" y="54"/>
                    </a:lnTo>
                    <a:lnTo>
                      <a:pt x="3012" y="60"/>
                    </a:lnTo>
                    <a:lnTo>
                      <a:pt x="4515" y="54"/>
                    </a:lnTo>
                    <a:lnTo>
                      <a:pt x="5270" y="41"/>
                    </a:lnTo>
                    <a:lnTo>
                      <a:pt x="6025" y="27"/>
                    </a:lnTo>
                    <a:lnTo>
                      <a:pt x="5270" y="14"/>
                    </a:lnTo>
                    <a:lnTo>
                      <a:pt x="4515" y="7"/>
                    </a:lnTo>
                    <a:lnTo>
                      <a:pt x="3012" y="1"/>
                    </a:lnTo>
                    <a:close/>
                  </a:path>
                </a:pathLst>
              </a:custGeom>
              <a:solidFill>
                <a:srgbClr val="FFD6B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6" name="Google Shape;395;p2">
                <a:extLst>
                  <a:ext uri="{FF2B5EF4-FFF2-40B4-BE49-F238E27FC236}">
                    <a16:creationId xmlns:a16="http://schemas.microsoft.com/office/drawing/2014/main" id="{837051A9-E880-9E46-2794-F178CFEDBB92}"/>
                  </a:ext>
                </a:extLst>
              </p:cNvPr>
              <p:cNvSpPr/>
              <p:nvPr/>
            </p:nvSpPr>
            <p:spPr>
              <a:xfrm>
                <a:off x="5837790" y="3386821"/>
                <a:ext cx="433288" cy="4387"/>
              </a:xfrm>
              <a:custGeom>
                <a:avLst/>
                <a:gdLst/>
                <a:ahLst/>
                <a:cxnLst/>
                <a:rect l="l" t="t" r="r" b="b"/>
                <a:pathLst>
                  <a:path w="6025" h="61" extrusionOk="0">
                    <a:moveTo>
                      <a:pt x="3013" y="1"/>
                    </a:moveTo>
                    <a:lnTo>
                      <a:pt x="1503" y="7"/>
                    </a:lnTo>
                    <a:lnTo>
                      <a:pt x="748" y="14"/>
                    </a:lnTo>
                    <a:lnTo>
                      <a:pt x="0" y="27"/>
                    </a:lnTo>
                    <a:lnTo>
                      <a:pt x="748" y="41"/>
                    </a:lnTo>
                    <a:lnTo>
                      <a:pt x="1503" y="54"/>
                    </a:lnTo>
                    <a:lnTo>
                      <a:pt x="3013" y="60"/>
                    </a:lnTo>
                    <a:lnTo>
                      <a:pt x="4515" y="54"/>
                    </a:lnTo>
                    <a:lnTo>
                      <a:pt x="5270" y="41"/>
                    </a:lnTo>
                    <a:lnTo>
                      <a:pt x="6025" y="27"/>
                    </a:lnTo>
                    <a:lnTo>
                      <a:pt x="5270" y="14"/>
                    </a:lnTo>
                    <a:lnTo>
                      <a:pt x="4515" y="7"/>
                    </a:lnTo>
                    <a:lnTo>
                      <a:pt x="3013" y="1"/>
                    </a:lnTo>
                    <a:close/>
                  </a:path>
                </a:pathLst>
              </a:custGeom>
              <a:solidFill>
                <a:srgbClr val="FFD6B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7" name="Google Shape;396;p2">
                <a:extLst>
                  <a:ext uri="{FF2B5EF4-FFF2-40B4-BE49-F238E27FC236}">
                    <a16:creationId xmlns:a16="http://schemas.microsoft.com/office/drawing/2014/main" id="{F0BA062C-A4BD-3238-722E-AB65072E6160}"/>
                  </a:ext>
                </a:extLst>
              </p:cNvPr>
              <p:cNvSpPr/>
              <p:nvPr/>
            </p:nvSpPr>
            <p:spPr>
              <a:xfrm>
                <a:off x="6439071" y="3301602"/>
                <a:ext cx="479098" cy="197694"/>
              </a:xfrm>
              <a:custGeom>
                <a:avLst/>
                <a:gdLst/>
                <a:ahLst/>
                <a:cxnLst/>
                <a:rect l="l" t="t" r="r" b="b"/>
                <a:pathLst>
                  <a:path w="6662" h="2749" extrusionOk="0">
                    <a:moveTo>
                      <a:pt x="6628" y="1"/>
                    </a:moveTo>
                    <a:lnTo>
                      <a:pt x="1" y="2020"/>
                    </a:lnTo>
                    <a:lnTo>
                      <a:pt x="1" y="2748"/>
                    </a:lnTo>
                    <a:lnTo>
                      <a:pt x="6661" y="285"/>
                    </a:lnTo>
                    <a:lnTo>
                      <a:pt x="6628" y="1"/>
                    </a:ln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8" name="Google Shape;397;p2">
                <a:extLst>
                  <a:ext uri="{FF2B5EF4-FFF2-40B4-BE49-F238E27FC236}">
                    <a16:creationId xmlns:a16="http://schemas.microsoft.com/office/drawing/2014/main" id="{C32E1A34-155F-4BD1-4A64-FDA23EB402DC}"/>
                  </a:ext>
                </a:extLst>
              </p:cNvPr>
              <p:cNvSpPr/>
              <p:nvPr/>
            </p:nvSpPr>
            <p:spPr>
              <a:xfrm>
                <a:off x="6873797" y="3275425"/>
                <a:ext cx="80545" cy="68607"/>
              </a:xfrm>
              <a:custGeom>
                <a:avLst/>
                <a:gdLst/>
                <a:ahLst/>
                <a:cxnLst/>
                <a:rect l="l" t="t" r="r" b="b"/>
                <a:pathLst>
                  <a:path w="1120" h="954" extrusionOk="0">
                    <a:moveTo>
                      <a:pt x="483" y="0"/>
                    </a:moveTo>
                    <a:cubicBezTo>
                      <a:pt x="237" y="0"/>
                      <a:pt x="0" y="190"/>
                      <a:pt x="0" y="477"/>
                    </a:cubicBezTo>
                    <a:cubicBezTo>
                      <a:pt x="0" y="742"/>
                      <a:pt x="212" y="954"/>
                      <a:pt x="477" y="954"/>
                    </a:cubicBezTo>
                    <a:cubicBezTo>
                      <a:pt x="907" y="954"/>
                      <a:pt x="1119" y="444"/>
                      <a:pt x="815" y="140"/>
                    </a:cubicBezTo>
                    <a:cubicBezTo>
                      <a:pt x="719" y="44"/>
                      <a:pt x="600" y="0"/>
                      <a:pt x="483" y="0"/>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9" name="Google Shape;398;p2">
                <a:extLst>
                  <a:ext uri="{FF2B5EF4-FFF2-40B4-BE49-F238E27FC236}">
                    <a16:creationId xmlns:a16="http://schemas.microsoft.com/office/drawing/2014/main" id="{B6C1C1D3-3FD7-8171-C689-801CC70C4FF0}"/>
                  </a:ext>
                </a:extLst>
              </p:cNvPr>
              <p:cNvSpPr/>
              <p:nvPr/>
            </p:nvSpPr>
            <p:spPr>
              <a:xfrm>
                <a:off x="4782221" y="3378766"/>
                <a:ext cx="1675548" cy="46313"/>
              </a:xfrm>
              <a:custGeom>
                <a:avLst/>
                <a:gdLst/>
                <a:ahLst/>
                <a:cxnLst/>
                <a:rect l="l" t="t" r="r" b="b"/>
                <a:pathLst>
                  <a:path w="23299" h="644" extrusionOk="0">
                    <a:moveTo>
                      <a:pt x="22973" y="0"/>
                    </a:moveTo>
                    <a:cubicBezTo>
                      <a:pt x="22969" y="0"/>
                      <a:pt x="22965" y="0"/>
                      <a:pt x="22960" y="0"/>
                    </a:cubicBezTo>
                    <a:lnTo>
                      <a:pt x="405" y="0"/>
                    </a:lnTo>
                    <a:cubicBezTo>
                      <a:pt x="1" y="20"/>
                      <a:pt x="1" y="623"/>
                      <a:pt x="405" y="642"/>
                    </a:cubicBezTo>
                    <a:lnTo>
                      <a:pt x="22960" y="642"/>
                    </a:lnTo>
                    <a:cubicBezTo>
                      <a:pt x="22968" y="643"/>
                      <a:pt x="22975" y="643"/>
                      <a:pt x="22983" y="643"/>
                    </a:cubicBezTo>
                    <a:cubicBezTo>
                      <a:pt x="23158" y="643"/>
                      <a:pt x="23298" y="496"/>
                      <a:pt x="23298" y="325"/>
                    </a:cubicBezTo>
                    <a:cubicBezTo>
                      <a:pt x="23298" y="143"/>
                      <a:pt x="23152" y="0"/>
                      <a:pt x="22973" y="0"/>
                    </a:cubicBezTo>
                    <a:close/>
                  </a:path>
                </a:pathLst>
              </a:custGeom>
              <a:solidFill>
                <a:srgbClr val="00AD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0" name="Google Shape;399;p2">
                <a:extLst>
                  <a:ext uri="{FF2B5EF4-FFF2-40B4-BE49-F238E27FC236}">
                    <a16:creationId xmlns:a16="http://schemas.microsoft.com/office/drawing/2014/main" id="{8A4543E9-A78C-7619-6402-60FF02386F11}"/>
                  </a:ext>
                </a:extLst>
              </p:cNvPr>
              <p:cNvSpPr/>
              <p:nvPr/>
            </p:nvSpPr>
            <p:spPr>
              <a:xfrm>
                <a:off x="4785601" y="3556828"/>
                <a:ext cx="1673534" cy="22941"/>
              </a:xfrm>
              <a:custGeom>
                <a:avLst/>
                <a:gdLst/>
                <a:ahLst/>
                <a:cxnLst/>
                <a:rect l="l" t="t" r="r" b="b"/>
                <a:pathLst>
                  <a:path w="23271" h="319" extrusionOk="0">
                    <a:moveTo>
                      <a:pt x="199" y="0"/>
                    </a:moveTo>
                    <a:cubicBezTo>
                      <a:pt x="0" y="14"/>
                      <a:pt x="0" y="305"/>
                      <a:pt x="199" y="318"/>
                    </a:cubicBezTo>
                    <a:lnTo>
                      <a:pt x="23072" y="318"/>
                    </a:lnTo>
                    <a:cubicBezTo>
                      <a:pt x="23271" y="305"/>
                      <a:pt x="23271" y="14"/>
                      <a:pt x="23072" y="0"/>
                    </a:cubicBezTo>
                    <a:close/>
                  </a:path>
                </a:pathLst>
              </a:custGeom>
              <a:solidFill>
                <a:srgbClr val="00AD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1" name="Google Shape;400;p2">
                <a:extLst>
                  <a:ext uri="{FF2B5EF4-FFF2-40B4-BE49-F238E27FC236}">
                    <a16:creationId xmlns:a16="http://schemas.microsoft.com/office/drawing/2014/main" id="{0C05770F-941F-373A-7AD1-CD64CD075368}"/>
                  </a:ext>
                </a:extLst>
              </p:cNvPr>
              <p:cNvSpPr/>
              <p:nvPr/>
            </p:nvSpPr>
            <p:spPr>
              <a:xfrm>
                <a:off x="4805090" y="3424936"/>
                <a:ext cx="1634556" cy="131964"/>
              </a:xfrm>
              <a:custGeom>
                <a:avLst/>
                <a:gdLst/>
                <a:ahLst/>
                <a:cxnLst/>
                <a:rect l="l" t="t" r="r" b="b"/>
                <a:pathLst>
                  <a:path w="22729" h="1835" extrusionOk="0">
                    <a:moveTo>
                      <a:pt x="1" y="0"/>
                    </a:moveTo>
                    <a:lnTo>
                      <a:pt x="1" y="1834"/>
                    </a:lnTo>
                    <a:lnTo>
                      <a:pt x="22729" y="1834"/>
                    </a:lnTo>
                    <a:lnTo>
                      <a:pt x="22729" y="0"/>
                    </a:ln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2" name="Google Shape;401;p2">
                <a:extLst>
                  <a:ext uri="{FF2B5EF4-FFF2-40B4-BE49-F238E27FC236}">
                    <a16:creationId xmlns:a16="http://schemas.microsoft.com/office/drawing/2014/main" id="{03C4637F-DC3E-FB68-2D56-7D59CC15934A}"/>
                  </a:ext>
                </a:extLst>
              </p:cNvPr>
              <p:cNvSpPr/>
              <p:nvPr/>
            </p:nvSpPr>
            <p:spPr>
              <a:xfrm>
                <a:off x="5103106" y="3579697"/>
                <a:ext cx="391937" cy="250983"/>
              </a:xfrm>
              <a:custGeom>
                <a:avLst/>
                <a:gdLst/>
                <a:ahLst/>
                <a:cxnLst/>
                <a:rect l="l" t="t" r="r" b="b"/>
                <a:pathLst>
                  <a:path w="5450" h="3490" extrusionOk="0">
                    <a:moveTo>
                      <a:pt x="4880" y="0"/>
                    </a:moveTo>
                    <a:lnTo>
                      <a:pt x="4602" y="464"/>
                    </a:lnTo>
                    <a:cubicBezTo>
                      <a:pt x="3622" y="2066"/>
                      <a:pt x="1881" y="3045"/>
                      <a:pt x="1" y="3045"/>
                    </a:cubicBezTo>
                    <a:lnTo>
                      <a:pt x="1" y="3489"/>
                    </a:lnTo>
                    <a:lnTo>
                      <a:pt x="286" y="3489"/>
                    </a:lnTo>
                    <a:cubicBezTo>
                      <a:pt x="2139" y="3489"/>
                      <a:pt x="3867" y="2536"/>
                      <a:pt x="4854" y="960"/>
                    </a:cubicBezTo>
                    <a:lnTo>
                      <a:pt x="5450" y="0"/>
                    </a:ln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3" name="Google Shape;402;p2">
                <a:extLst>
                  <a:ext uri="{FF2B5EF4-FFF2-40B4-BE49-F238E27FC236}">
                    <a16:creationId xmlns:a16="http://schemas.microsoft.com/office/drawing/2014/main" id="{52DB3C4B-5F8E-60F7-06CB-2740D54C445A}"/>
                  </a:ext>
                </a:extLst>
              </p:cNvPr>
              <p:cNvSpPr/>
              <p:nvPr/>
            </p:nvSpPr>
            <p:spPr>
              <a:xfrm>
                <a:off x="4935041" y="3579697"/>
                <a:ext cx="32002" cy="235234"/>
              </a:xfrm>
              <a:custGeom>
                <a:avLst/>
                <a:gdLst/>
                <a:ahLst/>
                <a:cxnLst/>
                <a:rect l="l" t="t" r="r" b="b"/>
                <a:pathLst>
                  <a:path w="445" h="3271" extrusionOk="0">
                    <a:moveTo>
                      <a:pt x="1" y="0"/>
                    </a:moveTo>
                    <a:lnTo>
                      <a:pt x="1" y="3271"/>
                    </a:lnTo>
                    <a:lnTo>
                      <a:pt x="445" y="3271"/>
                    </a:lnTo>
                    <a:lnTo>
                      <a:pt x="445" y="0"/>
                    </a:ln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4" name="Google Shape;403;p2">
                <a:extLst>
                  <a:ext uri="{FF2B5EF4-FFF2-40B4-BE49-F238E27FC236}">
                    <a16:creationId xmlns:a16="http://schemas.microsoft.com/office/drawing/2014/main" id="{9C8991DE-2514-9DAD-B806-C52D692BCEEF}"/>
                  </a:ext>
                </a:extLst>
              </p:cNvPr>
              <p:cNvSpPr/>
              <p:nvPr/>
            </p:nvSpPr>
            <p:spPr>
              <a:xfrm>
                <a:off x="4902679" y="3579697"/>
                <a:ext cx="96294" cy="17691"/>
              </a:xfrm>
              <a:custGeom>
                <a:avLst/>
                <a:gdLst/>
                <a:ahLst/>
                <a:cxnLst/>
                <a:rect l="l" t="t" r="r" b="b"/>
                <a:pathLst>
                  <a:path w="1339" h="246" extrusionOk="0">
                    <a:moveTo>
                      <a:pt x="1" y="0"/>
                    </a:moveTo>
                    <a:cubicBezTo>
                      <a:pt x="1" y="132"/>
                      <a:pt x="113" y="245"/>
                      <a:pt x="252" y="245"/>
                    </a:cubicBezTo>
                    <a:lnTo>
                      <a:pt x="1100" y="245"/>
                    </a:lnTo>
                    <a:cubicBezTo>
                      <a:pt x="1232" y="245"/>
                      <a:pt x="1338" y="132"/>
                      <a:pt x="1338" y="0"/>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5" name="Google Shape;404;p2">
                <a:extLst>
                  <a:ext uri="{FF2B5EF4-FFF2-40B4-BE49-F238E27FC236}">
                    <a16:creationId xmlns:a16="http://schemas.microsoft.com/office/drawing/2014/main" id="{39A7A409-0FA4-D477-92A0-8E9093546762}"/>
                  </a:ext>
                </a:extLst>
              </p:cNvPr>
              <p:cNvSpPr/>
              <p:nvPr/>
            </p:nvSpPr>
            <p:spPr>
              <a:xfrm>
                <a:off x="4780352" y="3643557"/>
                <a:ext cx="355260" cy="342315"/>
              </a:xfrm>
              <a:custGeom>
                <a:avLst/>
                <a:gdLst/>
                <a:ahLst/>
                <a:cxnLst/>
                <a:rect l="l" t="t" r="r" b="b"/>
                <a:pathLst>
                  <a:path w="4940" h="4760" extrusionOk="0">
                    <a:moveTo>
                      <a:pt x="2391" y="1"/>
                    </a:moveTo>
                    <a:cubicBezTo>
                      <a:pt x="1170" y="1"/>
                      <a:pt x="0" y="949"/>
                      <a:pt x="0" y="2383"/>
                    </a:cubicBezTo>
                    <a:cubicBezTo>
                      <a:pt x="0" y="3693"/>
                      <a:pt x="1060" y="4753"/>
                      <a:pt x="2377" y="4759"/>
                    </a:cubicBezTo>
                    <a:cubicBezTo>
                      <a:pt x="3337" y="4753"/>
                      <a:pt x="4204" y="4177"/>
                      <a:pt x="4568" y="3290"/>
                    </a:cubicBezTo>
                    <a:cubicBezTo>
                      <a:pt x="4939" y="2402"/>
                      <a:pt x="4734" y="1376"/>
                      <a:pt x="4052" y="701"/>
                    </a:cubicBezTo>
                    <a:cubicBezTo>
                      <a:pt x="3568" y="217"/>
                      <a:pt x="2974" y="1"/>
                      <a:pt x="2391" y="1"/>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6" name="Google Shape;405;p2">
                <a:extLst>
                  <a:ext uri="{FF2B5EF4-FFF2-40B4-BE49-F238E27FC236}">
                    <a16:creationId xmlns:a16="http://schemas.microsoft.com/office/drawing/2014/main" id="{427F7A39-777D-08DE-CF11-FFF55152E9A2}"/>
                  </a:ext>
                </a:extLst>
              </p:cNvPr>
              <p:cNvSpPr/>
              <p:nvPr/>
            </p:nvSpPr>
            <p:spPr>
              <a:xfrm>
                <a:off x="4828391" y="3692532"/>
                <a:ext cx="245302" cy="244799"/>
              </a:xfrm>
              <a:custGeom>
                <a:avLst/>
                <a:gdLst/>
                <a:ahLst/>
                <a:cxnLst/>
                <a:rect l="l" t="t" r="r" b="b"/>
                <a:pathLst>
                  <a:path w="3411" h="3404" extrusionOk="0">
                    <a:moveTo>
                      <a:pt x="1702" y="0"/>
                    </a:moveTo>
                    <a:cubicBezTo>
                      <a:pt x="762" y="0"/>
                      <a:pt x="1" y="761"/>
                      <a:pt x="1" y="1702"/>
                    </a:cubicBezTo>
                    <a:cubicBezTo>
                      <a:pt x="1" y="2642"/>
                      <a:pt x="762" y="3403"/>
                      <a:pt x="1702" y="3403"/>
                    </a:cubicBezTo>
                    <a:cubicBezTo>
                      <a:pt x="2649" y="3403"/>
                      <a:pt x="3411" y="2642"/>
                      <a:pt x="3411" y="1702"/>
                    </a:cubicBezTo>
                    <a:cubicBezTo>
                      <a:pt x="3411" y="761"/>
                      <a:pt x="2649" y="0"/>
                      <a:pt x="1702" y="0"/>
                    </a:cubicBezTo>
                    <a:close/>
                  </a:path>
                </a:pathLst>
              </a:custGeom>
              <a:solidFill>
                <a:srgbClr val="4F18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7" name="Google Shape;406;p2">
                <a:extLst>
                  <a:ext uri="{FF2B5EF4-FFF2-40B4-BE49-F238E27FC236}">
                    <a16:creationId xmlns:a16="http://schemas.microsoft.com/office/drawing/2014/main" id="{181CFC52-D4BC-9D55-E763-A541574862DA}"/>
                  </a:ext>
                </a:extLst>
              </p:cNvPr>
              <p:cNvSpPr/>
              <p:nvPr/>
            </p:nvSpPr>
            <p:spPr>
              <a:xfrm>
                <a:off x="4885060" y="3749129"/>
                <a:ext cx="131964" cy="131533"/>
              </a:xfrm>
              <a:custGeom>
                <a:avLst/>
                <a:gdLst/>
                <a:ahLst/>
                <a:cxnLst/>
                <a:rect l="l" t="t" r="r" b="b"/>
                <a:pathLst>
                  <a:path w="1835" h="1829" extrusionOk="0">
                    <a:moveTo>
                      <a:pt x="914" y="1"/>
                    </a:moveTo>
                    <a:cubicBezTo>
                      <a:pt x="411" y="1"/>
                      <a:pt x="1" y="405"/>
                      <a:pt x="1" y="915"/>
                    </a:cubicBezTo>
                    <a:cubicBezTo>
                      <a:pt x="1" y="1418"/>
                      <a:pt x="411" y="1828"/>
                      <a:pt x="914" y="1828"/>
                    </a:cubicBezTo>
                    <a:cubicBezTo>
                      <a:pt x="1424" y="1828"/>
                      <a:pt x="1835" y="1418"/>
                      <a:pt x="1835" y="915"/>
                    </a:cubicBezTo>
                    <a:cubicBezTo>
                      <a:pt x="1835" y="405"/>
                      <a:pt x="1424" y="1"/>
                      <a:pt x="91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8" name="Google Shape;407;p2">
                <a:extLst>
                  <a:ext uri="{FF2B5EF4-FFF2-40B4-BE49-F238E27FC236}">
                    <a16:creationId xmlns:a16="http://schemas.microsoft.com/office/drawing/2014/main" id="{7FC2272C-97DD-58A5-5A6A-31DFF78A944B}"/>
                  </a:ext>
                </a:extLst>
              </p:cNvPr>
              <p:cNvSpPr/>
              <p:nvPr/>
            </p:nvSpPr>
            <p:spPr>
              <a:xfrm>
                <a:off x="4925548" y="3795658"/>
                <a:ext cx="44372" cy="38331"/>
              </a:xfrm>
              <a:custGeom>
                <a:avLst/>
                <a:gdLst/>
                <a:ahLst/>
                <a:cxnLst/>
                <a:rect l="l" t="t" r="r" b="b"/>
                <a:pathLst>
                  <a:path w="617" h="533" extrusionOk="0">
                    <a:moveTo>
                      <a:pt x="358" y="82"/>
                    </a:moveTo>
                    <a:cubicBezTo>
                      <a:pt x="457" y="82"/>
                      <a:pt x="537" y="168"/>
                      <a:pt x="537" y="268"/>
                    </a:cubicBezTo>
                    <a:cubicBezTo>
                      <a:pt x="537" y="375"/>
                      <a:pt x="446" y="446"/>
                      <a:pt x="352" y="446"/>
                    </a:cubicBezTo>
                    <a:cubicBezTo>
                      <a:pt x="308" y="446"/>
                      <a:pt x="262" y="430"/>
                      <a:pt x="226" y="393"/>
                    </a:cubicBezTo>
                    <a:cubicBezTo>
                      <a:pt x="113" y="281"/>
                      <a:pt x="193" y="82"/>
                      <a:pt x="358" y="82"/>
                    </a:cubicBezTo>
                    <a:close/>
                    <a:moveTo>
                      <a:pt x="353" y="1"/>
                    </a:moveTo>
                    <a:cubicBezTo>
                      <a:pt x="287" y="1"/>
                      <a:pt x="220" y="26"/>
                      <a:pt x="166" y="82"/>
                    </a:cubicBezTo>
                    <a:cubicBezTo>
                      <a:pt x="1" y="248"/>
                      <a:pt x="120" y="532"/>
                      <a:pt x="358" y="532"/>
                    </a:cubicBezTo>
                    <a:cubicBezTo>
                      <a:pt x="504" y="532"/>
                      <a:pt x="616" y="413"/>
                      <a:pt x="616" y="268"/>
                    </a:cubicBezTo>
                    <a:cubicBezTo>
                      <a:pt x="616" y="107"/>
                      <a:pt x="487" y="1"/>
                      <a:pt x="353" y="1"/>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9" name="Google Shape;408;p2">
                <a:extLst>
                  <a:ext uri="{FF2B5EF4-FFF2-40B4-BE49-F238E27FC236}">
                    <a16:creationId xmlns:a16="http://schemas.microsoft.com/office/drawing/2014/main" id="{18B61DE0-BECB-0D96-51FA-72D00BFEFFB4}"/>
                  </a:ext>
                </a:extLst>
              </p:cNvPr>
              <p:cNvSpPr/>
              <p:nvPr/>
            </p:nvSpPr>
            <p:spPr>
              <a:xfrm>
                <a:off x="6277694" y="3579697"/>
                <a:ext cx="32002" cy="235234"/>
              </a:xfrm>
              <a:custGeom>
                <a:avLst/>
                <a:gdLst/>
                <a:ahLst/>
                <a:cxnLst/>
                <a:rect l="l" t="t" r="r" b="b"/>
                <a:pathLst>
                  <a:path w="445" h="3271" extrusionOk="0">
                    <a:moveTo>
                      <a:pt x="1" y="0"/>
                    </a:moveTo>
                    <a:lnTo>
                      <a:pt x="1" y="3271"/>
                    </a:lnTo>
                    <a:lnTo>
                      <a:pt x="444" y="3271"/>
                    </a:lnTo>
                    <a:lnTo>
                      <a:pt x="444" y="0"/>
                    </a:ln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0" name="Google Shape;409;p2">
                <a:extLst>
                  <a:ext uri="{FF2B5EF4-FFF2-40B4-BE49-F238E27FC236}">
                    <a16:creationId xmlns:a16="http://schemas.microsoft.com/office/drawing/2014/main" id="{05227EEE-B045-E8C2-FC3E-CA8CD7AD2303}"/>
                  </a:ext>
                </a:extLst>
              </p:cNvPr>
              <p:cNvSpPr/>
              <p:nvPr/>
            </p:nvSpPr>
            <p:spPr>
              <a:xfrm>
                <a:off x="6245835" y="3579697"/>
                <a:ext cx="96222" cy="17691"/>
              </a:xfrm>
              <a:custGeom>
                <a:avLst/>
                <a:gdLst/>
                <a:ahLst/>
                <a:cxnLst/>
                <a:rect l="l" t="t" r="r" b="b"/>
                <a:pathLst>
                  <a:path w="1338" h="246" extrusionOk="0">
                    <a:moveTo>
                      <a:pt x="0" y="0"/>
                    </a:moveTo>
                    <a:cubicBezTo>
                      <a:pt x="0" y="132"/>
                      <a:pt x="106" y="245"/>
                      <a:pt x="245" y="245"/>
                    </a:cubicBezTo>
                    <a:lnTo>
                      <a:pt x="1092" y="245"/>
                    </a:lnTo>
                    <a:cubicBezTo>
                      <a:pt x="1225" y="245"/>
                      <a:pt x="1337" y="132"/>
                      <a:pt x="1337" y="0"/>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1" name="Google Shape;410;p2">
                <a:extLst>
                  <a:ext uri="{FF2B5EF4-FFF2-40B4-BE49-F238E27FC236}">
                    <a16:creationId xmlns:a16="http://schemas.microsoft.com/office/drawing/2014/main" id="{ABA60D0F-A9DE-4C61-1DFB-1B5464DEBEA2}"/>
                  </a:ext>
                </a:extLst>
              </p:cNvPr>
              <p:cNvSpPr/>
              <p:nvPr/>
            </p:nvSpPr>
            <p:spPr>
              <a:xfrm>
                <a:off x="6122645" y="3644492"/>
                <a:ext cx="355116" cy="341812"/>
              </a:xfrm>
              <a:custGeom>
                <a:avLst/>
                <a:gdLst/>
                <a:ahLst/>
                <a:cxnLst/>
                <a:rect l="l" t="t" r="r" b="b"/>
                <a:pathLst>
                  <a:path w="4938" h="4753" extrusionOk="0">
                    <a:moveTo>
                      <a:pt x="2394" y="1"/>
                    </a:moveTo>
                    <a:cubicBezTo>
                      <a:pt x="1172" y="1"/>
                      <a:pt x="0" y="949"/>
                      <a:pt x="5" y="2383"/>
                    </a:cubicBezTo>
                    <a:cubicBezTo>
                      <a:pt x="5" y="3694"/>
                      <a:pt x="1064" y="4753"/>
                      <a:pt x="2375" y="4753"/>
                    </a:cubicBezTo>
                    <a:cubicBezTo>
                      <a:pt x="3342" y="4753"/>
                      <a:pt x="4202" y="4177"/>
                      <a:pt x="4573" y="3290"/>
                    </a:cubicBezTo>
                    <a:cubicBezTo>
                      <a:pt x="4937" y="2403"/>
                      <a:pt x="4739" y="1377"/>
                      <a:pt x="4057" y="701"/>
                    </a:cubicBezTo>
                    <a:cubicBezTo>
                      <a:pt x="3573" y="217"/>
                      <a:pt x="2978" y="1"/>
                      <a:pt x="2394" y="1"/>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2" name="Google Shape;411;p2">
                <a:extLst>
                  <a:ext uri="{FF2B5EF4-FFF2-40B4-BE49-F238E27FC236}">
                    <a16:creationId xmlns:a16="http://schemas.microsoft.com/office/drawing/2014/main" id="{A4864954-D985-C880-66B1-371577446309}"/>
                  </a:ext>
                </a:extLst>
              </p:cNvPr>
              <p:cNvSpPr/>
              <p:nvPr/>
            </p:nvSpPr>
            <p:spPr>
              <a:xfrm>
                <a:off x="6171044" y="3692963"/>
                <a:ext cx="286725" cy="245302"/>
              </a:xfrm>
              <a:custGeom>
                <a:avLst/>
                <a:gdLst/>
                <a:ahLst/>
                <a:cxnLst/>
                <a:rect l="l" t="t" r="r" b="b"/>
                <a:pathLst>
                  <a:path w="3987" h="3411" extrusionOk="0">
                    <a:moveTo>
                      <a:pt x="1713" y="1"/>
                    </a:moveTo>
                    <a:cubicBezTo>
                      <a:pt x="839" y="1"/>
                      <a:pt x="1" y="679"/>
                      <a:pt x="1" y="1709"/>
                    </a:cubicBezTo>
                    <a:cubicBezTo>
                      <a:pt x="1" y="2649"/>
                      <a:pt x="769" y="3410"/>
                      <a:pt x="1709" y="3410"/>
                    </a:cubicBezTo>
                    <a:cubicBezTo>
                      <a:pt x="3225" y="3410"/>
                      <a:pt x="3986" y="1576"/>
                      <a:pt x="2907" y="504"/>
                    </a:cubicBezTo>
                    <a:cubicBezTo>
                      <a:pt x="2560" y="157"/>
                      <a:pt x="2132" y="1"/>
                      <a:pt x="1713" y="1"/>
                    </a:cubicBezTo>
                    <a:close/>
                  </a:path>
                </a:pathLst>
              </a:custGeom>
              <a:solidFill>
                <a:srgbClr val="4F18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3" name="Google Shape;412;p2">
                <a:extLst>
                  <a:ext uri="{FF2B5EF4-FFF2-40B4-BE49-F238E27FC236}">
                    <a16:creationId xmlns:a16="http://schemas.microsoft.com/office/drawing/2014/main" id="{7CA3DBA4-312B-7C28-033A-D374D99D2305}"/>
                  </a:ext>
                </a:extLst>
              </p:cNvPr>
              <p:cNvSpPr/>
              <p:nvPr/>
            </p:nvSpPr>
            <p:spPr>
              <a:xfrm>
                <a:off x="6227713" y="3749344"/>
                <a:ext cx="154330" cy="131748"/>
              </a:xfrm>
              <a:custGeom>
                <a:avLst/>
                <a:gdLst/>
                <a:ahLst/>
                <a:cxnLst/>
                <a:rect l="l" t="t" r="r" b="b"/>
                <a:pathLst>
                  <a:path w="2146" h="1832" extrusionOk="0">
                    <a:moveTo>
                      <a:pt x="925" y="1"/>
                    </a:moveTo>
                    <a:cubicBezTo>
                      <a:pt x="454" y="1"/>
                      <a:pt x="0" y="368"/>
                      <a:pt x="0" y="925"/>
                    </a:cubicBezTo>
                    <a:cubicBezTo>
                      <a:pt x="7" y="1428"/>
                      <a:pt x="418" y="1832"/>
                      <a:pt x="921" y="1832"/>
                    </a:cubicBezTo>
                    <a:cubicBezTo>
                      <a:pt x="1735" y="1832"/>
                      <a:pt x="2145" y="845"/>
                      <a:pt x="1563" y="269"/>
                    </a:cubicBezTo>
                    <a:cubicBezTo>
                      <a:pt x="1377" y="84"/>
                      <a:pt x="1149" y="1"/>
                      <a:pt x="92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4" name="Google Shape;413;p2">
                <a:extLst>
                  <a:ext uri="{FF2B5EF4-FFF2-40B4-BE49-F238E27FC236}">
                    <a16:creationId xmlns:a16="http://schemas.microsoft.com/office/drawing/2014/main" id="{DCDB623A-C5F4-4DF0-194C-64E15F690498}"/>
                  </a:ext>
                </a:extLst>
              </p:cNvPr>
              <p:cNvSpPr/>
              <p:nvPr/>
            </p:nvSpPr>
            <p:spPr>
              <a:xfrm>
                <a:off x="6268201" y="3796449"/>
                <a:ext cx="44803" cy="38475"/>
              </a:xfrm>
              <a:custGeom>
                <a:avLst/>
                <a:gdLst/>
                <a:ahLst/>
                <a:cxnLst/>
                <a:rect l="l" t="t" r="r" b="b"/>
                <a:pathLst>
                  <a:path w="623" h="535" extrusionOk="0">
                    <a:moveTo>
                      <a:pt x="358" y="84"/>
                    </a:moveTo>
                    <a:cubicBezTo>
                      <a:pt x="457" y="84"/>
                      <a:pt x="536" y="171"/>
                      <a:pt x="536" y="270"/>
                    </a:cubicBezTo>
                    <a:cubicBezTo>
                      <a:pt x="536" y="377"/>
                      <a:pt x="449" y="448"/>
                      <a:pt x="355" y="448"/>
                    </a:cubicBezTo>
                    <a:cubicBezTo>
                      <a:pt x="310" y="448"/>
                      <a:pt x="264" y="432"/>
                      <a:pt x="225" y="396"/>
                    </a:cubicBezTo>
                    <a:cubicBezTo>
                      <a:pt x="113" y="283"/>
                      <a:pt x="192" y="84"/>
                      <a:pt x="358" y="84"/>
                    </a:cubicBezTo>
                    <a:close/>
                    <a:moveTo>
                      <a:pt x="353" y="1"/>
                    </a:moveTo>
                    <a:cubicBezTo>
                      <a:pt x="288" y="1"/>
                      <a:pt x="221" y="25"/>
                      <a:pt x="166" y="78"/>
                    </a:cubicBezTo>
                    <a:cubicBezTo>
                      <a:pt x="0" y="250"/>
                      <a:pt x="119" y="535"/>
                      <a:pt x="358" y="535"/>
                    </a:cubicBezTo>
                    <a:cubicBezTo>
                      <a:pt x="503" y="528"/>
                      <a:pt x="616" y="415"/>
                      <a:pt x="622" y="270"/>
                    </a:cubicBezTo>
                    <a:cubicBezTo>
                      <a:pt x="622" y="108"/>
                      <a:pt x="491" y="1"/>
                      <a:pt x="353" y="1"/>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5" name="Google Shape;414;p2">
                <a:extLst>
                  <a:ext uri="{FF2B5EF4-FFF2-40B4-BE49-F238E27FC236}">
                    <a16:creationId xmlns:a16="http://schemas.microsoft.com/office/drawing/2014/main" id="{5E1F54BE-9555-6696-83B7-78A6F5F0C41B}"/>
                  </a:ext>
                </a:extLst>
              </p:cNvPr>
              <p:cNvSpPr/>
              <p:nvPr/>
            </p:nvSpPr>
            <p:spPr>
              <a:xfrm>
                <a:off x="7542247" y="3293547"/>
                <a:ext cx="727420" cy="302403"/>
              </a:xfrm>
              <a:custGeom>
                <a:avLst/>
                <a:gdLst/>
                <a:ahLst/>
                <a:cxnLst/>
                <a:rect l="l" t="t" r="r" b="b"/>
                <a:pathLst>
                  <a:path w="10115" h="4205" extrusionOk="0">
                    <a:moveTo>
                      <a:pt x="2364" y="0"/>
                    </a:moveTo>
                    <a:cubicBezTo>
                      <a:pt x="2364" y="0"/>
                      <a:pt x="2364" y="0"/>
                      <a:pt x="2364" y="0"/>
                    </a:cubicBezTo>
                    <a:cubicBezTo>
                      <a:pt x="1060" y="139"/>
                      <a:pt x="0" y="1318"/>
                      <a:pt x="14" y="2629"/>
                    </a:cubicBezTo>
                    <a:cubicBezTo>
                      <a:pt x="14" y="2655"/>
                      <a:pt x="27" y="2668"/>
                      <a:pt x="47" y="2675"/>
                    </a:cubicBezTo>
                    <a:cubicBezTo>
                      <a:pt x="1927" y="3032"/>
                      <a:pt x="3820" y="3350"/>
                      <a:pt x="5714" y="3628"/>
                    </a:cubicBezTo>
                    <a:cubicBezTo>
                      <a:pt x="6614" y="3761"/>
                      <a:pt x="7534" y="3939"/>
                      <a:pt x="8448" y="4006"/>
                    </a:cubicBezTo>
                    <a:cubicBezTo>
                      <a:pt x="8709" y="4020"/>
                      <a:pt x="8868" y="4204"/>
                      <a:pt x="9004" y="4204"/>
                    </a:cubicBezTo>
                    <a:cubicBezTo>
                      <a:pt x="9055" y="4204"/>
                      <a:pt x="9102" y="4179"/>
                      <a:pt x="9150" y="4111"/>
                    </a:cubicBezTo>
                    <a:cubicBezTo>
                      <a:pt x="9296" y="3483"/>
                      <a:pt x="9812" y="3152"/>
                      <a:pt x="10103" y="2350"/>
                    </a:cubicBezTo>
                    <a:cubicBezTo>
                      <a:pt x="10114" y="2313"/>
                      <a:pt x="10089" y="2279"/>
                      <a:pt x="10058" y="2279"/>
                    </a:cubicBezTo>
                    <a:cubicBezTo>
                      <a:pt x="10051" y="2279"/>
                      <a:pt x="10044" y="2281"/>
                      <a:pt x="10037" y="2284"/>
                    </a:cubicBezTo>
                    <a:cubicBezTo>
                      <a:pt x="9289" y="2768"/>
                      <a:pt x="8998" y="3026"/>
                      <a:pt x="8600" y="3158"/>
                    </a:cubicBezTo>
                    <a:cubicBezTo>
                      <a:pt x="6426" y="2134"/>
                      <a:pt x="2436" y="0"/>
                      <a:pt x="2364" y="0"/>
                    </a:cubicBezTo>
                    <a:close/>
                  </a:path>
                </a:pathLst>
              </a:custGeom>
              <a:solidFill>
                <a:srgbClr val="FFD3C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6" name="Google Shape;415;p2">
                <a:extLst>
                  <a:ext uri="{FF2B5EF4-FFF2-40B4-BE49-F238E27FC236}">
                    <a16:creationId xmlns:a16="http://schemas.microsoft.com/office/drawing/2014/main" id="{4FBD6B00-995D-0CEE-1B8D-BAD9B65D52C0}"/>
                  </a:ext>
                </a:extLst>
              </p:cNvPr>
              <p:cNvSpPr/>
              <p:nvPr/>
            </p:nvSpPr>
            <p:spPr>
              <a:xfrm>
                <a:off x="7258039" y="3316344"/>
                <a:ext cx="282842" cy="659101"/>
              </a:xfrm>
              <a:custGeom>
                <a:avLst/>
                <a:gdLst/>
                <a:ahLst/>
                <a:cxnLst/>
                <a:rect l="l" t="t" r="r" b="b"/>
                <a:pathLst>
                  <a:path w="3933" h="9165" extrusionOk="0">
                    <a:moveTo>
                      <a:pt x="1334" y="1"/>
                    </a:moveTo>
                    <a:cubicBezTo>
                      <a:pt x="1274" y="1"/>
                      <a:pt x="1213" y="3"/>
                      <a:pt x="1152" y="8"/>
                    </a:cubicBezTo>
                    <a:cubicBezTo>
                      <a:pt x="1132" y="8"/>
                      <a:pt x="1112" y="21"/>
                      <a:pt x="1106" y="41"/>
                    </a:cubicBezTo>
                    <a:cubicBezTo>
                      <a:pt x="874" y="1947"/>
                      <a:pt x="808" y="2868"/>
                      <a:pt x="649" y="4774"/>
                    </a:cubicBezTo>
                    <a:cubicBezTo>
                      <a:pt x="569" y="5681"/>
                      <a:pt x="311" y="7595"/>
                      <a:pt x="305" y="8508"/>
                    </a:cubicBezTo>
                    <a:cubicBezTo>
                      <a:pt x="305" y="8866"/>
                      <a:pt x="0" y="8939"/>
                      <a:pt x="271" y="9104"/>
                    </a:cubicBezTo>
                    <a:cubicBezTo>
                      <a:pt x="533" y="9148"/>
                      <a:pt x="832" y="9165"/>
                      <a:pt x="1137" y="9165"/>
                    </a:cubicBezTo>
                    <a:cubicBezTo>
                      <a:pt x="1565" y="9165"/>
                      <a:pt x="2006" y="9132"/>
                      <a:pt x="2377" y="9097"/>
                    </a:cubicBezTo>
                    <a:cubicBezTo>
                      <a:pt x="2430" y="9091"/>
                      <a:pt x="2357" y="8872"/>
                      <a:pt x="2311" y="8853"/>
                    </a:cubicBezTo>
                    <a:cubicBezTo>
                      <a:pt x="1715" y="8667"/>
                      <a:pt x="1516" y="8687"/>
                      <a:pt x="1278" y="8469"/>
                    </a:cubicBezTo>
                    <a:cubicBezTo>
                      <a:pt x="1238" y="8416"/>
                      <a:pt x="1238" y="8349"/>
                      <a:pt x="1265" y="8290"/>
                    </a:cubicBezTo>
                    <a:cubicBezTo>
                      <a:pt x="1622" y="7403"/>
                      <a:pt x="2046" y="6469"/>
                      <a:pt x="2522" y="5383"/>
                    </a:cubicBezTo>
                    <a:cubicBezTo>
                      <a:pt x="3257" y="3715"/>
                      <a:pt x="3933" y="2225"/>
                      <a:pt x="3926" y="2186"/>
                    </a:cubicBezTo>
                    <a:cubicBezTo>
                      <a:pt x="3718" y="955"/>
                      <a:pt x="2576" y="1"/>
                      <a:pt x="1334" y="1"/>
                    </a:cubicBezTo>
                    <a:close/>
                  </a:path>
                </a:pathLst>
              </a:custGeom>
              <a:solidFill>
                <a:srgbClr val="FFD3C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7" name="Google Shape;416;p2">
                <a:extLst>
                  <a:ext uri="{FF2B5EF4-FFF2-40B4-BE49-F238E27FC236}">
                    <a16:creationId xmlns:a16="http://schemas.microsoft.com/office/drawing/2014/main" id="{C9A74E5D-BB16-0973-17E2-9020FC8EA082}"/>
                  </a:ext>
                </a:extLst>
              </p:cNvPr>
              <p:cNvSpPr/>
              <p:nvPr/>
            </p:nvSpPr>
            <p:spPr>
              <a:xfrm>
                <a:off x="7223232" y="2823583"/>
                <a:ext cx="668090" cy="734971"/>
              </a:xfrm>
              <a:custGeom>
                <a:avLst/>
                <a:gdLst/>
                <a:ahLst/>
                <a:cxnLst/>
                <a:rect l="l" t="t" r="r" b="b"/>
                <a:pathLst>
                  <a:path w="9290" h="10220" extrusionOk="0">
                    <a:moveTo>
                      <a:pt x="5979" y="1"/>
                    </a:moveTo>
                    <a:cubicBezTo>
                      <a:pt x="3894" y="7"/>
                      <a:pt x="2126" y="1524"/>
                      <a:pt x="1802" y="3582"/>
                    </a:cubicBezTo>
                    <a:cubicBezTo>
                      <a:pt x="1530" y="5211"/>
                      <a:pt x="901" y="6694"/>
                      <a:pt x="484" y="6926"/>
                    </a:cubicBezTo>
                    <a:cubicBezTo>
                      <a:pt x="352" y="6999"/>
                      <a:pt x="153" y="6946"/>
                      <a:pt x="60" y="7078"/>
                    </a:cubicBezTo>
                    <a:cubicBezTo>
                      <a:pt x="7" y="7151"/>
                      <a:pt x="1" y="7237"/>
                      <a:pt x="40" y="7316"/>
                    </a:cubicBezTo>
                    <a:cubicBezTo>
                      <a:pt x="74" y="7369"/>
                      <a:pt x="133" y="7402"/>
                      <a:pt x="193" y="7409"/>
                    </a:cubicBezTo>
                    <a:cubicBezTo>
                      <a:pt x="305" y="7436"/>
                      <a:pt x="398" y="7522"/>
                      <a:pt x="444" y="7634"/>
                    </a:cubicBezTo>
                    <a:cubicBezTo>
                      <a:pt x="491" y="7740"/>
                      <a:pt x="557" y="7839"/>
                      <a:pt x="636" y="7932"/>
                    </a:cubicBezTo>
                    <a:cubicBezTo>
                      <a:pt x="1067" y="8396"/>
                      <a:pt x="1742" y="8349"/>
                      <a:pt x="2252" y="8641"/>
                    </a:cubicBezTo>
                    <a:cubicBezTo>
                      <a:pt x="2854" y="8991"/>
                      <a:pt x="3390" y="9488"/>
                      <a:pt x="4006" y="9826"/>
                    </a:cubicBezTo>
                    <a:cubicBezTo>
                      <a:pt x="4485" y="10086"/>
                      <a:pt x="5022" y="10219"/>
                      <a:pt x="5564" y="10219"/>
                    </a:cubicBezTo>
                    <a:cubicBezTo>
                      <a:pt x="5711" y="10219"/>
                      <a:pt x="5858" y="10209"/>
                      <a:pt x="6005" y="10190"/>
                    </a:cubicBezTo>
                    <a:cubicBezTo>
                      <a:pt x="6694" y="10110"/>
                      <a:pt x="7310" y="9713"/>
                      <a:pt x="7674" y="9124"/>
                    </a:cubicBezTo>
                    <a:cubicBezTo>
                      <a:pt x="7833" y="8846"/>
                      <a:pt x="7972" y="8548"/>
                      <a:pt x="8084" y="8250"/>
                    </a:cubicBezTo>
                    <a:cubicBezTo>
                      <a:pt x="8177" y="8018"/>
                      <a:pt x="8263" y="7734"/>
                      <a:pt x="8455" y="7568"/>
                    </a:cubicBezTo>
                    <a:cubicBezTo>
                      <a:pt x="8647" y="7409"/>
                      <a:pt x="9011" y="7528"/>
                      <a:pt x="9137" y="7290"/>
                    </a:cubicBezTo>
                    <a:cubicBezTo>
                      <a:pt x="9289" y="6999"/>
                      <a:pt x="8839" y="6985"/>
                      <a:pt x="8687" y="6932"/>
                    </a:cubicBezTo>
                    <a:cubicBezTo>
                      <a:pt x="8131" y="6754"/>
                      <a:pt x="8078" y="6092"/>
                      <a:pt x="8071" y="5595"/>
                    </a:cubicBezTo>
                    <a:cubicBezTo>
                      <a:pt x="8031" y="3576"/>
                      <a:pt x="7257" y="1775"/>
                      <a:pt x="6092" y="146"/>
                    </a:cubicBezTo>
                    <a:cubicBezTo>
                      <a:pt x="6078" y="133"/>
                      <a:pt x="5999" y="1"/>
                      <a:pt x="5979" y="1"/>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8" name="Google Shape;417;p2">
                <a:extLst>
                  <a:ext uri="{FF2B5EF4-FFF2-40B4-BE49-F238E27FC236}">
                    <a16:creationId xmlns:a16="http://schemas.microsoft.com/office/drawing/2014/main" id="{DDAF39F4-0F79-6E8B-19ED-20FB07EF97BF}"/>
                  </a:ext>
                </a:extLst>
              </p:cNvPr>
              <p:cNvSpPr/>
              <p:nvPr/>
            </p:nvSpPr>
            <p:spPr>
              <a:xfrm>
                <a:off x="7407478" y="2889313"/>
                <a:ext cx="303409" cy="65802"/>
              </a:xfrm>
              <a:custGeom>
                <a:avLst/>
                <a:gdLst/>
                <a:ahLst/>
                <a:cxnLst/>
                <a:rect l="l" t="t" r="r" b="b"/>
                <a:pathLst>
                  <a:path w="4219" h="915" extrusionOk="0">
                    <a:moveTo>
                      <a:pt x="4033" y="0"/>
                    </a:moveTo>
                    <a:cubicBezTo>
                      <a:pt x="3113" y="392"/>
                      <a:pt x="2130" y="592"/>
                      <a:pt x="1140" y="592"/>
                    </a:cubicBezTo>
                    <a:cubicBezTo>
                      <a:pt x="840" y="592"/>
                      <a:pt x="539" y="574"/>
                      <a:pt x="239" y="537"/>
                    </a:cubicBezTo>
                    <a:cubicBezTo>
                      <a:pt x="153" y="636"/>
                      <a:pt x="74" y="735"/>
                      <a:pt x="1" y="835"/>
                    </a:cubicBezTo>
                    <a:cubicBezTo>
                      <a:pt x="385" y="888"/>
                      <a:pt x="771" y="915"/>
                      <a:pt x="1154" y="915"/>
                    </a:cubicBezTo>
                    <a:cubicBezTo>
                      <a:pt x="2233" y="915"/>
                      <a:pt x="3290" y="705"/>
                      <a:pt x="4218" y="305"/>
                    </a:cubicBezTo>
                    <a:cubicBezTo>
                      <a:pt x="4158" y="206"/>
                      <a:pt x="4099" y="100"/>
                      <a:pt x="403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9" name="Google Shape;418;p2">
                <a:extLst>
                  <a:ext uri="{FF2B5EF4-FFF2-40B4-BE49-F238E27FC236}">
                    <a16:creationId xmlns:a16="http://schemas.microsoft.com/office/drawing/2014/main" id="{5497FF69-CB35-6EA4-4BBB-A302C0CD0980}"/>
                  </a:ext>
                </a:extLst>
              </p:cNvPr>
              <p:cNvSpPr/>
              <p:nvPr/>
            </p:nvSpPr>
            <p:spPr>
              <a:xfrm>
                <a:off x="7371305" y="2942170"/>
                <a:ext cx="368133" cy="82343"/>
              </a:xfrm>
              <a:custGeom>
                <a:avLst/>
                <a:gdLst/>
                <a:ahLst/>
                <a:cxnLst/>
                <a:rect l="l" t="t" r="r" b="b"/>
                <a:pathLst>
                  <a:path w="5119" h="1145" extrusionOk="0">
                    <a:moveTo>
                      <a:pt x="4953" y="0"/>
                    </a:moveTo>
                    <a:cubicBezTo>
                      <a:pt x="3973" y="535"/>
                      <a:pt x="2796" y="820"/>
                      <a:pt x="1588" y="820"/>
                    </a:cubicBezTo>
                    <a:cubicBezTo>
                      <a:pt x="1107" y="820"/>
                      <a:pt x="621" y="775"/>
                      <a:pt x="140" y="682"/>
                    </a:cubicBezTo>
                    <a:cubicBezTo>
                      <a:pt x="93" y="788"/>
                      <a:pt x="47" y="887"/>
                      <a:pt x="1" y="993"/>
                    </a:cubicBezTo>
                    <a:cubicBezTo>
                      <a:pt x="528" y="1095"/>
                      <a:pt x="1062" y="1145"/>
                      <a:pt x="1591" y="1145"/>
                    </a:cubicBezTo>
                    <a:cubicBezTo>
                      <a:pt x="2852" y="1145"/>
                      <a:pt x="4082" y="861"/>
                      <a:pt x="5118" y="325"/>
                    </a:cubicBezTo>
                    <a:cubicBezTo>
                      <a:pt x="5065" y="219"/>
                      <a:pt x="5012" y="106"/>
                      <a:pt x="495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0" name="Google Shape;419;p2">
                <a:extLst>
                  <a:ext uri="{FF2B5EF4-FFF2-40B4-BE49-F238E27FC236}">
                    <a16:creationId xmlns:a16="http://schemas.microsoft.com/office/drawing/2014/main" id="{A9A5BBE7-ACA6-8C44-9409-1E799E9DF6A3}"/>
                  </a:ext>
                </a:extLst>
              </p:cNvPr>
              <p:cNvSpPr/>
              <p:nvPr/>
            </p:nvSpPr>
            <p:spPr>
              <a:xfrm>
                <a:off x="7352751" y="2994525"/>
                <a:ext cx="409987" cy="99458"/>
              </a:xfrm>
              <a:custGeom>
                <a:avLst/>
                <a:gdLst/>
                <a:ahLst/>
                <a:cxnLst/>
                <a:rect l="l" t="t" r="r" b="b"/>
                <a:pathLst>
                  <a:path w="5701" h="1383" extrusionOk="0">
                    <a:moveTo>
                      <a:pt x="5562" y="1"/>
                    </a:moveTo>
                    <a:cubicBezTo>
                      <a:pt x="4507" y="685"/>
                      <a:pt x="3165" y="1054"/>
                      <a:pt x="1782" y="1054"/>
                    </a:cubicBezTo>
                    <a:cubicBezTo>
                      <a:pt x="1211" y="1054"/>
                      <a:pt x="634" y="991"/>
                      <a:pt x="67" y="861"/>
                    </a:cubicBezTo>
                    <a:cubicBezTo>
                      <a:pt x="40" y="967"/>
                      <a:pt x="20" y="1073"/>
                      <a:pt x="1" y="1186"/>
                    </a:cubicBezTo>
                    <a:cubicBezTo>
                      <a:pt x="597" y="1318"/>
                      <a:pt x="1205" y="1382"/>
                      <a:pt x="1806" y="1382"/>
                    </a:cubicBezTo>
                    <a:cubicBezTo>
                      <a:pt x="3221" y="1382"/>
                      <a:pt x="4600" y="1025"/>
                      <a:pt x="5701" y="351"/>
                    </a:cubicBezTo>
                    <a:cubicBezTo>
                      <a:pt x="5661" y="232"/>
                      <a:pt x="5608" y="120"/>
                      <a:pt x="5562"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1" name="Google Shape;420;p2">
                <a:extLst>
                  <a:ext uri="{FF2B5EF4-FFF2-40B4-BE49-F238E27FC236}">
                    <a16:creationId xmlns:a16="http://schemas.microsoft.com/office/drawing/2014/main" id="{51BB1908-6221-6772-7209-8A436279ACED}"/>
                  </a:ext>
                </a:extLst>
              </p:cNvPr>
              <p:cNvSpPr/>
              <p:nvPr/>
            </p:nvSpPr>
            <p:spPr>
              <a:xfrm>
                <a:off x="7338440" y="3047886"/>
                <a:ext cx="442421" cy="115280"/>
              </a:xfrm>
              <a:custGeom>
                <a:avLst/>
                <a:gdLst/>
                <a:ahLst/>
                <a:cxnLst/>
                <a:rect l="l" t="t" r="r" b="b"/>
                <a:pathLst>
                  <a:path w="6152" h="1603" extrusionOk="0">
                    <a:moveTo>
                      <a:pt x="6039" y="0"/>
                    </a:moveTo>
                    <a:cubicBezTo>
                      <a:pt x="4944" y="826"/>
                      <a:pt x="3462" y="1278"/>
                      <a:pt x="1932" y="1278"/>
                    </a:cubicBezTo>
                    <a:cubicBezTo>
                      <a:pt x="1315" y="1278"/>
                      <a:pt x="691" y="1205"/>
                      <a:pt x="80" y="1053"/>
                    </a:cubicBezTo>
                    <a:cubicBezTo>
                      <a:pt x="54" y="1159"/>
                      <a:pt x="27" y="1265"/>
                      <a:pt x="1" y="1370"/>
                    </a:cubicBezTo>
                    <a:cubicBezTo>
                      <a:pt x="649" y="1526"/>
                      <a:pt x="1312" y="1602"/>
                      <a:pt x="1966" y="1602"/>
                    </a:cubicBezTo>
                    <a:cubicBezTo>
                      <a:pt x="3511" y="1602"/>
                      <a:pt x="5007" y="1179"/>
                      <a:pt x="6151" y="384"/>
                    </a:cubicBezTo>
                    <a:cubicBezTo>
                      <a:pt x="6118" y="252"/>
                      <a:pt x="6078" y="126"/>
                      <a:pt x="603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2" name="Google Shape;421;p2">
                <a:extLst>
                  <a:ext uri="{FF2B5EF4-FFF2-40B4-BE49-F238E27FC236}">
                    <a16:creationId xmlns:a16="http://schemas.microsoft.com/office/drawing/2014/main" id="{E81411B2-18BD-01BC-BCA2-E09765C6825C}"/>
                  </a:ext>
                </a:extLst>
              </p:cNvPr>
              <p:cNvSpPr/>
              <p:nvPr/>
            </p:nvSpPr>
            <p:spPr>
              <a:xfrm>
                <a:off x="7319454" y="3102109"/>
                <a:ext cx="474711" cy="130454"/>
              </a:xfrm>
              <a:custGeom>
                <a:avLst/>
                <a:gdLst/>
                <a:ahLst/>
                <a:cxnLst/>
                <a:rect l="l" t="t" r="r" b="b"/>
                <a:pathLst>
                  <a:path w="6601" h="1814" extrusionOk="0">
                    <a:moveTo>
                      <a:pt x="6515" y="1"/>
                    </a:moveTo>
                    <a:cubicBezTo>
                      <a:pt x="5399" y="961"/>
                      <a:pt x="3803" y="1488"/>
                      <a:pt x="2151" y="1488"/>
                    </a:cubicBezTo>
                    <a:cubicBezTo>
                      <a:pt x="1469" y="1488"/>
                      <a:pt x="777" y="1398"/>
                      <a:pt x="106" y="1212"/>
                    </a:cubicBezTo>
                    <a:cubicBezTo>
                      <a:pt x="73" y="1318"/>
                      <a:pt x="33" y="1424"/>
                      <a:pt x="0" y="1523"/>
                    </a:cubicBezTo>
                    <a:cubicBezTo>
                      <a:pt x="717" y="1718"/>
                      <a:pt x="1456" y="1813"/>
                      <a:pt x="2184" y="1813"/>
                    </a:cubicBezTo>
                    <a:cubicBezTo>
                      <a:pt x="3833" y="1813"/>
                      <a:pt x="5430" y="1329"/>
                      <a:pt x="6601" y="424"/>
                    </a:cubicBezTo>
                    <a:cubicBezTo>
                      <a:pt x="6574" y="279"/>
                      <a:pt x="6548" y="140"/>
                      <a:pt x="651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3" name="Google Shape;422;p2">
                <a:extLst>
                  <a:ext uri="{FF2B5EF4-FFF2-40B4-BE49-F238E27FC236}">
                    <a16:creationId xmlns:a16="http://schemas.microsoft.com/office/drawing/2014/main" id="{7BEB29A2-E486-E5D3-9D60-B39D4918435E}"/>
                  </a:ext>
                </a:extLst>
              </p:cNvPr>
              <p:cNvSpPr/>
              <p:nvPr/>
            </p:nvSpPr>
            <p:spPr>
              <a:xfrm>
                <a:off x="7293205" y="3158778"/>
                <a:ext cx="508583" cy="143111"/>
              </a:xfrm>
              <a:custGeom>
                <a:avLst/>
                <a:gdLst/>
                <a:ahLst/>
                <a:cxnLst/>
                <a:rect l="l" t="t" r="r" b="b"/>
                <a:pathLst>
                  <a:path w="7072" h="1990" extrusionOk="0">
                    <a:moveTo>
                      <a:pt x="7025" y="1"/>
                    </a:moveTo>
                    <a:cubicBezTo>
                      <a:pt x="5907" y="1073"/>
                      <a:pt x="4220" y="1664"/>
                      <a:pt x="2470" y="1664"/>
                    </a:cubicBezTo>
                    <a:cubicBezTo>
                      <a:pt x="1693" y="1664"/>
                      <a:pt x="904" y="1547"/>
                      <a:pt x="147" y="1305"/>
                    </a:cubicBezTo>
                    <a:cubicBezTo>
                      <a:pt x="94" y="1411"/>
                      <a:pt x="47" y="1517"/>
                      <a:pt x="1" y="1609"/>
                    </a:cubicBezTo>
                    <a:cubicBezTo>
                      <a:pt x="811" y="1866"/>
                      <a:pt x="1656" y="1990"/>
                      <a:pt x="2489" y="1990"/>
                    </a:cubicBezTo>
                    <a:cubicBezTo>
                      <a:pt x="4214" y="1990"/>
                      <a:pt x="5884" y="1458"/>
                      <a:pt x="7072" y="471"/>
                    </a:cubicBezTo>
                    <a:cubicBezTo>
                      <a:pt x="7065" y="312"/>
                      <a:pt x="7045" y="160"/>
                      <a:pt x="7025"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4" name="Google Shape;423;p2">
                <a:extLst>
                  <a:ext uri="{FF2B5EF4-FFF2-40B4-BE49-F238E27FC236}">
                    <a16:creationId xmlns:a16="http://schemas.microsoft.com/office/drawing/2014/main" id="{A71588EB-265E-F20D-9B2D-F69A10DE8525}"/>
                  </a:ext>
                </a:extLst>
              </p:cNvPr>
              <p:cNvSpPr/>
              <p:nvPr/>
            </p:nvSpPr>
            <p:spPr>
              <a:xfrm>
                <a:off x="7240851" y="3219762"/>
                <a:ext cx="564748" cy="151525"/>
              </a:xfrm>
              <a:custGeom>
                <a:avLst/>
                <a:gdLst/>
                <a:ahLst/>
                <a:cxnLst/>
                <a:rect l="l" t="t" r="r" b="b"/>
                <a:pathLst>
                  <a:path w="7853" h="2107" extrusionOk="0">
                    <a:moveTo>
                      <a:pt x="7826" y="0"/>
                    </a:moveTo>
                    <a:cubicBezTo>
                      <a:pt x="6711" y="1145"/>
                      <a:pt x="4966" y="1782"/>
                      <a:pt x="3151" y="1782"/>
                    </a:cubicBezTo>
                    <a:cubicBezTo>
                      <a:pt x="2229" y="1782"/>
                      <a:pt x="1288" y="1617"/>
                      <a:pt x="405" y="1271"/>
                    </a:cubicBezTo>
                    <a:cubicBezTo>
                      <a:pt x="358" y="1331"/>
                      <a:pt x="305" y="1377"/>
                      <a:pt x="239" y="1417"/>
                    </a:cubicBezTo>
                    <a:cubicBezTo>
                      <a:pt x="166" y="1450"/>
                      <a:pt x="87" y="1470"/>
                      <a:pt x="1" y="1476"/>
                    </a:cubicBezTo>
                    <a:cubicBezTo>
                      <a:pt x="1012" y="1902"/>
                      <a:pt x="2103" y="2106"/>
                      <a:pt x="3173" y="2106"/>
                    </a:cubicBezTo>
                    <a:cubicBezTo>
                      <a:pt x="4946" y="2106"/>
                      <a:pt x="6659" y="1546"/>
                      <a:pt x="7853" y="510"/>
                    </a:cubicBezTo>
                    <a:cubicBezTo>
                      <a:pt x="7833" y="364"/>
                      <a:pt x="7826" y="219"/>
                      <a:pt x="7826" y="86"/>
                    </a:cubicBezTo>
                    <a:lnTo>
                      <a:pt x="7826" y="0"/>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5" name="Google Shape;424;p2">
                <a:extLst>
                  <a:ext uri="{FF2B5EF4-FFF2-40B4-BE49-F238E27FC236}">
                    <a16:creationId xmlns:a16="http://schemas.microsoft.com/office/drawing/2014/main" id="{00A62D22-A9BB-4890-1D40-E59EE9C2B1A0}"/>
                  </a:ext>
                </a:extLst>
              </p:cNvPr>
              <p:cNvSpPr/>
              <p:nvPr/>
            </p:nvSpPr>
            <p:spPr>
              <a:xfrm>
                <a:off x="7257032" y="3278301"/>
                <a:ext cx="566187" cy="162456"/>
              </a:xfrm>
              <a:custGeom>
                <a:avLst/>
                <a:gdLst/>
                <a:ahLst/>
                <a:cxnLst/>
                <a:rect l="l" t="t" r="r" b="b"/>
                <a:pathLst>
                  <a:path w="7873" h="2259" extrusionOk="0">
                    <a:moveTo>
                      <a:pt x="7687" y="0"/>
                    </a:moveTo>
                    <a:cubicBezTo>
                      <a:pt x="6581" y="1242"/>
                      <a:pt x="4772" y="1929"/>
                      <a:pt x="2887" y="1929"/>
                    </a:cubicBezTo>
                    <a:cubicBezTo>
                      <a:pt x="1916" y="1929"/>
                      <a:pt x="926" y="1747"/>
                      <a:pt x="1" y="1364"/>
                    </a:cubicBezTo>
                    <a:lnTo>
                      <a:pt x="1" y="1364"/>
                    </a:lnTo>
                    <a:cubicBezTo>
                      <a:pt x="47" y="1457"/>
                      <a:pt x="100" y="1536"/>
                      <a:pt x="166" y="1609"/>
                    </a:cubicBezTo>
                    <a:cubicBezTo>
                      <a:pt x="372" y="1834"/>
                      <a:pt x="630" y="1934"/>
                      <a:pt x="908" y="2020"/>
                    </a:cubicBezTo>
                    <a:cubicBezTo>
                      <a:pt x="1562" y="2180"/>
                      <a:pt x="2233" y="2258"/>
                      <a:pt x="2895" y="2258"/>
                    </a:cubicBezTo>
                    <a:cubicBezTo>
                      <a:pt x="4823" y="2258"/>
                      <a:pt x="6680" y="1595"/>
                      <a:pt x="7872" y="378"/>
                    </a:cubicBezTo>
                    <a:cubicBezTo>
                      <a:pt x="7786" y="265"/>
                      <a:pt x="7720" y="139"/>
                      <a:pt x="7687"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6" name="Google Shape;425;p2">
                <a:extLst>
                  <a:ext uri="{FF2B5EF4-FFF2-40B4-BE49-F238E27FC236}">
                    <a16:creationId xmlns:a16="http://schemas.microsoft.com/office/drawing/2014/main" id="{B3556008-BDA9-8456-9856-95698632E4A5}"/>
                  </a:ext>
                </a:extLst>
              </p:cNvPr>
              <p:cNvSpPr/>
              <p:nvPr/>
            </p:nvSpPr>
            <p:spPr>
              <a:xfrm>
                <a:off x="7410355" y="3323536"/>
                <a:ext cx="470468" cy="168641"/>
              </a:xfrm>
              <a:custGeom>
                <a:avLst/>
                <a:gdLst/>
                <a:ahLst/>
                <a:cxnLst/>
                <a:rect l="l" t="t" r="r" b="b"/>
                <a:pathLst>
                  <a:path w="6542" h="2345" extrusionOk="0">
                    <a:moveTo>
                      <a:pt x="6158" y="0"/>
                    </a:moveTo>
                    <a:cubicBezTo>
                      <a:pt x="5059" y="1295"/>
                      <a:pt x="3200" y="2017"/>
                      <a:pt x="1265" y="2017"/>
                    </a:cubicBezTo>
                    <a:cubicBezTo>
                      <a:pt x="845" y="2017"/>
                      <a:pt x="421" y="1983"/>
                      <a:pt x="1" y="1914"/>
                    </a:cubicBezTo>
                    <a:lnTo>
                      <a:pt x="1" y="1914"/>
                    </a:lnTo>
                    <a:cubicBezTo>
                      <a:pt x="186" y="2039"/>
                      <a:pt x="371" y="2172"/>
                      <a:pt x="557" y="2311"/>
                    </a:cubicBezTo>
                    <a:cubicBezTo>
                      <a:pt x="804" y="2333"/>
                      <a:pt x="1051" y="2344"/>
                      <a:pt x="1297" y="2344"/>
                    </a:cubicBezTo>
                    <a:cubicBezTo>
                      <a:pt x="2877" y="2344"/>
                      <a:pt x="4411" y="1890"/>
                      <a:pt x="5568" y="1060"/>
                    </a:cubicBezTo>
                    <a:cubicBezTo>
                      <a:pt x="5628" y="894"/>
                      <a:pt x="5727" y="742"/>
                      <a:pt x="5853" y="616"/>
                    </a:cubicBezTo>
                    <a:cubicBezTo>
                      <a:pt x="5946" y="537"/>
                      <a:pt x="6091" y="523"/>
                      <a:pt x="6224" y="503"/>
                    </a:cubicBezTo>
                    <a:cubicBezTo>
                      <a:pt x="6336" y="391"/>
                      <a:pt x="6442" y="278"/>
                      <a:pt x="6542" y="153"/>
                    </a:cubicBezTo>
                    <a:cubicBezTo>
                      <a:pt x="6482" y="60"/>
                      <a:pt x="6283" y="27"/>
                      <a:pt x="6158"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7" name="Google Shape;426;p2">
                <a:extLst>
                  <a:ext uri="{FF2B5EF4-FFF2-40B4-BE49-F238E27FC236}">
                    <a16:creationId xmlns:a16="http://schemas.microsoft.com/office/drawing/2014/main" id="{EEDED926-5C57-0480-3FAA-13C0C4D15D95}"/>
                  </a:ext>
                </a:extLst>
              </p:cNvPr>
              <p:cNvSpPr/>
              <p:nvPr/>
            </p:nvSpPr>
            <p:spPr>
              <a:xfrm>
                <a:off x="7569862" y="3005959"/>
                <a:ext cx="228114" cy="240052"/>
              </a:xfrm>
              <a:custGeom>
                <a:avLst/>
                <a:gdLst/>
                <a:ahLst/>
                <a:cxnLst/>
                <a:rect l="l" t="t" r="r" b="b"/>
                <a:pathLst>
                  <a:path w="3172" h="3338" extrusionOk="0">
                    <a:moveTo>
                      <a:pt x="2609" y="0"/>
                    </a:moveTo>
                    <a:cubicBezTo>
                      <a:pt x="2185" y="159"/>
                      <a:pt x="2073" y="543"/>
                      <a:pt x="2059" y="848"/>
                    </a:cubicBezTo>
                    <a:cubicBezTo>
                      <a:pt x="1879" y="651"/>
                      <a:pt x="1555" y="529"/>
                      <a:pt x="1274" y="529"/>
                    </a:cubicBezTo>
                    <a:cubicBezTo>
                      <a:pt x="1082" y="529"/>
                      <a:pt x="909" y="586"/>
                      <a:pt x="815" y="715"/>
                    </a:cubicBezTo>
                    <a:cubicBezTo>
                      <a:pt x="0" y="1821"/>
                      <a:pt x="2371" y="3198"/>
                      <a:pt x="2814" y="3337"/>
                    </a:cubicBezTo>
                    <a:cubicBezTo>
                      <a:pt x="3019" y="2900"/>
                      <a:pt x="3172" y="2079"/>
                      <a:pt x="3172" y="2079"/>
                    </a:cubicBezTo>
                    <a:cubicBezTo>
                      <a:pt x="3072" y="1364"/>
                      <a:pt x="2880" y="669"/>
                      <a:pt x="2609" y="0"/>
                    </a:cubicBezTo>
                    <a:close/>
                  </a:path>
                </a:pathLst>
              </a:custGeom>
              <a:solidFill>
                <a:srgbClr val="87004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8" name="Google Shape;427;p2">
                <a:extLst>
                  <a:ext uri="{FF2B5EF4-FFF2-40B4-BE49-F238E27FC236}">
                    <a16:creationId xmlns:a16="http://schemas.microsoft.com/office/drawing/2014/main" id="{9857F4FF-D9E8-F601-1AF0-5AA31DD400CF}"/>
                  </a:ext>
                </a:extLst>
              </p:cNvPr>
              <p:cNvSpPr/>
              <p:nvPr/>
            </p:nvSpPr>
            <p:spPr>
              <a:xfrm>
                <a:off x="7217551" y="3318789"/>
                <a:ext cx="673772" cy="239980"/>
              </a:xfrm>
              <a:custGeom>
                <a:avLst/>
                <a:gdLst/>
                <a:ahLst/>
                <a:cxnLst/>
                <a:rect l="l" t="t" r="r" b="b"/>
                <a:pathLst>
                  <a:path w="9369" h="3337" extrusionOk="0">
                    <a:moveTo>
                      <a:pt x="8841" y="0"/>
                    </a:moveTo>
                    <a:cubicBezTo>
                      <a:pt x="7865" y="0"/>
                      <a:pt x="7605" y="2404"/>
                      <a:pt x="6025" y="2615"/>
                    </a:cubicBezTo>
                    <a:cubicBezTo>
                      <a:pt x="5899" y="2631"/>
                      <a:pt x="5772" y="2639"/>
                      <a:pt x="5646" y="2639"/>
                    </a:cubicBezTo>
                    <a:cubicBezTo>
                      <a:pt x="4733" y="2639"/>
                      <a:pt x="3835" y="2231"/>
                      <a:pt x="3171" y="1609"/>
                    </a:cubicBezTo>
                    <a:cubicBezTo>
                      <a:pt x="2291" y="781"/>
                      <a:pt x="1616" y="1205"/>
                      <a:pt x="1139" y="662"/>
                    </a:cubicBezTo>
                    <a:cubicBezTo>
                      <a:pt x="1044" y="550"/>
                      <a:pt x="715" y="23"/>
                      <a:pt x="351" y="23"/>
                    </a:cubicBezTo>
                    <a:cubicBezTo>
                      <a:pt x="285" y="23"/>
                      <a:pt x="219" y="40"/>
                      <a:pt x="153" y="80"/>
                    </a:cubicBezTo>
                    <a:cubicBezTo>
                      <a:pt x="119" y="106"/>
                      <a:pt x="86" y="132"/>
                      <a:pt x="60" y="166"/>
                    </a:cubicBezTo>
                    <a:cubicBezTo>
                      <a:pt x="7" y="238"/>
                      <a:pt x="0" y="331"/>
                      <a:pt x="40" y="404"/>
                    </a:cubicBezTo>
                    <a:cubicBezTo>
                      <a:pt x="73" y="457"/>
                      <a:pt x="133" y="490"/>
                      <a:pt x="192" y="497"/>
                    </a:cubicBezTo>
                    <a:cubicBezTo>
                      <a:pt x="331" y="536"/>
                      <a:pt x="444" y="622"/>
                      <a:pt x="517" y="748"/>
                    </a:cubicBezTo>
                    <a:cubicBezTo>
                      <a:pt x="570" y="854"/>
                      <a:pt x="636" y="960"/>
                      <a:pt x="715" y="1046"/>
                    </a:cubicBezTo>
                    <a:cubicBezTo>
                      <a:pt x="1139" y="1510"/>
                      <a:pt x="1814" y="1463"/>
                      <a:pt x="2324" y="1755"/>
                    </a:cubicBezTo>
                    <a:cubicBezTo>
                      <a:pt x="2933" y="2105"/>
                      <a:pt x="3463" y="2602"/>
                      <a:pt x="4085" y="2940"/>
                    </a:cubicBezTo>
                    <a:cubicBezTo>
                      <a:pt x="4559" y="3202"/>
                      <a:pt x="5089" y="3337"/>
                      <a:pt x="5625" y="3337"/>
                    </a:cubicBezTo>
                    <a:cubicBezTo>
                      <a:pt x="5778" y="3337"/>
                      <a:pt x="5932" y="3326"/>
                      <a:pt x="6084" y="3304"/>
                    </a:cubicBezTo>
                    <a:cubicBezTo>
                      <a:pt x="6773" y="3224"/>
                      <a:pt x="7389" y="2827"/>
                      <a:pt x="7746" y="2238"/>
                    </a:cubicBezTo>
                    <a:cubicBezTo>
                      <a:pt x="7912" y="1960"/>
                      <a:pt x="8051" y="1668"/>
                      <a:pt x="8163" y="1364"/>
                    </a:cubicBezTo>
                    <a:cubicBezTo>
                      <a:pt x="8249" y="1139"/>
                      <a:pt x="8342" y="854"/>
                      <a:pt x="8534" y="689"/>
                    </a:cubicBezTo>
                    <a:cubicBezTo>
                      <a:pt x="8726" y="523"/>
                      <a:pt x="9090" y="642"/>
                      <a:pt x="9216" y="404"/>
                    </a:cubicBezTo>
                    <a:cubicBezTo>
                      <a:pt x="9368" y="113"/>
                      <a:pt x="9004" y="7"/>
                      <a:pt x="8845" y="0"/>
                    </a:cubicBezTo>
                    <a:cubicBezTo>
                      <a:pt x="8844" y="0"/>
                      <a:pt x="8843" y="0"/>
                      <a:pt x="8841" y="0"/>
                    </a:cubicBezTo>
                    <a:close/>
                  </a:path>
                </a:pathLst>
              </a:custGeom>
              <a:solidFill>
                <a:srgbClr val="87004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9" name="Google Shape;428;p2">
                <a:extLst>
                  <a:ext uri="{FF2B5EF4-FFF2-40B4-BE49-F238E27FC236}">
                    <a16:creationId xmlns:a16="http://schemas.microsoft.com/office/drawing/2014/main" id="{06F3396B-5387-CF6D-0C60-DEA1BE0187A0}"/>
                  </a:ext>
                </a:extLst>
              </p:cNvPr>
              <p:cNvSpPr/>
              <p:nvPr/>
            </p:nvSpPr>
            <p:spPr>
              <a:xfrm>
                <a:off x="6431448" y="1973404"/>
                <a:ext cx="1070886" cy="681251"/>
              </a:xfrm>
              <a:custGeom>
                <a:avLst/>
                <a:gdLst/>
                <a:ahLst/>
                <a:cxnLst/>
                <a:rect l="l" t="t" r="r" b="b"/>
                <a:pathLst>
                  <a:path w="14891" h="9473" extrusionOk="0">
                    <a:moveTo>
                      <a:pt x="9259" y="0"/>
                    </a:moveTo>
                    <a:cubicBezTo>
                      <a:pt x="8776" y="0"/>
                      <a:pt x="8297" y="146"/>
                      <a:pt x="7886" y="462"/>
                    </a:cubicBezTo>
                    <a:cubicBezTo>
                      <a:pt x="7701" y="608"/>
                      <a:pt x="7535" y="787"/>
                      <a:pt x="7409" y="985"/>
                    </a:cubicBezTo>
                    <a:cubicBezTo>
                      <a:pt x="7250" y="1243"/>
                      <a:pt x="7217" y="1687"/>
                      <a:pt x="6880" y="1747"/>
                    </a:cubicBezTo>
                    <a:cubicBezTo>
                      <a:pt x="6780" y="1764"/>
                      <a:pt x="6677" y="1771"/>
                      <a:pt x="6572" y="1771"/>
                    </a:cubicBezTo>
                    <a:cubicBezTo>
                      <a:pt x="6316" y="1771"/>
                      <a:pt x="6052" y="1730"/>
                      <a:pt x="5807" y="1707"/>
                    </a:cubicBezTo>
                    <a:cubicBezTo>
                      <a:pt x="5450" y="1674"/>
                      <a:pt x="5085" y="1627"/>
                      <a:pt x="4728" y="1601"/>
                    </a:cubicBezTo>
                    <a:cubicBezTo>
                      <a:pt x="4467" y="1577"/>
                      <a:pt x="4127" y="1550"/>
                      <a:pt x="3767" y="1550"/>
                    </a:cubicBezTo>
                    <a:cubicBezTo>
                      <a:pt x="2819" y="1550"/>
                      <a:pt x="1728" y="1738"/>
                      <a:pt x="1550" y="2673"/>
                    </a:cubicBezTo>
                    <a:cubicBezTo>
                      <a:pt x="1504" y="2925"/>
                      <a:pt x="1583" y="3130"/>
                      <a:pt x="1676" y="3355"/>
                    </a:cubicBezTo>
                    <a:cubicBezTo>
                      <a:pt x="1742" y="3508"/>
                      <a:pt x="1841" y="3693"/>
                      <a:pt x="1802" y="3872"/>
                    </a:cubicBezTo>
                    <a:cubicBezTo>
                      <a:pt x="1749" y="4090"/>
                      <a:pt x="1517" y="4163"/>
                      <a:pt x="1332" y="4242"/>
                    </a:cubicBezTo>
                    <a:cubicBezTo>
                      <a:pt x="842" y="4441"/>
                      <a:pt x="451" y="4812"/>
                      <a:pt x="219" y="5282"/>
                    </a:cubicBezTo>
                    <a:cubicBezTo>
                      <a:pt x="1" y="5765"/>
                      <a:pt x="21" y="6328"/>
                      <a:pt x="286" y="6791"/>
                    </a:cubicBezTo>
                    <a:cubicBezTo>
                      <a:pt x="531" y="7162"/>
                      <a:pt x="915" y="7420"/>
                      <a:pt x="1352" y="7506"/>
                    </a:cubicBezTo>
                    <a:cubicBezTo>
                      <a:pt x="1507" y="7537"/>
                      <a:pt x="1666" y="7553"/>
                      <a:pt x="1825" y="7553"/>
                    </a:cubicBezTo>
                    <a:cubicBezTo>
                      <a:pt x="2138" y="7553"/>
                      <a:pt x="2452" y="7493"/>
                      <a:pt x="2742" y="7374"/>
                    </a:cubicBezTo>
                    <a:cubicBezTo>
                      <a:pt x="3079" y="7236"/>
                      <a:pt x="3495" y="7020"/>
                      <a:pt x="3854" y="7020"/>
                    </a:cubicBezTo>
                    <a:cubicBezTo>
                      <a:pt x="4115" y="7020"/>
                      <a:pt x="4346" y="7134"/>
                      <a:pt x="4496" y="7473"/>
                    </a:cubicBezTo>
                    <a:cubicBezTo>
                      <a:pt x="4701" y="7923"/>
                      <a:pt x="4701" y="8427"/>
                      <a:pt x="5019" y="8830"/>
                    </a:cubicBezTo>
                    <a:cubicBezTo>
                      <a:pt x="5324" y="9214"/>
                      <a:pt x="5781" y="9446"/>
                      <a:pt x="6271" y="9473"/>
                    </a:cubicBezTo>
                    <a:cubicBezTo>
                      <a:pt x="6276" y="9473"/>
                      <a:pt x="6281" y="9473"/>
                      <a:pt x="6286" y="9473"/>
                    </a:cubicBezTo>
                    <a:cubicBezTo>
                      <a:pt x="7021" y="9473"/>
                      <a:pt x="7676" y="8998"/>
                      <a:pt x="7899" y="8301"/>
                    </a:cubicBezTo>
                    <a:cubicBezTo>
                      <a:pt x="7974" y="8058"/>
                      <a:pt x="8054" y="7640"/>
                      <a:pt x="8366" y="7640"/>
                    </a:cubicBezTo>
                    <a:cubicBezTo>
                      <a:pt x="8386" y="7640"/>
                      <a:pt x="8407" y="7642"/>
                      <a:pt x="8429" y="7645"/>
                    </a:cubicBezTo>
                    <a:cubicBezTo>
                      <a:pt x="8744" y="7697"/>
                      <a:pt x="8951" y="8122"/>
                      <a:pt x="9285" y="8122"/>
                    </a:cubicBezTo>
                    <a:cubicBezTo>
                      <a:pt x="9336" y="8122"/>
                      <a:pt x="9390" y="8112"/>
                      <a:pt x="9448" y="8089"/>
                    </a:cubicBezTo>
                    <a:cubicBezTo>
                      <a:pt x="9852" y="7930"/>
                      <a:pt x="9832" y="7374"/>
                      <a:pt x="9872" y="7023"/>
                    </a:cubicBezTo>
                    <a:cubicBezTo>
                      <a:pt x="9872" y="6970"/>
                      <a:pt x="9879" y="6917"/>
                      <a:pt x="9892" y="6858"/>
                    </a:cubicBezTo>
                    <a:cubicBezTo>
                      <a:pt x="9945" y="7314"/>
                      <a:pt x="10097" y="7639"/>
                      <a:pt x="10183" y="7725"/>
                    </a:cubicBezTo>
                    <a:cubicBezTo>
                      <a:pt x="10196" y="6560"/>
                      <a:pt x="10666" y="5441"/>
                      <a:pt x="11501" y="4620"/>
                    </a:cubicBezTo>
                    <a:lnTo>
                      <a:pt x="11580" y="4540"/>
                    </a:lnTo>
                    <a:lnTo>
                      <a:pt x="11633" y="4494"/>
                    </a:lnTo>
                    <a:cubicBezTo>
                      <a:pt x="12448" y="3752"/>
                      <a:pt x="13508" y="3346"/>
                      <a:pt x="14599" y="3346"/>
                    </a:cubicBezTo>
                    <a:cubicBezTo>
                      <a:pt x="14696" y="3346"/>
                      <a:pt x="14793" y="3349"/>
                      <a:pt x="14890" y="3355"/>
                    </a:cubicBezTo>
                    <a:cubicBezTo>
                      <a:pt x="14854" y="3234"/>
                      <a:pt x="14333" y="3005"/>
                      <a:pt x="13606" y="3005"/>
                    </a:cubicBezTo>
                    <a:cubicBezTo>
                      <a:pt x="13418" y="3005"/>
                      <a:pt x="13215" y="3021"/>
                      <a:pt x="13004" y="3057"/>
                    </a:cubicBezTo>
                    <a:cubicBezTo>
                      <a:pt x="12434" y="2839"/>
                      <a:pt x="12136" y="2243"/>
                      <a:pt x="11845" y="1727"/>
                    </a:cubicBezTo>
                    <a:cubicBezTo>
                      <a:pt x="11587" y="1237"/>
                      <a:pt x="11216" y="813"/>
                      <a:pt x="10772" y="489"/>
                    </a:cubicBezTo>
                    <a:cubicBezTo>
                      <a:pt x="10320" y="174"/>
                      <a:pt x="9787" y="0"/>
                      <a:pt x="9259" y="0"/>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0" name="Google Shape;429;p2">
                <a:extLst>
                  <a:ext uri="{FF2B5EF4-FFF2-40B4-BE49-F238E27FC236}">
                    <a16:creationId xmlns:a16="http://schemas.microsoft.com/office/drawing/2014/main" id="{1C4A8312-4BA2-0392-923D-6E71D30C094F}"/>
                  </a:ext>
                </a:extLst>
              </p:cNvPr>
              <p:cNvSpPr/>
              <p:nvPr/>
            </p:nvSpPr>
            <p:spPr>
              <a:xfrm>
                <a:off x="7100905" y="2189005"/>
                <a:ext cx="401861" cy="339942"/>
              </a:xfrm>
              <a:custGeom>
                <a:avLst/>
                <a:gdLst/>
                <a:ahLst/>
                <a:cxnLst/>
                <a:rect l="l" t="t" r="r" b="b"/>
                <a:pathLst>
                  <a:path w="5588" h="4727" extrusionOk="0">
                    <a:moveTo>
                      <a:pt x="4308" y="1"/>
                    </a:moveTo>
                    <a:cubicBezTo>
                      <a:pt x="3595" y="1"/>
                      <a:pt x="2684" y="226"/>
                      <a:pt x="1834" y="999"/>
                    </a:cubicBezTo>
                    <a:cubicBezTo>
                      <a:pt x="1821" y="1013"/>
                      <a:pt x="1801" y="1026"/>
                      <a:pt x="1788" y="1046"/>
                    </a:cubicBezTo>
                    <a:cubicBezTo>
                      <a:pt x="1755" y="1072"/>
                      <a:pt x="1728" y="1099"/>
                      <a:pt x="1702" y="1125"/>
                    </a:cubicBezTo>
                    <a:cubicBezTo>
                      <a:pt x="0" y="2807"/>
                      <a:pt x="656" y="4502"/>
                      <a:pt x="874" y="4727"/>
                    </a:cubicBezTo>
                    <a:cubicBezTo>
                      <a:pt x="887" y="3555"/>
                      <a:pt x="1364" y="2443"/>
                      <a:pt x="2192" y="1622"/>
                    </a:cubicBezTo>
                    <a:lnTo>
                      <a:pt x="2278" y="1542"/>
                    </a:lnTo>
                    <a:lnTo>
                      <a:pt x="2324" y="1496"/>
                    </a:lnTo>
                    <a:cubicBezTo>
                      <a:pt x="3139" y="754"/>
                      <a:pt x="4199" y="348"/>
                      <a:pt x="5295" y="348"/>
                    </a:cubicBezTo>
                    <a:cubicBezTo>
                      <a:pt x="5392" y="348"/>
                      <a:pt x="5490" y="351"/>
                      <a:pt x="5588" y="357"/>
                    </a:cubicBezTo>
                    <a:cubicBezTo>
                      <a:pt x="5545" y="231"/>
                      <a:pt x="5028" y="1"/>
                      <a:pt x="4308" y="1"/>
                    </a:cubicBezTo>
                    <a:close/>
                  </a:path>
                </a:pathLst>
              </a:custGeom>
              <a:solidFill>
                <a:srgbClr val="87004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1" name="Google Shape;430;p2">
                <a:extLst>
                  <a:ext uri="{FF2B5EF4-FFF2-40B4-BE49-F238E27FC236}">
                    <a16:creationId xmlns:a16="http://schemas.microsoft.com/office/drawing/2014/main" id="{DBF9EF1F-002D-F8E2-88F0-9191F2A3EDBD}"/>
                  </a:ext>
                </a:extLst>
              </p:cNvPr>
              <p:cNvSpPr/>
              <p:nvPr/>
            </p:nvSpPr>
            <p:spPr>
              <a:xfrm>
                <a:off x="7147074" y="2212880"/>
                <a:ext cx="698079" cy="675210"/>
              </a:xfrm>
              <a:custGeom>
                <a:avLst/>
                <a:gdLst/>
                <a:ahLst/>
                <a:cxnLst/>
                <a:rect l="l" t="t" r="r" b="b"/>
                <a:pathLst>
                  <a:path w="9707" h="9389" extrusionOk="0">
                    <a:moveTo>
                      <a:pt x="5153" y="0"/>
                    </a:moveTo>
                    <a:cubicBezTo>
                      <a:pt x="3918" y="0"/>
                      <a:pt x="2686" y="486"/>
                      <a:pt x="1768" y="1449"/>
                    </a:cubicBezTo>
                    <a:cubicBezTo>
                      <a:pt x="0" y="3309"/>
                      <a:pt x="47" y="6242"/>
                      <a:pt x="1881" y="8029"/>
                    </a:cubicBezTo>
                    <a:cubicBezTo>
                      <a:pt x="2804" y="8930"/>
                      <a:pt x="4039" y="9388"/>
                      <a:pt x="5250" y="9388"/>
                    </a:cubicBezTo>
                    <a:cubicBezTo>
                      <a:pt x="6514" y="9388"/>
                      <a:pt x="7752" y="8888"/>
                      <a:pt x="8581" y="7871"/>
                    </a:cubicBezTo>
                    <a:cubicBezTo>
                      <a:pt x="8819" y="7579"/>
                      <a:pt x="9064" y="7208"/>
                      <a:pt x="9130" y="6798"/>
                    </a:cubicBezTo>
                    <a:cubicBezTo>
                      <a:pt x="9190" y="6454"/>
                      <a:pt x="9190" y="6507"/>
                      <a:pt x="9329" y="6288"/>
                    </a:cubicBezTo>
                    <a:cubicBezTo>
                      <a:pt x="9421" y="6156"/>
                      <a:pt x="9653" y="6143"/>
                      <a:pt x="9693" y="6004"/>
                    </a:cubicBezTo>
                    <a:cubicBezTo>
                      <a:pt x="9706" y="5951"/>
                      <a:pt x="9699" y="5904"/>
                      <a:pt x="9686" y="5858"/>
                    </a:cubicBezTo>
                    <a:cubicBezTo>
                      <a:pt x="9593" y="5600"/>
                      <a:pt x="9309" y="4832"/>
                      <a:pt x="9309" y="4103"/>
                    </a:cubicBezTo>
                    <a:cubicBezTo>
                      <a:pt x="9309" y="2998"/>
                      <a:pt x="9223" y="2078"/>
                      <a:pt x="8342" y="1257"/>
                    </a:cubicBezTo>
                    <a:cubicBezTo>
                      <a:pt x="7442" y="417"/>
                      <a:pt x="6296" y="0"/>
                      <a:pt x="5153" y="0"/>
                    </a:cubicBezTo>
                    <a:close/>
                  </a:path>
                </a:pathLst>
              </a:custGeom>
              <a:solidFill>
                <a:srgbClr val="FFD3C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2" name="Google Shape;431;p2">
                <a:extLst>
                  <a:ext uri="{FF2B5EF4-FFF2-40B4-BE49-F238E27FC236}">
                    <a16:creationId xmlns:a16="http://schemas.microsoft.com/office/drawing/2014/main" id="{ACD8CE2A-811B-801E-F794-DBE92A75FB35}"/>
                  </a:ext>
                </a:extLst>
              </p:cNvPr>
              <p:cNvSpPr/>
              <p:nvPr/>
            </p:nvSpPr>
            <p:spPr>
              <a:xfrm>
                <a:off x="7093713" y="2282207"/>
                <a:ext cx="382012" cy="585748"/>
              </a:xfrm>
              <a:custGeom>
                <a:avLst/>
                <a:gdLst/>
                <a:ahLst/>
                <a:cxnLst/>
                <a:rect l="l" t="t" r="r" b="b"/>
                <a:pathLst>
                  <a:path w="5312" h="8145" extrusionOk="0">
                    <a:moveTo>
                      <a:pt x="2839" y="0"/>
                    </a:moveTo>
                    <a:cubicBezTo>
                      <a:pt x="2649" y="0"/>
                      <a:pt x="2450" y="99"/>
                      <a:pt x="2245" y="319"/>
                    </a:cubicBezTo>
                    <a:cubicBezTo>
                      <a:pt x="1" y="2729"/>
                      <a:pt x="663" y="6615"/>
                      <a:pt x="3589" y="8145"/>
                    </a:cubicBezTo>
                    <a:cubicBezTo>
                      <a:pt x="5311" y="6594"/>
                      <a:pt x="4386" y="0"/>
                      <a:pt x="2839" y="0"/>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3" name="Google Shape;432;p2">
                <a:extLst>
                  <a:ext uri="{FF2B5EF4-FFF2-40B4-BE49-F238E27FC236}">
                    <a16:creationId xmlns:a16="http://schemas.microsoft.com/office/drawing/2014/main" id="{6B481AB3-96B3-F2C4-2A31-449EAEE7BDEE}"/>
                  </a:ext>
                </a:extLst>
              </p:cNvPr>
              <p:cNvSpPr/>
              <p:nvPr/>
            </p:nvSpPr>
            <p:spPr>
              <a:xfrm>
                <a:off x="7133338" y="2191090"/>
                <a:ext cx="717999" cy="437459"/>
              </a:xfrm>
              <a:custGeom>
                <a:avLst/>
                <a:gdLst/>
                <a:ahLst/>
                <a:cxnLst/>
                <a:rect l="l" t="t" r="r" b="b"/>
                <a:pathLst>
                  <a:path w="9984" h="6083" extrusionOk="0">
                    <a:moveTo>
                      <a:pt x="5343" y="1"/>
                    </a:moveTo>
                    <a:cubicBezTo>
                      <a:pt x="4008" y="1"/>
                      <a:pt x="2678" y="534"/>
                      <a:pt x="1694" y="1586"/>
                    </a:cubicBezTo>
                    <a:lnTo>
                      <a:pt x="1602" y="1685"/>
                    </a:lnTo>
                    <a:cubicBezTo>
                      <a:pt x="1" y="3505"/>
                      <a:pt x="1512" y="6083"/>
                      <a:pt x="3583" y="6083"/>
                    </a:cubicBezTo>
                    <a:cubicBezTo>
                      <a:pt x="3953" y="6083"/>
                      <a:pt x="4342" y="6000"/>
                      <a:pt x="4733" y="5817"/>
                    </a:cubicBezTo>
                    <a:cubicBezTo>
                      <a:pt x="5700" y="5360"/>
                      <a:pt x="6627" y="4817"/>
                      <a:pt x="7487" y="4188"/>
                    </a:cubicBezTo>
                    <a:cubicBezTo>
                      <a:pt x="7898" y="3897"/>
                      <a:pt x="8282" y="3579"/>
                      <a:pt x="8646" y="3235"/>
                    </a:cubicBezTo>
                    <a:cubicBezTo>
                      <a:pt x="8864" y="3023"/>
                      <a:pt x="9069" y="2804"/>
                      <a:pt x="9268" y="2586"/>
                    </a:cubicBezTo>
                    <a:cubicBezTo>
                      <a:pt x="9983" y="1818"/>
                      <a:pt x="9672" y="1129"/>
                      <a:pt x="9487" y="1129"/>
                    </a:cubicBezTo>
                    <a:cubicBezTo>
                      <a:pt x="9485" y="1129"/>
                      <a:pt x="9484" y="1129"/>
                      <a:pt x="9482" y="1129"/>
                    </a:cubicBezTo>
                    <a:cubicBezTo>
                      <a:pt x="9371" y="1129"/>
                      <a:pt x="8770" y="1341"/>
                      <a:pt x="8746" y="1341"/>
                    </a:cubicBezTo>
                    <a:cubicBezTo>
                      <a:pt x="8745" y="1341"/>
                      <a:pt x="8745" y="1341"/>
                      <a:pt x="8745" y="1341"/>
                    </a:cubicBezTo>
                    <a:cubicBezTo>
                      <a:pt x="7782" y="444"/>
                      <a:pt x="6561" y="1"/>
                      <a:pt x="5343" y="1"/>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4" name="Google Shape;433;p2">
                <a:extLst>
                  <a:ext uri="{FF2B5EF4-FFF2-40B4-BE49-F238E27FC236}">
                    <a16:creationId xmlns:a16="http://schemas.microsoft.com/office/drawing/2014/main" id="{338C7F7C-F8FB-5621-2A1A-530D52E52B67}"/>
                  </a:ext>
                </a:extLst>
              </p:cNvPr>
              <p:cNvSpPr/>
              <p:nvPr/>
            </p:nvSpPr>
            <p:spPr>
              <a:xfrm>
                <a:off x="6855675" y="2914339"/>
                <a:ext cx="697144" cy="419552"/>
              </a:xfrm>
              <a:custGeom>
                <a:avLst/>
                <a:gdLst/>
                <a:ahLst/>
                <a:cxnLst/>
                <a:rect l="l" t="t" r="r" b="b"/>
                <a:pathLst>
                  <a:path w="9694" h="5834" extrusionOk="0">
                    <a:moveTo>
                      <a:pt x="8831" y="0"/>
                    </a:moveTo>
                    <a:cubicBezTo>
                      <a:pt x="8318" y="0"/>
                      <a:pt x="7976" y="527"/>
                      <a:pt x="7661" y="884"/>
                    </a:cubicBezTo>
                    <a:cubicBezTo>
                      <a:pt x="7204" y="1413"/>
                      <a:pt x="6648" y="1857"/>
                      <a:pt x="6078" y="2268"/>
                    </a:cubicBezTo>
                    <a:cubicBezTo>
                      <a:pt x="5238" y="2877"/>
                      <a:pt x="4337" y="3393"/>
                      <a:pt x="3390" y="3810"/>
                    </a:cubicBezTo>
                    <a:cubicBezTo>
                      <a:pt x="2848" y="4062"/>
                      <a:pt x="2291" y="4280"/>
                      <a:pt x="1722" y="4466"/>
                    </a:cubicBezTo>
                    <a:cubicBezTo>
                      <a:pt x="1457" y="4552"/>
                      <a:pt x="1186" y="4618"/>
                      <a:pt x="914" y="4677"/>
                    </a:cubicBezTo>
                    <a:cubicBezTo>
                      <a:pt x="828" y="4691"/>
                      <a:pt x="749" y="4697"/>
                      <a:pt x="656" y="4710"/>
                    </a:cubicBezTo>
                    <a:cubicBezTo>
                      <a:pt x="266" y="4750"/>
                      <a:pt x="1" y="5134"/>
                      <a:pt x="107" y="5512"/>
                    </a:cubicBezTo>
                    <a:cubicBezTo>
                      <a:pt x="153" y="5651"/>
                      <a:pt x="252" y="5770"/>
                      <a:pt x="391" y="5829"/>
                    </a:cubicBezTo>
                    <a:cubicBezTo>
                      <a:pt x="399" y="5832"/>
                      <a:pt x="406" y="5833"/>
                      <a:pt x="413" y="5833"/>
                    </a:cubicBezTo>
                    <a:cubicBezTo>
                      <a:pt x="459" y="5833"/>
                      <a:pt x="500" y="5782"/>
                      <a:pt x="477" y="5737"/>
                    </a:cubicBezTo>
                    <a:cubicBezTo>
                      <a:pt x="451" y="5664"/>
                      <a:pt x="431" y="5598"/>
                      <a:pt x="424" y="5525"/>
                    </a:cubicBezTo>
                    <a:cubicBezTo>
                      <a:pt x="405" y="5326"/>
                      <a:pt x="530" y="5114"/>
                      <a:pt x="736" y="5088"/>
                    </a:cubicBezTo>
                    <a:cubicBezTo>
                      <a:pt x="752" y="5086"/>
                      <a:pt x="768" y="5085"/>
                      <a:pt x="783" y="5085"/>
                    </a:cubicBezTo>
                    <a:cubicBezTo>
                      <a:pt x="1009" y="5085"/>
                      <a:pt x="1120" y="5307"/>
                      <a:pt x="1126" y="5518"/>
                    </a:cubicBezTo>
                    <a:cubicBezTo>
                      <a:pt x="1126" y="5580"/>
                      <a:pt x="1132" y="5672"/>
                      <a:pt x="1215" y="5672"/>
                    </a:cubicBezTo>
                    <a:cubicBezTo>
                      <a:pt x="1220" y="5672"/>
                      <a:pt x="1226" y="5671"/>
                      <a:pt x="1232" y="5670"/>
                    </a:cubicBezTo>
                    <a:cubicBezTo>
                      <a:pt x="1325" y="5664"/>
                      <a:pt x="1345" y="5538"/>
                      <a:pt x="1358" y="5465"/>
                    </a:cubicBezTo>
                    <a:cubicBezTo>
                      <a:pt x="1384" y="5293"/>
                      <a:pt x="1325" y="5041"/>
                      <a:pt x="1504" y="4936"/>
                    </a:cubicBezTo>
                    <a:cubicBezTo>
                      <a:pt x="2993" y="4836"/>
                      <a:pt x="4443" y="4512"/>
                      <a:pt x="5866" y="4055"/>
                    </a:cubicBezTo>
                    <a:cubicBezTo>
                      <a:pt x="6694" y="3784"/>
                      <a:pt x="7528" y="3453"/>
                      <a:pt x="8263" y="2976"/>
                    </a:cubicBezTo>
                    <a:cubicBezTo>
                      <a:pt x="9005" y="2493"/>
                      <a:pt x="9693" y="1758"/>
                      <a:pt x="9680" y="818"/>
                    </a:cubicBezTo>
                    <a:cubicBezTo>
                      <a:pt x="9673" y="460"/>
                      <a:pt x="9508" y="156"/>
                      <a:pt x="9044" y="30"/>
                    </a:cubicBezTo>
                    <a:cubicBezTo>
                      <a:pt x="8970" y="10"/>
                      <a:pt x="8899" y="0"/>
                      <a:pt x="8831" y="0"/>
                    </a:cubicBezTo>
                    <a:close/>
                  </a:path>
                </a:pathLst>
              </a:custGeom>
              <a:solidFill>
                <a:srgbClr val="FFD3C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5" name="Google Shape;434;p2">
                <a:extLst>
                  <a:ext uri="{FF2B5EF4-FFF2-40B4-BE49-F238E27FC236}">
                    <a16:creationId xmlns:a16="http://schemas.microsoft.com/office/drawing/2014/main" id="{5E31CC9B-43FA-ECDF-3A5F-8C555A9EBFF7}"/>
                  </a:ext>
                </a:extLst>
              </p:cNvPr>
              <p:cNvSpPr/>
              <p:nvPr/>
            </p:nvSpPr>
            <p:spPr>
              <a:xfrm>
                <a:off x="7703481" y="2488315"/>
                <a:ext cx="91764" cy="30060"/>
              </a:xfrm>
              <a:custGeom>
                <a:avLst/>
                <a:gdLst/>
                <a:ahLst/>
                <a:cxnLst/>
                <a:rect l="l" t="t" r="r" b="b"/>
                <a:pathLst>
                  <a:path w="1276" h="418" extrusionOk="0">
                    <a:moveTo>
                      <a:pt x="636" y="0"/>
                    </a:moveTo>
                    <a:cubicBezTo>
                      <a:pt x="619" y="0"/>
                      <a:pt x="602" y="1"/>
                      <a:pt x="585" y="2"/>
                    </a:cubicBezTo>
                    <a:cubicBezTo>
                      <a:pt x="486" y="9"/>
                      <a:pt x="393" y="29"/>
                      <a:pt x="301" y="68"/>
                    </a:cubicBezTo>
                    <a:cubicBezTo>
                      <a:pt x="254" y="88"/>
                      <a:pt x="215" y="108"/>
                      <a:pt x="175" y="134"/>
                    </a:cubicBezTo>
                    <a:cubicBezTo>
                      <a:pt x="135" y="161"/>
                      <a:pt x="95" y="187"/>
                      <a:pt x="62" y="214"/>
                    </a:cubicBezTo>
                    <a:cubicBezTo>
                      <a:pt x="0" y="259"/>
                      <a:pt x="35" y="348"/>
                      <a:pt x="96" y="348"/>
                    </a:cubicBezTo>
                    <a:cubicBezTo>
                      <a:pt x="106" y="348"/>
                      <a:pt x="117" y="345"/>
                      <a:pt x="129" y="340"/>
                    </a:cubicBezTo>
                    <a:lnTo>
                      <a:pt x="142" y="333"/>
                    </a:lnTo>
                    <a:cubicBezTo>
                      <a:pt x="175" y="320"/>
                      <a:pt x="215" y="300"/>
                      <a:pt x="248" y="280"/>
                    </a:cubicBezTo>
                    <a:cubicBezTo>
                      <a:pt x="287" y="267"/>
                      <a:pt x="321" y="254"/>
                      <a:pt x="360" y="247"/>
                    </a:cubicBezTo>
                    <a:cubicBezTo>
                      <a:pt x="416" y="227"/>
                      <a:pt x="475" y="218"/>
                      <a:pt x="533" y="218"/>
                    </a:cubicBezTo>
                    <a:cubicBezTo>
                      <a:pt x="551" y="218"/>
                      <a:pt x="568" y="219"/>
                      <a:pt x="585" y="221"/>
                    </a:cubicBezTo>
                    <a:cubicBezTo>
                      <a:pt x="658" y="227"/>
                      <a:pt x="731" y="247"/>
                      <a:pt x="804" y="273"/>
                    </a:cubicBezTo>
                    <a:cubicBezTo>
                      <a:pt x="837" y="287"/>
                      <a:pt x="870" y="307"/>
                      <a:pt x="897" y="326"/>
                    </a:cubicBezTo>
                    <a:cubicBezTo>
                      <a:pt x="930" y="346"/>
                      <a:pt x="956" y="366"/>
                      <a:pt x="983" y="386"/>
                    </a:cubicBezTo>
                    <a:lnTo>
                      <a:pt x="996" y="393"/>
                    </a:lnTo>
                    <a:cubicBezTo>
                      <a:pt x="1023" y="410"/>
                      <a:pt x="1050" y="418"/>
                      <a:pt x="1075" y="418"/>
                    </a:cubicBezTo>
                    <a:cubicBezTo>
                      <a:pt x="1193" y="418"/>
                      <a:pt x="1276" y="254"/>
                      <a:pt x="1161" y="161"/>
                    </a:cubicBezTo>
                    <a:cubicBezTo>
                      <a:pt x="1115" y="128"/>
                      <a:pt x="1069" y="101"/>
                      <a:pt x="1022" y="81"/>
                    </a:cubicBezTo>
                    <a:cubicBezTo>
                      <a:pt x="976" y="62"/>
                      <a:pt x="930" y="48"/>
                      <a:pt x="883" y="35"/>
                    </a:cubicBezTo>
                    <a:cubicBezTo>
                      <a:pt x="801" y="13"/>
                      <a:pt x="719" y="0"/>
                      <a:pt x="636" y="0"/>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6" name="Google Shape;435;p2">
                <a:extLst>
                  <a:ext uri="{FF2B5EF4-FFF2-40B4-BE49-F238E27FC236}">
                    <a16:creationId xmlns:a16="http://schemas.microsoft.com/office/drawing/2014/main" id="{CBCA94FF-305E-0205-B5DF-82FC24999CF1}"/>
                  </a:ext>
                </a:extLst>
              </p:cNvPr>
              <p:cNvSpPr/>
              <p:nvPr/>
            </p:nvSpPr>
            <p:spPr>
              <a:xfrm>
                <a:off x="7722682" y="2548436"/>
                <a:ext cx="32937" cy="76230"/>
              </a:xfrm>
              <a:custGeom>
                <a:avLst/>
                <a:gdLst/>
                <a:ahLst/>
                <a:cxnLst/>
                <a:rect l="l" t="t" r="r" b="b"/>
                <a:pathLst>
                  <a:path w="458" h="1060" extrusionOk="0">
                    <a:moveTo>
                      <a:pt x="212" y="0"/>
                    </a:moveTo>
                    <a:cubicBezTo>
                      <a:pt x="93" y="0"/>
                      <a:pt x="1" y="100"/>
                      <a:pt x="1" y="219"/>
                    </a:cubicBezTo>
                    <a:lnTo>
                      <a:pt x="1" y="841"/>
                    </a:lnTo>
                    <a:cubicBezTo>
                      <a:pt x="1" y="960"/>
                      <a:pt x="93" y="1059"/>
                      <a:pt x="212" y="1059"/>
                    </a:cubicBezTo>
                    <a:lnTo>
                      <a:pt x="239" y="1059"/>
                    </a:lnTo>
                    <a:cubicBezTo>
                      <a:pt x="358" y="1059"/>
                      <a:pt x="457" y="960"/>
                      <a:pt x="457" y="841"/>
                    </a:cubicBezTo>
                    <a:lnTo>
                      <a:pt x="457" y="219"/>
                    </a:lnTo>
                    <a:cubicBezTo>
                      <a:pt x="457" y="100"/>
                      <a:pt x="358" y="0"/>
                      <a:pt x="239" y="0"/>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7" name="Google Shape;436;p2">
                <a:extLst>
                  <a:ext uri="{FF2B5EF4-FFF2-40B4-BE49-F238E27FC236}">
                    <a16:creationId xmlns:a16="http://schemas.microsoft.com/office/drawing/2014/main" id="{1C6E4EA9-FE3E-6530-842D-29C9F6338807}"/>
                  </a:ext>
                </a:extLst>
              </p:cNvPr>
              <p:cNvSpPr/>
              <p:nvPr/>
            </p:nvSpPr>
            <p:spPr>
              <a:xfrm>
                <a:off x="7657455" y="2712690"/>
                <a:ext cx="106218" cy="52498"/>
              </a:xfrm>
              <a:custGeom>
                <a:avLst/>
                <a:gdLst/>
                <a:ahLst/>
                <a:cxnLst/>
                <a:rect l="l" t="t" r="r" b="b"/>
                <a:pathLst>
                  <a:path w="1477" h="730" extrusionOk="0">
                    <a:moveTo>
                      <a:pt x="140" y="0"/>
                    </a:moveTo>
                    <a:cubicBezTo>
                      <a:pt x="54" y="0"/>
                      <a:pt x="1" y="106"/>
                      <a:pt x="67" y="166"/>
                    </a:cubicBezTo>
                    <a:cubicBezTo>
                      <a:pt x="318" y="464"/>
                      <a:pt x="669" y="662"/>
                      <a:pt x="1060" y="729"/>
                    </a:cubicBezTo>
                    <a:cubicBezTo>
                      <a:pt x="1064" y="729"/>
                      <a:pt x="1068" y="730"/>
                      <a:pt x="1072" y="730"/>
                    </a:cubicBezTo>
                    <a:cubicBezTo>
                      <a:pt x="1109" y="730"/>
                      <a:pt x="1148" y="704"/>
                      <a:pt x="1166" y="662"/>
                    </a:cubicBezTo>
                    <a:cubicBezTo>
                      <a:pt x="1232" y="490"/>
                      <a:pt x="1325" y="318"/>
                      <a:pt x="1431" y="159"/>
                    </a:cubicBezTo>
                    <a:cubicBezTo>
                      <a:pt x="1477" y="93"/>
                      <a:pt x="1431" y="0"/>
                      <a:pt x="1345" y="0"/>
                    </a:cubicBezTo>
                    <a:close/>
                  </a:path>
                </a:pathLst>
              </a:custGeom>
              <a:solidFill>
                <a:srgbClr val="87004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8" name="Google Shape;437;p2">
                <a:extLst>
                  <a:ext uri="{FF2B5EF4-FFF2-40B4-BE49-F238E27FC236}">
                    <a16:creationId xmlns:a16="http://schemas.microsoft.com/office/drawing/2014/main" id="{DBFF5A78-425E-9146-9669-ADDCE9E110C2}"/>
                  </a:ext>
                </a:extLst>
              </p:cNvPr>
              <p:cNvSpPr/>
              <p:nvPr/>
            </p:nvSpPr>
            <p:spPr>
              <a:xfrm>
                <a:off x="8168771" y="3451329"/>
                <a:ext cx="123838" cy="155049"/>
              </a:xfrm>
              <a:custGeom>
                <a:avLst/>
                <a:gdLst/>
                <a:ahLst/>
                <a:cxnLst/>
                <a:rect l="l" t="t" r="r" b="b"/>
                <a:pathLst>
                  <a:path w="1722" h="2156" extrusionOk="0">
                    <a:moveTo>
                      <a:pt x="1466" y="1"/>
                    </a:moveTo>
                    <a:cubicBezTo>
                      <a:pt x="1439" y="1"/>
                      <a:pt x="1412" y="6"/>
                      <a:pt x="1385" y="17"/>
                    </a:cubicBezTo>
                    <a:cubicBezTo>
                      <a:pt x="1226" y="77"/>
                      <a:pt x="1027" y="262"/>
                      <a:pt x="769" y="454"/>
                    </a:cubicBezTo>
                    <a:cubicBezTo>
                      <a:pt x="828" y="514"/>
                      <a:pt x="868" y="620"/>
                      <a:pt x="822" y="805"/>
                    </a:cubicBezTo>
                    <a:cubicBezTo>
                      <a:pt x="742" y="1202"/>
                      <a:pt x="180" y="1725"/>
                      <a:pt x="1" y="1891"/>
                    </a:cubicBezTo>
                    <a:cubicBezTo>
                      <a:pt x="41" y="1937"/>
                      <a:pt x="87" y="1977"/>
                      <a:pt x="140" y="2017"/>
                    </a:cubicBezTo>
                    <a:cubicBezTo>
                      <a:pt x="226" y="2070"/>
                      <a:pt x="319" y="2116"/>
                      <a:pt x="418" y="2156"/>
                    </a:cubicBezTo>
                    <a:lnTo>
                      <a:pt x="1683" y="209"/>
                    </a:lnTo>
                    <a:cubicBezTo>
                      <a:pt x="1722" y="143"/>
                      <a:pt x="1606" y="1"/>
                      <a:pt x="1466" y="1"/>
                    </a:cubicBezTo>
                    <a:close/>
                  </a:path>
                </a:pathLst>
              </a:custGeom>
              <a:solidFill>
                <a:srgbClr val="87004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9" name="Google Shape;438;p2">
                <a:extLst>
                  <a:ext uri="{FF2B5EF4-FFF2-40B4-BE49-F238E27FC236}">
                    <a16:creationId xmlns:a16="http://schemas.microsoft.com/office/drawing/2014/main" id="{2DDAE7F9-905C-8FE6-E793-182B543FBECD}"/>
                  </a:ext>
                </a:extLst>
              </p:cNvPr>
              <p:cNvSpPr/>
              <p:nvPr/>
            </p:nvSpPr>
            <p:spPr>
              <a:xfrm>
                <a:off x="7266094" y="3940998"/>
                <a:ext cx="185756" cy="38690"/>
              </a:xfrm>
              <a:custGeom>
                <a:avLst/>
                <a:gdLst/>
                <a:ahLst/>
                <a:cxnLst/>
                <a:rect l="l" t="t" r="r" b="b"/>
                <a:pathLst>
                  <a:path w="2583" h="538" extrusionOk="0">
                    <a:moveTo>
                      <a:pt x="1636" y="1"/>
                    </a:moveTo>
                    <a:lnTo>
                      <a:pt x="1636" y="1"/>
                    </a:lnTo>
                    <a:cubicBezTo>
                      <a:pt x="1623" y="87"/>
                      <a:pt x="1649" y="74"/>
                      <a:pt x="1464" y="147"/>
                    </a:cubicBezTo>
                    <a:cubicBezTo>
                      <a:pt x="1363" y="184"/>
                      <a:pt x="1236" y="198"/>
                      <a:pt x="1100" y="198"/>
                    </a:cubicBezTo>
                    <a:cubicBezTo>
                      <a:pt x="726" y="198"/>
                      <a:pt x="281" y="89"/>
                      <a:pt x="107" y="41"/>
                    </a:cubicBezTo>
                    <a:cubicBezTo>
                      <a:pt x="93" y="94"/>
                      <a:pt x="54" y="74"/>
                      <a:pt x="27" y="193"/>
                    </a:cubicBezTo>
                    <a:cubicBezTo>
                      <a:pt x="1" y="306"/>
                      <a:pt x="1" y="418"/>
                      <a:pt x="27" y="531"/>
                    </a:cubicBezTo>
                    <a:lnTo>
                      <a:pt x="2437" y="537"/>
                    </a:lnTo>
                    <a:cubicBezTo>
                      <a:pt x="2523" y="537"/>
                      <a:pt x="2583" y="286"/>
                      <a:pt x="2437" y="186"/>
                    </a:cubicBezTo>
                    <a:cubicBezTo>
                      <a:pt x="2291" y="80"/>
                      <a:pt x="1940" y="114"/>
                      <a:pt x="1636" y="1"/>
                    </a:cubicBezTo>
                    <a:close/>
                  </a:path>
                </a:pathLst>
              </a:custGeom>
              <a:solidFill>
                <a:srgbClr val="87004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34" name="Google Shape;439;p2">
              <a:extLst>
                <a:ext uri="{FF2B5EF4-FFF2-40B4-BE49-F238E27FC236}">
                  <a16:creationId xmlns:a16="http://schemas.microsoft.com/office/drawing/2014/main" id="{411F1DFA-6922-92F5-2FC8-2508155FB792}"/>
                </a:ext>
              </a:extLst>
            </p:cNvPr>
            <p:cNvGrpSpPr/>
            <p:nvPr/>
          </p:nvGrpSpPr>
          <p:grpSpPr>
            <a:xfrm>
              <a:off x="4870315" y="1625607"/>
              <a:ext cx="1354796" cy="1060204"/>
              <a:chOff x="4870315" y="1625607"/>
              <a:chExt cx="1354796" cy="1060204"/>
            </a:xfrm>
          </p:grpSpPr>
          <p:sp>
            <p:nvSpPr>
              <p:cNvPr id="35" name="Google Shape;440;p2">
                <a:extLst>
                  <a:ext uri="{FF2B5EF4-FFF2-40B4-BE49-F238E27FC236}">
                    <a16:creationId xmlns:a16="http://schemas.microsoft.com/office/drawing/2014/main" id="{062E7735-CFA6-75C9-36FE-9C7411D5741F}"/>
                  </a:ext>
                </a:extLst>
              </p:cNvPr>
              <p:cNvSpPr/>
              <p:nvPr/>
            </p:nvSpPr>
            <p:spPr>
              <a:xfrm rot="-3553673" flipH="1">
                <a:off x="5666669" y="2097915"/>
                <a:ext cx="438371" cy="528663"/>
              </a:xfrm>
              <a:custGeom>
                <a:avLst/>
                <a:gdLst/>
                <a:ahLst/>
                <a:cxnLst/>
                <a:rect l="l" t="t" r="r" b="b"/>
                <a:pathLst>
                  <a:path w="2794" h="3333" extrusionOk="0">
                    <a:moveTo>
                      <a:pt x="880" y="0"/>
                    </a:moveTo>
                    <a:cubicBezTo>
                      <a:pt x="441" y="0"/>
                      <a:pt x="80" y="244"/>
                      <a:pt x="0" y="532"/>
                    </a:cubicBezTo>
                    <a:cubicBezTo>
                      <a:pt x="0" y="532"/>
                      <a:pt x="1172" y="618"/>
                      <a:pt x="1728" y="1551"/>
                    </a:cubicBezTo>
                    <a:cubicBezTo>
                      <a:pt x="2278" y="2485"/>
                      <a:pt x="2244" y="3332"/>
                      <a:pt x="2244" y="3332"/>
                    </a:cubicBezTo>
                    <a:cubicBezTo>
                      <a:pt x="2244" y="3332"/>
                      <a:pt x="2794" y="1889"/>
                      <a:pt x="2205" y="889"/>
                    </a:cubicBezTo>
                    <a:cubicBezTo>
                      <a:pt x="1815" y="234"/>
                      <a:pt x="1310" y="0"/>
                      <a:pt x="880" y="0"/>
                    </a:cubicBezTo>
                    <a:close/>
                  </a:path>
                </a:pathLst>
              </a:custGeom>
              <a:solidFill>
                <a:srgbClr val="FDE15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6" name="Google Shape;441;p2">
                <a:extLst>
                  <a:ext uri="{FF2B5EF4-FFF2-40B4-BE49-F238E27FC236}">
                    <a16:creationId xmlns:a16="http://schemas.microsoft.com/office/drawing/2014/main" id="{EA69421C-9FA5-2E0C-58B3-4FCECEE5CAA4}"/>
                  </a:ext>
                </a:extLst>
              </p:cNvPr>
              <p:cNvSpPr/>
              <p:nvPr/>
            </p:nvSpPr>
            <p:spPr>
              <a:xfrm rot="-3553673" flipH="1">
                <a:off x="5384087" y="1881655"/>
                <a:ext cx="408717" cy="258701"/>
              </a:xfrm>
              <a:custGeom>
                <a:avLst/>
                <a:gdLst/>
                <a:ahLst/>
                <a:cxnLst/>
                <a:rect l="l" t="t" r="r" b="b"/>
                <a:pathLst>
                  <a:path w="2605" h="1631" extrusionOk="0">
                    <a:moveTo>
                      <a:pt x="827" y="0"/>
                    </a:moveTo>
                    <a:cubicBezTo>
                      <a:pt x="287" y="0"/>
                      <a:pt x="0" y="495"/>
                      <a:pt x="56" y="783"/>
                    </a:cubicBezTo>
                    <a:cubicBezTo>
                      <a:pt x="56" y="783"/>
                      <a:pt x="357" y="591"/>
                      <a:pt x="818" y="591"/>
                    </a:cubicBezTo>
                    <a:cubicBezTo>
                      <a:pt x="1294" y="591"/>
                      <a:pt x="1942" y="796"/>
                      <a:pt x="2605" y="1630"/>
                    </a:cubicBezTo>
                    <a:cubicBezTo>
                      <a:pt x="2605" y="1630"/>
                      <a:pt x="2240" y="617"/>
                      <a:pt x="1406" y="167"/>
                    </a:cubicBezTo>
                    <a:cubicBezTo>
                      <a:pt x="1190" y="49"/>
                      <a:pt x="996" y="0"/>
                      <a:pt x="827" y="0"/>
                    </a:cubicBezTo>
                    <a:close/>
                  </a:path>
                </a:pathLst>
              </a:custGeom>
              <a:solidFill>
                <a:srgbClr val="87004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7" name="Google Shape;442;p2">
                <a:extLst>
                  <a:ext uri="{FF2B5EF4-FFF2-40B4-BE49-F238E27FC236}">
                    <a16:creationId xmlns:a16="http://schemas.microsoft.com/office/drawing/2014/main" id="{2E9BA3B6-F52B-BA18-57E2-BF8BDE107F67}"/>
                  </a:ext>
                </a:extLst>
              </p:cNvPr>
              <p:cNvSpPr/>
              <p:nvPr/>
            </p:nvSpPr>
            <p:spPr>
              <a:xfrm rot="-3553673" flipH="1">
                <a:off x="5893886" y="2244941"/>
                <a:ext cx="86450" cy="74549"/>
              </a:xfrm>
              <a:custGeom>
                <a:avLst/>
                <a:gdLst/>
                <a:ahLst/>
                <a:cxnLst/>
                <a:rect l="l" t="t" r="r" b="b"/>
                <a:pathLst>
                  <a:path w="551" h="470" extrusionOk="0">
                    <a:moveTo>
                      <a:pt x="318" y="1"/>
                    </a:moveTo>
                    <a:cubicBezTo>
                      <a:pt x="106" y="1"/>
                      <a:pt x="1" y="252"/>
                      <a:pt x="153" y="398"/>
                    </a:cubicBezTo>
                    <a:cubicBezTo>
                      <a:pt x="200" y="448"/>
                      <a:pt x="259" y="470"/>
                      <a:pt x="317" y="470"/>
                    </a:cubicBezTo>
                    <a:cubicBezTo>
                      <a:pt x="436" y="470"/>
                      <a:pt x="550" y="375"/>
                      <a:pt x="550" y="233"/>
                    </a:cubicBezTo>
                    <a:cubicBezTo>
                      <a:pt x="550" y="107"/>
                      <a:pt x="444" y="1"/>
                      <a:pt x="318" y="1"/>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8" name="Google Shape;443;p2">
                <a:extLst>
                  <a:ext uri="{FF2B5EF4-FFF2-40B4-BE49-F238E27FC236}">
                    <a16:creationId xmlns:a16="http://schemas.microsoft.com/office/drawing/2014/main" id="{5D83E437-DE7D-E2CB-AAD7-A78BAC2FE029}"/>
                  </a:ext>
                </a:extLst>
              </p:cNvPr>
              <p:cNvSpPr/>
              <p:nvPr/>
            </p:nvSpPr>
            <p:spPr>
              <a:xfrm rot="-3553673" flipH="1">
                <a:off x="5975566" y="2410970"/>
                <a:ext cx="64642" cy="56308"/>
              </a:xfrm>
              <a:custGeom>
                <a:avLst/>
                <a:gdLst/>
                <a:ahLst/>
                <a:cxnLst/>
                <a:rect l="l" t="t" r="r" b="b"/>
                <a:pathLst>
                  <a:path w="412" h="355" extrusionOk="0">
                    <a:moveTo>
                      <a:pt x="239" y="1"/>
                    </a:moveTo>
                    <a:cubicBezTo>
                      <a:pt x="80" y="1"/>
                      <a:pt x="1" y="193"/>
                      <a:pt x="113" y="305"/>
                    </a:cubicBezTo>
                    <a:cubicBezTo>
                      <a:pt x="150" y="339"/>
                      <a:pt x="194" y="355"/>
                      <a:pt x="237" y="355"/>
                    </a:cubicBezTo>
                    <a:cubicBezTo>
                      <a:pt x="326" y="355"/>
                      <a:pt x="411" y="287"/>
                      <a:pt x="411" y="179"/>
                    </a:cubicBezTo>
                    <a:cubicBezTo>
                      <a:pt x="411" y="80"/>
                      <a:pt x="338" y="1"/>
                      <a:pt x="239" y="1"/>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9" name="Google Shape;444;p2">
                <a:extLst>
                  <a:ext uri="{FF2B5EF4-FFF2-40B4-BE49-F238E27FC236}">
                    <a16:creationId xmlns:a16="http://schemas.microsoft.com/office/drawing/2014/main" id="{FFFF6134-F4B4-AD16-CFA2-B4FE73A7C0E8}"/>
                  </a:ext>
                </a:extLst>
              </p:cNvPr>
              <p:cNvSpPr/>
              <p:nvPr/>
            </p:nvSpPr>
            <p:spPr>
              <a:xfrm rot="-307571" flipH="1">
                <a:off x="4892921" y="2092065"/>
                <a:ext cx="766705" cy="540333"/>
              </a:xfrm>
              <a:custGeom>
                <a:avLst/>
                <a:gdLst/>
                <a:ahLst/>
                <a:cxnLst/>
                <a:rect l="l" t="t" r="r" b="b"/>
                <a:pathLst>
                  <a:path w="6324" h="4457" extrusionOk="0">
                    <a:moveTo>
                      <a:pt x="4569" y="1"/>
                    </a:moveTo>
                    <a:cubicBezTo>
                      <a:pt x="5469" y="1669"/>
                      <a:pt x="3437" y="2483"/>
                      <a:pt x="1795" y="2834"/>
                    </a:cubicBezTo>
                    <a:cubicBezTo>
                      <a:pt x="160" y="3192"/>
                      <a:pt x="1" y="4456"/>
                      <a:pt x="1" y="4456"/>
                    </a:cubicBezTo>
                    <a:cubicBezTo>
                      <a:pt x="1" y="4456"/>
                      <a:pt x="515" y="3764"/>
                      <a:pt x="1744" y="3764"/>
                    </a:cubicBezTo>
                    <a:cubicBezTo>
                      <a:pt x="1938" y="3764"/>
                      <a:pt x="2148" y="3781"/>
                      <a:pt x="2378" y="3821"/>
                    </a:cubicBezTo>
                    <a:cubicBezTo>
                      <a:pt x="2602" y="3859"/>
                      <a:pt x="2874" y="3882"/>
                      <a:pt x="3168" y="3882"/>
                    </a:cubicBezTo>
                    <a:cubicBezTo>
                      <a:pt x="4405" y="3882"/>
                      <a:pt x="6036" y="3472"/>
                      <a:pt x="6165" y="2033"/>
                    </a:cubicBezTo>
                    <a:cubicBezTo>
                      <a:pt x="6323" y="206"/>
                      <a:pt x="4569" y="1"/>
                      <a:pt x="4569" y="1"/>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0" name="Google Shape;445;p2">
                <a:extLst>
                  <a:ext uri="{FF2B5EF4-FFF2-40B4-BE49-F238E27FC236}">
                    <a16:creationId xmlns:a16="http://schemas.microsoft.com/office/drawing/2014/main" id="{6E58A28C-3809-CA53-D949-B810F93BB8F7}"/>
                  </a:ext>
                </a:extLst>
              </p:cNvPr>
              <p:cNvSpPr/>
              <p:nvPr/>
            </p:nvSpPr>
            <p:spPr>
              <a:xfrm rot="-3553673" flipH="1">
                <a:off x="5333449" y="2244941"/>
                <a:ext cx="86450" cy="74549"/>
              </a:xfrm>
              <a:custGeom>
                <a:avLst/>
                <a:gdLst/>
                <a:ahLst/>
                <a:cxnLst/>
                <a:rect l="l" t="t" r="r" b="b"/>
                <a:pathLst>
                  <a:path w="551" h="470" extrusionOk="0">
                    <a:moveTo>
                      <a:pt x="318" y="1"/>
                    </a:moveTo>
                    <a:cubicBezTo>
                      <a:pt x="106" y="1"/>
                      <a:pt x="1" y="252"/>
                      <a:pt x="153" y="398"/>
                    </a:cubicBezTo>
                    <a:cubicBezTo>
                      <a:pt x="200" y="448"/>
                      <a:pt x="259" y="470"/>
                      <a:pt x="317" y="470"/>
                    </a:cubicBezTo>
                    <a:cubicBezTo>
                      <a:pt x="436" y="470"/>
                      <a:pt x="550" y="375"/>
                      <a:pt x="550" y="233"/>
                    </a:cubicBezTo>
                    <a:cubicBezTo>
                      <a:pt x="550" y="107"/>
                      <a:pt x="444" y="1"/>
                      <a:pt x="318" y="1"/>
                    </a:cubicBezTo>
                    <a:close/>
                  </a:path>
                </a:pathLst>
              </a:custGeom>
              <a:solidFill>
                <a:srgbClr val="87004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1" name="Google Shape;446;p2">
                <a:extLst>
                  <a:ext uri="{FF2B5EF4-FFF2-40B4-BE49-F238E27FC236}">
                    <a16:creationId xmlns:a16="http://schemas.microsoft.com/office/drawing/2014/main" id="{F138AD36-7D6B-D7B8-81DB-714C2E0E5D5E}"/>
                  </a:ext>
                </a:extLst>
              </p:cNvPr>
              <p:cNvSpPr/>
              <p:nvPr/>
            </p:nvSpPr>
            <p:spPr>
              <a:xfrm rot="-3553673" flipH="1">
                <a:off x="6056941" y="1982845"/>
                <a:ext cx="64642" cy="56308"/>
              </a:xfrm>
              <a:custGeom>
                <a:avLst/>
                <a:gdLst/>
                <a:ahLst/>
                <a:cxnLst/>
                <a:rect l="l" t="t" r="r" b="b"/>
                <a:pathLst>
                  <a:path w="412" h="355" extrusionOk="0">
                    <a:moveTo>
                      <a:pt x="239" y="1"/>
                    </a:moveTo>
                    <a:cubicBezTo>
                      <a:pt x="80" y="1"/>
                      <a:pt x="1" y="193"/>
                      <a:pt x="113" y="305"/>
                    </a:cubicBezTo>
                    <a:cubicBezTo>
                      <a:pt x="150" y="339"/>
                      <a:pt x="194" y="355"/>
                      <a:pt x="237" y="355"/>
                    </a:cubicBezTo>
                    <a:cubicBezTo>
                      <a:pt x="326" y="355"/>
                      <a:pt x="411" y="287"/>
                      <a:pt x="411" y="179"/>
                    </a:cubicBezTo>
                    <a:cubicBezTo>
                      <a:pt x="411" y="80"/>
                      <a:pt x="338" y="1"/>
                      <a:pt x="239" y="1"/>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2" name="Google Shape;447;p2">
                <a:extLst>
                  <a:ext uri="{FF2B5EF4-FFF2-40B4-BE49-F238E27FC236}">
                    <a16:creationId xmlns:a16="http://schemas.microsoft.com/office/drawing/2014/main" id="{40140C40-438A-5007-A740-7C16BFD7A9E2}"/>
                  </a:ext>
                </a:extLst>
              </p:cNvPr>
              <p:cNvSpPr/>
              <p:nvPr/>
            </p:nvSpPr>
            <p:spPr>
              <a:xfrm rot="-3553673" flipH="1">
                <a:off x="5176366" y="2052020"/>
                <a:ext cx="64642" cy="56308"/>
              </a:xfrm>
              <a:custGeom>
                <a:avLst/>
                <a:gdLst/>
                <a:ahLst/>
                <a:cxnLst/>
                <a:rect l="l" t="t" r="r" b="b"/>
                <a:pathLst>
                  <a:path w="412" h="355" extrusionOk="0">
                    <a:moveTo>
                      <a:pt x="239" y="1"/>
                    </a:moveTo>
                    <a:cubicBezTo>
                      <a:pt x="80" y="1"/>
                      <a:pt x="1" y="193"/>
                      <a:pt x="113" y="305"/>
                    </a:cubicBezTo>
                    <a:cubicBezTo>
                      <a:pt x="150" y="339"/>
                      <a:pt x="194" y="355"/>
                      <a:pt x="237" y="355"/>
                    </a:cubicBezTo>
                    <a:cubicBezTo>
                      <a:pt x="326" y="355"/>
                      <a:pt x="411" y="287"/>
                      <a:pt x="411" y="179"/>
                    </a:cubicBezTo>
                    <a:cubicBezTo>
                      <a:pt x="411" y="80"/>
                      <a:pt x="338" y="1"/>
                      <a:pt x="239" y="1"/>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3" name="Google Shape;448;p2">
                <a:extLst>
                  <a:ext uri="{FF2B5EF4-FFF2-40B4-BE49-F238E27FC236}">
                    <a16:creationId xmlns:a16="http://schemas.microsoft.com/office/drawing/2014/main" id="{2D64E619-1D13-734A-7A5D-84A89C684C7F}"/>
                  </a:ext>
                </a:extLst>
              </p:cNvPr>
              <p:cNvSpPr/>
              <p:nvPr/>
            </p:nvSpPr>
            <p:spPr>
              <a:xfrm rot="3184439">
                <a:off x="5174124" y="1668231"/>
                <a:ext cx="204287" cy="195536"/>
              </a:xfrm>
              <a:custGeom>
                <a:avLst/>
                <a:gdLst/>
                <a:ahLst/>
                <a:cxnLst/>
                <a:rect l="l" t="t" r="r" b="b"/>
                <a:pathLst>
                  <a:path w="1239" h="1186" extrusionOk="0">
                    <a:moveTo>
                      <a:pt x="630" y="0"/>
                    </a:moveTo>
                    <a:lnTo>
                      <a:pt x="444" y="404"/>
                    </a:lnTo>
                    <a:lnTo>
                      <a:pt x="1" y="431"/>
                    </a:lnTo>
                    <a:lnTo>
                      <a:pt x="332" y="735"/>
                    </a:lnTo>
                    <a:lnTo>
                      <a:pt x="219" y="1165"/>
                    </a:lnTo>
                    <a:lnTo>
                      <a:pt x="603" y="947"/>
                    </a:lnTo>
                    <a:lnTo>
                      <a:pt x="981" y="1185"/>
                    </a:lnTo>
                    <a:lnTo>
                      <a:pt x="981" y="1185"/>
                    </a:lnTo>
                    <a:lnTo>
                      <a:pt x="895" y="748"/>
                    </a:lnTo>
                    <a:lnTo>
                      <a:pt x="1239" y="464"/>
                    </a:lnTo>
                    <a:lnTo>
                      <a:pt x="795" y="417"/>
                    </a:lnTo>
                    <a:lnTo>
                      <a:pt x="630" y="0"/>
                    </a:lnTo>
                    <a:close/>
                  </a:path>
                </a:pathLst>
              </a:custGeom>
              <a:solidFill>
                <a:srgbClr val="FDE15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sp>
        <p:nvSpPr>
          <p:cNvPr id="170" name="Google Shape;450;p2">
            <a:extLst>
              <a:ext uri="{FF2B5EF4-FFF2-40B4-BE49-F238E27FC236}">
                <a16:creationId xmlns:a16="http://schemas.microsoft.com/office/drawing/2014/main" id="{EBCE1E9F-EE65-C48D-F83E-E4B60E507D65}"/>
              </a:ext>
            </a:extLst>
          </p:cNvPr>
          <p:cNvSpPr/>
          <p:nvPr/>
        </p:nvSpPr>
        <p:spPr>
          <a:xfrm>
            <a:off x="980875" y="3081192"/>
            <a:ext cx="5364100" cy="1801592"/>
          </a:xfrm>
          <a:prstGeom prst="roundRect">
            <a:avLst>
              <a:gd name="adj" fmla="val 19676"/>
            </a:avLst>
          </a:prstGeom>
          <a:solidFill>
            <a:srgbClr val="FFFCFA"/>
          </a:solidFill>
          <a:ln w="25400" cap="flat" cmpd="sng">
            <a:solidFill>
              <a:srgbClr val="321400"/>
            </a:solidFill>
            <a:prstDash val="solid"/>
            <a:round/>
            <a:headEnd type="none" w="sm" len="sm"/>
            <a:tailEnd type="none" w="sm" len="sm"/>
          </a:ln>
        </p:spPr>
        <p:txBody>
          <a:bodyPr spcFirstLastPara="1" wrap="square" lIns="121900" tIns="60933" rIns="121900" bIns="60933" anchor="t" anchorCtr="0">
            <a:spAutoFit/>
          </a:bodyPr>
          <a:lstStyle/>
          <a:p>
            <a:pPr lvl="0" algn="ctr">
              <a:lnSpc>
                <a:spcPct val="150000"/>
              </a:lnSpc>
              <a:buClr>
                <a:srgbClr val="000000"/>
              </a:buClr>
              <a:defRPr/>
            </a:pPr>
            <a:r>
              <a:rPr lang="vi-VN" sz="3200" b="1" kern="0">
                <a:solidFill>
                  <a:srgbClr val="321400"/>
                </a:solidFill>
                <a:latin typeface="UTM Avo" panose="02040603050506020204" pitchFamily="18" charset="0"/>
                <a:cs typeface="Arial"/>
                <a:sym typeface="Arial"/>
              </a:rPr>
              <a:t>Ở nhà, em đã giúp bố mẹ làm những việc gì? </a:t>
            </a:r>
            <a:endParaRPr lang="vi-VN" sz="3200" b="1" kern="0" dirty="0">
              <a:solidFill>
                <a:srgbClr val="3214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0"/>
                                        </p:tgtEl>
                                        <p:attrNameLst>
                                          <p:attrName>style.visibility</p:attrName>
                                        </p:attrNameLst>
                                      </p:cBhvr>
                                      <p:to>
                                        <p:strVal val="visible"/>
                                      </p:to>
                                    </p:set>
                                    <p:animEffect transition="in" filter="fade">
                                      <p:cBhvr>
                                        <p:cTn id="7" dur="500"/>
                                        <p:tgtEl>
                                          <p:spTgt spid="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F4770F1-D291-1C83-15E2-11C809E5C4BD}"/>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C11959D4-DE2B-90C9-890A-6B36355D18A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41698DDA-07F0-F511-25E8-569199A8B163}"/>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18234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682;p7">
            <a:extLst>
              <a:ext uri="{FF2B5EF4-FFF2-40B4-BE49-F238E27FC236}">
                <a16:creationId xmlns:a16="http://schemas.microsoft.com/office/drawing/2014/main" id="{CF32E60F-46FB-00E1-7424-A2E713A71A9F}"/>
              </a:ext>
            </a:extLst>
          </p:cNvPr>
          <p:cNvSpPr txBox="1"/>
          <p:nvPr/>
        </p:nvSpPr>
        <p:spPr>
          <a:xfrm>
            <a:off x="3457939" y="1652072"/>
            <a:ext cx="5352319"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3200" b="1" kern="0">
                <a:solidFill>
                  <a:srgbClr val="7E3200"/>
                </a:solidFill>
                <a:latin typeface="UTM Avo" panose="02040603050506020204" pitchFamily="18" charset="0"/>
                <a:cs typeface="Arial"/>
                <a:sym typeface="Arial"/>
              </a:rPr>
              <a:t>ĐỌC THÀNH TIẾNG</a:t>
            </a:r>
            <a:endParaRPr lang="en-US" sz="3200" b="1" kern="0" dirty="0">
              <a:solidFill>
                <a:srgbClr val="7E3200"/>
              </a:solidFill>
              <a:latin typeface="UTM Avo" panose="02040603050506020204" pitchFamily="18" charset="0"/>
              <a:cs typeface="Arial"/>
              <a:sym typeface="Arial"/>
            </a:endParaRPr>
          </a:p>
        </p:txBody>
      </p:sp>
      <p:sp>
        <p:nvSpPr>
          <p:cNvPr id="3" name="Google Shape;683;p7">
            <a:extLst>
              <a:ext uri="{FF2B5EF4-FFF2-40B4-BE49-F238E27FC236}">
                <a16:creationId xmlns:a16="http://schemas.microsoft.com/office/drawing/2014/main" id="{818F6D90-02F6-5543-3B0C-B1AD372BF30E}"/>
              </a:ext>
            </a:extLst>
          </p:cNvPr>
          <p:cNvSpPr txBox="1"/>
          <p:nvPr/>
        </p:nvSpPr>
        <p:spPr>
          <a:xfrm>
            <a:off x="3871514" y="2339024"/>
            <a:ext cx="4525171" cy="553943"/>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2800" b="1" kern="0">
                <a:solidFill>
                  <a:srgbClr val="310A0D"/>
                </a:solidFill>
                <a:latin typeface="UTM Avo" panose="02040603050506020204" pitchFamily="18" charset="0"/>
                <a:cs typeface="Arial"/>
                <a:sym typeface="Arial"/>
              </a:rPr>
              <a:t>Giải nghĩa từ ngữ khó</a:t>
            </a:r>
            <a:endParaRPr lang="en-US" sz="2800" b="1" kern="0" dirty="0">
              <a:solidFill>
                <a:srgbClr val="310A0D"/>
              </a:solidFill>
              <a:latin typeface="UTM Avo" panose="02040603050506020204" pitchFamily="18" charset="0"/>
              <a:cs typeface="Arial"/>
              <a:sym typeface="Arial"/>
            </a:endParaRPr>
          </a:p>
        </p:txBody>
      </p:sp>
      <p:sp>
        <p:nvSpPr>
          <p:cNvPr id="4" name="Google Shape;684;p7">
            <a:extLst>
              <a:ext uri="{FF2B5EF4-FFF2-40B4-BE49-F238E27FC236}">
                <a16:creationId xmlns:a16="http://schemas.microsoft.com/office/drawing/2014/main" id="{C96103A9-8A41-78B1-BB09-4D172E0F9D16}"/>
              </a:ext>
            </a:extLst>
          </p:cNvPr>
          <p:cNvSpPr/>
          <p:nvPr/>
        </p:nvSpPr>
        <p:spPr>
          <a:xfrm>
            <a:off x="577191" y="3264483"/>
            <a:ext cx="3302979" cy="841293"/>
          </a:xfrm>
          <a:prstGeom prst="roundRect">
            <a:avLst>
              <a:gd name="adj" fmla="val 28252"/>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en-US" sz="2400" b="1" kern="0" dirty="0" err="1">
                <a:solidFill>
                  <a:srgbClr val="310A0D"/>
                </a:solidFill>
                <a:latin typeface="UTM Avo" panose="02040603050506020204" pitchFamily="18" charset="0"/>
                <a:cs typeface="Arial"/>
                <a:sym typeface="Arial"/>
              </a:rPr>
              <a:t>Sạch</a:t>
            </a:r>
            <a:r>
              <a:rPr lang="en-US" sz="2400" b="1" kern="0" dirty="0">
                <a:solidFill>
                  <a:srgbClr val="310A0D"/>
                </a:solidFill>
                <a:latin typeface="UTM Avo" panose="02040603050506020204" pitchFamily="18" charset="0"/>
                <a:cs typeface="Arial"/>
                <a:sym typeface="Arial"/>
              </a:rPr>
              <a:t> bong</a:t>
            </a:r>
          </a:p>
        </p:txBody>
      </p:sp>
      <p:sp>
        <p:nvSpPr>
          <p:cNvPr id="5" name="Google Shape;685;p7">
            <a:extLst>
              <a:ext uri="{FF2B5EF4-FFF2-40B4-BE49-F238E27FC236}">
                <a16:creationId xmlns:a16="http://schemas.microsoft.com/office/drawing/2014/main" id="{3DC9CB08-5940-48F9-2943-9E58314D42F5}"/>
              </a:ext>
            </a:extLst>
          </p:cNvPr>
          <p:cNvSpPr/>
          <p:nvPr/>
        </p:nvSpPr>
        <p:spPr>
          <a:xfrm>
            <a:off x="577191" y="4214176"/>
            <a:ext cx="3302979" cy="841293"/>
          </a:xfrm>
          <a:prstGeom prst="roundRect">
            <a:avLst>
              <a:gd name="adj" fmla="val 31149"/>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en-US" sz="2400" b="1" kern="0">
                <a:solidFill>
                  <a:srgbClr val="310A0D"/>
                </a:solidFill>
                <a:latin typeface="UTM Avo" panose="02040603050506020204" pitchFamily="18" charset="0"/>
                <a:cs typeface="Arial"/>
                <a:sym typeface="Arial"/>
              </a:rPr>
              <a:t>Hối hả</a:t>
            </a:r>
            <a:endParaRPr lang="en-US" sz="2400" b="1" kern="0" dirty="0">
              <a:solidFill>
                <a:srgbClr val="310A0D"/>
              </a:solidFill>
              <a:latin typeface="UTM Avo" panose="02040603050506020204" pitchFamily="18" charset="0"/>
              <a:cs typeface="Arial"/>
              <a:sym typeface="Arial"/>
            </a:endParaRPr>
          </a:p>
        </p:txBody>
      </p:sp>
      <p:sp>
        <p:nvSpPr>
          <p:cNvPr id="6" name="Google Shape;686;p7">
            <a:extLst>
              <a:ext uri="{FF2B5EF4-FFF2-40B4-BE49-F238E27FC236}">
                <a16:creationId xmlns:a16="http://schemas.microsoft.com/office/drawing/2014/main" id="{07137812-4E94-4779-8650-C40C198441A0}"/>
              </a:ext>
            </a:extLst>
          </p:cNvPr>
          <p:cNvSpPr/>
          <p:nvPr/>
        </p:nvSpPr>
        <p:spPr>
          <a:xfrm>
            <a:off x="577191" y="5198374"/>
            <a:ext cx="3302979" cy="841293"/>
          </a:xfrm>
          <a:prstGeom prst="roundRect">
            <a:avLst>
              <a:gd name="adj" fmla="val 25356"/>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en-US" sz="2400" b="1" kern="0">
                <a:solidFill>
                  <a:srgbClr val="310A0D"/>
                </a:solidFill>
                <a:latin typeface="UTM Avo" panose="02040603050506020204" pitchFamily="18" charset="0"/>
                <a:cs typeface="Arial"/>
                <a:sym typeface="Arial"/>
              </a:rPr>
              <a:t>Tờ mờ</a:t>
            </a:r>
            <a:endParaRPr lang="en-US" sz="2400" b="1" kern="0" dirty="0">
              <a:solidFill>
                <a:srgbClr val="310A0D"/>
              </a:solidFill>
              <a:latin typeface="UTM Avo" panose="02040603050506020204" pitchFamily="18" charset="0"/>
              <a:cs typeface="Arial"/>
              <a:sym typeface="Arial"/>
            </a:endParaRPr>
          </a:p>
        </p:txBody>
      </p:sp>
      <p:sp>
        <p:nvSpPr>
          <p:cNvPr id="7" name="Google Shape;687;p7">
            <a:extLst>
              <a:ext uri="{FF2B5EF4-FFF2-40B4-BE49-F238E27FC236}">
                <a16:creationId xmlns:a16="http://schemas.microsoft.com/office/drawing/2014/main" id="{CA2F3F9A-7E0C-94EF-831C-7C11BE32C6E3}"/>
              </a:ext>
            </a:extLst>
          </p:cNvPr>
          <p:cNvSpPr/>
          <p:nvPr/>
        </p:nvSpPr>
        <p:spPr>
          <a:xfrm>
            <a:off x="4821695" y="3259178"/>
            <a:ext cx="7056005" cy="851903"/>
          </a:xfrm>
          <a:prstGeom prst="roundRect">
            <a:avLst>
              <a:gd name="adj" fmla="val 29218"/>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en-US" sz="2400" kern="0" dirty="0" err="1">
                <a:solidFill>
                  <a:srgbClr val="310A0D"/>
                </a:solidFill>
                <a:latin typeface="UTM Avo" panose="02040603050506020204" pitchFamily="18" charset="0"/>
                <a:cs typeface="Arial"/>
                <a:sym typeface="Arial"/>
              </a:rPr>
              <a:t>Sạch</a:t>
            </a:r>
            <a:r>
              <a:rPr lang="en-US" sz="2400" kern="0" dirty="0">
                <a:solidFill>
                  <a:srgbClr val="310A0D"/>
                </a:solidFill>
                <a:latin typeface="UTM Avo" panose="02040603050506020204" pitchFamily="18" charset="0"/>
                <a:cs typeface="Arial"/>
                <a:sym typeface="Arial"/>
              </a:rPr>
              <a:t> </a:t>
            </a:r>
            <a:r>
              <a:rPr lang="en-US" sz="2400" kern="0" dirty="0" err="1">
                <a:solidFill>
                  <a:srgbClr val="310A0D"/>
                </a:solidFill>
                <a:latin typeface="UTM Avo" panose="02040603050506020204" pitchFamily="18" charset="0"/>
                <a:cs typeface="Arial"/>
                <a:sym typeface="Arial"/>
              </a:rPr>
              <a:t>đến</a:t>
            </a:r>
            <a:r>
              <a:rPr lang="en-US" sz="2400" kern="0" dirty="0">
                <a:solidFill>
                  <a:srgbClr val="310A0D"/>
                </a:solidFill>
                <a:latin typeface="UTM Avo" panose="02040603050506020204" pitchFamily="18" charset="0"/>
                <a:cs typeface="Arial"/>
                <a:sym typeface="Arial"/>
              </a:rPr>
              <a:t> </a:t>
            </a:r>
            <a:r>
              <a:rPr lang="en-US" sz="2400" kern="0" dirty="0" err="1">
                <a:solidFill>
                  <a:srgbClr val="310A0D"/>
                </a:solidFill>
                <a:latin typeface="UTM Avo" panose="02040603050506020204" pitchFamily="18" charset="0"/>
                <a:cs typeface="Arial"/>
                <a:sym typeface="Arial"/>
              </a:rPr>
              <a:t>mức</a:t>
            </a:r>
            <a:r>
              <a:rPr lang="en-US" sz="2400" kern="0" dirty="0">
                <a:solidFill>
                  <a:srgbClr val="310A0D"/>
                </a:solidFill>
                <a:latin typeface="UTM Avo" panose="02040603050506020204" pitchFamily="18" charset="0"/>
                <a:cs typeface="Arial"/>
                <a:sym typeface="Arial"/>
              </a:rPr>
              <a:t> </a:t>
            </a:r>
            <a:r>
              <a:rPr lang="en-US" sz="2400" kern="0" dirty="0" err="1">
                <a:solidFill>
                  <a:srgbClr val="310A0D"/>
                </a:solidFill>
                <a:latin typeface="UTM Avo" panose="02040603050506020204" pitchFamily="18" charset="0"/>
                <a:cs typeface="Arial"/>
                <a:sym typeface="Arial"/>
              </a:rPr>
              <a:t>không</a:t>
            </a:r>
            <a:r>
              <a:rPr lang="en-US" sz="2400" kern="0" dirty="0">
                <a:solidFill>
                  <a:srgbClr val="310A0D"/>
                </a:solidFill>
                <a:latin typeface="UTM Avo" panose="02040603050506020204" pitchFamily="18" charset="0"/>
                <a:cs typeface="Arial"/>
                <a:sym typeface="Arial"/>
              </a:rPr>
              <a:t> </a:t>
            </a:r>
            <a:r>
              <a:rPr lang="en-US" sz="2400" kern="0" dirty="0" err="1">
                <a:solidFill>
                  <a:srgbClr val="310A0D"/>
                </a:solidFill>
                <a:latin typeface="UTM Avo" panose="02040603050506020204" pitchFamily="18" charset="0"/>
                <a:cs typeface="Arial"/>
                <a:sym typeface="Arial"/>
              </a:rPr>
              <a:t>còn</a:t>
            </a:r>
            <a:r>
              <a:rPr lang="en-US" sz="2400" kern="0" dirty="0">
                <a:solidFill>
                  <a:srgbClr val="310A0D"/>
                </a:solidFill>
                <a:latin typeface="UTM Avo" panose="02040603050506020204" pitchFamily="18" charset="0"/>
                <a:cs typeface="Arial"/>
                <a:sym typeface="Arial"/>
              </a:rPr>
              <a:t> </a:t>
            </a:r>
            <a:r>
              <a:rPr lang="en-US" sz="2400" kern="0" dirty="0" err="1">
                <a:solidFill>
                  <a:srgbClr val="310A0D"/>
                </a:solidFill>
                <a:latin typeface="UTM Avo" panose="02040603050506020204" pitchFamily="18" charset="0"/>
                <a:cs typeface="Arial"/>
                <a:sym typeface="Arial"/>
              </a:rPr>
              <a:t>chút</a:t>
            </a:r>
            <a:r>
              <a:rPr lang="en-US" sz="2400" kern="0" dirty="0">
                <a:solidFill>
                  <a:srgbClr val="310A0D"/>
                </a:solidFill>
                <a:latin typeface="UTM Avo" panose="02040603050506020204" pitchFamily="18" charset="0"/>
                <a:cs typeface="Arial"/>
                <a:sym typeface="Arial"/>
              </a:rPr>
              <a:t> </a:t>
            </a:r>
            <a:r>
              <a:rPr lang="en-US" sz="2400" kern="0" dirty="0" err="1">
                <a:solidFill>
                  <a:srgbClr val="310A0D"/>
                </a:solidFill>
                <a:latin typeface="UTM Avo" panose="02040603050506020204" pitchFamily="18" charset="0"/>
                <a:cs typeface="Arial"/>
                <a:sym typeface="Arial"/>
              </a:rPr>
              <a:t>bụi</a:t>
            </a:r>
            <a:r>
              <a:rPr lang="en-US" sz="2400" kern="0" dirty="0">
                <a:solidFill>
                  <a:srgbClr val="310A0D"/>
                </a:solidFill>
                <a:latin typeface="UTM Avo" panose="02040603050506020204" pitchFamily="18" charset="0"/>
                <a:cs typeface="Arial"/>
                <a:sym typeface="Arial"/>
              </a:rPr>
              <a:t> </a:t>
            </a:r>
            <a:r>
              <a:rPr lang="en-US" sz="2400" kern="0" dirty="0" err="1">
                <a:solidFill>
                  <a:srgbClr val="310A0D"/>
                </a:solidFill>
                <a:latin typeface="UTM Avo" panose="02040603050506020204" pitchFamily="18" charset="0"/>
                <a:cs typeface="Arial"/>
                <a:sym typeface="Arial"/>
              </a:rPr>
              <a:t>bẩn</a:t>
            </a:r>
            <a:r>
              <a:rPr lang="en-US" sz="2400" kern="0" dirty="0">
                <a:solidFill>
                  <a:srgbClr val="310A0D"/>
                </a:solidFill>
                <a:latin typeface="UTM Avo" panose="02040603050506020204" pitchFamily="18" charset="0"/>
                <a:cs typeface="Arial"/>
                <a:sym typeface="Arial"/>
              </a:rPr>
              <a:t> </a:t>
            </a:r>
            <a:r>
              <a:rPr lang="en-US" sz="2400" kern="0" dirty="0" err="1">
                <a:solidFill>
                  <a:srgbClr val="310A0D"/>
                </a:solidFill>
                <a:latin typeface="UTM Avo" panose="02040603050506020204" pitchFamily="18" charset="0"/>
                <a:cs typeface="Arial"/>
                <a:sym typeface="Arial"/>
              </a:rPr>
              <a:t>nào</a:t>
            </a:r>
            <a:r>
              <a:rPr lang="en-US" sz="2400" kern="0" dirty="0">
                <a:solidFill>
                  <a:srgbClr val="310A0D"/>
                </a:solidFill>
                <a:latin typeface="UTM Avo" panose="02040603050506020204" pitchFamily="18" charset="0"/>
                <a:cs typeface="Arial"/>
                <a:sym typeface="Arial"/>
              </a:rPr>
              <a:t> </a:t>
            </a:r>
          </a:p>
        </p:txBody>
      </p:sp>
      <p:sp>
        <p:nvSpPr>
          <p:cNvPr id="8" name="Google Shape;688;p7">
            <a:extLst>
              <a:ext uri="{FF2B5EF4-FFF2-40B4-BE49-F238E27FC236}">
                <a16:creationId xmlns:a16="http://schemas.microsoft.com/office/drawing/2014/main" id="{35CA05E2-106D-858B-AA23-28A1AD7A909F}"/>
              </a:ext>
            </a:extLst>
          </p:cNvPr>
          <p:cNvSpPr/>
          <p:nvPr/>
        </p:nvSpPr>
        <p:spPr>
          <a:xfrm>
            <a:off x="4804898" y="5193069"/>
            <a:ext cx="7056005" cy="851903"/>
          </a:xfrm>
          <a:prstGeom prst="roundRect">
            <a:avLst>
              <a:gd name="adj" fmla="val 35010"/>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vi-VN" sz="2400" kern="0">
                <a:solidFill>
                  <a:srgbClr val="310A0D"/>
                </a:solidFill>
                <a:latin typeface="UTM Avo" panose="02040603050506020204" pitchFamily="18" charset="0"/>
                <a:cs typeface="Arial"/>
                <a:sym typeface="Arial"/>
              </a:rPr>
              <a:t>Còn mờ mờ, chưa sáng hẳn</a:t>
            </a:r>
            <a:endParaRPr lang="vi-VN" sz="2400" kern="0" dirty="0">
              <a:solidFill>
                <a:srgbClr val="310A0D"/>
              </a:solidFill>
              <a:latin typeface="UTM Avo" panose="02040603050506020204" pitchFamily="18" charset="0"/>
              <a:cs typeface="Arial"/>
              <a:sym typeface="Arial"/>
            </a:endParaRPr>
          </a:p>
        </p:txBody>
      </p:sp>
      <p:sp>
        <p:nvSpPr>
          <p:cNvPr id="9" name="Google Shape;689;p7">
            <a:extLst>
              <a:ext uri="{FF2B5EF4-FFF2-40B4-BE49-F238E27FC236}">
                <a16:creationId xmlns:a16="http://schemas.microsoft.com/office/drawing/2014/main" id="{BF7B5D42-0AE1-88E0-2BE5-8C77AC77AF70}"/>
              </a:ext>
            </a:extLst>
          </p:cNvPr>
          <p:cNvSpPr/>
          <p:nvPr/>
        </p:nvSpPr>
        <p:spPr>
          <a:xfrm>
            <a:off x="4804898" y="4208871"/>
            <a:ext cx="7056005" cy="851903"/>
          </a:xfrm>
          <a:prstGeom prst="roundRect">
            <a:avLst>
              <a:gd name="adj" fmla="val 35010"/>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en-US" sz="2400" kern="0">
                <a:solidFill>
                  <a:srgbClr val="310A0D"/>
                </a:solidFill>
                <a:latin typeface="UTM Avo" panose="02040603050506020204" pitchFamily="18" charset="0"/>
                <a:cs typeface="Arial"/>
                <a:sym typeface="Arial"/>
              </a:rPr>
              <a:t>Vội vã vì sợ không kịp</a:t>
            </a:r>
            <a:endParaRPr lang="en-US" sz="2400" kern="0" dirty="0">
              <a:solidFill>
                <a:srgbClr val="310A0D"/>
              </a:solidFill>
              <a:latin typeface="UTM Avo" panose="02040603050506020204" pitchFamily="18" charset="0"/>
              <a:cs typeface="Arial"/>
              <a:sym typeface="Arial"/>
            </a:endParaRPr>
          </a:p>
        </p:txBody>
      </p:sp>
      <p:sp>
        <p:nvSpPr>
          <p:cNvPr id="16" name="Google Shape;696;p7">
            <a:extLst>
              <a:ext uri="{FF2B5EF4-FFF2-40B4-BE49-F238E27FC236}">
                <a16:creationId xmlns:a16="http://schemas.microsoft.com/office/drawing/2014/main" id="{CFC22AAE-B690-48D5-5924-240A8260652F}"/>
              </a:ext>
            </a:extLst>
          </p:cNvPr>
          <p:cNvSpPr/>
          <p:nvPr/>
        </p:nvSpPr>
        <p:spPr>
          <a:xfrm>
            <a:off x="4018680" y="3450944"/>
            <a:ext cx="664505" cy="468371"/>
          </a:xfrm>
          <a:prstGeom prst="rightArrow">
            <a:avLst>
              <a:gd name="adj1" fmla="val 50000"/>
              <a:gd name="adj2" fmla="val 50000"/>
            </a:avLst>
          </a:prstGeom>
          <a:solidFill>
            <a:srgbClr val="870046"/>
          </a:solidFill>
          <a:ln w="25400" cap="flat" cmpd="sng">
            <a:solidFill>
              <a:srgbClr val="620033"/>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FFFCFA"/>
              </a:solidFill>
              <a:effectLst/>
              <a:uLnTx/>
              <a:uFillTx/>
              <a:latin typeface="UTM Avo" panose="02040603050506020204" pitchFamily="18" charset="0"/>
              <a:cs typeface="Arial"/>
              <a:sym typeface="Arial"/>
            </a:endParaRPr>
          </a:p>
        </p:txBody>
      </p:sp>
      <p:sp>
        <p:nvSpPr>
          <p:cNvPr id="17" name="Google Shape;697;p7">
            <a:extLst>
              <a:ext uri="{FF2B5EF4-FFF2-40B4-BE49-F238E27FC236}">
                <a16:creationId xmlns:a16="http://schemas.microsoft.com/office/drawing/2014/main" id="{C775780D-A173-22AD-6263-3D5122B56A2D}"/>
              </a:ext>
            </a:extLst>
          </p:cNvPr>
          <p:cNvSpPr/>
          <p:nvPr/>
        </p:nvSpPr>
        <p:spPr>
          <a:xfrm>
            <a:off x="4010284" y="4400637"/>
            <a:ext cx="664505" cy="468371"/>
          </a:xfrm>
          <a:prstGeom prst="rightArrow">
            <a:avLst>
              <a:gd name="adj1" fmla="val 50000"/>
              <a:gd name="adj2" fmla="val 50000"/>
            </a:avLst>
          </a:prstGeom>
          <a:solidFill>
            <a:srgbClr val="870046"/>
          </a:solidFill>
          <a:ln w="25400" cap="flat" cmpd="sng">
            <a:solidFill>
              <a:srgbClr val="620033"/>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FFFCFA"/>
              </a:solidFill>
              <a:effectLst/>
              <a:uLnTx/>
              <a:uFillTx/>
              <a:latin typeface="UTM Avo" panose="02040603050506020204" pitchFamily="18" charset="0"/>
              <a:cs typeface="Arial"/>
              <a:sym typeface="Arial"/>
            </a:endParaRPr>
          </a:p>
        </p:txBody>
      </p:sp>
      <p:sp>
        <p:nvSpPr>
          <p:cNvPr id="18" name="Google Shape;698;p7">
            <a:extLst>
              <a:ext uri="{FF2B5EF4-FFF2-40B4-BE49-F238E27FC236}">
                <a16:creationId xmlns:a16="http://schemas.microsoft.com/office/drawing/2014/main" id="{ABD43DB9-522E-C271-5B43-28DB00637C25}"/>
              </a:ext>
            </a:extLst>
          </p:cNvPr>
          <p:cNvSpPr/>
          <p:nvPr/>
        </p:nvSpPr>
        <p:spPr>
          <a:xfrm>
            <a:off x="4010282" y="5384835"/>
            <a:ext cx="664505" cy="468371"/>
          </a:xfrm>
          <a:prstGeom prst="rightArrow">
            <a:avLst>
              <a:gd name="adj1" fmla="val 50000"/>
              <a:gd name="adj2" fmla="val 50000"/>
            </a:avLst>
          </a:prstGeom>
          <a:solidFill>
            <a:srgbClr val="870046"/>
          </a:solidFill>
          <a:ln w="25400" cap="flat" cmpd="sng">
            <a:solidFill>
              <a:srgbClr val="620033"/>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FFFCFA"/>
              </a:solidFill>
              <a:effectLst/>
              <a:uLnTx/>
              <a:uFillTx/>
              <a:latin typeface="UTM Avo" panose="02040603050506020204" pitchFamily="18" charset="0"/>
              <a:cs typeface="Arial"/>
              <a:sym typeface="Arial"/>
            </a:endParaRPr>
          </a:p>
        </p:txBody>
      </p:sp>
    </p:spTree>
    <p:extLst>
      <p:ext uri="{BB962C8B-B14F-4D97-AF65-F5344CB8AC3E}">
        <p14:creationId xmlns:p14="http://schemas.microsoft.com/office/powerpoint/2010/main" val="412278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5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250"/>
                                        <p:tgtEl>
                                          <p:spTgt spid="16"/>
                                        </p:tgtEl>
                                      </p:cBhvr>
                                    </p:animEffect>
                                  </p:childTnLst>
                                </p:cTn>
                              </p:par>
                              <p:par>
                                <p:cTn id="18" presetID="10"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25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25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250"/>
                                        <p:tgtEl>
                                          <p:spTgt spid="17"/>
                                        </p:tgtEl>
                                      </p:cBhvr>
                                    </p:animEffect>
                                  </p:childTnLst>
                                </p:cTn>
                              </p:par>
                              <p:par>
                                <p:cTn id="31" presetID="10"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25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25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250"/>
                                        <p:tgtEl>
                                          <p:spTgt spid="18"/>
                                        </p:tgtEl>
                                      </p:cBhvr>
                                    </p:animEffect>
                                  </p:childTnLst>
                                </p:cTn>
                              </p:par>
                              <p:par>
                                <p:cTn id="44" presetID="10" presetClass="entr" presetSubtype="0"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682;p7">
            <a:extLst>
              <a:ext uri="{FF2B5EF4-FFF2-40B4-BE49-F238E27FC236}">
                <a16:creationId xmlns:a16="http://schemas.microsoft.com/office/drawing/2014/main" id="{CF32E60F-46FB-00E1-7424-A2E713A71A9F}"/>
              </a:ext>
            </a:extLst>
          </p:cNvPr>
          <p:cNvSpPr txBox="1"/>
          <p:nvPr/>
        </p:nvSpPr>
        <p:spPr>
          <a:xfrm>
            <a:off x="3457939" y="1652072"/>
            <a:ext cx="5352319"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3200" b="1" kern="0">
                <a:solidFill>
                  <a:srgbClr val="7E3200"/>
                </a:solidFill>
                <a:latin typeface="UTM Avo" panose="02040603050506020204" pitchFamily="18" charset="0"/>
                <a:cs typeface="Arial"/>
                <a:sym typeface="Arial"/>
              </a:rPr>
              <a:t>ĐỌC THÀNH TIẾNG</a:t>
            </a:r>
            <a:endParaRPr lang="en-US" sz="3200" b="1" kern="0" dirty="0">
              <a:solidFill>
                <a:srgbClr val="7E3200"/>
              </a:solidFill>
              <a:latin typeface="UTM Avo" panose="02040603050506020204" pitchFamily="18" charset="0"/>
              <a:cs typeface="Arial"/>
              <a:sym typeface="Arial"/>
            </a:endParaRPr>
          </a:p>
        </p:txBody>
      </p:sp>
      <p:sp>
        <p:nvSpPr>
          <p:cNvPr id="3" name="Google Shape;683;p7">
            <a:extLst>
              <a:ext uri="{FF2B5EF4-FFF2-40B4-BE49-F238E27FC236}">
                <a16:creationId xmlns:a16="http://schemas.microsoft.com/office/drawing/2014/main" id="{818F6D90-02F6-5543-3B0C-B1AD372BF30E}"/>
              </a:ext>
            </a:extLst>
          </p:cNvPr>
          <p:cNvSpPr txBox="1"/>
          <p:nvPr/>
        </p:nvSpPr>
        <p:spPr>
          <a:xfrm>
            <a:off x="3871514" y="2339024"/>
            <a:ext cx="4525171" cy="553943"/>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2800" b="1" kern="0" dirty="0" err="1">
                <a:solidFill>
                  <a:srgbClr val="310A0D"/>
                </a:solidFill>
                <a:latin typeface="UTM Avo" panose="02040603050506020204" pitchFamily="18" charset="0"/>
                <a:cs typeface="Arial"/>
                <a:sym typeface="Arial"/>
              </a:rPr>
              <a:t>Giải</a:t>
            </a:r>
            <a:r>
              <a:rPr lang="en-US" sz="2800" b="1" kern="0" dirty="0">
                <a:solidFill>
                  <a:srgbClr val="310A0D"/>
                </a:solidFill>
                <a:latin typeface="UTM Avo" panose="02040603050506020204" pitchFamily="18" charset="0"/>
                <a:cs typeface="Arial"/>
                <a:sym typeface="Arial"/>
              </a:rPr>
              <a:t> </a:t>
            </a:r>
            <a:r>
              <a:rPr lang="en-US" sz="2800" b="1" kern="0" dirty="0" err="1">
                <a:solidFill>
                  <a:srgbClr val="310A0D"/>
                </a:solidFill>
                <a:latin typeface="UTM Avo" panose="02040603050506020204" pitchFamily="18" charset="0"/>
                <a:cs typeface="Arial"/>
                <a:sym typeface="Arial"/>
              </a:rPr>
              <a:t>nghĩa</a:t>
            </a:r>
            <a:r>
              <a:rPr lang="en-US" sz="2800" b="1" kern="0" dirty="0">
                <a:solidFill>
                  <a:srgbClr val="310A0D"/>
                </a:solidFill>
                <a:latin typeface="UTM Avo" panose="02040603050506020204" pitchFamily="18" charset="0"/>
                <a:cs typeface="Arial"/>
                <a:sym typeface="Arial"/>
              </a:rPr>
              <a:t> </a:t>
            </a:r>
            <a:r>
              <a:rPr lang="en-US" sz="2800" b="1" kern="0" dirty="0" err="1">
                <a:solidFill>
                  <a:srgbClr val="310A0D"/>
                </a:solidFill>
                <a:latin typeface="UTM Avo" panose="02040603050506020204" pitchFamily="18" charset="0"/>
                <a:cs typeface="Arial"/>
                <a:sym typeface="Arial"/>
              </a:rPr>
              <a:t>từ</a:t>
            </a:r>
            <a:r>
              <a:rPr lang="en-US" sz="2800" b="1" kern="0" dirty="0">
                <a:solidFill>
                  <a:srgbClr val="310A0D"/>
                </a:solidFill>
                <a:latin typeface="UTM Avo" panose="02040603050506020204" pitchFamily="18" charset="0"/>
                <a:cs typeface="Arial"/>
                <a:sym typeface="Arial"/>
              </a:rPr>
              <a:t> </a:t>
            </a:r>
            <a:r>
              <a:rPr lang="en-US" sz="2800" b="1" kern="0" dirty="0" err="1">
                <a:solidFill>
                  <a:srgbClr val="310A0D"/>
                </a:solidFill>
                <a:latin typeface="UTM Avo" panose="02040603050506020204" pitchFamily="18" charset="0"/>
                <a:cs typeface="Arial"/>
                <a:sym typeface="Arial"/>
              </a:rPr>
              <a:t>ngữ</a:t>
            </a:r>
            <a:r>
              <a:rPr lang="en-US" sz="2800" b="1" kern="0" dirty="0">
                <a:solidFill>
                  <a:srgbClr val="310A0D"/>
                </a:solidFill>
                <a:latin typeface="UTM Avo" panose="02040603050506020204" pitchFamily="18" charset="0"/>
                <a:cs typeface="Arial"/>
                <a:sym typeface="Arial"/>
              </a:rPr>
              <a:t> </a:t>
            </a:r>
            <a:r>
              <a:rPr lang="en-US" sz="2800" b="1" kern="0" dirty="0" err="1">
                <a:solidFill>
                  <a:srgbClr val="310A0D"/>
                </a:solidFill>
                <a:latin typeface="UTM Avo" panose="02040603050506020204" pitchFamily="18" charset="0"/>
                <a:cs typeface="Arial"/>
                <a:sym typeface="Arial"/>
              </a:rPr>
              <a:t>khó</a:t>
            </a:r>
            <a:endParaRPr lang="en-US" sz="2800" b="1" kern="0" dirty="0">
              <a:solidFill>
                <a:srgbClr val="310A0D"/>
              </a:solidFill>
              <a:latin typeface="UTM Avo" panose="02040603050506020204" pitchFamily="18" charset="0"/>
              <a:cs typeface="Arial"/>
              <a:sym typeface="Arial"/>
            </a:endParaRPr>
          </a:p>
        </p:txBody>
      </p:sp>
      <p:sp>
        <p:nvSpPr>
          <p:cNvPr id="4" name="Google Shape;684;p7">
            <a:extLst>
              <a:ext uri="{FF2B5EF4-FFF2-40B4-BE49-F238E27FC236}">
                <a16:creationId xmlns:a16="http://schemas.microsoft.com/office/drawing/2014/main" id="{C96103A9-8A41-78B1-BB09-4D172E0F9D16}"/>
              </a:ext>
            </a:extLst>
          </p:cNvPr>
          <p:cNvSpPr/>
          <p:nvPr/>
        </p:nvSpPr>
        <p:spPr>
          <a:xfrm>
            <a:off x="577191" y="3264483"/>
            <a:ext cx="3302979" cy="841293"/>
          </a:xfrm>
          <a:prstGeom prst="roundRect">
            <a:avLst>
              <a:gd name="adj" fmla="val 28252"/>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en-US" sz="2400" b="1" kern="0">
                <a:solidFill>
                  <a:srgbClr val="310A0D"/>
                </a:solidFill>
                <a:latin typeface="UTM Avo" panose="02040603050506020204" pitchFamily="18" charset="0"/>
                <a:cs typeface="Arial"/>
                <a:sym typeface="Arial"/>
              </a:rPr>
              <a:t>Rả rích</a:t>
            </a:r>
            <a:endParaRPr lang="en-US" sz="2400" b="1" kern="0" dirty="0" err="1">
              <a:solidFill>
                <a:srgbClr val="310A0D"/>
              </a:solidFill>
              <a:latin typeface="UTM Avo" panose="02040603050506020204" pitchFamily="18" charset="0"/>
              <a:cs typeface="Arial"/>
              <a:sym typeface="Arial"/>
            </a:endParaRPr>
          </a:p>
        </p:txBody>
      </p:sp>
      <p:sp>
        <p:nvSpPr>
          <p:cNvPr id="5" name="Google Shape;685;p7">
            <a:extLst>
              <a:ext uri="{FF2B5EF4-FFF2-40B4-BE49-F238E27FC236}">
                <a16:creationId xmlns:a16="http://schemas.microsoft.com/office/drawing/2014/main" id="{3DC9CB08-5940-48F9-2943-9E58314D42F5}"/>
              </a:ext>
            </a:extLst>
          </p:cNvPr>
          <p:cNvSpPr/>
          <p:nvPr/>
        </p:nvSpPr>
        <p:spPr>
          <a:xfrm>
            <a:off x="577191" y="4214176"/>
            <a:ext cx="3302979" cy="841293"/>
          </a:xfrm>
          <a:prstGeom prst="roundRect">
            <a:avLst>
              <a:gd name="adj" fmla="val 31149"/>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en-US" sz="2400" b="1" kern="0" dirty="0" err="1">
                <a:solidFill>
                  <a:srgbClr val="310A0D"/>
                </a:solidFill>
                <a:latin typeface="UTM Avo" panose="02040603050506020204" pitchFamily="18" charset="0"/>
                <a:cs typeface="Arial"/>
                <a:sym typeface="Arial"/>
              </a:rPr>
              <a:t>Bất</a:t>
            </a:r>
            <a:r>
              <a:rPr lang="en-US" sz="2400" b="1" kern="0" dirty="0">
                <a:solidFill>
                  <a:srgbClr val="310A0D"/>
                </a:solidFill>
                <a:latin typeface="UTM Avo" panose="02040603050506020204" pitchFamily="18" charset="0"/>
                <a:cs typeface="Arial"/>
                <a:sym typeface="Arial"/>
              </a:rPr>
              <a:t> </a:t>
            </a:r>
            <a:r>
              <a:rPr lang="en-US" sz="2400" b="1" kern="0" dirty="0" err="1">
                <a:solidFill>
                  <a:srgbClr val="310A0D"/>
                </a:solidFill>
                <a:latin typeface="UTM Avo" panose="02040603050506020204" pitchFamily="18" charset="0"/>
                <a:cs typeface="Arial"/>
                <a:sym typeface="Arial"/>
              </a:rPr>
              <a:t>giác</a:t>
            </a:r>
            <a:endParaRPr lang="en-US" sz="2400" b="1" kern="0" dirty="0">
              <a:solidFill>
                <a:srgbClr val="310A0D"/>
              </a:solidFill>
              <a:latin typeface="UTM Avo" panose="02040603050506020204" pitchFamily="18" charset="0"/>
              <a:cs typeface="Arial"/>
              <a:sym typeface="Arial"/>
            </a:endParaRPr>
          </a:p>
        </p:txBody>
      </p:sp>
      <p:sp>
        <p:nvSpPr>
          <p:cNvPr id="6" name="Google Shape;686;p7">
            <a:extLst>
              <a:ext uri="{FF2B5EF4-FFF2-40B4-BE49-F238E27FC236}">
                <a16:creationId xmlns:a16="http://schemas.microsoft.com/office/drawing/2014/main" id="{07137812-4E94-4779-8650-C40C198441A0}"/>
              </a:ext>
            </a:extLst>
          </p:cNvPr>
          <p:cNvSpPr/>
          <p:nvPr/>
        </p:nvSpPr>
        <p:spPr>
          <a:xfrm>
            <a:off x="331097" y="5198374"/>
            <a:ext cx="3549073" cy="841293"/>
          </a:xfrm>
          <a:prstGeom prst="roundRect">
            <a:avLst>
              <a:gd name="adj" fmla="val 25356"/>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vi-VN" sz="2400" b="1" kern="0">
                <a:solidFill>
                  <a:srgbClr val="310A0D"/>
                </a:solidFill>
                <a:latin typeface="UTM Avo" panose="02040603050506020204" pitchFamily="18" charset="0"/>
                <a:cs typeface="Arial"/>
                <a:sym typeface="Arial"/>
              </a:rPr>
              <a:t>Sạch như lau như li</a:t>
            </a:r>
          </a:p>
        </p:txBody>
      </p:sp>
      <p:sp>
        <p:nvSpPr>
          <p:cNvPr id="7" name="Google Shape;687;p7">
            <a:extLst>
              <a:ext uri="{FF2B5EF4-FFF2-40B4-BE49-F238E27FC236}">
                <a16:creationId xmlns:a16="http://schemas.microsoft.com/office/drawing/2014/main" id="{CA2F3F9A-7E0C-94EF-831C-7C11BE32C6E3}"/>
              </a:ext>
            </a:extLst>
          </p:cNvPr>
          <p:cNvSpPr/>
          <p:nvPr/>
        </p:nvSpPr>
        <p:spPr>
          <a:xfrm>
            <a:off x="4821695" y="3259178"/>
            <a:ext cx="7056005" cy="851903"/>
          </a:xfrm>
          <a:prstGeom prst="roundRect">
            <a:avLst>
              <a:gd name="adj" fmla="val 29218"/>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en-US" sz="2400" kern="0">
                <a:solidFill>
                  <a:srgbClr val="310A0D"/>
                </a:solidFill>
                <a:latin typeface="UTM Avo" panose="02040603050506020204" pitchFamily="18" charset="0"/>
                <a:cs typeface="Arial"/>
                <a:sym typeface="Arial"/>
              </a:rPr>
              <a:t>Không to, không nhỏ, kéo dài không dứt</a:t>
            </a:r>
            <a:endParaRPr lang="en-US" sz="2400" kern="0" dirty="0" err="1">
              <a:solidFill>
                <a:srgbClr val="310A0D"/>
              </a:solidFill>
              <a:latin typeface="UTM Avo" panose="02040603050506020204" pitchFamily="18" charset="0"/>
              <a:cs typeface="Arial"/>
              <a:sym typeface="Arial"/>
            </a:endParaRPr>
          </a:p>
        </p:txBody>
      </p:sp>
      <p:sp>
        <p:nvSpPr>
          <p:cNvPr id="8" name="Google Shape;688;p7">
            <a:extLst>
              <a:ext uri="{FF2B5EF4-FFF2-40B4-BE49-F238E27FC236}">
                <a16:creationId xmlns:a16="http://schemas.microsoft.com/office/drawing/2014/main" id="{35CA05E2-106D-858B-AA23-28A1AD7A909F}"/>
              </a:ext>
            </a:extLst>
          </p:cNvPr>
          <p:cNvSpPr/>
          <p:nvPr/>
        </p:nvSpPr>
        <p:spPr>
          <a:xfrm>
            <a:off x="4804898" y="5193069"/>
            <a:ext cx="7056005" cy="851903"/>
          </a:xfrm>
          <a:prstGeom prst="roundRect">
            <a:avLst>
              <a:gd name="adj" fmla="val 35010"/>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vi-VN" sz="2400" kern="0">
                <a:solidFill>
                  <a:srgbClr val="310A0D"/>
                </a:solidFill>
                <a:latin typeface="UTM Avo" panose="02040603050506020204" pitchFamily="18" charset="0"/>
                <a:cs typeface="Arial"/>
                <a:sym typeface="Arial"/>
              </a:rPr>
              <a:t>Sạch bong, dùng với ý nhấn mạnh</a:t>
            </a:r>
          </a:p>
        </p:txBody>
      </p:sp>
      <p:sp>
        <p:nvSpPr>
          <p:cNvPr id="9" name="Google Shape;689;p7">
            <a:extLst>
              <a:ext uri="{FF2B5EF4-FFF2-40B4-BE49-F238E27FC236}">
                <a16:creationId xmlns:a16="http://schemas.microsoft.com/office/drawing/2014/main" id="{BF7B5D42-0AE1-88E0-2BE5-8C77AC77AF70}"/>
              </a:ext>
            </a:extLst>
          </p:cNvPr>
          <p:cNvSpPr/>
          <p:nvPr/>
        </p:nvSpPr>
        <p:spPr>
          <a:xfrm>
            <a:off x="4804898" y="4208871"/>
            <a:ext cx="7056005" cy="851903"/>
          </a:xfrm>
          <a:prstGeom prst="roundRect">
            <a:avLst>
              <a:gd name="adj" fmla="val 35010"/>
            </a:avLst>
          </a:prstGeom>
          <a:solidFill>
            <a:srgbClr val="FFFCFA"/>
          </a:solidFill>
          <a:ln w="28575" cap="flat" cmpd="sng">
            <a:solidFill>
              <a:srgbClr val="310A0D"/>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en-US" sz="2400" kern="0">
                <a:solidFill>
                  <a:srgbClr val="310A0D"/>
                </a:solidFill>
                <a:latin typeface="UTM Avo" panose="02040603050506020204" pitchFamily="18" charset="0"/>
                <a:cs typeface="Arial"/>
                <a:sym typeface="Arial"/>
              </a:rPr>
              <a:t>Chợt xảy ra ngoài ý định</a:t>
            </a:r>
          </a:p>
        </p:txBody>
      </p:sp>
      <p:sp>
        <p:nvSpPr>
          <p:cNvPr id="16" name="Google Shape;696;p7">
            <a:extLst>
              <a:ext uri="{FF2B5EF4-FFF2-40B4-BE49-F238E27FC236}">
                <a16:creationId xmlns:a16="http://schemas.microsoft.com/office/drawing/2014/main" id="{CFC22AAE-B690-48D5-5924-240A8260652F}"/>
              </a:ext>
            </a:extLst>
          </p:cNvPr>
          <p:cNvSpPr/>
          <p:nvPr/>
        </p:nvSpPr>
        <p:spPr>
          <a:xfrm>
            <a:off x="4018680" y="3450944"/>
            <a:ext cx="664505" cy="468371"/>
          </a:xfrm>
          <a:prstGeom prst="rightArrow">
            <a:avLst>
              <a:gd name="adj1" fmla="val 50000"/>
              <a:gd name="adj2" fmla="val 50000"/>
            </a:avLst>
          </a:prstGeom>
          <a:solidFill>
            <a:srgbClr val="870046"/>
          </a:solidFill>
          <a:ln w="25400" cap="flat" cmpd="sng">
            <a:solidFill>
              <a:srgbClr val="620033"/>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FFFCFA"/>
              </a:solidFill>
              <a:effectLst/>
              <a:uLnTx/>
              <a:uFillTx/>
              <a:latin typeface="UTM Avo" panose="02040603050506020204" pitchFamily="18" charset="0"/>
              <a:cs typeface="Arial"/>
              <a:sym typeface="Arial"/>
            </a:endParaRPr>
          </a:p>
        </p:txBody>
      </p:sp>
      <p:sp>
        <p:nvSpPr>
          <p:cNvPr id="17" name="Google Shape;697;p7">
            <a:extLst>
              <a:ext uri="{FF2B5EF4-FFF2-40B4-BE49-F238E27FC236}">
                <a16:creationId xmlns:a16="http://schemas.microsoft.com/office/drawing/2014/main" id="{C775780D-A173-22AD-6263-3D5122B56A2D}"/>
              </a:ext>
            </a:extLst>
          </p:cNvPr>
          <p:cNvSpPr/>
          <p:nvPr/>
        </p:nvSpPr>
        <p:spPr>
          <a:xfrm>
            <a:off x="4010284" y="4400637"/>
            <a:ext cx="664505" cy="468371"/>
          </a:xfrm>
          <a:prstGeom prst="rightArrow">
            <a:avLst>
              <a:gd name="adj1" fmla="val 50000"/>
              <a:gd name="adj2" fmla="val 50000"/>
            </a:avLst>
          </a:prstGeom>
          <a:solidFill>
            <a:srgbClr val="870046"/>
          </a:solidFill>
          <a:ln w="25400" cap="flat" cmpd="sng">
            <a:solidFill>
              <a:srgbClr val="620033"/>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FFFCFA"/>
              </a:solidFill>
              <a:effectLst/>
              <a:uLnTx/>
              <a:uFillTx/>
              <a:latin typeface="UTM Avo" panose="02040603050506020204" pitchFamily="18" charset="0"/>
              <a:cs typeface="Arial"/>
              <a:sym typeface="Arial"/>
            </a:endParaRPr>
          </a:p>
        </p:txBody>
      </p:sp>
      <p:sp>
        <p:nvSpPr>
          <p:cNvPr id="18" name="Google Shape;698;p7">
            <a:extLst>
              <a:ext uri="{FF2B5EF4-FFF2-40B4-BE49-F238E27FC236}">
                <a16:creationId xmlns:a16="http://schemas.microsoft.com/office/drawing/2014/main" id="{ABD43DB9-522E-C271-5B43-28DB00637C25}"/>
              </a:ext>
            </a:extLst>
          </p:cNvPr>
          <p:cNvSpPr/>
          <p:nvPr/>
        </p:nvSpPr>
        <p:spPr>
          <a:xfrm>
            <a:off x="4010282" y="5384835"/>
            <a:ext cx="664505" cy="468371"/>
          </a:xfrm>
          <a:prstGeom prst="rightArrow">
            <a:avLst>
              <a:gd name="adj1" fmla="val 50000"/>
              <a:gd name="adj2" fmla="val 50000"/>
            </a:avLst>
          </a:prstGeom>
          <a:solidFill>
            <a:srgbClr val="870046"/>
          </a:solidFill>
          <a:ln w="25400" cap="flat" cmpd="sng">
            <a:solidFill>
              <a:srgbClr val="620033"/>
            </a:solidFill>
            <a:prstDash val="solid"/>
            <a:round/>
            <a:headEnd type="none" w="sm" len="sm"/>
            <a:tailEnd type="none" w="sm" len="sm"/>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FFFCFA"/>
              </a:solidFill>
              <a:effectLst/>
              <a:uLnTx/>
              <a:uFillTx/>
              <a:latin typeface="UTM Avo" panose="02040603050506020204" pitchFamily="18" charset="0"/>
              <a:cs typeface="Arial"/>
              <a:sym typeface="Arial"/>
            </a:endParaRPr>
          </a:p>
        </p:txBody>
      </p:sp>
    </p:spTree>
    <p:extLst>
      <p:ext uri="{BB962C8B-B14F-4D97-AF65-F5344CB8AC3E}">
        <p14:creationId xmlns:p14="http://schemas.microsoft.com/office/powerpoint/2010/main" val="1374731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250"/>
                                        <p:tgtEl>
                                          <p:spTgt spid="16"/>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5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25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250"/>
                                        <p:tgtEl>
                                          <p:spTgt spid="17"/>
                                        </p:tgtEl>
                                      </p:cBhvr>
                                    </p:animEffect>
                                  </p:childTnLst>
                                </p:cTn>
                              </p:par>
                              <p:par>
                                <p:cTn id="26" presetID="10"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25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25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250"/>
                                        <p:tgtEl>
                                          <p:spTgt spid="18"/>
                                        </p:tgtEl>
                                      </p:cBhvr>
                                    </p:animEffect>
                                  </p:childTnLst>
                                </p:cTn>
                              </p:par>
                              <p:par>
                                <p:cTn id="39" presetID="10" presetClass="entr" presetSubtype="0" fill="hold"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B081CBC-A1BC-0359-E436-CC19A353954E}"/>
              </a:ext>
            </a:extLst>
          </p:cNvPr>
          <p:cNvSpPr/>
          <p:nvPr/>
        </p:nvSpPr>
        <p:spPr>
          <a:xfrm>
            <a:off x="0" y="5302936"/>
            <a:ext cx="12192000" cy="155506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682;p7">
            <a:extLst>
              <a:ext uri="{FF2B5EF4-FFF2-40B4-BE49-F238E27FC236}">
                <a16:creationId xmlns:a16="http://schemas.microsoft.com/office/drawing/2014/main" id="{CF32E60F-46FB-00E1-7424-A2E713A71A9F}"/>
              </a:ext>
            </a:extLst>
          </p:cNvPr>
          <p:cNvSpPr txBox="1"/>
          <p:nvPr/>
        </p:nvSpPr>
        <p:spPr>
          <a:xfrm>
            <a:off x="3419840" y="1042472"/>
            <a:ext cx="5352319" cy="492388"/>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2400" b="1" kern="0">
                <a:solidFill>
                  <a:srgbClr val="7E3200"/>
                </a:solidFill>
                <a:latin typeface="UTM Avo" panose="02040603050506020204" pitchFamily="18" charset="0"/>
                <a:cs typeface="Arial"/>
                <a:sym typeface="Arial"/>
              </a:rPr>
              <a:t>Mảnh sân chung</a:t>
            </a:r>
          </a:p>
        </p:txBody>
      </p:sp>
      <p:sp>
        <p:nvSpPr>
          <p:cNvPr id="3" name="Google Shape;683;p7">
            <a:extLst>
              <a:ext uri="{FF2B5EF4-FFF2-40B4-BE49-F238E27FC236}">
                <a16:creationId xmlns:a16="http://schemas.microsoft.com/office/drawing/2014/main" id="{818F6D90-02F6-5543-3B0C-B1AD372BF30E}"/>
              </a:ext>
            </a:extLst>
          </p:cNvPr>
          <p:cNvSpPr txBox="1"/>
          <p:nvPr/>
        </p:nvSpPr>
        <p:spPr>
          <a:xfrm>
            <a:off x="0" y="1555064"/>
            <a:ext cx="12192000" cy="5302936"/>
          </a:xfrm>
          <a:prstGeom prst="rect">
            <a:avLst/>
          </a:prstGeom>
          <a:noFill/>
          <a:ln>
            <a:noFill/>
          </a:ln>
        </p:spPr>
        <p:txBody>
          <a:bodyPr spcFirstLastPara="1" wrap="square" lIns="121900" tIns="60933" rIns="121900" bIns="60933" anchor="t" anchorCtr="0">
            <a:spAutoFit/>
          </a:bodyPr>
          <a:lstStyle/>
          <a:p>
            <a:pPr indent="457200" algn="just">
              <a:lnSpc>
                <a:spcPct val="110000"/>
              </a:lnSpc>
            </a:pPr>
            <a:r>
              <a:rPr lang="vi-VN" kern="0" dirty="0">
                <a:solidFill>
                  <a:srgbClr val="310A0D"/>
                </a:solidFill>
                <a:latin typeface="UTM Avo" panose="02040603050506020204" pitchFamily="18" charset="0"/>
                <a:cs typeface="Arial"/>
                <a:sym typeface="Arial"/>
              </a:rPr>
              <a:t>Hai gia đình chung mảnh sân nhỏ bé. Không có nét vạch nào chia đôi cái sân, nhưng thường mỗi sáng đều thấy cái sân được phân chia khá rõ: Bên nhà Thuận đã quét sạch phần sân của mình từ sáng sớm, còn nhà Liên thì lá rụng đầy, mãi đến chiều tối Liên mới quét.</a:t>
            </a:r>
          </a:p>
          <a:p>
            <a:pPr indent="457200" algn="just">
              <a:lnSpc>
                <a:spcPct val="110000"/>
              </a:lnSpc>
            </a:pPr>
            <a:r>
              <a:rPr lang="vi-VN" kern="0" dirty="0">
                <a:solidFill>
                  <a:srgbClr val="310A0D"/>
                </a:solidFill>
                <a:latin typeface="UTM Avo" panose="02040603050506020204" pitchFamily="18" charset="0"/>
                <a:cs typeface="Arial"/>
                <a:sym typeface="Arial"/>
              </a:rPr>
              <a:t>Sáng thứ Hai đầu tuần, Thuận xách chổi ra quét sân. Quét sạch phần bên nhà mình, Thuận đứng lại ngắm nghía. Bỗng Thuận thấy bực bực vì cái sân chia hai nửa. Thuận quét luôn nửa bên kia. Cả mảnh sân sạch bong. Mệt thêm chút, nhưng Thuận thấy rất hài lòng. Sáng hôm sau, Thuận dậy sớm, lại quét luôn cả cái sân, hết sức thoải mái và thích thú.</a:t>
            </a:r>
          </a:p>
          <a:p>
            <a:pPr indent="457200" algn="just">
              <a:lnSpc>
                <a:spcPct val="110000"/>
              </a:lnSpc>
            </a:pPr>
            <a:r>
              <a:rPr lang="vi-VN" kern="0" dirty="0">
                <a:solidFill>
                  <a:srgbClr val="310A0D"/>
                </a:solidFill>
                <a:latin typeface="UTM Avo" panose="02040603050506020204" pitchFamily="18" charset="0"/>
                <a:cs typeface="Arial"/>
                <a:sym typeface="Arial"/>
              </a:rPr>
              <a:t>Sáng thứ Tư, Thuận dậy sớm, hối hả xách chổi ra sân, thì lạ chưa, cả cái sân sạch bong rồi! Và Thuận nghe có tiếng hát khe khẽ của Liên bên nhà kia. Thuận trở vào nhà, dặn mẹ:</a:t>
            </a:r>
          </a:p>
          <a:p>
            <a:pPr indent="457200" algn="just">
              <a:lnSpc>
                <a:spcPct val="110000"/>
              </a:lnSpc>
            </a:pPr>
            <a:r>
              <a:rPr lang="vi-VN" kern="0" dirty="0">
                <a:solidFill>
                  <a:srgbClr val="310A0D"/>
                </a:solidFill>
                <a:latin typeface="UTM Avo" panose="02040603050506020204" pitchFamily="18" charset="0"/>
                <a:cs typeface="Arial"/>
                <a:sym typeface="Arial"/>
              </a:rPr>
              <a:t>- Mẹ ơi! Sáng mai mẹ gọi con dậy thật sớm nhé! Trời chưa sáng cũng được!</a:t>
            </a:r>
          </a:p>
          <a:p>
            <a:pPr indent="457200" algn="just">
              <a:lnSpc>
                <a:spcPct val="110000"/>
              </a:lnSpc>
            </a:pPr>
            <a:r>
              <a:rPr lang="vi-VN" kern="0" dirty="0">
                <a:solidFill>
                  <a:srgbClr val="310A0D"/>
                </a:solidFill>
                <a:latin typeface="UTM Avo" panose="02040603050506020204" pitchFamily="18" charset="0"/>
                <a:cs typeface="Arial"/>
                <a:sym typeface="Arial"/>
              </a:rPr>
              <a:t>Sáng thứ Năm, trời mới tờ mờ, mẹ đã gọi Thuận. Thuận bật dậy, xách chổi chạy ngay ra sân, nhưng một lần nữa, cái sân lại sạch bóng! Tối hôm đó, Thuận đi ngủ sớm và dặn mẹ gọi dậy sớm hơn nữa.</a:t>
            </a:r>
          </a:p>
          <a:p>
            <a:pPr indent="457200" algn="just">
              <a:lnSpc>
                <a:spcPct val="110000"/>
              </a:lnSpc>
            </a:pPr>
            <a:r>
              <a:rPr lang="vi-VN" kern="0" dirty="0">
                <a:solidFill>
                  <a:srgbClr val="310A0D"/>
                </a:solidFill>
                <a:latin typeface="UTM Avo" panose="02040603050506020204" pitchFamily="18" charset="0"/>
                <a:cs typeface="Arial"/>
                <a:sym typeface="Arial"/>
              </a:rPr>
              <a:t>Nhưng mờ sáng thứ Sáu, trời bắt đầu mưa rả rích. Có hai bạn nhỏ nằm trên giường mà cứ hồi hộp chờ mưa tạnh. Nhưng mưa mãi không tạnh. Nằm chán, cả hai đều đứng ra cửa, nhìn ra sân. Hai bạn nhìn nhau, bất giác cười thật tươi… Từ hôm đó, họ chia phiên nhau, mỗi người quét cái sân chung một ngày. Cái sân lúc nào cũng sạch như lau như li, không một mảnh rác.</a:t>
            </a:r>
          </a:p>
          <a:p>
            <a:pPr indent="457200" algn="r">
              <a:lnSpc>
                <a:spcPct val="110000"/>
              </a:lnSpc>
            </a:pPr>
            <a:r>
              <a:rPr lang="vi-VN" kern="0" dirty="0">
                <a:solidFill>
                  <a:srgbClr val="310A0D"/>
                </a:solidFill>
                <a:latin typeface="UTM Avo" panose="02040603050506020204" pitchFamily="18" charset="0"/>
                <a:cs typeface="Arial"/>
                <a:sym typeface="Arial"/>
              </a:rPr>
              <a:t>Theo HOÀNG ANH ĐƯỜNG </a:t>
            </a:r>
          </a:p>
        </p:txBody>
      </p:sp>
    </p:spTree>
    <p:extLst>
      <p:ext uri="{BB962C8B-B14F-4D97-AF65-F5344CB8AC3E}">
        <p14:creationId xmlns:p14="http://schemas.microsoft.com/office/powerpoint/2010/main" val="2746621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6000" b="-6000"/>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FE0A47F-DE0D-4AFB-A019-3B65ECEF2308}"/>
              </a:ext>
            </a:extLst>
          </p:cNvPr>
          <p:cNvSpPr/>
          <p:nvPr/>
        </p:nvSpPr>
        <p:spPr>
          <a:xfrm>
            <a:off x="-152400" y="2611933"/>
            <a:ext cx="8191500" cy="1538883"/>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6600">
                  <a:solidFill>
                    <a:schemeClr val="accent6">
                      <a:lumMod val="75000"/>
                    </a:schemeClr>
                  </a:solidFill>
                  <a:prstDash val="solid"/>
                </a:ln>
                <a:solidFill>
                  <a:schemeClr val="accent2">
                    <a:lumMod val="20000"/>
                    <a:lumOff val="80000"/>
                  </a:schemeClr>
                </a:solidFill>
                <a:effectLst>
                  <a:outerShdw dist="38100" dir="2700000" algn="tl" rotWithShape="0">
                    <a:srgbClr val="ED7D31"/>
                  </a:outerShdw>
                </a:effectLst>
                <a:uLnTx/>
                <a:uFillTx/>
                <a:latin typeface="UTM Avo" panose="02040603050506020204" pitchFamily="18" charset="0"/>
                <a:ea typeface="Tahoma" panose="020B0604030504040204" pitchFamily="34" charset="0"/>
                <a:cs typeface="Tahoma" panose="020B0604030504040204" pitchFamily="34" charset="0"/>
              </a:rPr>
              <a:t>TRÒ CH</a:t>
            </a:r>
            <a:r>
              <a:rPr kumimoji="0" lang="vi-VN" sz="4000" b="1" i="0" u="none" strike="noStrike" kern="1200" cap="none" spc="0" normalizeH="0" baseline="0" noProof="0" dirty="0">
                <a:ln w="6600">
                  <a:solidFill>
                    <a:schemeClr val="accent6">
                      <a:lumMod val="75000"/>
                    </a:schemeClr>
                  </a:solidFill>
                  <a:prstDash val="solid"/>
                </a:ln>
                <a:solidFill>
                  <a:schemeClr val="accent2">
                    <a:lumMod val="20000"/>
                    <a:lumOff val="80000"/>
                  </a:schemeClr>
                </a:solidFill>
                <a:effectLst>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rPr>
              <a:t>Ơ</a:t>
            </a:r>
            <a:r>
              <a:rPr kumimoji="0" lang="en-US" sz="4000" b="1" i="0" u="none" strike="noStrike" kern="1200" cap="none" spc="0" normalizeH="0" baseline="0" noProof="0" dirty="0">
                <a:ln w="6600">
                  <a:solidFill>
                    <a:schemeClr val="accent6">
                      <a:lumMod val="75000"/>
                    </a:schemeClr>
                  </a:solidFill>
                  <a:prstDash val="solid"/>
                </a:ln>
                <a:solidFill>
                  <a:schemeClr val="accent2">
                    <a:lumMod val="20000"/>
                    <a:lumOff val="80000"/>
                  </a:schemeClr>
                </a:solidFill>
                <a:effectLst>
                  <a:outerShdw dist="38100" dir="2700000" algn="tl" rotWithShape="0">
                    <a:srgbClr val="ED7D31"/>
                  </a:outerShdw>
                </a:effectLst>
                <a:uLnTx/>
                <a:uFillTx/>
                <a:latin typeface="UTM Avo" panose="02040603050506020204" pitchFamily="18" charset="0"/>
                <a:ea typeface="Tahoma" panose="020B0604030504040204" pitchFamily="34" charset="0"/>
                <a:cs typeface="Tahoma" panose="020B0604030504040204" pitchFamily="34" charset="0"/>
              </a:rPr>
              <a:t>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7030A0"/>
                  </a:solidFill>
                  <a:prstDash val="solid"/>
                </a:ln>
                <a:solidFill>
                  <a:schemeClr val="accent2">
                    <a:lumMod val="60000"/>
                    <a:lumOff val="40000"/>
                  </a:schemeClr>
                </a:solidFill>
                <a:effectLst>
                  <a:outerShdw dist="38100" dir="2700000" algn="tl" rotWithShape="0">
                    <a:srgbClr val="ED7D31"/>
                  </a:outerShdw>
                </a:effectLst>
                <a:uLnTx/>
                <a:uFillTx/>
                <a:latin typeface="UTM Bell" panose="02040603050506020204" pitchFamily="18" charset="0"/>
                <a:ea typeface="Tahoma" panose="020B0604030504040204" pitchFamily="34" charset="0"/>
                <a:cs typeface="Tahoma" panose="020B0604030504040204" pitchFamily="34" charset="0"/>
              </a:rPr>
              <a:t>HỘP QUÀ BÍ MẬT</a:t>
            </a:r>
          </a:p>
        </p:txBody>
      </p:sp>
      <p:pic>
        <p:nvPicPr>
          <p:cNvPr id="18" name="chrysanthemum">
            <a:hlinkClick r:id="" action="ppaction://media"/>
            <a:extLst>
              <a:ext uri="{FF2B5EF4-FFF2-40B4-BE49-F238E27FC236}">
                <a16:creationId xmlns:a16="http://schemas.microsoft.com/office/drawing/2014/main" id="{8AE2F4B0-E4D2-402B-A75B-0B7FADBE231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61926" y="-800100"/>
            <a:ext cx="609600" cy="609600"/>
          </a:xfrm>
          <a:prstGeom prst="rect">
            <a:avLst/>
          </a:prstGeom>
        </p:spPr>
      </p:pic>
      <p:sp>
        <p:nvSpPr>
          <p:cNvPr id="3" name="Rectangle: Rounded Corners 2">
            <a:hlinkClick r:id="rId7" action="ppaction://hlinksldjump"/>
            <a:extLst>
              <a:ext uri="{FF2B5EF4-FFF2-40B4-BE49-F238E27FC236}">
                <a16:creationId xmlns:a16="http://schemas.microsoft.com/office/drawing/2014/main" id="{916D755C-C17F-BCE4-C731-56440ECDD99E}"/>
              </a:ext>
            </a:extLst>
          </p:cNvPr>
          <p:cNvSpPr/>
          <p:nvPr/>
        </p:nvSpPr>
        <p:spPr>
          <a:xfrm>
            <a:off x="3257550" y="4150816"/>
            <a:ext cx="1714500" cy="552450"/>
          </a:xfrm>
          <a:prstGeom prst="roundRect">
            <a:avLst>
              <a:gd name="adj" fmla="val 50000"/>
            </a:avLst>
          </a:prstGeom>
          <a:solidFill>
            <a:schemeClr val="accent2">
              <a:lumMod val="5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UTM Avo" panose="02040603050506020204" pitchFamily="18" charset="0"/>
              </a:rPr>
              <a:t>PLAY</a:t>
            </a:r>
          </a:p>
        </p:txBody>
      </p:sp>
    </p:spTree>
    <p:extLst>
      <p:ext uri="{BB962C8B-B14F-4D97-AF65-F5344CB8AC3E}">
        <p14:creationId xmlns:p14="http://schemas.microsoft.com/office/powerpoint/2010/main" val="2602552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iterate type="lt">
                                    <p:tmPct val="0"/>
                                  </p:iterate>
                                  <p:childTnLst>
                                    <p:animClr clrSpc="hsl" dir="cw">
                                      <p:cBhvr override="childStyle">
                                        <p:cTn id="6" dur="500" fill="hold"/>
                                        <p:tgtEl>
                                          <p:spTgt spid="6"/>
                                        </p:tgtEl>
                                        <p:attrNameLst>
                                          <p:attrName>style.color</p:attrName>
                                        </p:attrNameLst>
                                      </p:cBhvr>
                                      <p:by>
                                        <p:hsl h="7200000" s="0" l="0"/>
                                      </p:by>
                                    </p:animClr>
                                    <p:animClr clrSpc="hsl" dir="cw">
                                      <p:cBhvr>
                                        <p:cTn id="7" dur="500" fill="hold"/>
                                        <p:tgtEl>
                                          <p:spTgt spid="6"/>
                                        </p:tgtEl>
                                        <p:attrNameLst>
                                          <p:attrName>fillcolor</p:attrName>
                                        </p:attrNameLst>
                                      </p:cBhvr>
                                      <p:by>
                                        <p:hsl h="7200000" s="0" l="0"/>
                                      </p:by>
                                    </p:animClr>
                                    <p:animClr clrSpc="hsl" dir="cw">
                                      <p:cBhvr>
                                        <p:cTn id="8" dur="500" fill="hold"/>
                                        <p:tgtEl>
                                          <p:spTgt spid="6"/>
                                        </p:tgtEl>
                                        <p:attrNameLst>
                                          <p:attrName>stroke.color</p:attrName>
                                        </p:attrNameLst>
                                      </p:cBhvr>
                                      <p:by>
                                        <p:hsl h="7200000" s="0" l="0"/>
                                      </p:by>
                                    </p:animClr>
                                    <p:set>
                                      <p:cBhvr>
                                        <p:cTn id="9" dur="500" fill="hold"/>
                                        <p:tgtEl>
                                          <p:spTgt spid="6"/>
                                        </p:tgtEl>
                                        <p:attrNameLst>
                                          <p:attrName>fill.type</p:attrName>
                                        </p:attrNameLst>
                                      </p:cBhvr>
                                      <p:to>
                                        <p:strVal val="solid"/>
                                      </p:to>
                                    </p:set>
                                  </p:childTnLst>
                                </p:cTn>
                              </p:par>
                              <p:par>
                                <p:cTn id="10" presetID="34" presetClass="emph" presetSubtype="0" repeatCount="indefinite" fill="hold" grpId="1" nodeType="withEffect">
                                  <p:stCondLst>
                                    <p:cond delay="0"/>
                                  </p:stCondLst>
                                  <p:iterate type="lt">
                                    <p:tmPct val="10000"/>
                                  </p:iterate>
                                  <p:childTnLst>
                                    <p:animMotion origin="layout" path="M 2.5E-6 4.44444E-6 L 2.5E-6 -0.07223 " pathEditMode="relative" rAng="0" ptsTypes="AA">
                                      <p:cBhvr>
                                        <p:cTn id="11" dur="250" accel="50000" decel="50000" autoRev="1" fill="hold">
                                          <p:stCondLst>
                                            <p:cond delay="0"/>
                                          </p:stCondLst>
                                        </p:cTn>
                                        <p:tgtEl>
                                          <p:spTgt spid="6"/>
                                        </p:tgtEl>
                                        <p:attrNameLst>
                                          <p:attrName>ppt_x</p:attrName>
                                          <p:attrName>ppt_y</p:attrName>
                                        </p:attrNameLst>
                                      </p:cBhvr>
                                      <p:rCtr x="0" y="-3611"/>
                                    </p:animMotion>
                                    <p:animRot by="1500000">
                                      <p:cBhvr>
                                        <p:cTn id="12" dur="125" fill="hold">
                                          <p:stCondLst>
                                            <p:cond delay="0"/>
                                          </p:stCondLst>
                                        </p:cTn>
                                        <p:tgtEl>
                                          <p:spTgt spid="6"/>
                                        </p:tgtEl>
                                        <p:attrNameLst>
                                          <p:attrName>r</p:attrName>
                                        </p:attrNameLst>
                                      </p:cBhvr>
                                    </p:animRot>
                                    <p:animRot by="-1500000">
                                      <p:cBhvr>
                                        <p:cTn id="13" dur="125" fill="hold">
                                          <p:stCondLst>
                                            <p:cond delay="125"/>
                                          </p:stCondLst>
                                        </p:cTn>
                                        <p:tgtEl>
                                          <p:spTgt spid="6"/>
                                        </p:tgtEl>
                                        <p:attrNameLst>
                                          <p:attrName>r</p:attrName>
                                        </p:attrNameLst>
                                      </p:cBhvr>
                                    </p:animRot>
                                    <p:animRot by="-1500000">
                                      <p:cBhvr>
                                        <p:cTn id="14" dur="125" fill="hold">
                                          <p:stCondLst>
                                            <p:cond delay="250"/>
                                          </p:stCondLst>
                                        </p:cTn>
                                        <p:tgtEl>
                                          <p:spTgt spid="6"/>
                                        </p:tgtEl>
                                        <p:attrNameLst>
                                          <p:attrName>r</p:attrName>
                                        </p:attrNameLst>
                                      </p:cBhvr>
                                    </p:animRot>
                                    <p:animRot by="1500000">
                                      <p:cBhvr>
                                        <p:cTn id="15" dur="125" fill="hold">
                                          <p:stCondLst>
                                            <p:cond delay="375"/>
                                          </p:stCondLst>
                                        </p:cTn>
                                        <p:tgtEl>
                                          <p:spTgt spid="6"/>
                                        </p:tgtEl>
                                        <p:attrNameLst>
                                          <p:attrName>r</p:attrName>
                                        </p:attrNameLst>
                                      </p:cBhvr>
                                    </p:animRot>
                                  </p:childTnLst>
                                </p:cTn>
                              </p:par>
                              <p:par>
                                <p:cTn id="16" presetID="1" presetClass="mediacall" presetSubtype="0" fill="hold" nodeType="withEffect">
                                  <p:stCondLst>
                                    <p:cond delay="0"/>
                                  </p:stCondLst>
                                  <p:childTnLst>
                                    <p:cmd type="call" cmd="playFrom(0.0)">
                                      <p:cBhvr>
                                        <p:cTn id="17" dur="30000"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18"/>
                </p:tgtEl>
              </p:cMediaNode>
            </p:audio>
          </p:childTnLst>
        </p:cTn>
      </p:par>
    </p:tnLst>
    <p:bldLst>
      <p:bldP spid="6" grpId="0"/>
      <p:bldP spid="6" grpId="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0000"/>
            <a:lum/>
          </a:blip>
          <a:srcRect/>
          <a:stretch>
            <a:fillRect/>
          </a:stretch>
        </a:blip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6335562D-47C3-42BC-BC7D-7AF52EE5A71A}"/>
              </a:ext>
            </a:extLst>
          </p:cNvPr>
          <p:cNvSpPr/>
          <p:nvPr/>
        </p:nvSpPr>
        <p:spPr>
          <a:xfrm>
            <a:off x="0" y="5076770"/>
            <a:ext cx="12192000" cy="1141745"/>
          </a:xfrm>
          <a:prstGeom prst="rect">
            <a:avLst/>
          </a:prstGeom>
          <a:blipFill>
            <a:blip r:embed="rId4"/>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hlinkClick r:id="rId5" action="ppaction://hlinksldjump"/>
            <a:extLst>
              <a:ext uri="{FF2B5EF4-FFF2-40B4-BE49-F238E27FC236}">
                <a16:creationId xmlns:a16="http://schemas.microsoft.com/office/drawing/2014/main" id="{165D02D2-111C-48DA-B806-17EDA77B2D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84850" y="4018275"/>
            <a:ext cx="2006876" cy="1776986"/>
          </a:xfrm>
          <a:prstGeom prst="rect">
            <a:avLst/>
          </a:prstGeom>
        </p:spPr>
      </p:pic>
      <p:pic>
        <p:nvPicPr>
          <p:cNvPr id="9" name="Picture 8">
            <a:extLst>
              <a:ext uri="{FF2B5EF4-FFF2-40B4-BE49-F238E27FC236}">
                <a16:creationId xmlns:a16="http://schemas.microsoft.com/office/drawing/2014/main" id="{DE93B167-9DF8-4F7B-A15E-DCA0F1988FCE}"/>
              </a:ext>
            </a:extLst>
          </p:cNvPr>
          <p:cNvPicPr>
            <a:picLocks noChangeAspect="1"/>
          </p:cNvPicPr>
          <p:nvPr/>
        </p:nvPicPr>
        <p:blipFill rotWithShape="1">
          <a:blip r:embed="rId7">
            <a:extLst>
              <a:ext uri="{28A0092B-C50C-407E-A947-70E740481C1C}">
                <a14:useLocalDpi xmlns:a14="http://schemas.microsoft.com/office/drawing/2010/main" val="0"/>
              </a:ext>
            </a:extLst>
          </a:blip>
          <a:srcRect b="24198"/>
          <a:stretch/>
        </p:blipFill>
        <p:spPr>
          <a:xfrm>
            <a:off x="5339125" y="3513051"/>
            <a:ext cx="2100074" cy="1069109"/>
          </a:xfrm>
          <a:prstGeom prst="rect">
            <a:avLst/>
          </a:prstGeom>
        </p:spPr>
      </p:pic>
      <p:pic>
        <p:nvPicPr>
          <p:cNvPr id="10" name="Picture 9">
            <a:hlinkClick r:id="rId8" action="ppaction://hlinksldjump"/>
            <a:extLst>
              <a:ext uri="{FF2B5EF4-FFF2-40B4-BE49-F238E27FC236}">
                <a16:creationId xmlns:a16="http://schemas.microsoft.com/office/drawing/2014/main" id="{99F79902-D845-4948-9A8D-BC737DA8398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87852" y="3973375"/>
            <a:ext cx="2006876" cy="1776986"/>
          </a:xfrm>
          <a:prstGeom prst="rect">
            <a:avLst/>
          </a:prstGeom>
        </p:spPr>
      </p:pic>
      <p:pic>
        <p:nvPicPr>
          <p:cNvPr id="11" name="Picture 10">
            <a:extLst>
              <a:ext uri="{FF2B5EF4-FFF2-40B4-BE49-F238E27FC236}">
                <a16:creationId xmlns:a16="http://schemas.microsoft.com/office/drawing/2014/main" id="{F5A3D29D-2006-4BE0-AEF2-ABC918DCEA43}"/>
              </a:ext>
            </a:extLst>
          </p:cNvPr>
          <p:cNvPicPr>
            <a:picLocks noChangeAspect="1"/>
          </p:cNvPicPr>
          <p:nvPr/>
        </p:nvPicPr>
        <p:blipFill rotWithShape="1">
          <a:blip r:embed="rId10">
            <a:extLst>
              <a:ext uri="{28A0092B-C50C-407E-A947-70E740481C1C}">
                <a14:useLocalDpi xmlns:a14="http://schemas.microsoft.com/office/drawing/2010/main" val="0"/>
              </a:ext>
            </a:extLst>
          </a:blip>
          <a:srcRect b="24199"/>
          <a:stretch/>
        </p:blipFill>
        <p:spPr>
          <a:xfrm>
            <a:off x="7642127" y="3468151"/>
            <a:ext cx="2100074" cy="1069109"/>
          </a:xfrm>
          <a:prstGeom prst="rect">
            <a:avLst/>
          </a:prstGeom>
        </p:spPr>
      </p:pic>
      <p:pic>
        <p:nvPicPr>
          <p:cNvPr id="12" name="Picture 11">
            <a:hlinkClick r:id="rId11" action="ppaction://hlinksldjump"/>
            <a:extLst>
              <a:ext uri="{FF2B5EF4-FFF2-40B4-BE49-F238E27FC236}">
                <a16:creationId xmlns:a16="http://schemas.microsoft.com/office/drawing/2014/main" id="{B9F6EF56-EFE5-46AA-BEED-938FE1E31AD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945129" y="3933144"/>
            <a:ext cx="2006876" cy="1776986"/>
          </a:xfrm>
          <a:prstGeom prst="rect">
            <a:avLst/>
          </a:prstGeom>
        </p:spPr>
      </p:pic>
      <p:pic>
        <p:nvPicPr>
          <p:cNvPr id="13" name="Picture 12">
            <a:extLst>
              <a:ext uri="{FF2B5EF4-FFF2-40B4-BE49-F238E27FC236}">
                <a16:creationId xmlns:a16="http://schemas.microsoft.com/office/drawing/2014/main" id="{CABCEBFF-5DE1-4042-94D0-113FF0A7D804}"/>
              </a:ext>
            </a:extLst>
          </p:cNvPr>
          <p:cNvPicPr>
            <a:picLocks noChangeAspect="1"/>
          </p:cNvPicPr>
          <p:nvPr/>
        </p:nvPicPr>
        <p:blipFill rotWithShape="1">
          <a:blip r:embed="rId13">
            <a:extLst>
              <a:ext uri="{28A0092B-C50C-407E-A947-70E740481C1C}">
                <a14:useLocalDpi xmlns:a14="http://schemas.microsoft.com/office/drawing/2010/main" val="0"/>
              </a:ext>
            </a:extLst>
          </a:blip>
          <a:srcRect b="24199"/>
          <a:stretch/>
        </p:blipFill>
        <p:spPr>
          <a:xfrm>
            <a:off x="9899404" y="3427921"/>
            <a:ext cx="2100074" cy="1069110"/>
          </a:xfrm>
          <a:prstGeom prst="rect">
            <a:avLst/>
          </a:prstGeom>
        </p:spPr>
      </p:pic>
      <p:pic>
        <p:nvPicPr>
          <p:cNvPr id="37" name="Picture 36">
            <a:extLst>
              <a:ext uri="{FF2B5EF4-FFF2-40B4-BE49-F238E27FC236}">
                <a16:creationId xmlns:a16="http://schemas.microsoft.com/office/drawing/2014/main" id="{16677DD5-4B38-44EE-AE03-4CE69860F1F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 y="311132"/>
            <a:ext cx="6095999" cy="334819"/>
          </a:xfrm>
          <a:prstGeom prst="rect">
            <a:avLst/>
          </a:prstGeom>
        </p:spPr>
      </p:pic>
      <p:pic>
        <p:nvPicPr>
          <p:cNvPr id="38" name="Picture 37">
            <a:extLst>
              <a:ext uri="{FF2B5EF4-FFF2-40B4-BE49-F238E27FC236}">
                <a16:creationId xmlns:a16="http://schemas.microsoft.com/office/drawing/2014/main" id="{8E58EB64-C11F-4AA8-BD51-6B7EDB33655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096001" y="311132"/>
            <a:ext cx="6095999" cy="334819"/>
          </a:xfrm>
          <a:prstGeom prst="rect">
            <a:avLst/>
          </a:prstGeom>
        </p:spPr>
      </p:pic>
      <p:pic>
        <p:nvPicPr>
          <p:cNvPr id="39" name="Picture 38">
            <a:extLst>
              <a:ext uri="{FF2B5EF4-FFF2-40B4-BE49-F238E27FC236}">
                <a16:creationId xmlns:a16="http://schemas.microsoft.com/office/drawing/2014/main" id="{468116E2-9E2A-444E-92F8-B1A7CB14769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6212049"/>
            <a:ext cx="6095999" cy="334819"/>
          </a:xfrm>
          <a:prstGeom prst="rect">
            <a:avLst/>
          </a:prstGeom>
        </p:spPr>
      </p:pic>
      <p:pic>
        <p:nvPicPr>
          <p:cNvPr id="40" name="Picture 39">
            <a:extLst>
              <a:ext uri="{FF2B5EF4-FFF2-40B4-BE49-F238E27FC236}">
                <a16:creationId xmlns:a16="http://schemas.microsoft.com/office/drawing/2014/main" id="{4AF2A1C0-A62D-4A01-AB2A-74ABC46C1AC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096000" y="6212049"/>
            <a:ext cx="6095999" cy="334819"/>
          </a:xfrm>
          <a:prstGeom prst="rect">
            <a:avLst/>
          </a:prstGeom>
        </p:spPr>
      </p:pic>
      <p:sp>
        <p:nvSpPr>
          <p:cNvPr id="42" name="Flowchart: Summing Junction 41">
            <a:hlinkClick r:id="rId15" action="ppaction://hlinksldjump"/>
            <a:extLst>
              <a:ext uri="{FF2B5EF4-FFF2-40B4-BE49-F238E27FC236}">
                <a16:creationId xmlns:a16="http://schemas.microsoft.com/office/drawing/2014/main" id="{E51D645D-F5EB-48AD-9720-05E0BE57DF46}"/>
              </a:ext>
            </a:extLst>
          </p:cNvPr>
          <p:cNvSpPr/>
          <p:nvPr/>
        </p:nvSpPr>
        <p:spPr>
          <a:xfrm>
            <a:off x="11398689" y="6114928"/>
            <a:ext cx="649068" cy="649068"/>
          </a:xfrm>
          <a:prstGeom prst="flowChartSummingJunction">
            <a:avLst/>
          </a:prstGeom>
          <a:solidFill>
            <a:srgbClr val="FF0000"/>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D1F969CD-B37C-50AC-2F1A-C3F1D85B4B6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3428" y="639485"/>
            <a:ext cx="5829480" cy="5829480"/>
          </a:xfrm>
          <a:prstGeom prst="rect">
            <a:avLst/>
          </a:prstGeom>
        </p:spPr>
      </p:pic>
    </p:spTree>
    <p:extLst>
      <p:ext uri="{BB962C8B-B14F-4D97-AF65-F5344CB8AC3E}">
        <p14:creationId xmlns:p14="http://schemas.microsoft.com/office/powerpoint/2010/main" val="5577315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9"/>
                                        </p:tgtEl>
                                      </p:cBhvr>
                                    </p:animEffect>
                                    <p:set>
                                      <p:cBhvr>
                                        <p:cTn id="10"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1" restart="whenNotActive" fill="hold" evtFilter="cancelBubble" nodeType="interactiveSeq">
                <p:stCondLst>
                  <p:cond evt="onClick" delay="0">
                    <p:tgtEl>
                      <p:spTgt spid="10"/>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10"/>
                                        </p:tgtEl>
                                      </p:cBhvr>
                                    </p:animEffect>
                                    <p:set>
                                      <p:cBhvr>
                                        <p:cTn id="16" dur="1" fill="hold">
                                          <p:stCondLst>
                                            <p:cond delay="499"/>
                                          </p:stCondLst>
                                        </p:cTn>
                                        <p:tgtEl>
                                          <p:spTgt spid="10"/>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11"/>
                                        </p:tgtEl>
                                      </p:cBhvr>
                                    </p:animEffect>
                                    <p:set>
                                      <p:cBhvr>
                                        <p:cTn id="19"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13"/>
                                        </p:tgtEl>
                                      </p:cBhvr>
                                    </p:animEffect>
                                    <p:set>
                                      <p:cBhvr>
                                        <p:cTn id="28"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44" name="Picture 43">
            <a:extLst>
              <a:ext uri="{FF2B5EF4-FFF2-40B4-BE49-F238E27FC236}">
                <a16:creationId xmlns:a16="http://schemas.microsoft.com/office/drawing/2014/main" id="{808B5389-96DF-4FAF-96B3-8993C7E56721}"/>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5833082" y="-50426"/>
            <a:ext cx="1941429" cy="1856600"/>
          </a:xfrm>
          <a:prstGeom prst="rect">
            <a:avLst/>
          </a:prstGeom>
        </p:spPr>
      </p:pic>
      <p:pic>
        <p:nvPicPr>
          <p:cNvPr id="5" name="Picture 4">
            <a:extLst>
              <a:ext uri="{FF2B5EF4-FFF2-40B4-BE49-F238E27FC236}">
                <a16:creationId xmlns:a16="http://schemas.microsoft.com/office/drawing/2014/main" id="{123805F6-EA77-4D51-9744-9F37A57F23A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72827" y="4860841"/>
            <a:ext cx="1969179" cy="1743607"/>
          </a:xfrm>
          <a:prstGeom prst="rect">
            <a:avLst/>
          </a:prstGeom>
        </p:spPr>
      </p:pic>
      <p:pic>
        <p:nvPicPr>
          <p:cNvPr id="7" name="Picture 6">
            <a:extLst>
              <a:ext uri="{FF2B5EF4-FFF2-40B4-BE49-F238E27FC236}">
                <a16:creationId xmlns:a16="http://schemas.microsoft.com/office/drawing/2014/main" id="{18B3DB36-0CAB-4CD0-BE48-595E0CADE40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7102" y="4348732"/>
            <a:ext cx="2060627" cy="1383912"/>
          </a:xfrm>
          <a:prstGeom prst="rect">
            <a:avLst/>
          </a:prstGeom>
        </p:spPr>
      </p:pic>
      <p:sp>
        <p:nvSpPr>
          <p:cNvPr id="9" name="Rectangle: Folded Corner 8">
            <a:extLst>
              <a:ext uri="{FF2B5EF4-FFF2-40B4-BE49-F238E27FC236}">
                <a16:creationId xmlns:a16="http://schemas.microsoft.com/office/drawing/2014/main" id="{6FCD71A2-4BFE-4953-931C-BECE5B4A1D66}"/>
              </a:ext>
            </a:extLst>
          </p:cNvPr>
          <p:cNvSpPr/>
          <p:nvPr/>
        </p:nvSpPr>
        <p:spPr>
          <a:xfrm>
            <a:off x="9926540" y="3920234"/>
            <a:ext cx="1470660" cy="1328012"/>
          </a:xfrm>
          <a:prstGeom prst="folded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Em</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nhận</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được</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3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chiếc</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kẹo</a:t>
            </a:r>
            <a:endPar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
        <p:nvSpPr>
          <p:cNvPr id="27" name="Rectangle: Folded Corner 26">
            <a:extLst>
              <a:ext uri="{FF2B5EF4-FFF2-40B4-BE49-F238E27FC236}">
                <a16:creationId xmlns:a16="http://schemas.microsoft.com/office/drawing/2014/main" id="{A468FF43-48BE-45C8-AE0E-72371E21D00D}"/>
              </a:ext>
            </a:extLst>
          </p:cNvPr>
          <p:cNvSpPr/>
          <p:nvPr/>
        </p:nvSpPr>
        <p:spPr>
          <a:xfrm>
            <a:off x="508000" y="275771"/>
            <a:ext cx="9622971" cy="1727200"/>
          </a:xfrm>
          <a:prstGeom prst="foldedCorner">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lvl="0" algn="ctr"/>
            <a:r>
              <a:rPr lang="vi-VN" sz="2800" b="1" dirty="0">
                <a:solidFill>
                  <a:srgbClr val="002060"/>
                </a:solidFill>
                <a:latin typeface="UTM Avo" panose="02040603050506020204" pitchFamily="18" charset="0"/>
                <a:ea typeface="Tahoma" panose="020B0604030504040204" pitchFamily="34" charset="0"/>
                <a:cs typeface="Tahoma" panose="020B0604030504040204" pitchFamily="34" charset="0"/>
              </a:rPr>
              <a:t>Câu 1. </a:t>
            </a:r>
            <a:r>
              <a:rPr lang="vi-VN" sz="2800" dirty="0">
                <a:solidFill>
                  <a:srgbClr val="002060"/>
                </a:solidFill>
                <a:latin typeface="UTM Avo" panose="02040603050506020204" pitchFamily="18" charset="0"/>
                <a:ea typeface="Tahoma" panose="020B0604030504040204" pitchFamily="34" charset="0"/>
                <a:cs typeface="Tahoma" panose="020B0604030504040204" pitchFamily="34" charset="0"/>
              </a:rPr>
              <a:t>Em hiểu vì sao cái sân chung như được chia thành hai nửa?</a:t>
            </a:r>
          </a:p>
        </p:txBody>
      </p:sp>
      <p:sp>
        <p:nvSpPr>
          <p:cNvPr id="28" name="Rectangle: Folded Corner 27">
            <a:extLst>
              <a:ext uri="{FF2B5EF4-FFF2-40B4-BE49-F238E27FC236}">
                <a16:creationId xmlns:a16="http://schemas.microsoft.com/office/drawing/2014/main" id="{02105D08-1F14-416F-86C2-51DFEA1D8826}"/>
              </a:ext>
            </a:extLst>
          </p:cNvPr>
          <p:cNvSpPr/>
          <p:nvPr/>
        </p:nvSpPr>
        <p:spPr>
          <a:xfrm>
            <a:off x="562250" y="2244984"/>
            <a:ext cx="8985136" cy="2576874"/>
          </a:xfrm>
          <a:prstGeom prst="foldedCorner">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lvl="0" algn="just"/>
            <a:r>
              <a:rPr lang="vi-VN" sz="2800" dirty="0">
                <a:solidFill>
                  <a:srgbClr val="002060"/>
                </a:solidFill>
                <a:latin typeface="UTM Avo" panose="02040603050506020204" pitchFamily="18" charset="0"/>
                <a:ea typeface="Tahoma" panose="020B0604030504040204" pitchFamily="34" charset="0"/>
                <a:cs typeface="Tahoma" panose="020B0604030504040204" pitchFamily="34" charset="0"/>
              </a:rPr>
              <a:t>Qua đoạn 1, em hiểu cái sân chung như được chia thành hai nửa bởi vì mỗi nhà có thói quen quét dọn khác nhau: Phần sân bên nhà Thuận được quét sạch sẽ từ sáng sớm, còn phần sân bên nhà Liên đến chiều tối mới được quét.</a:t>
            </a:r>
          </a:p>
        </p:txBody>
      </p:sp>
      <p:sp>
        <p:nvSpPr>
          <p:cNvPr id="33" name="Rectangle 32">
            <a:extLst>
              <a:ext uri="{FF2B5EF4-FFF2-40B4-BE49-F238E27FC236}">
                <a16:creationId xmlns:a16="http://schemas.microsoft.com/office/drawing/2014/main" id="{8A1AF95E-ACBD-46E9-8F43-1F6D65A0D221}"/>
              </a:ext>
            </a:extLst>
          </p:cNvPr>
          <p:cNvSpPr/>
          <p:nvPr/>
        </p:nvSpPr>
        <p:spPr>
          <a:xfrm rot="5600923">
            <a:off x="995085" y="5462424"/>
            <a:ext cx="1862651" cy="191724"/>
          </a:xfrm>
          <a:prstGeom prst="rect">
            <a:avLst/>
          </a:prstGeom>
          <a:blipFill>
            <a:blip r:embed="rId9"/>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Arrow: Pentagon 30">
            <a:hlinkClick r:id="rId10" action="ppaction://hlinksldjump"/>
            <a:extLst>
              <a:ext uri="{FF2B5EF4-FFF2-40B4-BE49-F238E27FC236}">
                <a16:creationId xmlns:a16="http://schemas.microsoft.com/office/drawing/2014/main" id="{AA693000-41B6-4481-BACC-F3E8F4F6DBBA}"/>
              </a:ext>
            </a:extLst>
          </p:cNvPr>
          <p:cNvSpPr/>
          <p:nvPr/>
        </p:nvSpPr>
        <p:spPr>
          <a:xfrm rot="586976" flipH="1">
            <a:off x="648827" y="4860385"/>
            <a:ext cx="2373169" cy="687143"/>
          </a:xfrm>
          <a:prstGeom prst="homePlate">
            <a:avLst/>
          </a:prstGeom>
          <a:blipFill>
            <a:blip r:embed="rId9"/>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Quay </a:t>
            </a:r>
            <a:r>
              <a:rPr kumimoji="0" lang="en-US" sz="2800" b="1" i="0" u="none" strike="noStrike" kern="1200" cap="none" spc="0" normalizeH="0" baseline="0" noProof="0" dirty="0" err="1">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về</a:t>
            </a: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endParaRPr>
          </a:p>
        </p:txBody>
      </p:sp>
      <p:pic>
        <p:nvPicPr>
          <p:cNvPr id="35" name="Picture 34">
            <a:extLst>
              <a:ext uri="{FF2B5EF4-FFF2-40B4-BE49-F238E27FC236}">
                <a16:creationId xmlns:a16="http://schemas.microsoft.com/office/drawing/2014/main" id="{AD4177A1-A88F-4280-9343-2E28544658A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74240" y="5457466"/>
            <a:ext cx="952500" cy="1019175"/>
          </a:xfrm>
          <a:prstGeom prst="rect">
            <a:avLst/>
          </a:prstGeom>
        </p:spPr>
      </p:pic>
      <p:sp>
        <p:nvSpPr>
          <p:cNvPr id="36" name="Flowchart: Summing Junction 35">
            <a:extLst>
              <a:ext uri="{FF2B5EF4-FFF2-40B4-BE49-F238E27FC236}">
                <a16:creationId xmlns:a16="http://schemas.microsoft.com/office/drawing/2014/main" id="{9A9D8C94-FF71-4542-A1F8-47F84D77E78E}"/>
              </a:ext>
            </a:extLst>
          </p:cNvPr>
          <p:cNvSpPr/>
          <p:nvPr/>
        </p:nvSpPr>
        <p:spPr>
          <a:xfrm>
            <a:off x="2174176" y="4383185"/>
            <a:ext cx="117952" cy="117952"/>
          </a:xfrm>
          <a:prstGeom prst="flowChartSummingJunction">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50000" t="50000" r="50000" b="50000"/>
            </a:path>
            <a:tileRect/>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8" name="Picture 37">
            <a:extLst>
              <a:ext uri="{FF2B5EF4-FFF2-40B4-BE49-F238E27FC236}">
                <a16:creationId xmlns:a16="http://schemas.microsoft.com/office/drawing/2014/main" id="{52D227BA-4253-4222-A515-03444C57CB2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002668" y="5154122"/>
            <a:ext cx="1164057" cy="1275986"/>
          </a:xfrm>
          <a:prstGeom prst="rect">
            <a:avLst/>
          </a:prstGeom>
        </p:spPr>
      </p:pic>
      <p:pic>
        <p:nvPicPr>
          <p:cNvPr id="45" name="Picture 44">
            <a:extLst>
              <a:ext uri="{FF2B5EF4-FFF2-40B4-BE49-F238E27FC236}">
                <a16:creationId xmlns:a16="http://schemas.microsoft.com/office/drawing/2014/main" id="{7ADCD335-3FE0-4DF0-AEE0-F01FB02593E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71125" y="4677885"/>
            <a:ext cx="1164057" cy="1275986"/>
          </a:xfrm>
          <a:prstGeom prst="rect">
            <a:avLst/>
          </a:prstGeom>
        </p:spPr>
      </p:pic>
      <p:pic>
        <p:nvPicPr>
          <p:cNvPr id="49" name="Picture 48">
            <a:extLst>
              <a:ext uri="{FF2B5EF4-FFF2-40B4-BE49-F238E27FC236}">
                <a16:creationId xmlns:a16="http://schemas.microsoft.com/office/drawing/2014/main" id="{431D4799-01BE-422D-9BB8-792204DC8F82}"/>
              </a:ext>
            </a:extLst>
          </p:cNvPr>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10466118" y="56796"/>
            <a:ext cx="777978" cy="768642"/>
          </a:xfrm>
          <a:prstGeom prst="rect">
            <a:avLst/>
          </a:prstGeom>
        </p:spPr>
      </p:pic>
      <p:pic>
        <p:nvPicPr>
          <p:cNvPr id="51" name="Picture 50">
            <a:extLst>
              <a:ext uri="{FF2B5EF4-FFF2-40B4-BE49-F238E27FC236}">
                <a16:creationId xmlns:a16="http://schemas.microsoft.com/office/drawing/2014/main" id="{CE2D8554-4EA9-4489-87EE-9EE8BCAD807D}"/>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flipH="1">
            <a:off x="10803839" y="810910"/>
            <a:ext cx="880161" cy="843194"/>
          </a:xfrm>
          <a:prstGeom prst="rect">
            <a:avLst/>
          </a:prstGeom>
        </p:spPr>
      </p:pic>
      <p:pic>
        <p:nvPicPr>
          <p:cNvPr id="53" name="Picture 52">
            <a:extLst>
              <a:ext uri="{FF2B5EF4-FFF2-40B4-BE49-F238E27FC236}">
                <a16:creationId xmlns:a16="http://schemas.microsoft.com/office/drawing/2014/main" id="{642873B8-CC7C-4CCD-B555-E79C2046F99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883321" y="3919037"/>
            <a:ext cx="495300" cy="438150"/>
          </a:xfrm>
          <a:prstGeom prst="rect">
            <a:avLst/>
          </a:prstGeom>
        </p:spPr>
      </p:pic>
      <p:pic>
        <p:nvPicPr>
          <p:cNvPr id="55" name="Picture 54">
            <a:extLst>
              <a:ext uri="{FF2B5EF4-FFF2-40B4-BE49-F238E27FC236}">
                <a16:creationId xmlns:a16="http://schemas.microsoft.com/office/drawing/2014/main" id="{BF1CB1F2-B380-48F5-8964-31095DE91B5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050492" y="3822034"/>
            <a:ext cx="714375" cy="1190625"/>
          </a:xfrm>
          <a:prstGeom prst="rect">
            <a:avLst/>
          </a:prstGeom>
        </p:spPr>
      </p:pic>
    </p:spTree>
    <p:extLst>
      <p:ext uri="{BB962C8B-B14F-4D97-AF65-F5344CB8AC3E}">
        <p14:creationId xmlns:p14="http://schemas.microsoft.com/office/powerpoint/2010/main" val="2075836292"/>
      </p:ext>
    </p:extLst>
  </p:cSld>
  <p:clrMapOvr>
    <a:masterClrMapping/>
  </p:clrMapOvr>
  <mc:AlternateContent xmlns:mc="http://schemas.openxmlformats.org/markup-compatibility/2006" xmlns:p14="http://schemas.microsoft.com/office/powerpoint/2010/main">
    <mc:Choice Requires="p14">
      <p:transition p14:dur="0">
        <p:sndAc>
          <p:stSnd>
            <p:snd r:embed="rId3" name="chimes.wav"/>
          </p:stSnd>
        </p:sndAc>
      </p:transition>
    </mc:Choice>
    <mc:Fallback xmlns="">
      <p:transition>
        <p:sndAc>
          <p:stSnd>
            <p:snd r:embed="rId17"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0"/>
                                        <p:tgtEl>
                                          <p:spTgt spid="28"/>
                                        </p:tgtEl>
                                      </p:cBhvr>
                                    </p:animEffect>
                                    <p:anim calcmode="lin" valueType="num">
                                      <p:cBhvr>
                                        <p:cTn id="15" dur="1000" fill="hold"/>
                                        <p:tgtEl>
                                          <p:spTgt spid="28"/>
                                        </p:tgtEl>
                                        <p:attrNameLst>
                                          <p:attrName>ppt_x</p:attrName>
                                        </p:attrNameLst>
                                      </p:cBhvr>
                                      <p:tavLst>
                                        <p:tav tm="0">
                                          <p:val>
                                            <p:strVal val="#ppt_x"/>
                                          </p:val>
                                        </p:tav>
                                        <p:tav tm="100000">
                                          <p:val>
                                            <p:strVal val="#ppt_x"/>
                                          </p:val>
                                        </p:tav>
                                      </p:tavLst>
                                    </p:anim>
                                    <p:anim calcmode="lin" valueType="num">
                                      <p:cBhvr>
                                        <p:cTn id="16" dur="1000" fill="hold"/>
                                        <p:tgtEl>
                                          <p:spTgt spid="2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7"/>
                    </p:tgtEl>
                  </p:cond>
                </p:stCondLst>
                <p:endSync evt="end" delay="0">
                  <p:rtn val="all"/>
                </p:endSync>
                <p:childTnLst>
                  <p:par>
                    <p:cTn id="18" fill="hold">
                      <p:stCondLst>
                        <p:cond delay="0"/>
                      </p:stCondLst>
                      <p:childTnLst>
                        <p:par>
                          <p:cTn id="19" fill="hold">
                            <p:stCondLst>
                              <p:cond delay="0"/>
                            </p:stCondLst>
                            <p:childTnLst>
                              <p:par>
                                <p:cTn id="20" presetID="64" presetClass="path" presetSubtype="0" accel="50000" decel="50000" fill="hold" nodeType="clickEffect">
                                  <p:stCondLst>
                                    <p:cond delay="0"/>
                                  </p:stCondLst>
                                  <p:childTnLst>
                                    <p:animMotion origin="layout" path="M -1.66667E-6 -3.7037E-6 L -1.66667E-6 -0.22476 " pathEditMode="relative" rAng="0" ptsTypes="AA">
                                      <p:cBhvr>
                                        <p:cTn id="21" dur="2000" fill="hold"/>
                                        <p:tgtEl>
                                          <p:spTgt spid="7"/>
                                        </p:tgtEl>
                                        <p:attrNameLst>
                                          <p:attrName>ppt_x</p:attrName>
                                          <p:attrName>ppt_y</p:attrName>
                                        </p:attrNameLst>
                                      </p:cBhvr>
                                      <p:rCtr x="0" y="-11250"/>
                                    </p:animMotion>
                                  </p:childTnLst>
                                  <p:subTnLst>
                                    <p:audio>
                                      <p:cMediaNode>
                                        <p:cTn display="0" masterRel="sameClick">
                                          <p:stCondLst>
                                            <p:cond evt="begin" delay="0">
                                              <p:tn val="20"/>
                                            </p:cond>
                                          </p:stCondLst>
                                          <p:endCondLst>
                                            <p:cond evt="onStopAudio" delay="0">
                                              <p:tgtEl>
                                                <p:sldTgt/>
                                              </p:tgtEl>
                                            </p:cond>
                                          </p:endCondLst>
                                        </p:cTn>
                                        <p:tgtEl>
                                          <p:sndTgt r:embed="rId3" name="chimes.wav"/>
                                        </p:tgtEl>
                                      </p:cMediaNode>
                                    </p:audio>
                                  </p:sub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subTnLst>
                                    <p:audio>
                                      <p:cMediaNode>
                                        <p:cTn display="0" masterRel="sameClick">
                                          <p:stCondLst>
                                            <p:cond evt="begin" delay="0">
                                              <p:tn val="23"/>
                                            </p:cond>
                                          </p:stCondLst>
                                          <p:endCondLst>
                                            <p:cond evt="onStopAudio" delay="0">
                                              <p:tgtEl>
                                                <p:sldTgt/>
                                              </p:tgtEl>
                                            </p:cond>
                                          </p:endCondLst>
                                        </p:cTn>
                                        <p:tgtEl>
                                          <p:sndTgt r:embed="rId4" name="applause.wav"/>
                                        </p:tgtEl>
                                      </p:cMediaNode>
                                    </p:audio>
                                  </p:subTnLst>
                                </p:cTn>
                              </p:par>
                              <p:par>
                                <p:cTn id="26" presetID="10" presetClass="entr" presetSubtype="0" fill="hold" nodeType="with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10" presetClass="entr" presetSubtype="0" fill="hold"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500"/>
                                        <p:tgtEl>
                                          <p:spTgt spid="55"/>
                                        </p:tgtEl>
                                      </p:cBhvr>
                                    </p:animEffect>
                                  </p:childTnLst>
                                </p:cTn>
                              </p:par>
                            </p:childTnLst>
                          </p:cTn>
                        </p:par>
                        <p:par>
                          <p:cTn id="32" fill="hold">
                            <p:stCondLst>
                              <p:cond delay="2500"/>
                            </p:stCondLst>
                            <p:childTnLst>
                              <p:par>
                                <p:cTn id="33" presetID="32" presetClass="emph" presetSubtype="0" repeatCount="indefinite" fill="hold" grpId="1" nodeType="afterEffect">
                                  <p:stCondLst>
                                    <p:cond delay="0"/>
                                  </p:stCondLst>
                                  <p:childTnLst>
                                    <p:animRot by="120000">
                                      <p:cBhvr>
                                        <p:cTn id="34" dur="100" fill="hold">
                                          <p:stCondLst>
                                            <p:cond delay="0"/>
                                          </p:stCondLst>
                                        </p:cTn>
                                        <p:tgtEl>
                                          <p:spTgt spid="9"/>
                                        </p:tgtEl>
                                        <p:attrNameLst>
                                          <p:attrName>r</p:attrName>
                                        </p:attrNameLst>
                                      </p:cBhvr>
                                    </p:animRot>
                                    <p:animRot by="-240000">
                                      <p:cBhvr>
                                        <p:cTn id="35" dur="200" fill="hold">
                                          <p:stCondLst>
                                            <p:cond delay="200"/>
                                          </p:stCondLst>
                                        </p:cTn>
                                        <p:tgtEl>
                                          <p:spTgt spid="9"/>
                                        </p:tgtEl>
                                        <p:attrNameLst>
                                          <p:attrName>r</p:attrName>
                                        </p:attrNameLst>
                                      </p:cBhvr>
                                    </p:animRot>
                                    <p:animRot by="240000">
                                      <p:cBhvr>
                                        <p:cTn id="36" dur="200" fill="hold">
                                          <p:stCondLst>
                                            <p:cond delay="400"/>
                                          </p:stCondLst>
                                        </p:cTn>
                                        <p:tgtEl>
                                          <p:spTgt spid="9"/>
                                        </p:tgtEl>
                                        <p:attrNameLst>
                                          <p:attrName>r</p:attrName>
                                        </p:attrNameLst>
                                      </p:cBhvr>
                                    </p:animRot>
                                    <p:animRot by="-240000">
                                      <p:cBhvr>
                                        <p:cTn id="37" dur="200" fill="hold">
                                          <p:stCondLst>
                                            <p:cond delay="600"/>
                                          </p:stCondLst>
                                        </p:cTn>
                                        <p:tgtEl>
                                          <p:spTgt spid="9"/>
                                        </p:tgtEl>
                                        <p:attrNameLst>
                                          <p:attrName>r</p:attrName>
                                        </p:attrNameLst>
                                      </p:cBhvr>
                                    </p:animRot>
                                    <p:animRot by="120000">
                                      <p:cBhvr>
                                        <p:cTn id="38" dur="200" fill="hold">
                                          <p:stCondLst>
                                            <p:cond delay="800"/>
                                          </p:stCondLst>
                                        </p:cTn>
                                        <p:tgtEl>
                                          <p:spTgt spid="9"/>
                                        </p:tgtEl>
                                        <p:attrNameLst>
                                          <p:attrName>r</p:attrName>
                                        </p:attrNameLst>
                                      </p:cBhvr>
                                    </p:animRot>
                                  </p:childTnLst>
                                </p:cTn>
                              </p:par>
                            </p:childTnLst>
                          </p:cTn>
                        </p:par>
                      </p:childTnLst>
                    </p:cTn>
                  </p:par>
                </p:childTnLst>
              </p:cTn>
              <p:nextCondLst>
                <p:cond evt="onClick" delay="0">
                  <p:tgtEl>
                    <p:spTgt spid="7"/>
                  </p:tgtEl>
                </p:cond>
              </p:nextCondLst>
            </p:seq>
          </p:childTnLst>
        </p:cTn>
      </p:par>
    </p:tnLst>
    <p:bldLst>
      <p:bldP spid="9" grpId="0" animBg="1"/>
      <p:bldP spid="9" grpId="1" animBg="1"/>
      <p:bldP spid="27"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6A6747D-EB46-DE6C-F49B-AF0E1FAE1D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07129" y="4855659"/>
            <a:ext cx="2006876" cy="1776986"/>
          </a:xfrm>
          <a:prstGeom prst="rect">
            <a:avLst/>
          </a:prstGeom>
        </p:spPr>
      </p:pic>
      <p:pic>
        <p:nvPicPr>
          <p:cNvPr id="3" name="Picture 2">
            <a:extLst>
              <a:ext uri="{FF2B5EF4-FFF2-40B4-BE49-F238E27FC236}">
                <a16:creationId xmlns:a16="http://schemas.microsoft.com/office/drawing/2014/main" id="{073F05F2-BE25-2ABD-122E-141781BC71F5}"/>
              </a:ext>
            </a:extLst>
          </p:cNvPr>
          <p:cNvPicPr>
            <a:picLocks noChangeAspect="1"/>
          </p:cNvPicPr>
          <p:nvPr/>
        </p:nvPicPr>
        <p:blipFill rotWithShape="1">
          <a:blip r:embed="rId7">
            <a:extLst>
              <a:ext uri="{28A0092B-C50C-407E-A947-70E740481C1C}">
                <a14:useLocalDpi xmlns:a14="http://schemas.microsoft.com/office/drawing/2010/main" val="0"/>
              </a:ext>
            </a:extLst>
          </a:blip>
          <a:srcRect b="24199"/>
          <a:stretch/>
        </p:blipFill>
        <p:spPr>
          <a:xfrm>
            <a:off x="9561404" y="4350435"/>
            <a:ext cx="2100074" cy="1069109"/>
          </a:xfrm>
          <a:prstGeom prst="rect">
            <a:avLst/>
          </a:prstGeom>
        </p:spPr>
      </p:pic>
      <p:pic>
        <p:nvPicPr>
          <p:cNvPr id="44" name="Picture 43">
            <a:extLst>
              <a:ext uri="{FF2B5EF4-FFF2-40B4-BE49-F238E27FC236}">
                <a16:creationId xmlns:a16="http://schemas.microsoft.com/office/drawing/2014/main" id="{808B5389-96DF-4FAF-96B3-8993C7E56721}"/>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5833082" y="-50426"/>
            <a:ext cx="1941429" cy="1856600"/>
          </a:xfrm>
          <a:prstGeom prst="rect">
            <a:avLst/>
          </a:prstGeom>
        </p:spPr>
      </p:pic>
      <p:sp>
        <p:nvSpPr>
          <p:cNvPr id="9" name="Rectangle: Folded Corner 8">
            <a:extLst>
              <a:ext uri="{FF2B5EF4-FFF2-40B4-BE49-F238E27FC236}">
                <a16:creationId xmlns:a16="http://schemas.microsoft.com/office/drawing/2014/main" id="{6FCD71A2-4BFE-4953-931C-BECE5B4A1D66}"/>
              </a:ext>
            </a:extLst>
          </p:cNvPr>
          <p:cNvSpPr/>
          <p:nvPr/>
        </p:nvSpPr>
        <p:spPr>
          <a:xfrm>
            <a:off x="9926540" y="3920234"/>
            <a:ext cx="1470660" cy="1328012"/>
          </a:xfrm>
          <a:prstGeom prst="folded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Em</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nhận</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được</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2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chiếc</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kẹo</a:t>
            </a:r>
            <a:endPar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
        <p:nvSpPr>
          <p:cNvPr id="27" name="Rectangle: Folded Corner 26">
            <a:extLst>
              <a:ext uri="{FF2B5EF4-FFF2-40B4-BE49-F238E27FC236}">
                <a16:creationId xmlns:a16="http://schemas.microsoft.com/office/drawing/2014/main" id="{A468FF43-48BE-45C8-AE0E-72371E21D00D}"/>
              </a:ext>
            </a:extLst>
          </p:cNvPr>
          <p:cNvSpPr/>
          <p:nvPr/>
        </p:nvSpPr>
        <p:spPr>
          <a:xfrm>
            <a:off x="508000" y="275771"/>
            <a:ext cx="9622971" cy="1727200"/>
          </a:xfrm>
          <a:prstGeom prst="foldedCorner">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lvl="0" algn="ctr"/>
            <a:r>
              <a:rPr lang="vi-VN" sz="2800" b="1" dirty="0">
                <a:solidFill>
                  <a:srgbClr val="002060"/>
                </a:solidFill>
                <a:latin typeface="UTM Avo" panose="02040603050506020204" pitchFamily="18" charset="0"/>
                <a:ea typeface="Tahoma" panose="020B0604030504040204" pitchFamily="34" charset="0"/>
                <a:cs typeface="Tahoma" panose="020B0604030504040204" pitchFamily="34" charset="0"/>
              </a:rPr>
              <a:t>Câu 2. </a:t>
            </a:r>
            <a:r>
              <a:rPr lang="vi-VN" sz="2800" dirty="0">
                <a:solidFill>
                  <a:srgbClr val="002060"/>
                </a:solidFill>
                <a:latin typeface="UTM Avo" panose="02040603050506020204" pitchFamily="18" charset="0"/>
                <a:ea typeface="Tahoma" panose="020B0604030504040204" pitchFamily="34" charset="0"/>
                <a:cs typeface="Tahoma" panose="020B0604030504040204" pitchFamily="34" charset="0"/>
              </a:rPr>
              <a:t>Trong mỗi đoạn tiếp theo, Thuận và Liên đã</a:t>
            </a:r>
          </a:p>
          <a:p>
            <a:pPr lvl="0" algn="ctr"/>
            <a:r>
              <a:rPr lang="vi-VN" sz="2800" dirty="0">
                <a:solidFill>
                  <a:srgbClr val="002060"/>
                </a:solidFill>
                <a:latin typeface="UTM Avo" panose="02040603050506020204" pitchFamily="18" charset="0"/>
                <a:ea typeface="Tahoma" panose="020B0604030504040204" pitchFamily="34" charset="0"/>
                <a:cs typeface="Tahoma" panose="020B0604030504040204" pitchFamily="34" charset="0"/>
              </a:rPr>
              <a:t>làm điều gì đáng khen?</a:t>
            </a:r>
          </a:p>
        </p:txBody>
      </p:sp>
      <p:sp>
        <p:nvSpPr>
          <p:cNvPr id="28" name="Rectangle: Folded Corner 27">
            <a:extLst>
              <a:ext uri="{FF2B5EF4-FFF2-40B4-BE49-F238E27FC236}">
                <a16:creationId xmlns:a16="http://schemas.microsoft.com/office/drawing/2014/main" id="{02105D08-1F14-416F-86C2-51DFEA1D8826}"/>
              </a:ext>
            </a:extLst>
          </p:cNvPr>
          <p:cNvSpPr/>
          <p:nvPr/>
        </p:nvSpPr>
        <p:spPr>
          <a:xfrm>
            <a:off x="562250" y="2244984"/>
            <a:ext cx="8985136" cy="1975577"/>
          </a:xfrm>
          <a:prstGeom prst="foldedCorner">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vi-VN" sz="2800">
                <a:solidFill>
                  <a:srgbClr val="002060"/>
                </a:solidFill>
                <a:latin typeface="UTM Avo" panose="02040603050506020204" pitchFamily="18" charset="0"/>
                <a:ea typeface="Tahoma" panose="020B0604030504040204" pitchFamily="34" charset="0"/>
                <a:cs typeface="Tahoma" panose="020B0604030504040204" pitchFamily="34" charset="0"/>
              </a:rPr>
              <a:t>Trong mỗi đoạn tiếp theo, Thuận và Liên đã thay nhau quét mảnh sân chung, chứ không chỉ quét riêng phần sân của nhà mình.</a:t>
            </a:r>
            <a:endParaRPr lang="vi-VN" sz="2800" dirty="0">
              <a:solidFill>
                <a:srgbClr val="002060"/>
              </a:solidFill>
              <a:latin typeface="UTM Avo" panose="02040603050506020204" pitchFamily="18" charset="0"/>
              <a:ea typeface="Tahoma" panose="020B0604030504040204" pitchFamily="34" charset="0"/>
              <a:cs typeface="Tahoma" panose="020B0604030504040204" pitchFamily="34" charset="0"/>
            </a:endParaRPr>
          </a:p>
        </p:txBody>
      </p:sp>
      <p:sp>
        <p:nvSpPr>
          <p:cNvPr id="33" name="Rectangle 32">
            <a:extLst>
              <a:ext uri="{FF2B5EF4-FFF2-40B4-BE49-F238E27FC236}">
                <a16:creationId xmlns:a16="http://schemas.microsoft.com/office/drawing/2014/main" id="{8A1AF95E-ACBD-46E9-8F43-1F6D65A0D221}"/>
              </a:ext>
            </a:extLst>
          </p:cNvPr>
          <p:cNvSpPr/>
          <p:nvPr/>
        </p:nvSpPr>
        <p:spPr>
          <a:xfrm rot="5600923">
            <a:off x="995085" y="5462424"/>
            <a:ext cx="1862651" cy="191724"/>
          </a:xfrm>
          <a:prstGeom prst="rect">
            <a:avLst/>
          </a:prstGeom>
          <a:blipFill>
            <a:blip r:embed="rId9"/>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Arrow: Pentagon 30">
            <a:hlinkClick r:id="rId10" action="ppaction://hlinksldjump"/>
            <a:extLst>
              <a:ext uri="{FF2B5EF4-FFF2-40B4-BE49-F238E27FC236}">
                <a16:creationId xmlns:a16="http://schemas.microsoft.com/office/drawing/2014/main" id="{AA693000-41B6-4481-BACC-F3E8F4F6DBBA}"/>
              </a:ext>
            </a:extLst>
          </p:cNvPr>
          <p:cNvSpPr/>
          <p:nvPr/>
        </p:nvSpPr>
        <p:spPr>
          <a:xfrm rot="586976" flipH="1">
            <a:off x="648827" y="4860385"/>
            <a:ext cx="2373169" cy="687143"/>
          </a:xfrm>
          <a:prstGeom prst="homePlate">
            <a:avLst/>
          </a:prstGeom>
          <a:blipFill>
            <a:blip r:embed="rId9"/>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Quay </a:t>
            </a:r>
            <a:r>
              <a:rPr kumimoji="0" lang="en-US" sz="2800" b="1" i="0" u="none" strike="noStrike" kern="1200" cap="none" spc="0" normalizeH="0" baseline="0" noProof="0" dirty="0" err="1">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về</a:t>
            </a: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endParaRPr>
          </a:p>
        </p:txBody>
      </p:sp>
      <p:pic>
        <p:nvPicPr>
          <p:cNvPr id="35" name="Picture 34">
            <a:extLst>
              <a:ext uri="{FF2B5EF4-FFF2-40B4-BE49-F238E27FC236}">
                <a16:creationId xmlns:a16="http://schemas.microsoft.com/office/drawing/2014/main" id="{AD4177A1-A88F-4280-9343-2E28544658A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74240" y="5457466"/>
            <a:ext cx="952500" cy="1019175"/>
          </a:xfrm>
          <a:prstGeom prst="rect">
            <a:avLst/>
          </a:prstGeom>
        </p:spPr>
      </p:pic>
      <p:sp>
        <p:nvSpPr>
          <p:cNvPr id="36" name="Flowchart: Summing Junction 35">
            <a:extLst>
              <a:ext uri="{FF2B5EF4-FFF2-40B4-BE49-F238E27FC236}">
                <a16:creationId xmlns:a16="http://schemas.microsoft.com/office/drawing/2014/main" id="{9A9D8C94-FF71-4542-A1F8-47F84D77E78E}"/>
              </a:ext>
            </a:extLst>
          </p:cNvPr>
          <p:cNvSpPr/>
          <p:nvPr/>
        </p:nvSpPr>
        <p:spPr>
          <a:xfrm>
            <a:off x="2174176" y="4383185"/>
            <a:ext cx="117952" cy="117952"/>
          </a:xfrm>
          <a:prstGeom prst="flowChartSummingJunction">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50000" t="50000" r="50000" b="50000"/>
            </a:path>
            <a:tileRect/>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8" name="Picture 37">
            <a:extLst>
              <a:ext uri="{FF2B5EF4-FFF2-40B4-BE49-F238E27FC236}">
                <a16:creationId xmlns:a16="http://schemas.microsoft.com/office/drawing/2014/main" id="{52D227BA-4253-4222-A515-03444C57CB2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002668" y="5154122"/>
            <a:ext cx="1164057" cy="1275986"/>
          </a:xfrm>
          <a:prstGeom prst="rect">
            <a:avLst/>
          </a:prstGeom>
        </p:spPr>
      </p:pic>
      <p:pic>
        <p:nvPicPr>
          <p:cNvPr id="45" name="Picture 44">
            <a:extLst>
              <a:ext uri="{FF2B5EF4-FFF2-40B4-BE49-F238E27FC236}">
                <a16:creationId xmlns:a16="http://schemas.microsoft.com/office/drawing/2014/main" id="{7ADCD335-3FE0-4DF0-AEE0-F01FB02593E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71125" y="4677885"/>
            <a:ext cx="1164057" cy="1275986"/>
          </a:xfrm>
          <a:prstGeom prst="rect">
            <a:avLst/>
          </a:prstGeom>
        </p:spPr>
      </p:pic>
      <p:pic>
        <p:nvPicPr>
          <p:cNvPr id="49" name="Picture 48">
            <a:extLst>
              <a:ext uri="{FF2B5EF4-FFF2-40B4-BE49-F238E27FC236}">
                <a16:creationId xmlns:a16="http://schemas.microsoft.com/office/drawing/2014/main" id="{431D4799-01BE-422D-9BB8-792204DC8F82}"/>
              </a:ext>
            </a:extLst>
          </p:cNvPr>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10466118" y="56796"/>
            <a:ext cx="777978" cy="768642"/>
          </a:xfrm>
          <a:prstGeom prst="rect">
            <a:avLst/>
          </a:prstGeom>
        </p:spPr>
      </p:pic>
      <p:pic>
        <p:nvPicPr>
          <p:cNvPr id="51" name="Picture 50">
            <a:extLst>
              <a:ext uri="{FF2B5EF4-FFF2-40B4-BE49-F238E27FC236}">
                <a16:creationId xmlns:a16="http://schemas.microsoft.com/office/drawing/2014/main" id="{CE2D8554-4EA9-4489-87EE-9EE8BCAD807D}"/>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flipH="1">
            <a:off x="10803839" y="810910"/>
            <a:ext cx="880161" cy="843194"/>
          </a:xfrm>
          <a:prstGeom prst="rect">
            <a:avLst/>
          </a:prstGeom>
        </p:spPr>
      </p:pic>
      <p:pic>
        <p:nvPicPr>
          <p:cNvPr id="53" name="Picture 52">
            <a:extLst>
              <a:ext uri="{FF2B5EF4-FFF2-40B4-BE49-F238E27FC236}">
                <a16:creationId xmlns:a16="http://schemas.microsoft.com/office/drawing/2014/main" id="{642873B8-CC7C-4CCD-B555-E79C2046F99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883321" y="3919037"/>
            <a:ext cx="495300" cy="438150"/>
          </a:xfrm>
          <a:prstGeom prst="rect">
            <a:avLst/>
          </a:prstGeom>
        </p:spPr>
      </p:pic>
      <p:pic>
        <p:nvPicPr>
          <p:cNvPr id="55" name="Picture 54">
            <a:extLst>
              <a:ext uri="{FF2B5EF4-FFF2-40B4-BE49-F238E27FC236}">
                <a16:creationId xmlns:a16="http://schemas.microsoft.com/office/drawing/2014/main" id="{BF1CB1F2-B380-48F5-8964-31095DE91B5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050492" y="3822034"/>
            <a:ext cx="714375" cy="1190625"/>
          </a:xfrm>
          <a:prstGeom prst="rect">
            <a:avLst/>
          </a:prstGeom>
        </p:spPr>
      </p:pic>
    </p:spTree>
    <p:extLst>
      <p:ext uri="{BB962C8B-B14F-4D97-AF65-F5344CB8AC3E}">
        <p14:creationId xmlns:p14="http://schemas.microsoft.com/office/powerpoint/2010/main" val="4245340902"/>
      </p:ext>
    </p:extLst>
  </p:cSld>
  <p:clrMapOvr>
    <a:masterClrMapping/>
  </p:clrMapOvr>
  <mc:AlternateContent xmlns:mc="http://schemas.openxmlformats.org/markup-compatibility/2006" xmlns:p14="http://schemas.microsoft.com/office/powerpoint/2010/main">
    <mc:Choice Requires="p14">
      <p:transition p14:dur="0">
        <p:sndAc>
          <p:stSnd>
            <p:snd r:embed="rId3" name="chimes.wav"/>
          </p:stSnd>
        </p:sndAc>
      </p:transition>
    </mc:Choice>
    <mc:Fallback xmlns="">
      <p:transition>
        <p:sndAc>
          <p:stSnd>
            <p:snd r:embed="rId17"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0"/>
                                        <p:tgtEl>
                                          <p:spTgt spid="28"/>
                                        </p:tgtEl>
                                      </p:cBhvr>
                                    </p:animEffect>
                                    <p:anim calcmode="lin" valueType="num">
                                      <p:cBhvr>
                                        <p:cTn id="15" dur="1000" fill="hold"/>
                                        <p:tgtEl>
                                          <p:spTgt spid="28"/>
                                        </p:tgtEl>
                                        <p:attrNameLst>
                                          <p:attrName>ppt_x</p:attrName>
                                        </p:attrNameLst>
                                      </p:cBhvr>
                                      <p:tavLst>
                                        <p:tav tm="0">
                                          <p:val>
                                            <p:strVal val="#ppt_x"/>
                                          </p:val>
                                        </p:tav>
                                        <p:tav tm="100000">
                                          <p:val>
                                            <p:strVal val="#ppt_x"/>
                                          </p:val>
                                        </p:tav>
                                      </p:tavLst>
                                    </p:anim>
                                    <p:anim calcmode="lin" valueType="num">
                                      <p:cBhvr>
                                        <p:cTn id="16" dur="1000" fill="hold"/>
                                        <p:tgtEl>
                                          <p:spTgt spid="2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64" presetClass="path" presetSubtype="0" accel="50000" decel="50000" fill="hold" nodeType="clickEffect">
                                  <p:stCondLst>
                                    <p:cond delay="0"/>
                                  </p:stCondLst>
                                  <p:childTnLst>
                                    <p:animMotion origin="layout" path="M -2.5E-6 1.48148E-6 L -2.5E-6 -0.25 " pathEditMode="relative" rAng="0" ptsTypes="AA">
                                      <p:cBhvr>
                                        <p:cTn id="21" dur="2000" fill="hold"/>
                                        <p:tgtEl>
                                          <p:spTgt spid="3"/>
                                        </p:tgtEl>
                                        <p:attrNameLst>
                                          <p:attrName>ppt_x</p:attrName>
                                          <p:attrName>ppt_y</p:attrName>
                                        </p:attrNameLst>
                                      </p:cBhvr>
                                      <p:rCtr x="0" y="-12500"/>
                                    </p:animMotion>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subTnLst>
                                    <p:audio>
                                      <p:cMediaNode>
                                        <p:cTn display="0" masterRel="sameClick">
                                          <p:stCondLst>
                                            <p:cond evt="begin" delay="0">
                                              <p:tn val="23"/>
                                            </p:cond>
                                          </p:stCondLst>
                                          <p:endCondLst>
                                            <p:cond evt="onStopAudio" delay="0">
                                              <p:tgtEl>
                                                <p:sldTgt/>
                                              </p:tgtEl>
                                            </p:cond>
                                          </p:endCondLst>
                                        </p:cTn>
                                        <p:tgtEl>
                                          <p:sndTgt r:embed="rId4" name="applause.wav"/>
                                        </p:tgtEl>
                                      </p:cMediaNode>
                                    </p:audio>
                                  </p:subTnLst>
                                </p:cTn>
                              </p:par>
                              <p:par>
                                <p:cTn id="26" presetID="10" presetClass="entr" presetSubtype="0" fill="hold" nodeType="with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10" presetClass="entr" presetSubtype="0" fill="hold"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500"/>
                                        <p:tgtEl>
                                          <p:spTgt spid="55"/>
                                        </p:tgtEl>
                                      </p:cBhvr>
                                    </p:animEffect>
                                  </p:childTnLst>
                                </p:cTn>
                              </p:par>
                            </p:childTnLst>
                          </p:cTn>
                        </p:par>
                        <p:par>
                          <p:cTn id="32" fill="hold">
                            <p:stCondLst>
                              <p:cond delay="2500"/>
                            </p:stCondLst>
                            <p:childTnLst>
                              <p:par>
                                <p:cTn id="33" presetID="32" presetClass="emph" presetSubtype="0" repeatCount="indefinite" fill="hold" grpId="2" nodeType="afterEffect">
                                  <p:stCondLst>
                                    <p:cond delay="0"/>
                                  </p:stCondLst>
                                  <p:endCondLst>
                                    <p:cond evt="onNext" delay="0">
                                      <p:tgtEl>
                                        <p:sldTgt/>
                                      </p:tgtEl>
                                    </p:cond>
                                  </p:endCondLst>
                                  <p:childTnLst>
                                    <p:animRot by="120000">
                                      <p:cBhvr>
                                        <p:cTn id="34" dur="100" fill="hold">
                                          <p:stCondLst>
                                            <p:cond delay="0"/>
                                          </p:stCondLst>
                                        </p:cTn>
                                        <p:tgtEl>
                                          <p:spTgt spid="9"/>
                                        </p:tgtEl>
                                        <p:attrNameLst>
                                          <p:attrName>r</p:attrName>
                                        </p:attrNameLst>
                                      </p:cBhvr>
                                    </p:animRot>
                                    <p:animRot by="-240000">
                                      <p:cBhvr>
                                        <p:cTn id="35" dur="200" fill="hold">
                                          <p:stCondLst>
                                            <p:cond delay="200"/>
                                          </p:stCondLst>
                                        </p:cTn>
                                        <p:tgtEl>
                                          <p:spTgt spid="9"/>
                                        </p:tgtEl>
                                        <p:attrNameLst>
                                          <p:attrName>r</p:attrName>
                                        </p:attrNameLst>
                                      </p:cBhvr>
                                    </p:animRot>
                                    <p:animRot by="240000">
                                      <p:cBhvr>
                                        <p:cTn id="36" dur="200" fill="hold">
                                          <p:stCondLst>
                                            <p:cond delay="400"/>
                                          </p:stCondLst>
                                        </p:cTn>
                                        <p:tgtEl>
                                          <p:spTgt spid="9"/>
                                        </p:tgtEl>
                                        <p:attrNameLst>
                                          <p:attrName>r</p:attrName>
                                        </p:attrNameLst>
                                      </p:cBhvr>
                                    </p:animRot>
                                    <p:animRot by="-240000">
                                      <p:cBhvr>
                                        <p:cTn id="37" dur="200" fill="hold">
                                          <p:stCondLst>
                                            <p:cond delay="600"/>
                                          </p:stCondLst>
                                        </p:cTn>
                                        <p:tgtEl>
                                          <p:spTgt spid="9"/>
                                        </p:tgtEl>
                                        <p:attrNameLst>
                                          <p:attrName>r</p:attrName>
                                        </p:attrNameLst>
                                      </p:cBhvr>
                                    </p:animRot>
                                    <p:animRot by="120000">
                                      <p:cBhvr>
                                        <p:cTn id="38" dur="200" fill="hold">
                                          <p:stCondLst>
                                            <p:cond delay="800"/>
                                          </p:stCondLst>
                                        </p:cTn>
                                        <p:tgtEl>
                                          <p:spTgt spid="9"/>
                                        </p:tgtEl>
                                        <p:attrNameLst>
                                          <p:attrName>r</p:attrName>
                                        </p:attrNameLst>
                                      </p:cBhvr>
                                    </p:animRot>
                                  </p:childTnLst>
                                </p:cTn>
                              </p:par>
                            </p:childTnLst>
                          </p:cTn>
                        </p:par>
                      </p:childTnLst>
                    </p:cTn>
                  </p:par>
                </p:childTnLst>
              </p:cTn>
              <p:nextCondLst>
                <p:cond evt="onClick" delay="0">
                  <p:tgtEl>
                    <p:spTgt spid="3"/>
                  </p:tgtEl>
                </p:cond>
              </p:nextCondLst>
            </p:seq>
          </p:childTnLst>
        </p:cTn>
      </p:par>
    </p:tnLst>
    <p:bldLst>
      <p:bldP spid="9" grpId="0" animBg="1"/>
      <p:bldP spid="9" grpId="2" animBg="1"/>
      <p:bldP spid="27" grpId="0" animBg="1"/>
      <p:bldP spid="2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6" action="ppaction://hlinksldjump"/>
            <a:extLst>
              <a:ext uri="{FF2B5EF4-FFF2-40B4-BE49-F238E27FC236}">
                <a16:creationId xmlns:a16="http://schemas.microsoft.com/office/drawing/2014/main" id="{8CABD172-A154-3C46-47C6-D5D5F629A9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87578" y="4837868"/>
            <a:ext cx="2006876" cy="1776986"/>
          </a:xfrm>
          <a:prstGeom prst="rect">
            <a:avLst/>
          </a:prstGeom>
        </p:spPr>
      </p:pic>
      <p:pic>
        <p:nvPicPr>
          <p:cNvPr id="3" name="Picture 2">
            <a:extLst>
              <a:ext uri="{FF2B5EF4-FFF2-40B4-BE49-F238E27FC236}">
                <a16:creationId xmlns:a16="http://schemas.microsoft.com/office/drawing/2014/main" id="{92C54C62-5955-F362-939D-7C462C01E564}"/>
              </a:ext>
            </a:extLst>
          </p:cNvPr>
          <p:cNvPicPr>
            <a:picLocks noChangeAspect="1"/>
          </p:cNvPicPr>
          <p:nvPr/>
        </p:nvPicPr>
        <p:blipFill rotWithShape="1">
          <a:blip r:embed="rId8">
            <a:extLst>
              <a:ext uri="{28A0092B-C50C-407E-A947-70E740481C1C}">
                <a14:useLocalDpi xmlns:a14="http://schemas.microsoft.com/office/drawing/2010/main" val="0"/>
              </a:ext>
            </a:extLst>
          </a:blip>
          <a:srcRect b="24199"/>
          <a:stretch/>
        </p:blipFill>
        <p:spPr>
          <a:xfrm>
            <a:off x="9441853" y="4332645"/>
            <a:ext cx="2100074" cy="1069110"/>
          </a:xfrm>
          <a:prstGeom prst="rect">
            <a:avLst/>
          </a:prstGeom>
        </p:spPr>
      </p:pic>
      <p:pic>
        <p:nvPicPr>
          <p:cNvPr id="44" name="Picture 43">
            <a:extLst>
              <a:ext uri="{FF2B5EF4-FFF2-40B4-BE49-F238E27FC236}">
                <a16:creationId xmlns:a16="http://schemas.microsoft.com/office/drawing/2014/main" id="{808B5389-96DF-4FAF-96B3-8993C7E56721}"/>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5833082" y="-50426"/>
            <a:ext cx="1941429" cy="1856600"/>
          </a:xfrm>
          <a:prstGeom prst="rect">
            <a:avLst/>
          </a:prstGeom>
        </p:spPr>
      </p:pic>
      <p:sp>
        <p:nvSpPr>
          <p:cNvPr id="9" name="Rectangle: Folded Corner 8">
            <a:extLst>
              <a:ext uri="{FF2B5EF4-FFF2-40B4-BE49-F238E27FC236}">
                <a16:creationId xmlns:a16="http://schemas.microsoft.com/office/drawing/2014/main" id="{6FCD71A2-4BFE-4953-931C-BECE5B4A1D66}"/>
              </a:ext>
            </a:extLst>
          </p:cNvPr>
          <p:cNvSpPr/>
          <p:nvPr/>
        </p:nvSpPr>
        <p:spPr>
          <a:xfrm>
            <a:off x="9926540" y="3920234"/>
            <a:ext cx="1470660" cy="1328012"/>
          </a:xfrm>
          <a:prstGeom prst="folded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Em</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nhận</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được</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4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chiếc</a:t>
            </a:r>
            <a:r>
              <a:rPr lang="en-US" b="1" noProof="0" dirty="0">
                <a:solidFill>
                  <a:prstClr val="black"/>
                </a:solidFill>
                <a:latin typeface="UTM Avo" panose="02040603050506020204" pitchFamily="18" charset="0"/>
                <a:ea typeface="Tahoma" panose="020B0604030504040204" pitchFamily="34" charset="0"/>
                <a:cs typeface="Tahoma" panose="020B0604030504040204" pitchFamily="34" charset="0"/>
              </a:rPr>
              <a:t> </a:t>
            </a:r>
            <a:r>
              <a:rPr lang="en-US" b="1" noProof="0" dirty="0" err="1">
                <a:solidFill>
                  <a:prstClr val="black"/>
                </a:solidFill>
                <a:latin typeface="UTM Avo" panose="02040603050506020204" pitchFamily="18" charset="0"/>
                <a:ea typeface="Tahoma" panose="020B0604030504040204" pitchFamily="34" charset="0"/>
                <a:cs typeface="Tahoma" panose="020B0604030504040204" pitchFamily="34" charset="0"/>
              </a:rPr>
              <a:t>kẹo</a:t>
            </a:r>
            <a:endPar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
        <p:nvSpPr>
          <p:cNvPr id="27" name="Rectangle: Folded Corner 26">
            <a:extLst>
              <a:ext uri="{FF2B5EF4-FFF2-40B4-BE49-F238E27FC236}">
                <a16:creationId xmlns:a16="http://schemas.microsoft.com/office/drawing/2014/main" id="{A468FF43-48BE-45C8-AE0E-72371E21D00D}"/>
              </a:ext>
            </a:extLst>
          </p:cNvPr>
          <p:cNvSpPr/>
          <p:nvPr/>
        </p:nvSpPr>
        <p:spPr>
          <a:xfrm>
            <a:off x="508000" y="275771"/>
            <a:ext cx="9622971" cy="1727200"/>
          </a:xfrm>
          <a:prstGeom prst="foldedCorner">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lvl="0" algn="ctr"/>
            <a:r>
              <a:rPr lang="vi-VN" sz="2800" b="1" dirty="0">
                <a:solidFill>
                  <a:srgbClr val="002060"/>
                </a:solidFill>
                <a:latin typeface="UTM Avo" panose="02040603050506020204" pitchFamily="18" charset="0"/>
                <a:ea typeface="Tahoma" panose="020B0604030504040204" pitchFamily="34" charset="0"/>
                <a:cs typeface="Tahoma" panose="020B0604030504040204" pitchFamily="34" charset="0"/>
              </a:rPr>
              <a:t>Câu 3. </a:t>
            </a:r>
            <a:r>
              <a:rPr lang="vi-VN" sz="2800" dirty="0">
                <a:solidFill>
                  <a:srgbClr val="002060"/>
                </a:solidFill>
                <a:latin typeface="UTM Avo" panose="02040603050506020204" pitchFamily="18" charset="0"/>
                <a:ea typeface="Tahoma" panose="020B0604030504040204" pitchFamily="34" charset="0"/>
                <a:cs typeface="Tahoma" panose="020B0604030504040204" pitchFamily="34" charset="0"/>
              </a:rPr>
              <a:t>Câu mở đầu mỗi đoạn trong câu chuyện trên có tác dụng gì?</a:t>
            </a:r>
          </a:p>
        </p:txBody>
      </p:sp>
      <p:sp>
        <p:nvSpPr>
          <p:cNvPr id="28" name="Rectangle: Folded Corner 27">
            <a:extLst>
              <a:ext uri="{FF2B5EF4-FFF2-40B4-BE49-F238E27FC236}">
                <a16:creationId xmlns:a16="http://schemas.microsoft.com/office/drawing/2014/main" id="{02105D08-1F14-416F-86C2-51DFEA1D8826}"/>
              </a:ext>
            </a:extLst>
          </p:cNvPr>
          <p:cNvSpPr/>
          <p:nvPr/>
        </p:nvSpPr>
        <p:spPr>
          <a:xfrm>
            <a:off x="562250" y="2244984"/>
            <a:ext cx="8985136" cy="1577050"/>
          </a:xfrm>
          <a:prstGeom prst="foldedCorner">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vi-VN" sz="2800" dirty="0">
                <a:solidFill>
                  <a:srgbClr val="002060"/>
                </a:solidFill>
                <a:latin typeface="UTM Avo" panose="02040603050506020204" pitchFamily="18" charset="0"/>
                <a:ea typeface="Tahoma" panose="020B0604030504040204" pitchFamily="34" charset="0"/>
                <a:cs typeface="Tahoma" panose="020B0604030504040204" pitchFamily="34" charset="0"/>
              </a:rPr>
              <a:t>Câu mở đầu mỗi đoạn có tác dụng nêu nội dung chính của đoạn đó, cụ thể là cho biết thời gian diễn ra sự việc.</a:t>
            </a:r>
          </a:p>
        </p:txBody>
      </p:sp>
      <p:sp>
        <p:nvSpPr>
          <p:cNvPr id="33" name="Rectangle 32">
            <a:extLst>
              <a:ext uri="{FF2B5EF4-FFF2-40B4-BE49-F238E27FC236}">
                <a16:creationId xmlns:a16="http://schemas.microsoft.com/office/drawing/2014/main" id="{8A1AF95E-ACBD-46E9-8F43-1F6D65A0D221}"/>
              </a:ext>
            </a:extLst>
          </p:cNvPr>
          <p:cNvSpPr/>
          <p:nvPr/>
        </p:nvSpPr>
        <p:spPr>
          <a:xfrm rot="5600923">
            <a:off x="995085" y="5462424"/>
            <a:ext cx="1862651" cy="191724"/>
          </a:xfrm>
          <a:prstGeom prst="rect">
            <a:avLst/>
          </a:prstGeom>
          <a:blipFill>
            <a:blip r:embed="rId10"/>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Arrow: Pentagon 30">
            <a:hlinkClick r:id="rId11" action="ppaction://hlinksldjump"/>
            <a:extLst>
              <a:ext uri="{FF2B5EF4-FFF2-40B4-BE49-F238E27FC236}">
                <a16:creationId xmlns:a16="http://schemas.microsoft.com/office/drawing/2014/main" id="{AA693000-41B6-4481-BACC-F3E8F4F6DBBA}"/>
              </a:ext>
            </a:extLst>
          </p:cNvPr>
          <p:cNvSpPr/>
          <p:nvPr/>
        </p:nvSpPr>
        <p:spPr>
          <a:xfrm rot="586976" flipH="1">
            <a:off x="648827" y="4860385"/>
            <a:ext cx="2373169" cy="687143"/>
          </a:xfrm>
          <a:prstGeom prst="homePlate">
            <a:avLst/>
          </a:prstGeom>
          <a:blipFill>
            <a:blip r:embed="rId10"/>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Quay </a:t>
            </a:r>
            <a:r>
              <a:rPr kumimoji="0" lang="en-US" sz="2800" b="1" i="0" u="none" strike="noStrike" kern="1200" cap="none" spc="0" normalizeH="0" baseline="0" noProof="0" dirty="0" err="1">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về</a:t>
            </a: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endParaRPr>
          </a:p>
        </p:txBody>
      </p:sp>
      <p:pic>
        <p:nvPicPr>
          <p:cNvPr id="35" name="Picture 34">
            <a:extLst>
              <a:ext uri="{FF2B5EF4-FFF2-40B4-BE49-F238E27FC236}">
                <a16:creationId xmlns:a16="http://schemas.microsoft.com/office/drawing/2014/main" id="{AD4177A1-A88F-4280-9343-2E28544658A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574240" y="5457466"/>
            <a:ext cx="952500" cy="1019175"/>
          </a:xfrm>
          <a:prstGeom prst="rect">
            <a:avLst/>
          </a:prstGeom>
        </p:spPr>
      </p:pic>
      <p:sp>
        <p:nvSpPr>
          <p:cNvPr id="36" name="Flowchart: Summing Junction 35">
            <a:extLst>
              <a:ext uri="{FF2B5EF4-FFF2-40B4-BE49-F238E27FC236}">
                <a16:creationId xmlns:a16="http://schemas.microsoft.com/office/drawing/2014/main" id="{9A9D8C94-FF71-4542-A1F8-47F84D77E78E}"/>
              </a:ext>
            </a:extLst>
          </p:cNvPr>
          <p:cNvSpPr/>
          <p:nvPr/>
        </p:nvSpPr>
        <p:spPr>
          <a:xfrm>
            <a:off x="2174176" y="4383185"/>
            <a:ext cx="117952" cy="117952"/>
          </a:xfrm>
          <a:prstGeom prst="flowChartSummingJunction">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50000" t="50000" r="50000" b="50000"/>
            </a:path>
            <a:tileRect/>
          </a:gra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8" name="Picture 37">
            <a:extLst>
              <a:ext uri="{FF2B5EF4-FFF2-40B4-BE49-F238E27FC236}">
                <a16:creationId xmlns:a16="http://schemas.microsoft.com/office/drawing/2014/main" id="{52D227BA-4253-4222-A515-03444C57CB2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002668" y="5154122"/>
            <a:ext cx="1164057" cy="1275986"/>
          </a:xfrm>
          <a:prstGeom prst="rect">
            <a:avLst/>
          </a:prstGeom>
        </p:spPr>
      </p:pic>
      <p:pic>
        <p:nvPicPr>
          <p:cNvPr id="45" name="Picture 44">
            <a:extLst>
              <a:ext uri="{FF2B5EF4-FFF2-40B4-BE49-F238E27FC236}">
                <a16:creationId xmlns:a16="http://schemas.microsoft.com/office/drawing/2014/main" id="{7ADCD335-3FE0-4DF0-AEE0-F01FB02593E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71125" y="4677885"/>
            <a:ext cx="1164057" cy="1275986"/>
          </a:xfrm>
          <a:prstGeom prst="rect">
            <a:avLst/>
          </a:prstGeom>
        </p:spPr>
      </p:pic>
      <p:pic>
        <p:nvPicPr>
          <p:cNvPr id="49" name="Picture 48">
            <a:extLst>
              <a:ext uri="{FF2B5EF4-FFF2-40B4-BE49-F238E27FC236}">
                <a16:creationId xmlns:a16="http://schemas.microsoft.com/office/drawing/2014/main" id="{431D4799-01BE-422D-9BB8-792204DC8F82}"/>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466118" y="56796"/>
            <a:ext cx="777978" cy="768642"/>
          </a:xfrm>
          <a:prstGeom prst="rect">
            <a:avLst/>
          </a:prstGeom>
        </p:spPr>
      </p:pic>
      <p:pic>
        <p:nvPicPr>
          <p:cNvPr id="51" name="Picture 50">
            <a:extLst>
              <a:ext uri="{FF2B5EF4-FFF2-40B4-BE49-F238E27FC236}">
                <a16:creationId xmlns:a16="http://schemas.microsoft.com/office/drawing/2014/main" id="{CE2D8554-4EA9-4489-87EE-9EE8BCAD807D}"/>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flipH="1">
            <a:off x="10803839" y="810910"/>
            <a:ext cx="880161" cy="843194"/>
          </a:xfrm>
          <a:prstGeom prst="rect">
            <a:avLst/>
          </a:prstGeom>
        </p:spPr>
      </p:pic>
      <p:pic>
        <p:nvPicPr>
          <p:cNvPr id="53" name="Picture 52">
            <a:extLst>
              <a:ext uri="{FF2B5EF4-FFF2-40B4-BE49-F238E27FC236}">
                <a16:creationId xmlns:a16="http://schemas.microsoft.com/office/drawing/2014/main" id="{642873B8-CC7C-4CCD-B555-E79C2046F99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883321" y="3919037"/>
            <a:ext cx="495300" cy="438150"/>
          </a:xfrm>
          <a:prstGeom prst="rect">
            <a:avLst/>
          </a:prstGeom>
        </p:spPr>
      </p:pic>
      <p:pic>
        <p:nvPicPr>
          <p:cNvPr id="55" name="Picture 54">
            <a:extLst>
              <a:ext uri="{FF2B5EF4-FFF2-40B4-BE49-F238E27FC236}">
                <a16:creationId xmlns:a16="http://schemas.microsoft.com/office/drawing/2014/main" id="{BF1CB1F2-B380-48F5-8964-31095DE91B5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1050492" y="3822034"/>
            <a:ext cx="714375" cy="1190625"/>
          </a:xfrm>
          <a:prstGeom prst="rect">
            <a:avLst/>
          </a:prstGeom>
        </p:spPr>
      </p:pic>
    </p:spTree>
    <p:extLst>
      <p:ext uri="{BB962C8B-B14F-4D97-AF65-F5344CB8AC3E}">
        <p14:creationId xmlns:p14="http://schemas.microsoft.com/office/powerpoint/2010/main" val="2611885502"/>
      </p:ext>
    </p:extLst>
  </p:cSld>
  <p:clrMapOvr>
    <a:masterClrMapping/>
  </p:clrMapOvr>
  <mc:AlternateContent xmlns:mc="http://schemas.openxmlformats.org/markup-compatibility/2006" xmlns:p14="http://schemas.microsoft.com/office/powerpoint/2010/main">
    <mc:Choice Requires="p14">
      <p:transition p14:dur="0">
        <p:sndAc>
          <p:stSnd>
            <p:snd r:embed="rId3" name="chimes.wav"/>
          </p:stSnd>
        </p:sndAc>
      </p:transition>
    </mc:Choice>
    <mc:Fallback xmlns="">
      <p:transition>
        <p:sndAc>
          <p:stSnd>
            <p:snd r:embed="rId18"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0"/>
                                        <p:tgtEl>
                                          <p:spTgt spid="28"/>
                                        </p:tgtEl>
                                      </p:cBhvr>
                                    </p:animEffect>
                                    <p:anim calcmode="lin" valueType="num">
                                      <p:cBhvr>
                                        <p:cTn id="15" dur="1000" fill="hold"/>
                                        <p:tgtEl>
                                          <p:spTgt spid="28"/>
                                        </p:tgtEl>
                                        <p:attrNameLst>
                                          <p:attrName>ppt_x</p:attrName>
                                        </p:attrNameLst>
                                      </p:cBhvr>
                                      <p:tavLst>
                                        <p:tav tm="0">
                                          <p:val>
                                            <p:strVal val="#ppt_x"/>
                                          </p:val>
                                        </p:tav>
                                        <p:tav tm="100000">
                                          <p:val>
                                            <p:strVal val="#ppt_x"/>
                                          </p:val>
                                        </p:tav>
                                      </p:tavLst>
                                    </p:anim>
                                    <p:anim calcmode="lin" valueType="num">
                                      <p:cBhvr>
                                        <p:cTn id="16" dur="1000" fill="hold"/>
                                        <p:tgtEl>
                                          <p:spTgt spid="2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64" presetClass="path" presetSubtype="0" accel="50000" decel="50000" fill="hold" nodeType="clickEffect">
                                  <p:stCondLst>
                                    <p:cond delay="0"/>
                                  </p:stCondLst>
                                  <p:childTnLst>
                                    <p:animMotion origin="layout" path="M 0 0 L 0 -0.25 E" pathEditMode="relative" ptsTypes="">
                                      <p:cBhvr>
                                        <p:cTn id="21" dur="2000" fill="hold"/>
                                        <p:tgtEl>
                                          <p:spTgt spid="3"/>
                                        </p:tgtEl>
                                        <p:attrNameLst>
                                          <p:attrName>ppt_x</p:attrName>
                                          <p:attrName>ppt_y</p:attrName>
                                        </p:attrNameLst>
                                      </p:cBhvr>
                                    </p:animMotion>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subTnLst>
                                    <p:audio>
                                      <p:cMediaNode>
                                        <p:cTn display="0" masterRel="sameClick">
                                          <p:stCondLst>
                                            <p:cond evt="begin" delay="0">
                                              <p:tn val="23"/>
                                            </p:cond>
                                          </p:stCondLst>
                                          <p:endCondLst>
                                            <p:cond evt="onStopAudio" delay="0">
                                              <p:tgtEl>
                                                <p:sldTgt/>
                                              </p:tgtEl>
                                            </p:cond>
                                          </p:endCondLst>
                                        </p:cTn>
                                        <p:tgtEl>
                                          <p:sndTgt r:embed="rId4" name="applause.wav"/>
                                        </p:tgtEl>
                                      </p:cMediaNode>
                                    </p:audio>
                                  </p:subTnLst>
                                </p:cTn>
                              </p:par>
                              <p:par>
                                <p:cTn id="26" presetID="10" presetClass="entr" presetSubtype="0" fill="hold" nodeType="with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10" presetClass="entr" presetSubtype="0" fill="hold"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500"/>
                                        <p:tgtEl>
                                          <p:spTgt spid="55"/>
                                        </p:tgtEl>
                                      </p:cBhvr>
                                    </p:animEffect>
                                  </p:childTnLst>
                                </p:cTn>
                              </p:par>
                            </p:childTnLst>
                          </p:cTn>
                        </p:par>
                        <p:par>
                          <p:cTn id="32" fill="hold">
                            <p:stCondLst>
                              <p:cond delay="2500"/>
                            </p:stCondLst>
                            <p:childTnLst>
                              <p:par>
                                <p:cTn id="33" presetID="32" presetClass="emph" presetSubtype="0" repeatCount="indefinite" fill="hold" grpId="1" nodeType="afterEffect">
                                  <p:stCondLst>
                                    <p:cond delay="0"/>
                                  </p:stCondLst>
                                  <p:childTnLst>
                                    <p:animRot by="120000">
                                      <p:cBhvr>
                                        <p:cTn id="34" dur="100" fill="hold">
                                          <p:stCondLst>
                                            <p:cond delay="0"/>
                                          </p:stCondLst>
                                        </p:cTn>
                                        <p:tgtEl>
                                          <p:spTgt spid="9"/>
                                        </p:tgtEl>
                                        <p:attrNameLst>
                                          <p:attrName>r</p:attrName>
                                        </p:attrNameLst>
                                      </p:cBhvr>
                                    </p:animRot>
                                    <p:animRot by="-240000">
                                      <p:cBhvr>
                                        <p:cTn id="35" dur="200" fill="hold">
                                          <p:stCondLst>
                                            <p:cond delay="200"/>
                                          </p:stCondLst>
                                        </p:cTn>
                                        <p:tgtEl>
                                          <p:spTgt spid="9"/>
                                        </p:tgtEl>
                                        <p:attrNameLst>
                                          <p:attrName>r</p:attrName>
                                        </p:attrNameLst>
                                      </p:cBhvr>
                                    </p:animRot>
                                    <p:animRot by="240000">
                                      <p:cBhvr>
                                        <p:cTn id="36" dur="200" fill="hold">
                                          <p:stCondLst>
                                            <p:cond delay="400"/>
                                          </p:stCondLst>
                                        </p:cTn>
                                        <p:tgtEl>
                                          <p:spTgt spid="9"/>
                                        </p:tgtEl>
                                        <p:attrNameLst>
                                          <p:attrName>r</p:attrName>
                                        </p:attrNameLst>
                                      </p:cBhvr>
                                    </p:animRot>
                                    <p:animRot by="-240000">
                                      <p:cBhvr>
                                        <p:cTn id="37" dur="200" fill="hold">
                                          <p:stCondLst>
                                            <p:cond delay="600"/>
                                          </p:stCondLst>
                                        </p:cTn>
                                        <p:tgtEl>
                                          <p:spTgt spid="9"/>
                                        </p:tgtEl>
                                        <p:attrNameLst>
                                          <p:attrName>r</p:attrName>
                                        </p:attrNameLst>
                                      </p:cBhvr>
                                    </p:animRot>
                                    <p:animRot by="120000">
                                      <p:cBhvr>
                                        <p:cTn id="38" dur="200" fill="hold">
                                          <p:stCondLst>
                                            <p:cond delay="800"/>
                                          </p:stCondLst>
                                        </p:cTn>
                                        <p:tgtEl>
                                          <p:spTgt spid="9"/>
                                        </p:tgtEl>
                                        <p:attrNameLst>
                                          <p:attrName>r</p:attrName>
                                        </p:attrNameLst>
                                      </p:cBhvr>
                                    </p:animRot>
                                  </p:childTnLst>
                                </p:cTn>
                              </p:par>
                            </p:childTnLst>
                          </p:cTn>
                        </p:par>
                      </p:childTnLst>
                    </p:cTn>
                  </p:par>
                </p:childTnLst>
              </p:cTn>
              <p:nextCondLst>
                <p:cond evt="onClick" delay="0">
                  <p:tgtEl>
                    <p:spTgt spid="3"/>
                  </p:tgtEl>
                </p:cond>
              </p:nextCondLst>
            </p:seq>
          </p:childTnLst>
        </p:cTn>
      </p:par>
    </p:tnLst>
    <p:bldLst>
      <p:bldP spid="9" grpId="0" animBg="1"/>
      <p:bldP spid="9" grpId="1" animBg="1"/>
      <p:bldP spid="27" grpId="0" animBg="1"/>
      <p:bldP spid="2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797;p11">
            <a:extLst>
              <a:ext uri="{FF2B5EF4-FFF2-40B4-BE49-F238E27FC236}">
                <a16:creationId xmlns:a16="http://schemas.microsoft.com/office/drawing/2014/main" id="{8AC95993-3BDC-2B39-B555-6303EF9D3ED3}"/>
              </a:ext>
            </a:extLst>
          </p:cNvPr>
          <p:cNvSpPr txBox="1"/>
          <p:nvPr/>
        </p:nvSpPr>
        <p:spPr>
          <a:xfrm>
            <a:off x="4634916" y="1411686"/>
            <a:ext cx="2922168"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3200" b="1" kern="0" dirty="0">
                <a:solidFill>
                  <a:srgbClr val="C00000"/>
                </a:solidFill>
                <a:latin typeface="UTM Avo" panose="02040603050506020204" pitchFamily="18" charset="0"/>
                <a:cs typeface="Arial"/>
                <a:sym typeface="Arial"/>
              </a:rPr>
              <a:t>ĐỌC HIỂU</a:t>
            </a:r>
          </a:p>
        </p:txBody>
      </p:sp>
      <p:sp>
        <p:nvSpPr>
          <p:cNvPr id="5" name="Google Shape;798;p11">
            <a:extLst>
              <a:ext uri="{FF2B5EF4-FFF2-40B4-BE49-F238E27FC236}">
                <a16:creationId xmlns:a16="http://schemas.microsoft.com/office/drawing/2014/main" id="{A943398C-3AB8-93F3-A386-BD025B6E14CE}"/>
              </a:ext>
            </a:extLst>
          </p:cNvPr>
          <p:cNvSpPr txBox="1">
            <a:spLocks/>
          </p:cNvSpPr>
          <p:nvPr/>
        </p:nvSpPr>
        <p:spPr>
          <a:xfrm>
            <a:off x="723590" y="2529863"/>
            <a:ext cx="10744820" cy="2300954"/>
          </a:xfrm>
          <a:prstGeom prst="rect">
            <a:avLst/>
          </a:prstGeom>
          <a:solidFill>
            <a:srgbClr val="FFFFFF"/>
          </a:solidFill>
          <a:ln w="28575" cap="flat" cmpd="sng">
            <a:solidFill>
              <a:srgbClr val="310A0D"/>
            </a:solidFill>
            <a:prstDash val="solid"/>
            <a:round/>
            <a:headEnd type="none" w="sm" len="sm"/>
            <a:tailEnd type="none" w="sm" len="sm"/>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1800"/>
              <a:buFont typeface="Pacifico"/>
              <a:buAutoNum type="arabicPeriod"/>
              <a:defRPr sz="2133" b="0" i="0" u="none" strike="noStrike" cap="none">
                <a:solidFill>
                  <a:schemeClr val="dk1"/>
                </a:solidFill>
                <a:latin typeface="Raleway"/>
                <a:ea typeface="Raleway"/>
                <a:cs typeface="Raleway"/>
                <a:sym typeface="Raleway"/>
              </a:defRPr>
            </a:lvl1pPr>
            <a:lvl2pPr marL="914400" marR="0" lvl="1" indent="-330200" algn="l" rtl="0">
              <a:lnSpc>
                <a:spcPct val="100000"/>
              </a:lnSpc>
              <a:spcBef>
                <a:spcPts val="1333"/>
              </a:spcBef>
              <a:spcAft>
                <a:spcPts val="0"/>
              </a:spcAft>
              <a:buClr>
                <a:schemeClr val="dk1"/>
              </a:buClr>
              <a:buSzPts val="1600"/>
              <a:buFont typeface="Raleway"/>
              <a:buAutoNum type="alphaLcPeriod"/>
              <a:defRPr sz="2133" b="0" i="0" u="none" strike="noStrike" cap="none">
                <a:solidFill>
                  <a:schemeClr val="dk1"/>
                </a:solidFill>
                <a:latin typeface="Raleway"/>
                <a:ea typeface="Raleway"/>
                <a:cs typeface="Raleway"/>
                <a:sym typeface="Raleway"/>
              </a:defRPr>
            </a:lvl2pPr>
            <a:lvl3pPr marL="1371600" marR="0" lvl="2" indent="-330200" algn="l" rtl="0">
              <a:lnSpc>
                <a:spcPct val="100000"/>
              </a:lnSpc>
              <a:spcBef>
                <a:spcPts val="2133"/>
              </a:spcBef>
              <a:spcAft>
                <a:spcPts val="0"/>
              </a:spcAft>
              <a:buClr>
                <a:schemeClr val="dk1"/>
              </a:buClr>
              <a:buSzPts val="1600"/>
              <a:buFont typeface="Raleway"/>
              <a:buAutoNum type="romanLcPeriod"/>
              <a:defRPr sz="2133" b="0" i="0" u="none" strike="noStrike" cap="none">
                <a:solidFill>
                  <a:schemeClr val="dk1"/>
                </a:solidFill>
                <a:latin typeface="Raleway"/>
                <a:ea typeface="Raleway"/>
                <a:cs typeface="Raleway"/>
                <a:sym typeface="Raleway"/>
              </a:defRPr>
            </a:lvl3pPr>
            <a:lvl4pPr marL="1828800" marR="0" lvl="3" indent="-330200" algn="l" rtl="0">
              <a:lnSpc>
                <a:spcPct val="100000"/>
              </a:lnSpc>
              <a:spcBef>
                <a:spcPts val="2133"/>
              </a:spcBef>
              <a:spcAft>
                <a:spcPts val="0"/>
              </a:spcAft>
              <a:buClr>
                <a:schemeClr val="dk1"/>
              </a:buClr>
              <a:buSzPts val="1600"/>
              <a:buFont typeface="Raleway"/>
              <a:buAutoNum type="arabicPeriod"/>
              <a:defRPr sz="2133" b="0" i="0" u="none" strike="noStrike" cap="none">
                <a:solidFill>
                  <a:schemeClr val="dk1"/>
                </a:solidFill>
                <a:latin typeface="Raleway"/>
                <a:ea typeface="Raleway"/>
                <a:cs typeface="Raleway"/>
                <a:sym typeface="Raleway"/>
              </a:defRPr>
            </a:lvl4pPr>
            <a:lvl5pPr marL="2286000" marR="0" lvl="4" indent="-330200" algn="l" rtl="0">
              <a:lnSpc>
                <a:spcPct val="100000"/>
              </a:lnSpc>
              <a:spcBef>
                <a:spcPts val="2133"/>
              </a:spcBef>
              <a:spcAft>
                <a:spcPts val="0"/>
              </a:spcAft>
              <a:buClr>
                <a:schemeClr val="dk1"/>
              </a:buClr>
              <a:buSzPts val="1600"/>
              <a:buFont typeface="Raleway"/>
              <a:buAutoNum type="alphaLcPeriod"/>
              <a:defRPr sz="2133" b="0" i="0" u="none" strike="noStrike" cap="none">
                <a:solidFill>
                  <a:schemeClr val="dk1"/>
                </a:solidFill>
                <a:latin typeface="Raleway"/>
                <a:ea typeface="Raleway"/>
                <a:cs typeface="Raleway"/>
                <a:sym typeface="Raleway"/>
              </a:defRPr>
            </a:lvl5pPr>
            <a:lvl6pPr marL="2743200" marR="0" lvl="5" indent="-330200" algn="l" rtl="0">
              <a:lnSpc>
                <a:spcPct val="100000"/>
              </a:lnSpc>
              <a:spcBef>
                <a:spcPts val="2133"/>
              </a:spcBef>
              <a:spcAft>
                <a:spcPts val="0"/>
              </a:spcAft>
              <a:buClr>
                <a:schemeClr val="dk1"/>
              </a:buClr>
              <a:buSzPts val="1600"/>
              <a:buFont typeface="Raleway"/>
              <a:buAutoNum type="romanLcPeriod"/>
              <a:defRPr sz="2133" b="0" i="0" u="none" strike="noStrike" cap="none">
                <a:solidFill>
                  <a:schemeClr val="dk1"/>
                </a:solidFill>
                <a:latin typeface="Raleway"/>
                <a:ea typeface="Raleway"/>
                <a:cs typeface="Raleway"/>
                <a:sym typeface="Raleway"/>
              </a:defRPr>
            </a:lvl6pPr>
            <a:lvl7pPr marL="3200400" marR="0" lvl="6" indent="-330200" algn="l" rtl="0">
              <a:lnSpc>
                <a:spcPct val="100000"/>
              </a:lnSpc>
              <a:spcBef>
                <a:spcPts val="2133"/>
              </a:spcBef>
              <a:spcAft>
                <a:spcPts val="0"/>
              </a:spcAft>
              <a:buClr>
                <a:schemeClr val="dk1"/>
              </a:buClr>
              <a:buSzPts val="1600"/>
              <a:buFont typeface="Raleway"/>
              <a:buAutoNum type="arabicPeriod"/>
              <a:defRPr sz="2133" b="0" i="0" u="none" strike="noStrike" cap="none">
                <a:solidFill>
                  <a:schemeClr val="dk1"/>
                </a:solidFill>
                <a:latin typeface="Raleway"/>
                <a:ea typeface="Raleway"/>
                <a:cs typeface="Raleway"/>
                <a:sym typeface="Raleway"/>
              </a:defRPr>
            </a:lvl7pPr>
            <a:lvl8pPr marL="3657600" marR="0" lvl="7" indent="-330200" algn="l" rtl="0">
              <a:lnSpc>
                <a:spcPct val="100000"/>
              </a:lnSpc>
              <a:spcBef>
                <a:spcPts val="2133"/>
              </a:spcBef>
              <a:spcAft>
                <a:spcPts val="0"/>
              </a:spcAft>
              <a:buClr>
                <a:schemeClr val="dk1"/>
              </a:buClr>
              <a:buSzPts val="1600"/>
              <a:buFont typeface="Raleway"/>
              <a:buAutoNum type="alphaLcPeriod"/>
              <a:defRPr sz="2133" b="0" i="0" u="none" strike="noStrike" cap="none">
                <a:solidFill>
                  <a:schemeClr val="dk1"/>
                </a:solidFill>
                <a:latin typeface="Raleway"/>
                <a:ea typeface="Raleway"/>
                <a:cs typeface="Raleway"/>
                <a:sym typeface="Raleway"/>
              </a:defRPr>
            </a:lvl8pPr>
            <a:lvl9pPr marL="4114800" marR="0" lvl="8" indent="-330200" algn="l" rtl="0">
              <a:lnSpc>
                <a:spcPct val="100000"/>
              </a:lnSpc>
              <a:spcBef>
                <a:spcPts val="2133"/>
              </a:spcBef>
              <a:spcAft>
                <a:spcPts val="2133"/>
              </a:spcAft>
              <a:buClr>
                <a:schemeClr val="dk1"/>
              </a:buClr>
              <a:buSzPts val="1600"/>
              <a:buFont typeface="Raleway"/>
              <a:buAutoNum type="romanLcPeriod"/>
              <a:defRPr sz="2133" b="0" i="0" u="none" strike="noStrike" cap="none">
                <a:solidFill>
                  <a:schemeClr val="dk1"/>
                </a:solidFill>
                <a:latin typeface="Raleway"/>
                <a:ea typeface="Raleway"/>
                <a:cs typeface="Raleway"/>
                <a:sym typeface="Raleway"/>
              </a:defRPr>
            </a:lvl9pPr>
          </a:lstStyle>
          <a:p>
            <a:pPr marL="169329" marR="0" lvl="0" indent="0" algn="l" defTabSz="914400" rtl="0" eaLnBrk="1" fontAlgn="auto" latinLnBrk="0" hangingPunct="1">
              <a:lnSpc>
                <a:spcPct val="150000"/>
              </a:lnSpc>
              <a:spcBef>
                <a:spcPts val="0"/>
              </a:spcBef>
              <a:spcAft>
                <a:spcPts val="0"/>
              </a:spcAft>
              <a:buClr>
                <a:srgbClr val="310A0D"/>
              </a:buClr>
              <a:buSzPts val="1800"/>
              <a:buFont typeface="Pacifico"/>
              <a:buNone/>
              <a:tabLst/>
              <a:defRPr/>
            </a:pPr>
            <a:r>
              <a:rPr kumimoji="0" lang="vi-VN" sz="2400" b="1" i="0" u="none" strike="noStrike" kern="0" cap="none" spc="0" normalizeH="0" baseline="0" noProof="0" dirty="0">
                <a:ln>
                  <a:noFill/>
                </a:ln>
                <a:solidFill>
                  <a:srgbClr val="7E3200"/>
                </a:solidFill>
                <a:effectLst/>
                <a:uLnTx/>
                <a:uFillTx/>
                <a:latin typeface="UTM Avo" panose="02040603050506020204" pitchFamily="18" charset="0"/>
                <a:ea typeface="Arial"/>
                <a:cs typeface="Arial"/>
                <a:sym typeface="Arial"/>
              </a:rPr>
              <a:t>Câu </a:t>
            </a:r>
            <a:r>
              <a:rPr kumimoji="0" lang="en-US" sz="2400" b="1" i="0" u="none" strike="noStrike" kern="0" cap="none" spc="0" normalizeH="0" baseline="0" noProof="0" dirty="0">
                <a:ln>
                  <a:noFill/>
                </a:ln>
                <a:solidFill>
                  <a:srgbClr val="7E3200"/>
                </a:solidFill>
                <a:effectLst/>
                <a:uLnTx/>
                <a:uFillTx/>
                <a:latin typeface="UTM Avo" panose="02040603050506020204" pitchFamily="18" charset="0"/>
                <a:ea typeface="Arial"/>
                <a:cs typeface="Arial"/>
                <a:sym typeface="Arial"/>
              </a:rPr>
              <a:t>1</a:t>
            </a:r>
            <a:r>
              <a:rPr kumimoji="0" lang="vi-VN" sz="2400" b="1" i="0" u="none" strike="noStrike" kern="0" cap="none" spc="0" normalizeH="0" baseline="0" noProof="0" dirty="0">
                <a:ln>
                  <a:noFill/>
                </a:ln>
                <a:solidFill>
                  <a:srgbClr val="7E3200"/>
                </a:solidFill>
                <a:effectLst/>
                <a:uLnTx/>
                <a:uFillTx/>
                <a:latin typeface="UTM Avo" panose="02040603050506020204" pitchFamily="18" charset="0"/>
                <a:ea typeface="Arial"/>
                <a:cs typeface="Arial"/>
                <a:sym typeface="Arial"/>
              </a:rPr>
              <a:t>. </a:t>
            </a:r>
            <a:r>
              <a:rPr kumimoji="0" lang="vi-VN" sz="2400" i="0" u="none" strike="noStrike" kern="0" cap="none" spc="0" normalizeH="0" baseline="0" noProof="0" dirty="0">
                <a:ln>
                  <a:noFill/>
                </a:ln>
                <a:solidFill>
                  <a:srgbClr val="7E3200"/>
                </a:solidFill>
                <a:effectLst/>
                <a:uLnTx/>
                <a:uFillTx/>
                <a:latin typeface="UTM Avo" panose="02040603050506020204" pitchFamily="18" charset="0"/>
                <a:ea typeface="Arial"/>
                <a:cs typeface="Arial"/>
                <a:sym typeface="Arial"/>
              </a:rPr>
              <a:t>Ý nghĩa (chủ đề) của câu chuyện này là gì?</a:t>
            </a:r>
          </a:p>
          <a:p>
            <a:pPr marL="169329" marR="0" lvl="0" indent="0" algn="l" defTabSz="914400" rtl="0" eaLnBrk="1" fontAlgn="auto" latinLnBrk="0" hangingPunct="1">
              <a:lnSpc>
                <a:spcPct val="150000"/>
              </a:lnSpc>
              <a:spcBef>
                <a:spcPts val="0"/>
              </a:spcBef>
              <a:spcAft>
                <a:spcPts val="0"/>
              </a:spcAft>
              <a:buClr>
                <a:srgbClr val="310A0D"/>
              </a:buClr>
              <a:buSzPts val="1800"/>
              <a:buFont typeface="Pacifico"/>
              <a:buNone/>
              <a:tabLst/>
              <a:defRPr/>
            </a:pPr>
            <a:r>
              <a:rPr kumimoji="0" lang="vi-VN" sz="2400" b="1" i="0" u="none" strike="noStrike" kern="0" cap="none" spc="0" normalizeH="0" baseline="0" noProof="0" dirty="0">
                <a:ln>
                  <a:noFill/>
                </a:ln>
                <a:solidFill>
                  <a:srgbClr val="7E3200"/>
                </a:solidFill>
                <a:effectLst/>
                <a:uLnTx/>
                <a:uFillTx/>
                <a:latin typeface="UTM Avo" panose="02040603050506020204" pitchFamily="18" charset="0"/>
                <a:ea typeface="Arial"/>
                <a:cs typeface="Arial"/>
                <a:sym typeface="Arial"/>
              </a:rPr>
              <a:t>Câu </a:t>
            </a:r>
            <a:r>
              <a:rPr kumimoji="0" lang="en-US" sz="2400" b="1" i="0" u="none" strike="noStrike" kern="0" cap="none" spc="0" normalizeH="0" baseline="0" noProof="0" dirty="0">
                <a:ln>
                  <a:noFill/>
                </a:ln>
                <a:solidFill>
                  <a:srgbClr val="7E3200"/>
                </a:solidFill>
                <a:effectLst/>
                <a:uLnTx/>
                <a:uFillTx/>
                <a:latin typeface="UTM Avo" panose="02040603050506020204" pitchFamily="18" charset="0"/>
                <a:ea typeface="Arial"/>
                <a:cs typeface="Arial"/>
                <a:sym typeface="Arial"/>
              </a:rPr>
              <a:t>2</a:t>
            </a:r>
            <a:r>
              <a:rPr kumimoji="0" lang="vi-VN" sz="2400" b="1" i="0" u="none" strike="noStrike" kern="0" cap="none" spc="0" normalizeH="0" baseline="0" noProof="0" dirty="0">
                <a:ln>
                  <a:noFill/>
                </a:ln>
                <a:solidFill>
                  <a:srgbClr val="7E3200"/>
                </a:solidFill>
                <a:effectLst/>
                <a:uLnTx/>
                <a:uFillTx/>
                <a:latin typeface="UTM Avo" panose="02040603050506020204" pitchFamily="18" charset="0"/>
                <a:ea typeface="Arial"/>
                <a:cs typeface="Arial"/>
                <a:sym typeface="Arial"/>
              </a:rPr>
              <a:t>. </a:t>
            </a:r>
            <a:r>
              <a:rPr kumimoji="0" lang="vi-VN" sz="2400" i="0" u="none" strike="noStrike" kern="0" cap="none" spc="0" normalizeH="0" baseline="0" noProof="0" dirty="0">
                <a:ln>
                  <a:noFill/>
                </a:ln>
                <a:solidFill>
                  <a:srgbClr val="7E3200"/>
                </a:solidFill>
                <a:effectLst/>
                <a:uLnTx/>
                <a:uFillTx/>
                <a:latin typeface="UTM Avo" panose="02040603050506020204" pitchFamily="18" charset="0"/>
                <a:ea typeface="Arial"/>
                <a:cs typeface="Arial"/>
                <a:sym typeface="Arial"/>
              </a:rPr>
              <a:t>Tưởng tượng em là Thuận hoặc Liên trong câu chuyện trên. Hãy ghi lại sự việc diễn ra vào sáng thứ Sáu bằng 4 – 5 dòng nhật kí.</a:t>
            </a:r>
          </a:p>
        </p:txBody>
      </p:sp>
      <p:sp>
        <p:nvSpPr>
          <p:cNvPr id="6" name="Google Shape;799;p11">
            <a:extLst>
              <a:ext uri="{FF2B5EF4-FFF2-40B4-BE49-F238E27FC236}">
                <a16:creationId xmlns:a16="http://schemas.microsoft.com/office/drawing/2014/main" id="{0EF9D636-F203-1CDD-2FEF-049B98670B88}"/>
              </a:ext>
            </a:extLst>
          </p:cNvPr>
          <p:cNvSpPr/>
          <p:nvPr/>
        </p:nvSpPr>
        <p:spPr>
          <a:xfrm>
            <a:off x="704540" y="2140007"/>
            <a:ext cx="3772210" cy="779710"/>
          </a:xfrm>
          <a:prstGeom prst="homePlate">
            <a:avLst>
              <a:gd name="adj" fmla="val 95860"/>
            </a:avLst>
          </a:prstGeom>
          <a:solidFill>
            <a:srgbClr val="DE3C4C"/>
          </a:solidFill>
          <a:ln w="19050" cap="flat" cmpd="sng">
            <a:solidFill>
              <a:srgbClr val="BF4C00"/>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121900" tIns="60933" rIns="121900" bIns="60933" anchor="ctr" anchorCtr="0">
            <a:noAutofit/>
          </a:bodyPr>
          <a:lstStyle/>
          <a:p>
            <a:pPr>
              <a:buClr>
                <a:srgbClr val="000000"/>
              </a:buClr>
              <a:buFont typeface="Arial"/>
              <a:buNone/>
            </a:pPr>
            <a:r>
              <a:rPr lang="en-US" sz="2800" b="1" kern="0" dirty="0" err="1">
                <a:solidFill>
                  <a:srgbClr val="FFFCFA"/>
                </a:solidFill>
                <a:latin typeface="UTM Avo" panose="02040603050506020204" pitchFamily="18" charset="0"/>
                <a:cs typeface="Arial"/>
                <a:sym typeface="Arial"/>
              </a:rPr>
              <a:t>Thảo</a:t>
            </a:r>
            <a:r>
              <a:rPr lang="en-US" sz="2800" b="1" kern="0" dirty="0">
                <a:solidFill>
                  <a:srgbClr val="FFFCFA"/>
                </a:solidFill>
                <a:latin typeface="UTM Avo" panose="02040603050506020204" pitchFamily="18" charset="0"/>
                <a:cs typeface="Arial"/>
                <a:sym typeface="Arial"/>
              </a:rPr>
              <a:t> </a:t>
            </a:r>
            <a:r>
              <a:rPr lang="en-US" sz="2800" b="1" kern="0" dirty="0" err="1">
                <a:solidFill>
                  <a:srgbClr val="FFFCFA"/>
                </a:solidFill>
                <a:latin typeface="UTM Avo" panose="02040603050506020204" pitchFamily="18" charset="0"/>
                <a:cs typeface="Arial"/>
                <a:sym typeface="Arial"/>
              </a:rPr>
              <a:t>luận</a:t>
            </a:r>
            <a:r>
              <a:rPr lang="en-US" sz="2800" b="1" kern="0" dirty="0">
                <a:solidFill>
                  <a:srgbClr val="FFFCFA"/>
                </a:solidFill>
                <a:latin typeface="UTM Avo" panose="02040603050506020204" pitchFamily="18" charset="0"/>
                <a:cs typeface="Arial"/>
                <a:sym typeface="Arial"/>
              </a:rPr>
              <a:t> </a:t>
            </a:r>
            <a:r>
              <a:rPr lang="en-US" sz="2800" b="1" kern="0" dirty="0" err="1">
                <a:solidFill>
                  <a:srgbClr val="FFFCFA"/>
                </a:solidFill>
                <a:latin typeface="UTM Avo" panose="02040603050506020204" pitchFamily="18" charset="0"/>
                <a:cs typeface="Arial"/>
                <a:sym typeface="Arial"/>
              </a:rPr>
              <a:t>nhóm</a:t>
            </a:r>
            <a:r>
              <a:rPr lang="en-US" sz="2800" b="1" kern="0" dirty="0">
                <a:solidFill>
                  <a:srgbClr val="FFFCFA"/>
                </a:solidFill>
                <a:latin typeface="UTM Avo" panose="02040603050506020204" pitchFamily="18" charset="0"/>
                <a:cs typeface="Arial"/>
                <a:sym typeface="Arial"/>
              </a:rPr>
              <a:t> </a:t>
            </a:r>
          </a:p>
        </p:txBody>
      </p:sp>
    </p:spTree>
    <p:extLst>
      <p:ext uri="{BB962C8B-B14F-4D97-AF65-F5344CB8AC3E}">
        <p14:creationId xmlns:p14="http://schemas.microsoft.com/office/powerpoint/2010/main" val="505497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ppt_w</p:attrName>
                                        </p:attrNameLst>
                                      </p:cBhvr>
                                      <p:tavLst>
                                        <p:tav tm="0">
                                          <p:val>
                                            <p:strVal val="0"/>
                                          </p:val>
                                        </p:tav>
                                        <p:tav tm="100000">
                                          <p:val>
                                            <p:strVal val="#ppt_w"/>
                                          </p:val>
                                        </p:tav>
                                      </p:tavLst>
                                    </p:anim>
                                    <p:anim calcmode="lin" valueType="num">
                                      <p:cBhvr additive="base">
                                        <p:cTn id="8" dur="500"/>
                                        <p:tgtEl>
                                          <p:spTgt spid="4"/>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841;p15">
            <a:extLst>
              <a:ext uri="{FF2B5EF4-FFF2-40B4-BE49-F238E27FC236}">
                <a16:creationId xmlns:a16="http://schemas.microsoft.com/office/drawing/2014/main" id="{2A5BF1E5-EDF4-0499-3099-A4C62CA887AC}"/>
              </a:ext>
            </a:extLst>
          </p:cNvPr>
          <p:cNvSpPr txBox="1"/>
          <p:nvPr/>
        </p:nvSpPr>
        <p:spPr>
          <a:xfrm>
            <a:off x="1139903" y="2192079"/>
            <a:ext cx="9912193" cy="873719"/>
          </a:xfrm>
          <a:prstGeom prst="rect">
            <a:avLst/>
          </a:prstGeom>
          <a:solidFill>
            <a:srgbClr val="FFFFFF"/>
          </a:solidFill>
          <a:ln w="28575" cap="flat" cmpd="sng">
            <a:solidFill>
              <a:srgbClr val="310A0D"/>
            </a:solidFill>
            <a:prstDash val="solid"/>
            <a:round/>
            <a:headEnd type="none" w="sm" len="sm"/>
            <a:tailEnd type="none" w="sm" len="sm"/>
          </a:ln>
        </p:spPr>
        <p:txBody>
          <a:bodyPr spcFirstLastPara="1" wrap="square" lIns="121900" tIns="121900" rIns="121900" bIns="121900" anchor="t" anchorCtr="0">
            <a:noAutofit/>
          </a:bodyPr>
          <a:lstStyle/>
          <a:p>
            <a:pPr marL="169329" lvl="0" algn="ctr">
              <a:lnSpc>
                <a:spcPct val="150000"/>
              </a:lnSpc>
              <a:spcAft>
                <a:spcPts val="800"/>
              </a:spcAft>
              <a:buClr>
                <a:srgbClr val="310A0D"/>
              </a:buClr>
              <a:buSzPts val="1100"/>
            </a:pPr>
            <a:r>
              <a:rPr lang="en-US" sz="2400" b="1" kern="0" dirty="0" err="1">
                <a:solidFill>
                  <a:srgbClr val="000000"/>
                </a:solidFill>
                <a:latin typeface="UTM Avo" panose="02040603050506020204" pitchFamily="18" charset="0"/>
                <a:cs typeface="Arial"/>
                <a:sym typeface="Arial"/>
              </a:rPr>
              <a:t>Câu</a:t>
            </a:r>
            <a:r>
              <a:rPr lang="en-US" sz="2400" b="1" kern="0" dirty="0">
                <a:solidFill>
                  <a:srgbClr val="000000"/>
                </a:solidFill>
                <a:latin typeface="UTM Avo" panose="02040603050506020204" pitchFamily="18" charset="0"/>
                <a:cs typeface="Arial"/>
                <a:sym typeface="Arial"/>
              </a:rPr>
              <a:t> 1</a:t>
            </a:r>
            <a:r>
              <a:rPr lang="en-US" sz="2400" kern="0" dirty="0">
                <a:solidFill>
                  <a:srgbClr val="000000"/>
                </a:solidFill>
                <a:latin typeface="UTM Avo" panose="02040603050506020204" pitchFamily="18" charset="0"/>
                <a:cs typeface="Arial"/>
                <a:sym typeface="Arial"/>
              </a:rPr>
              <a:t>. Ý </a:t>
            </a:r>
            <a:r>
              <a:rPr lang="en-US" sz="2400" kern="0" dirty="0" err="1">
                <a:solidFill>
                  <a:srgbClr val="000000"/>
                </a:solidFill>
                <a:latin typeface="UTM Avo" panose="02040603050506020204" pitchFamily="18" charset="0"/>
                <a:cs typeface="Arial"/>
                <a:sym typeface="Arial"/>
              </a:rPr>
              <a:t>nghĩa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chủ</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đề</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của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câu</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chuyện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này</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là</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gì</a:t>
            </a:r>
            <a:r>
              <a:rPr lang="en-US" sz="2400" kern="0" dirty="0">
                <a:solidFill>
                  <a:srgbClr val="000000"/>
                </a:solidFill>
                <a:latin typeface="UTM Avo" panose="02040603050506020204" pitchFamily="18" charset="0"/>
                <a:cs typeface="Arial"/>
                <a:sym typeface="Arial"/>
              </a:rPr>
              <a:t>?</a:t>
            </a:r>
          </a:p>
        </p:txBody>
      </p:sp>
      <p:sp>
        <p:nvSpPr>
          <p:cNvPr id="3" name="Google Shape;842;p15">
            <a:extLst>
              <a:ext uri="{FF2B5EF4-FFF2-40B4-BE49-F238E27FC236}">
                <a16:creationId xmlns:a16="http://schemas.microsoft.com/office/drawing/2014/main" id="{4054DA8C-EE54-EFBD-783A-16F27B614454}"/>
              </a:ext>
            </a:extLst>
          </p:cNvPr>
          <p:cNvSpPr/>
          <p:nvPr/>
        </p:nvSpPr>
        <p:spPr>
          <a:xfrm>
            <a:off x="3618366" y="3205818"/>
            <a:ext cx="4955265" cy="492388"/>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2400" b="1" u="sng" kern="0" dirty="0" err="1">
                <a:solidFill>
                  <a:srgbClr val="310A0D"/>
                </a:solidFill>
                <a:latin typeface="UTM Avo" panose="02040603050506020204" pitchFamily="18" charset="0"/>
                <a:cs typeface="Arial"/>
                <a:sym typeface="Arial"/>
              </a:rPr>
              <a:t>Đáp</a:t>
            </a:r>
            <a:r>
              <a:rPr lang="en-US" sz="2400" b="1" u="sng" kern="0" dirty="0">
                <a:solidFill>
                  <a:srgbClr val="310A0D"/>
                </a:solidFill>
                <a:latin typeface="UTM Avo" panose="02040603050506020204" pitchFamily="18" charset="0"/>
                <a:cs typeface="Arial"/>
                <a:sym typeface="Arial"/>
              </a:rPr>
              <a:t> </a:t>
            </a:r>
            <a:r>
              <a:rPr lang="en-US" sz="2400" b="1" u="sng" kern="0" dirty="0" err="1">
                <a:solidFill>
                  <a:srgbClr val="310A0D"/>
                </a:solidFill>
                <a:latin typeface="UTM Avo" panose="02040603050506020204" pitchFamily="18" charset="0"/>
                <a:cs typeface="Arial"/>
                <a:sym typeface="Arial"/>
              </a:rPr>
              <a:t>án</a:t>
            </a:r>
            <a:r>
              <a:rPr lang="en-US" sz="2400" b="1" u="sng" kern="0" dirty="0">
                <a:solidFill>
                  <a:srgbClr val="310A0D"/>
                </a:solidFill>
                <a:latin typeface="UTM Avo" panose="02040603050506020204" pitchFamily="18" charset="0"/>
                <a:cs typeface="Arial"/>
                <a:sym typeface="Arial"/>
              </a:rPr>
              <a:t>:</a:t>
            </a:r>
          </a:p>
        </p:txBody>
      </p:sp>
      <p:sp>
        <p:nvSpPr>
          <p:cNvPr id="7" name="Google Shape;843;p15">
            <a:extLst>
              <a:ext uri="{FF2B5EF4-FFF2-40B4-BE49-F238E27FC236}">
                <a16:creationId xmlns:a16="http://schemas.microsoft.com/office/drawing/2014/main" id="{C0D2E7ED-A013-5E5D-4EF1-3254864467ED}"/>
              </a:ext>
            </a:extLst>
          </p:cNvPr>
          <p:cNvSpPr/>
          <p:nvPr/>
        </p:nvSpPr>
        <p:spPr>
          <a:xfrm>
            <a:off x="1139903" y="3707382"/>
            <a:ext cx="9912193" cy="1785050"/>
          </a:xfrm>
          <a:prstGeom prst="rect">
            <a:avLst/>
          </a:prstGeom>
          <a:noFill/>
          <a:ln>
            <a:noFill/>
          </a:ln>
        </p:spPr>
        <p:txBody>
          <a:bodyPr spcFirstLastPara="1" wrap="square" lIns="121900" tIns="60933" rIns="121900" bIns="60933" anchor="t" anchorCtr="0">
            <a:spAutoFit/>
          </a:bodyPr>
          <a:lstStyle/>
          <a:p>
            <a:pPr algn="just">
              <a:lnSpc>
                <a:spcPct val="150000"/>
              </a:lnSpc>
              <a:buClr>
                <a:srgbClr val="000000"/>
              </a:buClr>
              <a:buFont typeface="Arial"/>
              <a:buNone/>
            </a:pPr>
            <a:r>
              <a:rPr lang="vi-VN" sz="2400" kern="0" dirty="0">
                <a:solidFill>
                  <a:srgbClr val="000000"/>
                </a:solidFill>
                <a:latin typeface="UTM Avo" panose="02040603050506020204" pitchFamily="18" charset="0"/>
                <a:cs typeface="Arial"/>
                <a:sym typeface="Arial"/>
              </a:rPr>
              <a:t>Ý nghĩa (chủ đề) của câu chuyện này: Câu chuyện đề cao tinh thần tương thân tương ái với hàng xóm, láng giềng, luôn sẵn sàng giúp đỡ những người xung quanh.</a:t>
            </a:r>
          </a:p>
        </p:txBody>
      </p:sp>
      <p:sp>
        <p:nvSpPr>
          <p:cNvPr id="8" name="Google Shape;797;p11">
            <a:extLst>
              <a:ext uri="{FF2B5EF4-FFF2-40B4-BE49-F238E27FC236}">
                <a16:creationId xmlns:a16="http://schemas.microsoft.com/office/drawing/2014/main" id="{C6837C75-1975-DE64-06CF-6BD987EF3097}"/>
              </a:ext>
            </a:extLst>
          </p:cNvPr>
          <p:cNvSpPr txBox="1"/>
          <p:nvPr/>
        </p:nvSpPr>
        <p:spPr>
          <a:xfrm>
            <a:off x="4634916" y="1411686"/>
            <a:ext cx="2922168"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3200" b="1" kern="0" dirty="0">
                <a:solidFill>
                  <a:srgbClr val="C00000"/>
                </a:solidFill>
                <a:latin typeface="UTM Avo" panose="02040603050506020204" pitchFamily="18" charset="0"/>
                <a:cs typeface="Arial"/>
                <a:sym typeface="Arial"/>
              </a:rPr>
              <a:t>ĐỌC HIỂU</a:t>
            </a:r>
          </a:p>
        </p:txBody>
      </p:sp>
    </p:spTree>
    <p:extLst>
      <p:ext uri="{BB962C8B-B14F-4D97-AF65-F5344CB8AC3E}">
        <p14:creationId xmlns:p14="http://schemas.microsoft.com/office/powerpoint/2010/main" val="99159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F71D3C3-48B6-4E33-C13A-EC0970CD1B26}"/>
              </a:ext>
            </a:extLst>
          </p:cNvPr>
          <p:cNvSpPr/>
          <p:nvPr/>
        </p:nvSpPr>
        <p:spPr>
          <a:xfrm>
            <a:off x="0" y="5105400"/>
            <a:ext cx="12192000" cy="17526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841;p15">
            <a:extLst>
              <a:ext uri="{FF2B5EF4-FFF2-40B4-BE49-F238E27FC236}">
                <a16:creationId xmlns:a16="http://schemas.microsoft.com/office/drawing/2014/main" id="{2A5BF1E5-EDF4-0499-3099-A4C62CA887AC}"/>
              </a:ext>
            </a:extLst>
          </p:cNvPr>
          <p:cNvSpPr txBox="1"/>
          <p:nvPr/>
        </p:nvSpPr>
        <p:spPr>
          <a:xfrm>
            <a:off x="836649" y="2129618"/>
            <a:ext cx="10518697" cy="1183089"/>
          </a:xfrm>
          <a:prstGeom prst="rect">
            <a:avLst/>
          </a:prstGeom>
          <a:solidFill>
            <a:srgbClr val="FFFFFF"/>
          </a:solidFill>
          <a:ln w="28575" cap="flat" cmpd="sng">
            <a:solidFill>
              <a:srgbClr val="310A0D"/>
            </a:solidFill>
            <a:prstDash val="solid"/>
            <a:round/>
            <a:headEnd type="none" w="sm" len="sm"/>
            <a:tailEnd type="none" w="sm" len="sm"/>
          </a:ln>
        </p:spPr>
        <p:txBody>
          <a:bodyPr spcFirstLastPara="1" wrap="square" lIns="121900" tIns="121900" rIns="121900" bIns="121900" anchor="t" anchorCtr="0">
            <a:noAutofit/>
          </a:bodyPr>
          <a:lstStyle/>
          <a:p>
            <a:pPr marL="169329" lvl="0">
              <a:lnSpc>
                <a:spcPct val="125000"/>
              </a:lnSpc>
              <a:spcAft>
                <a:spcPts val="800"/>
              </a:spcAft>
              <a:buClr>
                <a:srgbClr val="310A0D"/>
              </a:buClr>
              <a:buSzPts val="1100"/>
            </a:pPr>
            <a:r>
              <a:rPr lang="vi-VN" sz="2400" b="1" kern="0" dirty="0">
                <a:solidFill>
                  <a:srgbClr val="000000"/>
                </a:solidFill>
                <a:latin typeface="UTM Avo" panose="02040603050506020204" pitchFamily="18" charset="0"/>
                <a:cs typeface="Arial"/>
                <a:sym typeface="Arial"/>
              </a:rPr>
              <a:t>Câu </a:t>
            </a:r>
            <a:r>
              <a:rPr lang="en-US" sz="2400" b="1" kern="0" dirty="0">
                <a:solidFill>
                  <a:srgbClr val="000000"/>
                </a:solidFill>
                <a:latin typeface="UTM Avo" panose="02040603050506020204" pitchFamily="18" charset="0"/>
                <a:cs typeface="Arial"/>
                <a:sym typeface="Arial"/>
              </a:rPr>
              <a:t>2</a:t>
            </a:r>
            <a:r>
              <a:rPr lang="vi-VN" sz="2400" b="1" kern="0" dirty="0">
                <a:solidFill>
                  <a:srgbClr val="000000"/>
                </a:solidFill>
                <a:latin typeface="UTM Avo" panose="02040603050506020204" pitchFamily="18" charset="0"/>
                <a:cs typeface="Arial"/>
                <a:sym typeface="Arial"/>
              </a:rPr>
              <a:t>. </a:t>
            </a:r>
            <a:r>
              <a:rPr lang="vi-VN" sz="2400" kern="0" dirty="0">
                <a:solidFill>
                  <a:srgbClr val="000000"/>
                </a:solidFill>
                <a:latin typeface="UTM Avo" panose="02040603050506020204" pitchFamily="18" charset="0"/>
                <a:cs typeface="Arial"/>
                <a:sym typeface="Arial"/>
              </a:rPr>
              <a:t>Tưởng tượng em là Thuận hoặc Liên trong câu chuyện trên. Hãy ghi lại sự việc diễn ra vào sáng thứ Sáu bằng 4 – 5 dòng nhật kí.</a:t>
            </a:r>
          </a:p>
        </p:txBody>
      </p:sp>
      <p:sp>
        <p:nvSpPr>
          <p:cNvPr id="3" name="Google Shape;842;p15">
            <a:extLst>
              <a:ext uri="{FF2B5EF4-FFF2-40B4-BE49-F238E27FC236}">
                <a16:creationId xmlns:a16="http://schemas.microsoft.com/office/drawing/2014/main" id="{4054DA8C-EE54-EFBD-783A-16F27B614454}"/>
              </a:ext>
            </a:extLst>
          </p:cNvPr>
          <p:cNvSpPr/>
          <p:nvPr/>
        </p:nvSpPr>
        <p:spPr>
          <a:xfrm>
            <a:off x="3618364" y="3447132"/>
            <a:ext cx="4955265" cy="492388"/>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2400" b="1" u="sng" kern="0" dirty="0" err="1">
                <a:solidFill>
                  <a:srgbClr val="310A0D"/>
                </a:solidFill>
                <a:latin typeface="UTM Avo" panose="02040603050506020204" pitchFamily="18" charset="0"/>
                <a:cs typeface="Arial"/>
                <a:sym typeface="Arial"/>
              </a:rPr>
              <a:t>Tham</a:t>
            </a:r>
            <a:r>
              <a:rPr lang="en-US" sz="2400" b="1" u="sng" kern="0" dirty="0">
                <a:solidFill>
                  <a:srgbClr val="310A0D"/>
                </a:solidFill>
                <a:latin typeface="UTM Avo" panose="02040603050506020204" pitchFamily="18" charset="0"/>
                <a:cs typeface="Arial"/>
                <a:sym typeface="Arial"/>
              </a:rPr>
              <a:t> </a:t>
            </a:r>
            <a:r>
              <a:rPr lang="en-US" sz="2400" b="1" u="sng" kern="0" dirty="0" err="1">
                <a:solidFill>
                  <a:srgbClr val="310A0D"/>
                </a:solidFill>
                <a:latin typeface="UTM Avo" panose="02040603050506020204" pitchFamily="18" charset="0"/>
                <a:cs typeface="Arial"/>
                <a:sym typeface="Arial"/>
              </a:rPr>
              <a:t>khảo</a:t>
            </a:r>
            <a:r>
              <a:rPr lang="en-US" sz="2400" b="1" u="sng" kern="0" dirty="0">
                <a:solidFill>
                  <a:srgbClr val="310A0D"/>
                </a:solidFill>
                <a:latin typeface="UTM Avo" panose="02040603050506020204" pitchFamily="18" charset="0"/>
                <a:cs typeface="Arial"/>
                <a:sym typeface="Arial"/>
              </a:rPr>
              <a:t>:</a:t>
            </a:r>
          </a:p>
        </p:txBody>
      </p:sp>
      <p:sp>
        <p:nvSpPr>
          <p:cNvPr id="7" name="Google Shape;843;p15">
            <a:extLst>
              <a:ext uri="{FF2B5EF4-FFF2-40B4-BE49-F238E27FC236}">
                <a16:creationId xmlns:a16="http://schemas.microsoft.com/office/drawing/2014/main" id="{C0D2E7ED-A013-5E5D-4EF1-3254864467ED}"/>
              </a:ext>
            </a:extLst>
          </p:cNvPr>
          <p:cNvSpPr/>
          <p:nvPr/>
        </p:nvSpPr>
        <p:spPr>
          <a:xfrm>
            <a:off x="285746" y="3946658"/>
            <a:ext cx="11620500" cy="2893045"/>
          </a:xfrm>
          <a:prstGeom prst="rect">
            <a:avLst/>
          </a:prstGeom>
          <a:noFill/>
          <a:ln>
            <a:noFill/>
          </a:ln>
        </p:spPr>
        <p:txBody>
          <a:bodyPr spcFirstLastPara="1" wrap="square" lIns="121900" tIns="60933" rIns="121900" bIns="60933" anchor="t" anchorCtr="0">
            <a:spAutoFit/>
          </a:bodyPr>
          <a:lstStyle/>
          <a:p>
            <a:pPr algn="just">
              <a:lnSpc>
                <a:spcPct val="150000"/>
              </a:lnSpc>
              <a:buClr>
                <a:srgbClr val="000000"/>
              </a:buClr>
              <a:buFont typeface="Arial"/>
              <a:buNone/>
            </a:pPr>
            <a:r>
              <a:rPr lang="vi-VN" sz="2000" b="1" kern="0" dirty="0">
                <a:solidFill>
                  <a:srgbClr val="000000"/>
                </a:solidFill>
                <a:latin typeface="UTM Avo" panose="02040603050506020204" pitchFamily="18" charset="0"/>
                <a:cs typeface="Arial"/>
                <a:sym typeface="Arial"/>
              </a:rPr>
              <a:t>Nhân vật Liên: </a:t>
            </a:r>
            <a:r>
              <a:rPr lang="vi-VN" sz="2000" kern="0" dirty="0">
                <a:solidFill>
                  <a:srgbClr val="000000"/>
                </a:solidFill>
                <a:latin typeface="UTM Avo" panose="02040603050506020204" pitchFamily="18" charset="0"/>
                <a:cs typeface="Arial"/>
                <a:sym typeface="Arial"/>
              </a:rPr>
              <a:t>“Chắc Thuận bực lắm vì mấy hôm nay mình đều dậy sớm hơn bạn ấy và quét sân trước bạn ấy. Mình quyết tâm sáng thứ Sáu sẽ dậy sớm hơn nữa để quét sân trước Thuận. Nhưng không ngờ trời mưa từ mờ sáng, mãi không tạnh. Mình sốt ruột quá, ngó ra sân thì đã thấy Thuận đứng ở cửa nhà bạn ấy và cũng đang chờ mưa tạnh. Hoá ra, cả hai chúng mình đều sốt ruột giống nhau! Sau hôm đó, chúng mình phân công nhau, mỗi người quét sân chung một ngày. Vậy là sân lúc nào cũng sạch và ai cũng vui!”.</a:t>
            </a:r>
          </a:p>
        </p:txBody>
      </p:sp>
      <p:sp>
        <p:nvSpPr>
          <p:cNvPr id="8" name="Google Shape;797;p11">
            <a:extLst>
              <a:ext uri="{FF2B5EF4-FFF2-40B4-BE49-F238E27FC236}">
                <a16:creationId xmlns:a16="http://schemas.microsoft.com/office/drawing/2014/main" id="{C6837C75-1975-DE64-06CF-6BD987EF3097}"/>
              </a:ext>
            </a:extLst>
          </p:cNvPr>
          <p:cNvSpPr txBox="1"/>
          <p:nvPr/>
        </p:nvSpPr>
        <p:spPr>
          <a:xfrm>
            <a:off x="4634916" y="1411686"/>
            <a:ext cx="2922168"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3200" b="1" kern="0" dirty="0">
                <a:solidFill>
                  <a:srgbClr val="C00000"/>
                </a:solidFill>
                <a:latin typeface="UTM Avo" panose="02040603050506020204" pitchFamily="18" charset="0"/>
                <a:cs typeface="Arial"/>
                <a:sym typeface="Arial"/>
              </a:rPr>
              <a:t>ĐỌC HIỂU</a:t>
            </a:r>
          </a:p>
        </p:txBody>
      </p:sp>
    </p:spTree>
    <p:extLst>
      <p:ext uri="{BB962C8B-B14F-4D97-AF65-F5344CB8AC3E}">
        <p14:creationId xmlns:p14="http://schemas.microsoft.com/office/powerpoint/2010/main" val="2083901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oogle Shape;868;p18">
            <a:extLst>
              <a:ext uri="{FF2B5EF4-FFF2-40B4-BE49-F238E27FC236}">
                <a16:creationId xmlns:a16="http://schemas.microsoft.com/office/drawing/2014/main" id="{6FEE4FE0-0322-8216-BACD-3480E1E1898E}"/>
              </a:ext>
            </a:extLst>
          </p:cNvPr>
          <p:cNvGrpSpPr/>
          <p:nvPr/>
        </p:nvGrpSpPr>
        <p:grpSpPr>
          <a:xfrm>
            <a:off x="4156146" y="4390765"/>
            <a:ext cx="4098115" cy="2467235"/>
            <a:chOff x="6635564" y="4879374"/>
            <a:chExt cx="985977" cy="593599"/>
          </a:xfrm>
        </p:grpSpPr>
        <p:sp>
          <p:nvSpPr>
            <p:cNvPr id="6" name="Google Shape;869;p18">
              <a:extLst>
                <a:ext uri="{FF2B5EF4-FFF2-40B4-BE49-F238E27FC236}">
                  <a16:creationId xmlns:a16="http://schemas.microsoft.com/office/drawing/2014/main" id="{2349632D-34F4-B6D1-5962-32F93E258173}"/>
                </a:ext>
              </a:extLst>
            </p:cNvPr>
            <p:cNvSpPr/>
            <p:nvPr/>
          </p:nvSpPr>
          <p:spPr>
            <a:xfrm>
              <a:off x="7089214" y="4986020"/>
              <a:ext cx="82701" cy="34710"/>
            </a:xfrm>
            <a:custGeom>
              <a:avLst/>
              <a:gdLst/>
              <a:ahLst/>
              <a:cxnLst/>
              <a:rect l="l" t="t" r="r" b="b"/>
              <a:pathLst>
                <a:path w="822" h="345" extrusionOk="0">
                  <a:moveTo>
                    <a:pt x="146" y="0"/>
                  </a:moveTo>
                  <a:cubicBezTo>
                    <a:pt x="67" y="0"/>
                    <a:pt x="0" y="60"/>
                    <a:pt x="0" y="139"/>
                  </a:cubicBezTo>
                  <a:lnTo>
                    <a:pt x="0" y="205"/>
                  </a:lnTo>
                  <a:cubicBezTo>
                    <a:pt x="0" y="285"/>
                    <a:pt x="67" y="344"/>
                    <a:pt x="146" y="344"/>
                  </a:cubicBezTo>
                  <a:lnTo>
                    <a:pt x="676" y="344"/>
                  </a:lnTo>
                  <a:cubicBezTo>
                    <a:pt x="762" y="344"/>
                    <a:pt x="821" y="285"/>
                    <a:pt x="821" y="205"/>
                  </a:cubicBezTo>
                  <a:lnTo>
                    <a:pt x="821" y="139"/>
                  </a:lnTo>
                  <a:cubicBezTo>
                    <a:pt x="821" y="60"/>
                    <a:pt x="762" y="0"/>
                    <a:pt x="676" y="0"/>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870;p18">
              <a:extLst>
                <a:ext uri="{FF2B5EF4-FFF2-40B4-BE49-F238E27FC236}">
                  <a16:creationId xmlns:a16="http://schemas.microsoft.com/office/drawing/2014/main" id="{520BC4D7-9851-B33F-EE97-705DD2E0554B}"/>
                </a:ext>
              </a:extLst>
            </p:cNvPr>
            <p:cNvSpPr/>
            <p:nvPr/>
          </p:nvSpPr>
          <p:spPr>
            <a:xfrm>
              <a:off x="6635564" y="4931993"/>
              <a:ext cx="495001" cy="66101"/>
            </a:xfrm>
            <a:custGeom>
              <a:avLst/>
              <a:gdLst/>
              <a:ahLst/>
              <a:cxnLst/>
              <a:rect l="l" t="t" r="r" b="b"/>
              <a:pathLst>
                <a:path w="4920" h="657" extrusionOk="0">
                  <a:moveTo>
                    <a:pt x="21" y="1"/>
                  </a:moveTo>
                  <a:lnTo>
                    <a:pt x="1" y="425"/>
                  </a:lnTo>
                  <a:lnTo>
                    <a:pt x="4900" y="656"/>
                  </a:lnTo>
                  <a:lnTo>
                    <a:pt x="4920" y="233"/>
                  </a:lnTo>
                  <a:lnTo>
                    <a:pt x="21" y="1"/>
                  </a:ln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871;p18">
              <a:extLst>
                <a:ext uri="{FF2B5EF4-FFF2-40B4-BE49-F238E27FC236}">
                  <a16:creationId xmlns:a16="http://schemas.microsoft.com/office/drawing/2014/main" id="{E2319A09-768E-C866-C9AD-3499CEB0DE65}"/>
                </a:ext>
              </a:extLst>
            </p:cNvPr>
            <p:cNvSpPr/>
            <p:nvPr/>
          </p:nvSpPr>
          <p:spPr>
            <a:xfrm>
              <a:off x="6664942" y="4886618"/>
              <a:ext cx="467635" cy="68214"/>
            </a:xfrm>
            <a:custGeom>
              <a:avLst/>
              <a:gdLst/>
              <a:ahLst/>
              <a:cxnLst/>
              <a:rect l="l" t="t" r="r" b="b"/>
              <a:pathLst>
                <a:path w="4648" h="678" extrusionOk="0">
                  <a:moveTo>
                    <a:pt x="455" y="0"/>
                  </a:moveTo>
                  <a:cubicBezTo>
                    <a:pt x="421" y="0"/>
                    <a:pt x="388" y="18"/>
                    <a:pt x="371" y="41"/>
                  </a:cubicBezTo>
                  <a:lnTo>
                    <a:pt x="0" y="465"/>
                  </a:lnTo>
                  <a:lnTo>
                    <a:pt x="4628" y="677"/>
                  </a:lnTo>
                  <a:lnTo>
                    <a:pt x="4641" y="432"/>
                  </a:lnTo>
                  <a:cubicBezTo>
                    <a:pt x="4648" y="300"/>
                    <a:pt x="4542" y="187"/>
                    <a:pt x="4416" y="181"/>
                  </a:cubicBezTo>
                  <a:lnTo>
                    <a:pt x="470" y="2"/>
                  </a:lnTo>
                  <a:cubicBezTo>
                    <a:pt x="465" y="1"/>
                    <a:pt x="460" y="0"/>
                    <a:pt x="455" y="0"/>
                  </a:cubicBezTo>
                  <a:close/>
                </a:path>
              </a:pathLst>
            </a:custGeom>
            <a:solidFill>
              <a:srgbClr val="EEE8D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872;p18">
              <a:extLst>
                <a:ext uri="{FF2B5EF4-FFF2-40B4-BE49-F238E27FC236}">
                  <a16:creationId xmlns:a16="http://schemas.microsoft.com/office/drawing/2014/main" id="{2854058A-FF01-41D0-14D7-5BCC9CB1AE0B}"/>
                </a:ext>
              </a:extLst>
            </p:cNvPr>
            <p:cNvSpPr/>
            <p:nvPr/>
          </p:nvSpPr>
          <p:spPr>
            <a:xfrm>
              <a:off x="7126540" y="4924045"/>
              <a:ext cx="495001" cy="74049"/>
            </a:xfrm>
            <a:custGeom>
              <a:avLst/>
              <a:gdLst/>
              <a:ahLst/>
              <a:cxnLst/>
              <a:rect l="l" t="t" r="r" b="b"/>
              <a:pathLst>
                <a:path w="4920" h="736" extrusionOk="0">
                  <a:moveTo>
                    <a:pt x="4893" y="0"/>
                  </a:moveTo>
                  <a:lnTo>
                    <a:pt x="0" y="312"/>
                  </a:lnTo>
                  <a:lnTo>
                    <a:pt x="27" y="735"/>
                  </a:lnTo>
                  <a:lnTo>
                    <a:pt x="4919" y="424"/>
                  </a:lnTo>
                  <a:lnTo>
                    <a:pt x="4893" y="0"/>
                  </a:ln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873;p18">
              <a:extLst>
                <a:ext uri="{FF2B5EF4-FFF2-40B4-BE49-F238E27FC236}">
                  <a16:creationId xmlns:a16="http://schemas.microsoft.com/office/drawing/2014/main" id="{81031AAD-BFE8-8059-4751-44A5FE9AA5E9}"/>
                </a:ext>
              </a:extLst>
            </p:cNvPr>
            <p:cNvSpPr/>
            <p:nvPr/>
          </p:nvSpPr>
          <p:spPr>
            <a:xfrm>
              <a:off x="7123824" y="4879374"/>
              <a:ext cx="467736" cy="76061"/>
            </a:xfrm>
            <a:custGeom>
              <a:avLst/>
              <a:gdLst/>
              <a:ahLst/>
              <a:cxnLst/>
              <a:rect l="l" t="t" r="r" b="b"/>
              <a:pathLst>
                <a:path w="4649" h="756" extrusionOk="0">
                  <a:moveTo>
                    <a:pt x="4172" y="1"/>
                  </a:moveTo>
                  <a:lnTo>
                    <a:pt x="232" y="253"/>
                  </a:lnTo>
                  <a:cubicBezTo>
                    <a:pt x="100" y="259"/>
                    <a:pt x="1" y="372"/>
                    <a:pt x="7" y="504"/>
                  </a:cubicBezTo>
                  <a:lnTo>
                    <a:pt x="54" y="756"/>
                  </a:lnTo>
                  <a:lnTo>
                    <a:pt x="4648" y="464"/>
                  </a:lnTo>
                  <a:lnTo>
                    <a:pt x="4271" y="47"/>
                  </a:lnTo>
                  <a:cubicBezTo>
                    <a:pt x="4244" y="14"/>
                    <a:pt x="4211" y="1"/>
                    <a:pt x="4172" y="1"/>
                  </a:cubicBezTo>
                  <a:close/>
                </a:path>
              </a:pathLst>
            </a:custGeom>
            <a:solidFill>
              <a:srgbClr val="EEE8D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874;p18">
              <a:extLst>
                <a:ext uri="{FF2B5EF4-FFF2-40B4-BE49-F238E27FC236}">
                  <a16:creationId xmlns:a16="http://schemas.microsoft.com/office/drawing/2014/main" id="{500A2E87-7163-639D-DC53-76B074E8D767}"/>
                </a:ext>
              </a:extLst>
            </p:cNvPr>
            <p:cNvSpPr/>
            <p:nvPr/>
          </p:nvSpPr>
          <p:spPr>
            <a:xfrm>
              <a:off x="6802174" y="4984008"/>
              <a:ext cx="201924" cy="64089"/>
            </a:xfrm>
            <a:custGeom>
              <a:avLst/>
              <a:gdLst/>
              <a:ahLst/>
              <a:cxnLst/>
              <a:rect l="l" t="t" r="r" b="b"/>
              <a:pathLst>
                <a:path w="2007" h="637" extrusionOk="0">
                  <a:moveTo>
                    <a:pt x="286" y="0"/>
                  </a:moveTo>
                  <a:cubicBezTo>
                    <a:pt x="139" y="0"/>
                    <a:pt x="13" y="117"/>
                    <a:pt x="7" y="265"/>
                  </a:cubicBezTo>
                  <a:cubicBezTo>
                    <a:pt x="0" y="424"/>
                    <a:pt x="119" y="550"/>
                    <a:pt x="272" y="563"/>
                  </a:cubicBezTo>
                  <a:lnTo>
                    <a:pt x="1702" y="636"/>
                  </a:lnTo>
                  <a:cubicBezTo>
                    <a:pt x="1706" y="636"/>
                    <a:pt x="1710" y="636"/>
                    <a:pt x="1714" y="636"/>
                  </a:cubicBezTo>
                  <a:cubicBezTo>
                    <a:pt x="1861" y="636"/>
                    <a:pt x="1986" y="519"/>
                    <a:pt x="1993" y="364"/>
                  </a:cubicBezTo>
                  <a:cubicBezTo>
                    <a:pt x="2006" y="212"/>
                    <a:pt x="1887" y="80"/>
                    <a:pt x="1728" y="73"/>
                  </a:cubicBezTo>
                  <a:lnTo>
                    <a:pt x="298" y="0"/>
                  </a:lnTo>
                  <a:cubicBezTo>
                    <a:pt x="294" y="0"/>
                    <a:pt x="290" y="0"/>
                    <a:pt x="286" y="0"/>
                  </a:cubicBezTo>
                  <a:close/>
                </a:path>
              </a:pathLst>
            </a:custGeom>
            <a:solidFill>
              <a:srgbClr val="CEAA8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875;p18">
              <a:extLst>
                <a:ext uri="{FF2B5EF4-FFF2-40B4-BE49-F238E27FC236}">
                  <a16:creationId xmlns:a16="http://schemas.microsoft.com/office/drawing/2014/main" id="{25547563-5DA9-5B97-4EEC-A81DFFA76164}"/>
                </a:ext>
              </a:extLst>
            </p:cNvPr>
            <p:cNvSpPr/>
            <p:nvPr/>
          </p:nvSpPr>
          <p:spPr>
            <a:xfrm>
              <a:off x="6811430" y="5011978"/>
              <a:ext cx="164699" cy="381714"/>
            </a:xfrm>
            <a:custGeom>
              <a:avLst/>
              <a:gdLst/>
              <a:ahLst/>
              <a:cxnLst/>
              <a:rect l="l" t="t" r="r" b="b"/>
              <a:pathLst>
                <a:path w="1637" h="3794" extrusionOk="0">
                  <a:moveTo>
                    <a:pt x="193" y="0"/>
                  </a:moveTo>
                  <a:lnTo>
                    <a:pt x="1" y="3714"/>
                  </a:lnTo>
                  <a:lnTo>
                    <a:pt x="1603" y="3794"/>
                  </a:lnTo>
                  <a:lnTo>
                    <a:pt x="1636" y="73"/>
                  </a:lnTo>
                  <a:lnTo>
                    <a:pt x="193" y="0"/>
                  </a:lnTo>
                  <a:close/>
                </a:path>
              </a:pathLst>
            </a:custGeom>
            <a:solidFill>
              <a:srgbClr val="E3BF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876;p18">
              <a:extLst>
                <a:ext uri="{FF2B5EF4-FFF2-40B4-BE49-F238E27FC236}">
                  <a16:creationId xmlns:a16="http://schemas.microsoft.com/office/drawing/2014/main" id="{3094D72F-0E6E-3BF9-3D26-E35A33A2C00E}"/>
                </a:ext>
              </a:extLst>
            </p:cNvPr>
            <p:cNvSpPr/>
            <p:nvPr/>
          </p:nvSpPr>
          <p:spPr>
            <a:xfrm>
              <a:off x="6775512" y="5121844"/>
              <a:ext cx="229894" cy="351129"/>
            </a:xfrm>
            <a:custGeom>
              <a:avLst/>
              <a:gdLst/>
              <a:ahLst/>
              <a:cxnLst/>
              <a:rect l="l" t="t" r="r" b="b"/>
              <a:pathLst>
                <a:path w="2285" h="3490" extrusionOk="0">
                  <a:moveTo>
                    <a:pt x="179" y="1"/>
                  </a:moveTo>
                  <a:lnTo>
                    <a:pt x="0" y="3490"/>
                  </a:lnTo>
                  <a:lnTo>
                    <a:pt x="2284" y="3490"/>
                  </a:lnTo>
                  <a:lnTo>
                    <a:pt x="2271" y="153"/>
                  </a:lnTo>
                  <a:lnTo>
                    <a:pt x="1980" y="127"/>
                  </a:lnTo>
                  <a:lnTo>
                    <a:pt x="490" y="21"/>
                  </a:lnTo>
                  <a:lnTo>
                    <a:pt x="179" y="1"/>
                  </a:lnTo>
                  <a:close/>
                </a:path>
              </a:pathLst>
            </a:custGeom>
            <a:solidFill>
              <a:srgbClr val="00AD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877;p18">
              <a:extLst>
                <a:ext uri="{FF2B5EF4-FFF2-40B4-BE49-F238E27FC236}">
                  <a16:creationId xmlns:a16="http://schemas.microsoft.com/office/drawing/2014/main" id="{FF58A166-7788-33D8-1782-E00670B0D38D}"/>
                </a:ext>
              </a:extLst>
            </p:cNvPr>
            <p:cNvSpPr/>
            <p:nvPr/>
          </p:nvSpPr>
          <p:spPr>
            <a:xfrm>
              <a:off x="6829439" y="4985316"/>
              <a:ext cx="147293" cy="60768"/>
            </a:xfrm>
            <a:custGeom>
              <a:avLst/>
              <a:gdLst/>
              <a:ahLst/>
              <a:cxnLst/>
              <a:rect l="l" t="t" r="r" b="b"/>
              <a:pathLst>
                <a:path w="1464" h="604" extrusionOk="0">
                  <a:moveTo>
                    <a:pt x="293" y="0"/>
                  </a:moveTo>
                  <a:cubicBezTo>
                    <a:pt x="146" y="0"/>
                    <a:pt x="20" y="117"/>
                    <a:pt x="14" y="265"/>
                  </a:cubicBezTo>
                  <a:cubicBezTo>
                    <a:pt x="1" y="424"/>
                    <a:pt x="120" y="550"/>
                    <a:pt x="279" y="563"/>
                  </a:cubicBezTo>
                  <a:lnTo>
                    <a:pt x="1159" y="603"/>
                  </a:lnTo>
                  <a:cubicBezTo>
                    <a:pt x="1163" y="603"/>
                    <a:pt x="1168" y="603"/>
                    <a:pt x="1172" y="603"/>
                  </a:cubicBezTo>
                  <a:cubicBezTo>
                    <a:pt x="1319" y="603"/>
                    <a:pt x="1444" y="493"/>
                    <a:pt x="1457" y="338"/>
                  </a:cubicBezTo>
                  <a:cubicBezTo>
                    <a:pt x="1464" y="186"/>
                    <a:pt x="1344" y="54"/>
                    <a:pt x="1186" y="47"/>
                  </a:cubicBezTo>
                  <a:lnTo>
                    <a:pt x="305" y="1"/>
                  </a:lnTo>
                  <a:cubicBezTo>
                    <a:pt x="301" y="0"/>
                    <a:pt x="297" y="0"/>
                    <a:pt x="293" y="0"/>
                  </a:cubicBezTo>
                  <a:close/>
                </a:path>
              </a:pathLst>
            </a:custGeom>
            <a:solidFill>
              <a:srgbClr val="E3BF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878;p18">
              <a:extLst>
                <a:ext uri="{FF2B5EF4-FFF2-40B4-BE49-F238E27FC236}">
                  <a16:creationId xmlns:a16="http://schemas.microsoft.com/office/drawing/2014/main" id="{0EDB96F5-A45C-099A-4C5E-0D0D441AE6EC}"/>
                </a:ext>
              </a:extLst>
            </p:cNvPr>
            <p:cNvSpPr/>
            <p:nvPr/>
          </p:nvSpPr>
          <p:spPr>
            <a:xfrm>
              <a:off x="6788189" y="4925554"/>
              <a:ext cx="63988" cy="113589"/>
            </a:xfrm>
            <a:custGeom>
              <a:avLst/>
              <a:gdLst/>
              <a:ahLst/>
              <a:cxnLst/>
              <a:rect l="l" t="t" r="r" b="b"/>
              <a:pathLst>
                <a:path w="636" h="1129" extrusionOk="0">
                  <a:moveTo>
                    <a:pt x="264" y="1"/>
                  </a:moveTo>
                  <a:cubicBezTo>
                    <a:pt x="249" y="1"/>
                    <a:pt x="234" y="2"/>
                    <a:pt x="219" y="5"/>
                  </a:cubicBezTo>
                  <a:cubicBezTo>
                    <a:pt x="86" y="25"/>
                    <a:pt x="0" y="151"/>
                    <a:pt x="27" y="283"/>
                  </a:cubicBezTo>
                  <a:lnTo>
                    <a:pt x="146" y="932"/>
                  </a:lnTo>
                  <a:cubicBezTo>
                    <a:pt x="169" y="1048"/>
                    <a:pt x="264" y="1129"/>
                    <a:pt x="376" y="1129"/>
                  </a:cubicBezTo>
                  <a:cubicBezTo>
                    <a:pt x="392" y="1129"/>
                    <a:pt x="408" y="1127"/>
                    <a:pt x="424" y="1124"/>
                  </a:cubicBezTo>
                  <a:cubicBezTo>
                    <a:pt x="556" y="1098"/>
                    <a:pt x="636" y="979"/>
                    <a:pt x="616" y="846"/>
                  </a:cubicBezTo>
                  <a:lnTo>
                    <a:pt x="497" y="197"/>
                  </a:lnTo>
                  <a:cubicBezTo>
                    <a:pt x="473" y="81"/>
                    <a:pt x="374" y="1"/>
                    <a:pt x="264" y="1"/>
                  </a:cubicBezTo>
                  <a:close/>
                </a:path>
              </a:pathLst>
            </a:custGeom>
            <a:solidFill>
              <a:srgbClr val="E3BF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879;p18">
              <a:extLst>
                <a:ext uri="{FF2B5EF4-FFF2-40B4-BE49-F238E27FC236}">
                  <a16:creationId xmlns:a16="http://schemas.microsoft.com/office/drawing/2014/main" id="{99EA78D6-AEFA-2181-E3AF-05F0B34E4D8A}"/>
                </a:ext>
              </a:extLst>
            </p:cNvPr>
            <p:cNvSpPr/>
            <p:nvPr/>
          </p:nvSpPr>
          <p:spPr>
            <a:xfrm>
              <a:off x="7305022" y="4977267"/>
              <a:ext cx="201924" cy="63485"/>
            </a:xfrm>
            <a:custGeom>
              <a:avLst/>
              <a:gdLst/>
              <a:ahLst/>
              <a:cxnLst/>
              <a:rect l="l" t="t" r="r" b="b"/>
              <a:pathLst>
                <a:path w="2007" h="631" extrusionOk="0">
                  <a:moveTo>
                    <a:pt x="1725" y="0"/>
                  </a:moveTo>
                  <a:cubicBezTo>
                    <a:pt x="1717" y="0"/>
                    <a:pt x="1710" y="0"/>
                    <a:pt x="1702" y="1"/>
                  </a:cubicBezTo>
                  <a:lnTo>
                    <a:pt x="272" y="67"/>
                  </a:lnTo>
                  <a:cubicBezTo>
                    <a:pt x="113" y="81"/>
                    <a:pt x="1" y="213"/>
                    <a:pt x="7" y="365"/>
                  </a:cubicBezTo>
                  <a:cubicBezTo>
                    <a:pt x="14" y="513"/>
                    <a:pt x="139" y="630"/>
                    <a:pt x="286" y="630"/>
                  </a:cubicBezTo>
                  <a:cubicBezTo>
                    <a:pt x="290" y="630"/>
                    <a:pt x="294" y="630"/>
                    <a:pt x="298" y="630"/>
                  </a:cubicBezTo>
                  <a:lnTo>
                    <a:pt x="1735" y="557"/>
                  </a:lnTo>
                  <a:cubicBezTo>
                    <a:pt x="1887" y="551"/>
                    <a:pt x="2007" y="418"/>
                    <a:pt x="2000" y="266"/>
                  </a:cubicBezTo>
                  <a:cubicBezTo>
                    <a:pt x="1987" y="115"/>
                    <a:pt x="1867" y="0"/>
                    <a:pt x="1725" y="0"/>
                  </a:cubicBezTo>
                  <a:close/>
                </a:path>
              </a:pathLst>
            </a:custGeom>
            <a:solidFill>
              <a:srgbClr val="CEAA8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880;p18">
              <a:extLst>
                <a:ext uri="{FF2B5EF4-FFF2-40B4-BE49-F238E27FC236}">
                  <a16:creationId xmlns:a16="http://schemas.microsoft.com/office/drawing/2014/main" id="{153E7C92-2926-543C-A39C-6A8C54E23AC5}"/>
                </a:ext>
              </a:extLst>
            </p:cNvPr>
            <p:cNvSpPr/>
            <p:nvPr/>
          </p:nvSpPr>
          <p:spPr>
            <a:xfrm>
              <a:off x="7332992" y="5005338"/>
              <a:ext cx="163994" cy="381111"/>
            </a:xfrm>
            <a:custGeom>
              <a:avLst/>
              <a:gdLst/>
              <a:ahLst/>
              <a:cxnLst/>
              <a:rect l="l" t="t" r="r" b="b"/>
              <a:pathLst>
                <a:path w="1630" h="3788" extrusionOk="0">
                  <a:moveTo>
                    <a:pt x="1444" y="0"/>
                  </a:moveTo>
                  <a:lnTo>
                    <a:pt x="1" y="73"/>
                  </a:lnTo>
                  <a:lnTo>
                    <a:pt x="34" y="3787"/>
                  </a:lnTo>
                  <a:lnTo>
                    <a:pt x="1629" y="3708"/>
                  </a:lnTo>
                  <a:lnTo>
                    <a:pt x="1444" y="0"/>
                  </a:lnTo>
                  <a:close/>
                </a:path>
              </a:pathLst>
            </a:custGeom>
            <a:solidFill>
              <a:srgbClr val="E3BF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881;p18">
              <a:extLst>
                <a:ext uri="{FF2B5EF4-FFF2-40B4-BE49-F238E27FC236}">
                  <a16:creationId xmlns:a16="http://schemas.microsoft.com/office/drawing/2014/main" id="{62AF4CF6-DF5E-3C8D-B457-CDEAA590330F}"/>
                </a:ext>
              </a:extLst>
            </p:cNvPr>
            <p:cNvSpPr/>
            <p:nvPr/>
          </p:nvSpPr>
          <p:spPr>
            <a:xfrm>
              <a:off x="7303010" y="5114499"/>
              <a:ext cx="229894" cy="358473"/>
            </a:xfrm>
            <a:custGeom>
              <a:avLst/>
              <a:gdLst/>
              <a:ahLst/>
              <a:cxnLst/>
              <a:rect l="l" t="t" r="r" b="b"/>
              <a:pathLst>
                <a:path w="2285" h="3563" extrusionOk="0">
                  <a:moveTo>
                    <a:pt x="2106" y="1"/>
                  </a:moveTo>
                  <a:lnTo>
                    <a:pt x="1795" y="27"/>
                  </a:lnTo>
                  <a:lnTo>
                    <a:pt x="305" y="133"/>
                  </a:lnTo>
                  <a:lnTo>
                    <a:pt x="14" y="153"/>
                  </a:lnTo>
                  <a:lnTo>
                    <a:pt x="1" y="3563"/>
                  </a:lnTo>
                  <a:lnTo>
                    <a:pt x="2285" y="3563"/>
                  </a:lnTo>
                  <a:lnTo>
                    <a:pt x="2106" y="1"/>
                  </a:lnTo>
                  <a:close/>
                </a:path>
              </a:pathLst>
            </a:custGeom>
            <a:solidFill>
              <a:srgbClr val="00AD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882;p18">
              <a:extLst>
                <a:ext uri="{FF2B5EF4-FFF2-40B4-BE49-F238E27FC236}">
                  <a16:creationId xmlns:a16="http://schemas.microsoft.com/office/drawing/2014/main" id="{E034C89D-340C-E3BD-C2AB-45638A181BFA}"/>
                </a:ext>
              </a:extLst>
            </p:cNvPr>
            <p:cNvSpPr/>
            <p:nvPr/>
          </p:nvSpPr>
          <p:spPr>
            <a:xfrm>
              <a:off x="7332288" y="4978676"/>
              <a:ext cx="146689" cy="60768"/>
            </a:xfrm>
            <a:custGeom>
              <a:avLst/>
              <a:gdLst/>
              <a:ahLst/>
              <a:cxnLst/>
              <a:rect l="l" t="t" r="r" b="b"/>
              <a:pathLst>
                <a:path w="1458" h="604" extrusionOk="0">
                  <a:moveTo>
                    <a:pt x="1166" y="0"/>
                  </a:moveTo>
                  <a:cubicBezTo>
                    <a:pt x="1162" y="0"/>
                    <a:pt x="1157" y="0"/>
                    <a:pt x="1153" y="0"/>
                  </a:cubicBezTo>
                  <a:lnTo>
                    <a:pt x="272" y="40"/>
                  </a:lnTo>
                  <a:cubicBezTo>
                    <a:pt x="113" y="53"/>
                    <a:pt x="1" y="179"/>
                    <a:pt x="8" y="338"/>
                  </a:cubicBezTo>
                  <a:cubicBezTo>
                    <a:pt x="14" y="486"/>
                    <a:pt x="140" y="603"/>
                    <a:pt x="287" y="603"/>
                  </a:cubicBezTo>
                  <a:cubicBezTo>
                    <a:pt x="291" y="603"/>
                    <a:pt x="295" y="603"/>
                    <a:pt x="299" y="603"/>
                  </a:cubicBezTo>
                  <a:lnTo>
                    <a:pt x="1186" y="556"/>
                  </a:lnTo>
                  <a:cubicBezTo>
                    <a:pt x="1338" y="550"/>
                    <a:pt x="1457" y="417"/>
                    <a:pt x="1451" y="265"/>
                  </a:cubicBezTo>
                  <a:cubicBezTo>
                    <a:pt x="1438" y="111"/>
                    <a:pt x="1319" y="0"/>
                    <a:pt x="1166" y="0"/>
                  </a:cubicBezTo>
                  <a:close/>
                </a:path>
              </a:pathLst>
            </a:custGeom>
            <a:solidFill>
              <a:srgbClr val="E3BF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883;p18">
              <a:extLst>
                <a:ext uri="{FF2B5EF4-FFF2-40B4-BE49-F238E27FC236}">
                  <a16:creationId xmlns:a16="http://schemas.microsoft.com/office/drawing/2014/main" id="{F9B9B691-B629-6B15-068C-114FC3FEE325}"/>
                </a:ext>
              </a:extLst>
            </p:cNvPr>
            <p:cNvSpPr/>
            <p:nvPr/>
          </p:nvSpPr>
          <p:spPr>
            <a:xfrm>
              <a:off x="7454227" y="4918209"/>
              <a:ext cx="64692" cy="113689"/>
            </a:xfrm>
            <a:custGeom>
              <a:avLst/>
              <a:gdLst/>
              <a:ahLst/>
              <a:cxnLst/>
              <a:rect l="l" t="t" r="r" b="b"/>
              <a:pathLst>
                <a:path w="643" h="1130" extrusionOk="0">
                  <a:moveTo>
                    <a:pt x="376" y="1"/>
                  </a:moveTo>
                  <a:cubicBezTo>
                    <a:pt x="264" y="1"/>
                    <a:pt x="169" y="81"/>
                    <a:pt x="146" y="198"/>
                  </a:cubicBezTo>
                  <a:lnTo>
                    <a:pt x="27" y="853"/>
                  </a:lnTo>
                  <a:cubicBezTo>
                    <a:pt x="0" y="979"/>
                    <a:pt x="87" y="1105"/>
                    <a:pt x="219" y="1124"/>
                  </a:cubicBezTo>
                  <a:cubicBezTo>
                    <a:pt x="234" y="1128"/>
                    <a:pt x="250" y="1129"/>
                    <a:pt x="265" y="1129"/>
                  </a:cubicBezTo>
                  <a:cubicBezTo>
                    <a:pt x="374" y="1129"/>
                    <a:pt x="474" y="1049"/>
                    <a:pt x="497" y="939"/>
                  </a:cubicBezTo>
                  <a:lnTo>
                    <a:pt x="616" y="284"/>
                  </a:lnTo>
                  <a:cubicBezTo>
                    <a:pt x="643" y="151"/>
                    <a:pt x="557" y="32"/>
                    <a:pt x="424" y="6"/>
                  </a:cubicBezTo>
                  <a:cubicBezTo>
                    <a:pt x="408" y="2"/>
                    <a:pt x="392" y="1"/>
                    <a:pt x="376" y="1"/>
                  </a:cubicBezTo>
                  <a:close/>
                </a:path>
              </a:pathLst>
            </a:custGeom>
            <a:solidFill>
              <a:srgbClr val="E3BF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3" name="Google Shape;884;p18">
            <a:extLst>
              <a:ext uri="{FF2B5EF4-FFF2-40B4-BE49-F238E27FC236}">
                <a16:creationId xmlns:a16="http://schemas.microsoft.com/office/drawing/2014/main" id="{C9194035-0F9F-A343-8404-03F641B6D42E}"/>
              </a:ext>
            </a:extLst>
          </p:cNvPr>
          <p:cNvSpPr/>
          <p:nvPr/>
        </p:nvSpPr>
        <p:spPr>
          <a:xfrm>
            <a:off x="2197257" y="2820198"/>
            <a:ext cx="8376355" cy="1661939"/>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buFont typeface="Arial"/>
              <a:buNone/>
            </a:pPr>
            <a:r>
              <a:rPr lang="en-US" sz="4000" b="1" kern="0" dirty="0" err="1">
                <a:solidFill>
                  <a:srgbClr val="310A0D"/>
                </a:solidFill>
                <a:latin typeface="UTM Avo" panose="02040603050506020204" pitchFamily="18" charset="0"/>
                <a:cs typeface="Arial"/>
                <a:sym typeface="Arial"/>
              </a:rPr>
              <a:t>Em</a:t>
            </a:r>
            <a:r>
              <a:rPr lang="en-US" sz="4000" b="1" kern="0" dirty="0">
                <a:solidFill>
                  <a:srgbClr val="310A0D"/>
                </a:solidFill>
                <a:latin typeface="UTM Avo" panose="02040603050506020204" pitchFamily="18" charset="0"/>
                <a:cs typeface="Arial"/>
                <a:sym typeface="Arial"/>
              </a:rPr>
              <a:t> </a:t>
            </a:r>
            <a:r>
              <a:rPr lang="en-US" sz="4000" b="1" kern="0" dirty="0" err="1">
                <a:solidFill>
                  <a:srgbClr val="310A0D"/>
                </a:solidFill>
                <a:latin typeface="UTM Avo" panose="02040603050506020204" pitchFamily="18" charset="0"/>
                <a:cs typeface="Arial"/>
                <a:sym typeface="Arial"/>
              </a:rPr>
              <a:t>có</a:t>
            </a:r>
            <a:r>
              <a:rPr lang="en-US" sz="4000" b="1" kern="0" dirty="0">
                <a:solidFill>
                  <a:srgbClr val="310A0D"/>
                </a:solidFill>
                <a:latin typeface="UTM Avo" panose="02040603050506020204" pitchFamily="18" charset="0"/>
                <a:cs typeface="Arial"/>
                <a:sym typeface="Arial"/>
              </a:rPr>
              <a:t> </a:t>
            </a:r>
            <a:r>
              <a:rPr lang="en-US" sz="4000" b="1" kern="0" dirty="0" err="1">
                <a:solidFill>
                  <a:srgbClr val="310A0D"/>
                </a:solidFill>
                <a:latin typeface="UTM Avo" panose="02040603050506020204" pitchFamily="18" charset="0"/>
                <a:cs typeface="Arial"/>
                <a:sym typeface="Arial"/>
              </a:rPr>
              <a:t>suy</a:t>
            </a:r>
            <a:r>
              <a:rPr lang="en-US" sz="4000" b="1" kern="0" dirty="0">
                <a:solidFill>
                  <a:srgbClr val="310A0D"/>
                </a:solidFill>
                <a:latin typeface="UTM Avo" panose="02040603050506020204" pitchFamily="18" charset="0"/>
                <a:cs typeface="Arial"/>
                <a:sym typeface="Arial"/>
              </a:rPr>
              <a:t> </a:t>
            </a:r>
            <a:r>
              <a:rPr lang="en-US" sz="4000" b="1" kern="0" dirty="0" err="1">
                <a:solidFill>
                  <a:srgbClr val="310A0D"/>
                </a:solidFill>
                <a:latin typeface="UTM Avo" panose="02040603050506020204" pitchFamily="18" charset="0"/>
                <a:cs typeface="Arial"/>
                <a:sym typeface="Arial"/>
              </a:rPr>
              <a:t>nghĩ</a:t>
            </a:r>
            <a:r>
              <a:rPr lang="en-US" sz="4000" b="1" kern="0" dirty="0">
                <a:solidFill>
                  <a:srgbClr val="310A0D"/>
                </a:solidFill>
                <a:latin typeface="UTM Avo" panose="02040603050506020204" pitchFamily="18" charset="0"/>
                <a:cs typeface="Arial"/>
                <a:sym typeface="Arial"/>
              </a:rPr>
              <a:t> </a:t>
            </a:r>
            <a:r>
              <a:rPr lang="en-US" sz="4000" b="1" kern="0" dirty="0" err="1">
                <a:solidFill>
                  <a:srgbClr val="310A0D"/>
                </a:solidFill>
                <a:latin typeface="UTM Avo" panose="02040603050506020204" pitchFamily="18" charset="0"/>
                <a:cs typeface="Arial"/>
                <a:sym typeface="Arial"/>
              </a:rPr>
              <a:t>gì</a:t>
            </a:r>
            <a:r>
              <a:rPr lang="en-US" sz="4000" b="1" kern="0" dirty="0">
                <a:solidFill>
                  <a:srgbClr val="310A0D"/>
                </a:solidFill>
                <a:latin typeface="UTM Avo" panose="02040603050506020204" pitchFamily="18" charset="0"/>
                <a:cs typeface="Arial"/>
                <a:sym typeface="Arial"/>
              </a:rPr>
              <a:t> </a:t>
            </a:r>
            <a:r>
              <a:rPr lang="en-US" sz="4000" b="1" kern="0" dirty="0" err="1">
                <a:solidFill>
                  <a:srgbClr val="310A0D"/>
                </a:solidFill>
                <a:latin typeface="UTM Avo" panose="02040603050506020204" pitchFamily="18" charset="0"/>
                <a:cs typeface="Arial"/>
                <a:sym typeface="Arial"/>
              </a:rPr>
              <a:t>về</a:t>
            </a:r>
            <a:r>
              <a:rPr lang="en-US" sz="4000" b="1" kern="0" dirty="0">
                <a:solidFill>
                  <a:srgbClr val="310A0D"/>
                </a:solidFill>
                <a:latin typeface="UTM Avo" panose="02040603050506020204" pitchFamily="18" charset="0"/>
                <a:cs typeface="Arial"/>
                <a:sym typeface="Arial"/>
              </a:rPr>
              <a:t> </a:t>
            </a:r>
          </a:p>
          <a:p>
            <a:pPr algn="ctr">
              <a:lnSpc>
                <a:spcPct val="125000"/>
              </a:lnSpc>
              <a:buClr>
                <a:srgbClr val="000000"/>
              </a:buClr>
              <a:buFont typeface="Arial"/>
              <a:buNone/>
            </a:pPr>
            <a:r>
              <a:rPr lang="en-US" sz="4000" b="1" kern="0" dirty="0" err="1">
                <a:solidFill>
                  <a:srgbClr val="310A0D"/>
                </a:solidFill>
                <a:latin typeface="UTM Avo" panose="02040603050506020204" pitchFamily="18" charset="0"/>
                <a:cs typeface="Arial"/>
                <a:sym typeface="Arial"/>
              </a:rPr>
              <a:t>câu</a:t>
            </a:r>
            <a:r>
              <a:rPr lang="en-US" sz="4000" b="1" kern="0" dirty="0">
                <a:solidFill>
                  <a:srgbClr val="310A0D"/>
                </a:solidFill>
                <a:latin typeface="UTM Avo" panose="02040603050506020204" pitchFamily="18" charset="0"/>
                <a:cs typeface="Arial"/>
                <a:sym typeface="Arial"/>
              </a:rPr>
              <a:t> </a:t>
            </a:r>
            <a:r>
              <a:rPr lang="en-US" sz="4000" b="1" kern="0" dirty="0" err="1">
                <a:solidFill>
                  <a:srgbClr val="310A0D"/>
                </a:solidFill>
                <a:latin typeface="UTM Avo" panose="02040603050506020204" pitchFamily="18" charset="0"/>
                <a:cs typeface="Arial"/>
                <a:sym typeface="Arial"/>
              </a:rPr>
              <a:t>chuyện</a:t>
            </a:r>
            <a:r>
              <a:rPr lang="en-US" sz="4000" b="1" kern="0" dirty="0">
                <a:solidFill>
                  <a:srgbClr val="310A0D"/>
                </a:solidFill>
                <a:latin typeface="UTM Avo" panose="02040603050506020204" pitchFamily="18" charset="0"/>
                <a:cs typeface="Arial"/>
                <a:sym typeface="Arial"/>
              </a:rPr>
              <a:t> </a:t>
            </a:r>
            <a:r>
              <a:rPr lang="en-US" sz="4000" b="1" i="1" kern="0" dirty="0" err="1">
                <a:solidFill>
                  <a:srgbClr val="310A0D"/>
                </a:solidFill>
                <a:latin typeface="UTM Avo" panose="02040603050506020204" pitchFamily="18" charset="0"/>
                <a:cs typeface="Arial"/>
                <a:sym typeface="Arial"/>
              </a:rPr>
              <a:t>Mảnh</a:t>
            </a:r>
            <a:r>
              <a:rPr lang="en-US" sz="4000" b="1" i="1" kern="0" dirty="0">
                <a:solidFill>
                  <a:srgbClr val="310A0D"/>
                </a:solidFill>
                <a:latin typeface="UTM Avo" panose="02040603050506020204" pitchFamily="18" charset="0"/>
                <a:cs typeface="Arial"/>
                <a:sym typeface="Arial"/>
              </a:rPr>
              <a:t> </a:t>
            </a:r>
            <a:r>
              <a:rPr lang="en-US" sz="4000" b="1" i="1" kern="0" dirty="0" err="1">
                <a:solidFill>
                  <a:srgbClr val="310A0D"/>
                </a:solidFill>
                <a:latin typeface="UTM Avo" panose="02040603050506020204" pitchFamily="18" charset="0"/>
                <a:cs typeface="Arial"/>
                <a:sym typeface="Arial"/>
              </a:rPr>
              <a:t>sân</a:t>
            </a:r>
            <a:r>
              <a:rPr lang="en-US" sz="4000" b="1" i="1" kern="0" dirty="0">
                <a:solidFill>
                  <a:srgbClr val="310A0D"/>
                </a:solidFill>
                <a:latin typeface="UTM Avo" panose="02040603050506020204" pitchFamily="18" charset="0"/>
                <a:cs typeface="Arial"/>
                <a:sym typeface="Arial"/>
              </a:rPr>
              <a:t> </a:t>
            </a:r>
            <a:r>
              <a:rPr lang="en-US" sz="4000" b="1" i="1" kern="0" dirty="0" err="1">
                <a:solidFill>
                  <a:srgbClr val="310A0D"/>
                </a:solidFill>
                <a:latin typeface="UTM Avo" panose="02040603050506020204" pitchFamily="18" charset="0"/>
                <a:cs typeface="Arial"/>
                <a:sym typeface="Arial"/>
              </a:rPr>
              <a:t>chung</a:t>
            </a:r>
            <a:r>
              <a:rPr lang="en-US" sz="4000" b="1" kern="0" dirty="0">
                <a:solidFill>
                  <a:srgbClr val="310A0D"/>
                </a:solidFill>
                <a:latin typeface="UTM Avo" panose="02040603050506020204" pitchFamily="18" charset="0"/>
                <a:cs typeface="Arial"/>
                <a:sym typeface="Arial"/>
              </a:rPr>
              <a:t>? </a:t>
            </a:r>
          </a:p>
        </p:txBody>
      </p:sp>
      <p:sp>
        <p:nvSpPr>
          <p:cNvPr id="24" name="Google Shape;797;p11">
            <a:extLst>
              <a:ext uri="{FF2B5EF4-FFF2-40B4-BE49-F238E27FC236}">
                <a16:creationId xmlns:a16="http://schemas.microsoft.com/office/drawing/2014/main" id="{9E587AD1-E2C7-2F50-87A9-D4B7029E96C0}"/>
              </a:ext>
            </a:extLst>
          </p:cNvPr>
          <p:cNvSpPr txBox="1"/>
          <p:nvPr/>
        </p:nvSpPr>
        <p:spPr>
          <a:xfrm>
            <a:off x="4634916" y="1411686"/>
            <a:ext cx="2922168"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3200" b="1" kern="0" dirty="0">
                <a:solidFill>
                  <a:srgbClr val="C00000"/>
                </a:solidFill>
                <a:latin typeface="UTM Avo" panose="02040603050506020204" pitchFamily="18" charset="0"/>
                <a:cs typeface="Arial"/>
                <a:sym typeface="Arial"/>
              </a:rPr>
              <a:t>ĐỌC HIỂU</a:t>
            </a:r>
          </a:p>
        </p:txBody>
      </p:sp>
    </p:spTree>
    <p:extLst>
      <p:ext uri="{BB962C8B-B14F-4D97-AF65-F5344CB8AC3E}">
        <p14:creationId xmlns:p14="http://schemas.microsoft.com/office/powerpoint/2010/main" val="380547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Google Shape;797;p11">
            <a:extLst>
              <a:ext uri="{FF2B5EF4-FFF2-40B4-BE49-F238E27FC236}">
                <a16:creationId xmlns:a16="http://schemas.microsoft.com/office/drawing/2014/main" id="{9E587AD1-E2C7-2F50-87A9-D4B7029E96C0}"/>
              </a:ext>
            </a:extLst>
          </p:cNvPr>
          <p:cNvSpPr txBox="1"/>
          <p:nvPr/>
        </p:nvSpPr>
        <p:spPr>
          <a:xfrm>
            <a:off x="4634916" y="1411686"/>
            <a:ext cx="2922168"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3200" b="1" kern="0" dirty="0">
                <a:solidFill>
                  <a:srgbClr val="C00000"/>
                </a:solidFill>
                <a:latin typeface="UTM Avo" panose="02040603050506020204" pitchFamily="18" charset="0"/>
                <a:cs typeface="Arial"/>
                <a:sym typeface="Arial"/>
              </a:rPr>
              <a:t>ĐỌC HIỂU</a:t>
            </a:r>
          </a:p>
        </p:txBody>
      </p:sp>
      <p:sp>
        <p:nvSpPr>
          <p:cNvPr id="2" name="Google Shape;890;p19">
            <a:extLst>
              <a:ext uri="{FF2B5EF4-FFF2-40B4-BE49-F238E27FC236}">
                <a16:creationId xmlns:a16="http://schemas.microsoft.com/office/drawing/2014/main" id="{9C4905B9-793E-BF83-B2BD-8B0D3BC8184D}"/>
              </a:ext>
            </a:extLst>
          </p:cNvPr>
          <p:cNvSpPr txBox="1">
            <a:spLocks/>
          </p:cNvSpPr>
          <p:nvPr/>
        </p:nvSpPr>
        <p:spPr>
          <a:xfrm>
            <a:off x="4441030" y="2530139"/>
            <a:ext cx="7389347" cy="277981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1600"/>
              <a:buFont typeface="Raleway"/>
              <a:buNone/>
              <a:defRPr sz="2667" b="0" i="0" u="none" strike="noStrike" cap="none">
                <a:solidFill>
                  <a:schemeClr val="dk1"/>
                </a:solidFill>
                <a:latin typeface="Raleway"/>
                <a:ea typeface="Raleway"/>
                <a:cs typeface="Raleway"/>
                <a:sym typeface="Raleway"/>
              </a:defRPr>
            </a:lvl1pPr>
            <a:lvl2pPr marL="914400" marR="0" lvl="1" indent="-330200" algn="l" rtl="0">
              <a:lnSpc>
                <a:spcPct val="100000"/>
              </a:lnSpc>
              <a:spcBef>
                <a:spcPts val="2133"/>
              </a:spcBef>
              <a:spcAft>
                <a:spcPts val="0"/>
              </a:spcAft>
              <a:buClr>
                <a:schemeClr val="dk1"/>
              </a:buClr>
              <a:buSzPts val="1600"/>
              <a:buFont typeface="Raleway"/>
              <a:buNone/>
              <a:defRPr sz="1600" b="0" i="0" u="none" strike="noStrike" cap="none">
                <a:solidFill>
                  <a:schemeClr val="dk1"/>
                </a:solidFill>
                <a:latin typeface="Raleway"/>
                <a:ea typeface="Raleway"/>
                <a:cs typeface="Raleway"/>
                <a:sym typeface="Raleway"/>
              </a:defRPr>
            </a:lvl2pPr>
            <a:lvl3pPr marL="1371600" marR="0" lvl="2" indent="-330200" algn="l" rtl="0">
              <a:lnSpc>
                <a:spcPct val="100000"/>
              </a:lnSpc>
              <a:spcBef>
                <a:spcPts val="2133"/>
              </a:spcBef>
              <a:spcAft>
                <a:spcPts val="0"/>
              </a:spcAft>
              <a:buClr>
                <a:schemeClr val="dk1"/>
              </a:buClr>
              <a:buSzPts val="1600"/>
              <a:buFont typeface="Raleway"/>
              <a:buNone/>
              <a:defRPr sz="1600" b="0" i="0" u="none" strike="noStrike" cap="none">
                <a:solidFill>
                  <a:schemeClr val="dk1"/>
                </a:solidFill>
                <a:latin typeface="Raleway"/>
                <a:ea typeface="Raleway"/>
                <a:cs typeface="Raleway"/>
                <a:sym typeface="Raleway"/>
              </a:defRPr>
            </a:lvl3pPr>
            <a:lvl4pPr marL="1828800" marR="0" lvl="3" indent="-330200" algn="l" rtl="0">
              <a:lnSpc>
                <a:spcPct val="100000"/>
              </a:lnSpc>
              <a:spcBef>
                <a:spcPts val="2133"/>
              </a:spcBef>
              <a:spcAft>
                <a:spcPts val="0"/>
              </a:spcAft>
              <a:buClr>
                <a:schemeClr val="dk1"/>
              </a:buClr>
              <a:buSzPts val="1600"/>
              <a:buFont typeface="Raleway"/>
              <a:buNone/>
              <a:defRPr sz="1600" b="0" i="0" u="none" strike="noStrike" cap="none">
                <a:solidFill>
                  <a:schemeClr val="dk1"/>
                </a:solidFill>
                <a:latin typeface="Raleway"/>
                <a:ea typeface="Raleway"/>
                <a:cs typeface="Raleway"/>
                <a:sym typeface="Raleway"/>
              </a:defRPr>
            </a:lvl4pPr>
            <a:lvl5pPr marL="2286000" marR="0" lvl="4" indent="-330200" algn="l" rtl="0">
              <a:lnSpc>
                <a:spcPct val="100000"/>
              </a:lnSpc>
              <a:spcBef>
                <a:spcPts val="2133"/>
              </a:spcBef>
              <a:spcAft>
                <a:spcPts val="0"/>
              </a:spcAft>
              <a:buClr>
                <a:schemeClr val="dk1"/>
              </a:buClr>
              <a:buSzPts val="1600"/>
              <a:buFont typeface="Raleway"/>
              <a:buNone/>
              <a:defRPr sz="1600" b="0" i="0" u="none" strike="noStrike" cap="none">
                <a:solidFill>
                  <a:schemeClr val="dk1"/>
                </a:solidFill>
                <a:latin typeface="Raleway"/>
                <a:ea typeface="Raleway"/>
                <a:cs typeface="Raleway"/>
                <a:sym typeface="Raleway"/>
              </a:defRPr>
            </a:lvl5pPr>
            <a:lvl6pPr marL="2743200" marR="0" lvl="5" indent="-330200" algn="l" rtl="0">
              <a:lnSpc>
                <a:spcPct val="100000"/>
              </a:lnSpc>
              <a:spcBef>
                <a:spcPts val="2133"/>
              </a:spcBef>
              <a:spcAft>
                <a:spcPts val="0"/>
              </a:spcAft>
              <a:buClr>
                <a:schemeClr val="dk1"/>
              </a:buClr>
              <a:buSzPts val="1600"/>
              <a:buFont typeface="Raleway"/>
              <a:buNone/>
              <a:defRPr sz="1600" b="0" i="0" u="none" strike="noStrike" cap="none">
                <a:solidFill>
                  <a:schemeClr val="dk1"/>
                </a:solidFill>
                <a:latin typeface="Raleway"/>
                <a:ea typeface="Raleway"/>
                <a:cs typeface="Raleway"/>
                <a:sym typeface="Raleway"/>
              </a:defRPr>
            </a:lvl6pPr>
            <a:lvl7pPr marL="3200400" marR="0" lvl="6" indent="-330200" algn="l" rtl="0">
              <a:lnSpc>
                <a:spcPct val="100000"/>
              </a:lnSpc>
              <a:spcBef>
                <a:spcPts val="2133"/>
              </a:spcBef>
              <a:spcAft>
                <a:spcPts val="0"/>
              </a:spcAft>
              <a:buClr>
                <a:schemeClr val="dk1"/>
              </a:buClr>
              <a:buSzPts val="1600"/>
              <a:buFont typeface="Raleway"/>
              <a:buNone/>
              <a:defRPr sz="1600" b="0" i="0" u="none" strike="noStrike" cap="none">
                <a:solidFill>
                  <a:schemeClr val="dk1"/>
                </a:solidFill>
                <a:latin typeface="Raleway"/>
                <a:ea typeface="Raleway"/>
                <a:cs typeface="Raleway"/>
                <a:sym typeface="Raleway"/>
              </a:defRPr>
            </a:lvl7pPr>
            <a:lvl8pPr marL="3657600" marR="0" lvl="7" indent="-330200" algn="l" rtl="0">
              <a:lnSpc>
                <a:spcPct val="100000"/>
              </a:lnSpc>
              <a:spcBef>
                <a:spcPts val="2133"/>
              </a:spcBef>
              <a:spcAft>
                <a:spcPts val="0"/>
              </a:spcAft>
              <a:buClr>
                <a:schemeClr val="dk1"/>
              </a:buClr>
              <a:buSzPts val="1600"/>
              <a:buFont typeface="Raleway"/>
              <a:buNone/>
              <a:defRPr sz="1600" b="0" i="0" u="none" strike="noStrike" cap="none">
                <a:solidFill>
                  <a:schemeClr val="dk1"/>
                </a:solidFill>
                <a:latin typeface="Raleway"/>
                <a:ea typeface="Raleway"/>
                <a:cs typeface="Raleway"/>
                <a:sym typeface="Raleway"/>
              </a:defRPr>
            </a:lvl8pPr>
            <a:lvl9pPr marL="4114800" marR="0" lvl="8" indent="-330200" algn="l" rtl="0">
              <a:lnSpc>
                <a:spcPct val="100000"/>
              </a:lnSpc>
              <a:spcBef>
                <a:spcPts val="2133"/>
              </a:spcBef>
              <a:spcAft>
                <a:spcPts val="2133"/>
              </a:spcAft>
              <a:buClr>
                <a:schemeClr val="dk1"/>
              </a:buClr>
              <a:buSzPts val="1600"/>
              <a:buFont typeface="Raleway"/>
              <a:buNone/>
              <a:defRPr sz="1600" b="0" i="0" u="none" strike="noStrike" cap="none">
                <a:solidFill>
                  <a:schemeClr val="dk1"/>
                </a:solidFill>
                <a:latin typeface="Raleway"/>
                <a:ea typeface="Raleway"/>
                <a:cs typeface="Raleway"/>
                <a:sym typeface="Raleway"/>
              </a:defRPr>
            </a:lvl9pPr>
          </a:lstStyle>
          <a:p>
            <a:pPr marL="0" indent="0" algn="just">
              <a:lnSpc>
                <a:spcPct val="125000"/>
              </a:lnSpc>
              <a:spcAft>
                <a:spcPts val="2133"/>
              </a:spcAft>
            </a:pPr>
            <a:r>
              <a:rPr lang="vi-VN" sz="3200" kern="0" dirty="0">
                <a:latin typeface="UTM Avo" panose="02040603050506020204" pitchFamily="18" charset="0"/>
                <a:ea typeface="Arial"/>
                <a:cs typeface="Arial"/>
                <a:sym typeface="Arial"/>
              </a:rPr>
              <a:t>Chúng ta nên có tinh thần đoàn kết với hàng xóm, láng giềng, luôn chia sẻ và giúp đỡ hàng xóm, láng giềng trong cuộc sống hằng ngày.</a:t>
            </a:r>
          </a:p>
        </p:txBody>
      </p:sp>
      <p:grpSp>
        <p:nvGrpSpPr>
          <p:cNvPr id="3" name="Google Shape;900;p19">
            <a:extLst>
              <a:ext uri="{FF2B5EF4-FFF2-40B4-BE49-F238E27FC236}">
                <a16:creationId xmlns:a16="http://schemas.microsoft.com/office/drawing/2014/main" id="{5FD2B4FF-FD07-779D-F079-572D95F4CBA9}"/>
              </a:ext>
            </a:extLst>
          </p:cNvPr>
          <p:cNvGrpSpPr/>
          <p:nvPr/>
        </p:nvGrpSpPr>
        <p:grpSpPr>
          <a:xfrm>
            <a:off x="739746" y="2027185"/>
            <a:ext cx="3037251" cy="4144532"/>
            <a:chOff x="1334242" y="1504542"/>
            <a:chExt cx="1798871" cy="2363253"/>
          </a:xfrm>
        </p:grpSpPr>
        <p:grpSp>
          <p:nvGrpSpPr>
            <p:cNvPr id="4" name="Google Shape;901;p19">
              <a:extLst>
                <a:ext uri="{FF2B5EF4-FFF2-40B4-BE49-F238E27FC236}">
                  <a16:creationId xmlns:a16="http://schemas.microsoft.com/office/drawing/2014/main" id="{896EE3E5-C60C-9EEC-14B2-0E4BA468E5FE}"/>
                </a:ext>
              </a:extLst>
            </p:cNvPr>
            <p:cNvGrpSpPr/>
            <p:nvPr/>
          </p:nvGrpSpPr>
          <p:grpSpPr>
            <a:xfrm>
              <a:off x="1974486" y="1504542"/>
              <a:ext cx="1158627" cy="2363253"/>
              <a:chOff x="2237875" y="3002050"/>
              <a:chExt cx="305400" cy="622925"/>
            </a:xfrm>
          </p:grpSpPr>
          <p:sp>
            <p:nvSpPr>
              <p:cNvPr id="32" name="Google Shape;902;p19">
                <a:extLst>
                  <a:ext uri="{FF2B5EF4-FFF2-40B4-BE49-F238E27FC236}">
                    <a16:creationId xmlns:a16="http://schemas.microsoft.com/office/drawing/2014/main" id="{566FD239-E5AF-0B88-4D3A-D2BDAF0C0395}"/>
                  </a:ext>
                </a:extLst>
              </p:cNvPr>
              <p:cNvSpPr/>
              <p:nvPr/>
            </p:nvSpPr>
            <p:spPr>
              <a:xfrm>
                <a:off x="2435825" y="3318775"/>
                <a:ext cx="107450" cy="134575"/>
              </a:xfrm>
              <a:custGeom>
                <a:avLst/>
                <a:gdLst/>
                <a:ahLst/>
                <a:cxnLst/>
                <a:rect l="l" t="t" r="r" b="b"/>
                <a:pathLst>
                  <a:path w="4298" h="5383" extrusionOk="0">
                    <a:moveTo>
                      <a:pt x="345" y="0"/>
                    </a:moveTo>
                    <a:lnTo>
                      <a:pt x="1" y="2430"/>
                    </a:lnTo>
                    <a:lnTo>
                      <a:pt x="2404" y="5085"/>
                    </a:lnTo>
                    <a:cubicBezTo>
                      <a:pt x="2576" y="5277"/>
                      <a:pt x="2828" y="5383"/>
                      <a:pt x="3093" y="5383"/>
                    </a:cubicBezTo>
                    <a:lnTo>
                      <a:pt x="3285" y="5383"/>
                    </a:lnTo>
                    <a:cubicBezTo>
                      <a:pt x="3516" y="5383"/>
                      <a:pt x="3741" y="5297"/>
                      <a:pt x="3914" y="5138"/>
                    </a:cubicBezTo>
                    <a:lnTo>
                      <a:pt x="4000" y="5052"/>
                    </a:lnTo>
                    <a:cubicBezTo>
                      <a:pt x="4192" y="4879"/>
                      <a:pt x="4298" y="4634"/>
                      <a:pt x="4298" y="4376"/>
                    </a:cubicBezTo>
                    <a:lnTo>
                      <a:pt x="4298" y="4164"/>
                    </a:lnTo>
                    <a:cubicBezTo>
                      <a:pt x="4298" y="3866"/>
                      <a:pt x="4185" y="3582"/>
                      <a:pt x="3986" y="3363"/>
                    </a:cubicBezTo>
                    <a:lnTo>
                      <a:pt x="1596" y="702"/>
                    </a:lnTo>
                    <a:cubicBezTo>
                      <a:pt x="1325" y="404"/>
                      <a:pt x="974" y="179"/>
                      <a:pt x="583" y="66"/>
                    </a:cubicBezTo>
                    <a:lnTo>
                      <a:pt x="345" y="0"/>
                    </a:ln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3" name="Google Shape;903;p19">
                <a:extLst>
                  <a:ext uri="{FF2B5EF4-FFF2-40B4-BE49-F238E27FC236}">
                    <a16:creationId xmlns:a16="http://schemas.microsoft.com/office/drawing/2014/main" id="{816764A6-72C1-D86E-C530-A0BEA31A226F}"/>
                  </a:ext>
                </a:extLst>
              </p:cNvPr>
              <p:cNvSpPr/>
              <p:nvPr/>
            </p:nvSpPr>
            <p:spPr>
              <a:xfrm>
                <a:off x="2487800" y="3383150"/>
                <a:ext cx="55475" cy="70200"/>
              </a:xfrm>
              <a:custGeom>
                <a:avLst/>
                <a:gdLst/>
                <a:ahLst/>
                <a:cxnLst/>
                <a:rect l="l" t="t" r="r" b="b"/>
                <a:pathLst>
                  <a:path w="2219" h="2808" extrusionOk="0">
                    <a:moveTo>
                      <a:pt x="901" y="1"/>
                    </a:moveTo>
                    <a:lnTo>
                      <a:pt x="1" y="1457"/>
                    </a:lnTo>
                    <a:lnTo>
                      <a:pt x="358" y="2258"/>
                    </a:lnTo>
                    <a:cubicBezTo>
                      <a:pt x="504" y="2589"/>
                      <a:pt x="835" y="2808"/>
                      <a:pt x="1206" y="2808"/>
                    </a:cubicBezTo>
                    <a:cubicBezTo>
                      <a:pt x="1437" y="2808"/>
                      <a:pt x="1662" y="2715"/>
                      <a:pt x="1835" y="2556"/>
                    </a:cubicBezTo>
                    <a:lnTo>
                      <a:pt x="1921" y="2477"/>
                    </a:lnTo>
                    <a:cubicBezTo>
                      <a:pt x="2106" y="2304"/>
                      <a:pt x="2219" y="2059"/>
                      <a:pt x="2219" y="1801"/>
                    </a:cubicBezTo>
                    <a:lnTo>
                      <a:pt x="2219" y="1550"/>
                    </a:lnTo>
                    <a:cubicBezTo>
                      <a:pt x="2219" y="1285"/>
                      <a:pt x="2099" y="1027"/>
                      <a:pt x="1894" y="855"/>
                    </a:cubicBezTo>
                    <a:lnTo>
                      <a:pt x="901" y="1"/>
                    </a:ln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4" name="Google Shape;904;p19">
                <a:extLst>
                  <a:ext uri="{FF2B5EF4-FFF2-40B4-BE49-F238E27FC236}">
                    <a16:creationId xmlns:a16="http://schemas.microsoft.com/office/drawing/2014/main" id="{0744070E-EAC9-95FE-1673-BADF83C6CD6A}"/>
                  </a:ext>
                </a:extLst>
              </p:cNvPr>
              <p:cNvSpPr/>
              <p:nvPr/>
            </p:nvSpPr>
            <p:spPr>
              <a:xfrm>
                <a:off x="2237875" y="3318775"/>
                <a:ext cx="107275" cy="134575"/>
              </a:xfrm>
              <a:custGeom>
                <a:avLst/>
                <a:gdLst/>
                <a:ahLst/>
                <a:cxnLst/>
                <a:rect l="l" t="t" r="r" b="b"/>
                <a:pathLst>
                  <a:path w="4291" h="5383" extrusionOk="0">
                    <a:moveTo>
                      <a:pt x="3947" y="0"/>
                    </a:moveTo>
                    <a:lnTo>
                      <a:pt x="3708" y="66"/>
                    </a:lnTo>
                    <a:cubicBezTo>
                      <a:pt x="3318" y="179"/>
                      <a:pt x="2967" y="404"/>
                      <a:pt x="2695" y="702"/>
                    </a:cubicBezTo>
                    <a:lnTo>
                      <a:pt x="305" y="3357"/>
                    </a:lnTo>
                    <a:cubicBezTo>
                      <a:pt x="107" y="3582"/>
                      <a:pt x="1" y="3866"/>
                      <a:pt x="1" y="4164"/>
                    </a:cubicBezTo>
                    <a:lnTo>
                      <a:pt x="1" y="4376"/>
                    </a:lnTo>
                    <a:cubicBezTo>
                      <a:pt x="1" y="4634"/>
                      <a:pt x="107" y="4879"/>
                      <a:pt x="292" y="5052"/>
                    </a:cubicBezTo>
                    <a:lnTo>
                      <a:pt x="385" y="5138"/>
                    </a:lnTo>
                    <a:cubicBezTo>
                      <a:pt x="550" y="5297"/>
                      <a:pt x="775" y="5383"/>
                      <a:pt x="1014" y="5383"/>
                    </a:cubicBezTo>
                    <a:lnTo>
                      <a:pt x="1206" y="5383"/>
                    </a:lnTo>
                    <a:cubicBezTo>
                      <a:pt x="1464" y="5383"/>
                      <a:pt x="1709" y="5277"/>
                      <a:pt x="1888" y="5085"/>
                    </a:cubicBezTo>
                    <a:lnTo>
                      <a:pt x="4291" y="2430"/>
                    </a:lnTo>
                    <a:lnTo>
                      <a:pt x="3947" y="0"/>
                    </a:ln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5" name="Google Shape;905;p19">
                <a:extLst>
                  <a:ext uri="{FF2B5EF4-FFF2-40B4-BE49-F238E27FC236}">
                    <a16:creationId xmlns:a16="http://schemas.microsoft.com/office/drawing/2014/main" id="{B72A9F5C-4C6B-DE13-445B-6D708C6F9083}"/>
                  </a:ext>
                </a:extLst>
              </p:cNvPr>
              <p:cNvSpPr/>
              <p:nvPr/>
            </p:nvSpPr>
            <p:spPr>
              <a:xfrm>
                <a:off x="2323125" y="3280200"/>
                <a:ext cx="134750" cy="252275"/>
              </a:xfrm>
              <a:custGeom>
                <a:avLst/>
                <a:gdLst/>
                <a:ahLst/>
                <a:cxnLst/>
                <a:rect l="l" t="t" r="r" b="b"/>
                <a:pathLst>
                  <a:path w="5390" h="10091" extrusionOk="0">
                    <a:moveTo>
                      <a:pt x="2112" y="1"/>
                    </a:moveTo>
                    <a:lnTo>
                      <a:pt x="2112" y="1080"/>
                    </a:lnTo>
                    <a:lnTo>
                      <a:pt x="537" y="1543"/>
                    </a:lnTo>
                    <a:lnTo>
                      <a:pt x="530" y="2933"/>
                    </a:lnTo>
                    <a:lnTo>
                      <a:pt x="285" y="6628"/>
                    </a:lnTo>
                    <a:lnTo>
                      <a:pt x="120" y="7892"/>
                    </a:lnTo>
                    <a:cubicBezTo>
                      <a:pt x="0" y="8759"/>
                      <a:pt x="484" y="9600"/>
                      <a:pt x="1291" y="9938"/>
                    </a:cubicBezTo>
                    <a:cubicBezTo>
                      <a:pt x="1530" y="10037"/>
                      <a:pt x="1781" y="10090"/>
                      <a:pt x="2046" y="10090"/>
                    </a:cubicBezTo>
                    <a:lnTo>
                      <a:pt x="3350" y="10090"/>
                    </a:lnTo>
                    <a:cubicBezTo>
                      <a:pt x="3608" y="10090"/>
                      <a:pt x="3867" y="10037"/>
                      <a:pt x="4105" y="9938"/>
                    </a:cubicBezTo>
                    <a:cubicBezTo>
                      <a:pt x="4913" y="9600"/>
                      <a:pt x="5389" y="8759"/>
                      <a:pt x="5277" y="7899"/>
                    </a:cubicBezTo>
                    <a:lnTo>
                      <a:pt x="5111" y="6628"/>
                    </a:lnTo>
                    <a:lnTo>
                      <a:pt x="4860" y="2933"/>
                    </a:lnTo>
                    <a:lnTo>
                      <a:pt x="4860" y="1543"/>
                    </a:lnTo>
                    <a:lnTo>
                      <a:pt x="3284" y="1080"/>
                    </a:lnTo>
                    <a:lnTo>
                      <a:pt x="3284" y="1"/>
                    </a:ln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6" name="Google Shape;906;p19">
                <a:extLst>
                  <a:ext uri="{FF2B5EF4-FFF2-40B4-BE49-F238E27FC236}">
                    <a16:creationId xmlns:a16="http://schemas.microsoft.com/office/drawing/2014/main" id="{66DE2E39-034D-592D-170D-72AF9DD2F208}"/>
                  </a:ext>
                </a:extLst>
              </p:cNvPr>
              <p:cNvSpPr/>
              <p:nvPr/>
            </p:nvSpPr>
            <p:spPr>
              <a:xfrm>
                <a:off x="2320150" y="3445725"/>
                <a:ext cx="140700" cy="88725"/>
              </a:xfrm>
              <a:custGeom>
                <a:avLst/>
                <a:gdLst/>
                <a:ahLst/>
                <a:cxnLst/>
                <a:rect l="l" t="t" r="r" b="b"/>
                <a:pathLst>
                  <a:path w="5628" h="3549" extrusionOk="0">
                    <a:moveTo>
                      <a:pt x="325" y="0"/>
                    </a:moveTo>
                    <a:lnTo>
                      <a:pt x="159" y="1265"/>
                    </a:lnTo>
                    <a:cubicBezTo>
                      <a:pt x="0" y="2476"/>
                      <a:pt x="940" y="3549"/>
                      <a:pt x="2165" y="3549"/>
                    </a:cubicBezTo>
                    <a:lnTo>
                      <a:pt x="3469" y="3549"/>
                    </a:lnTo>
                    <a:cubicBezTo>
                      <a:pt x="4687" y="3542"/>
                      <a:pt x="5628" y="2469"/>
                      <a:pt x="5469" y="1265"/>
                    </a:cubicBezTo>
                    <a:lnTo>
                      <a:pt x="5303" y="0"/>
                    </a:lnTo>
                    <a:close/>
                  </a:path>
                </a:pathLst>
              </a:custGeom>
              <a:solidFill>
                <a:srgbClr val="81B0A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7" name="Google Shape;907;p19">
                <a:extLst>
                  <a:ext uri="{FF2B5EF4-FFF2-40B4-BE49-F238E27FC236}">
                    <a16:creationId xmlns:a16="http://schemas.microsoft.com/office/drawing/2014/main" id="{261463B9-0D83-A3D8-9F1A-CE3C7F11C4DA}"/>
                  </a:ext>
                </a:extLst>
              </p:cNvPr>
              <p:cNvSpPr/>
              <p:nvPr/>
            </p:nvSpPr>
            <p:spPr>
              <a:xfrm>
                <a:off x="2322800" y="3448025"/>
                <a:ext cx="134400" cy="83950"/>
              </a:xfrm>
              <a:custGeom>
                <a:avLst/>
                <a:gdLst/>
                <a:ahLst/>
                <a:cxnLst/>
                <a:rect l="l" t="t" r="r" b="b"/>
                <a:pathLst>
                  <a:path w="5376" h="3358" extrusionOk="0">
                    <a:moveTo>
                      <a:pt x="305" y="1"/>
                    </a:moveTo>
                    <a:lnTo>
                      <a:pt x="152" y="1186"/>
                    </a:lnTo>
                    <a:cubicBezTo>
                      <a:pt x="0" y="2338"/>
                      <a:pt x="894" y="3357"/>
                      <a:pt x="2052" y="3357"/>
                    </a:cubicBezTo>
                    <a:lnTo>
                      <a:pt x="3363" y="3357"/>
                    </a:lnTo>
                    <a:cubicBezTo>
                      <a:pt x="3621" y="3357"/>
                      <a:pt x="3873" y="3304"/>
                      <a:pt x="4111" y="3205"/>
                    </a:cubicBezTo>
                    <a:cubicBezTo>
                      <a:pt x="4906" y="2867"/>
                      <a:pt x="5376" y="2040"/>
                      <a:pt x="5270" y="1186"/>
                    </a:cubicBezTo>
                    <a:lnTo>
                      <a:pt x="5111" y="7"/>
                    </a:lnTo>
                    <a:lnTo>
                      <a:pt x="305" y="1"/>
                    </a:lnTo>
                    <a:close/>
                  </a:path>
                </a:pathLst>
              </a:custGeom>
              <a:solidFill>
                <a:srgbClr val="81B0A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8" name="Google Shape;908;p19">
                <a:extLst>
                  <a:ext uri="{FF2B5EF4-FFF2-40B4-BE49-F238E27FC236}">
                    <a16:creationId xmlns:a16="http://schemas.microsoft.com/office/drawing/2014/main" id="{0839EB31-59D8-6BB3-4091-A760ADF7005E}"/>
                  </a:ext>
                </a:extLst>
              </p:cNvPr>
              <p:cNvSpPr/>
              <p:nvPr/>
            </p:nvSpPr>
            <p:spPr>
              <a:xfrm>
                <a:off x="2319325" y="3305675"/>
                <a:ext cx="142350" cy="187900"/>
              </a:xfrm>
              <a:custGeom>
                <a:avLst/>
                <a:gdLst/>
                <a:ahLst/>
                <a:cxnLst/>
                <a:rect l="l" t="t" r="r" b="b"/>
                <a:pathLst>
                  <a:path w="5694" h="7516" extrusionOk="0">
                    <a:moveTo>
                      <a:pt x="2067" y="1"/>
                    </a:moveTo>
                    <a:cubicBezTo>
                      <a:pt x="2056" y="1"/>
                      <a:pt x="2044" y="3"/>
                      <a:pt x="2033" y="8"/>
                    </a:cubicBezTo>
                    <a:lnTo>
                      <a:pt x="576" y="438"/>
                    </a:lnTo>
                    <a:lnTo>
                      <a:pt x="569" y="1908"/>
                    </a:lnTo>
                    <a:lnTo>
                      <a:pt x="166" y="5595"/>
                    </a:lnTo>
                    <a:lnTo>
                      <a:pt x="0" y="6847"/>
                    </a:lnTo>
                    <a:cubicBezTo>
                      <a:pt x="0" y="6860"/>
                      <a:pt x="7" y="6867"/>
                      <a:pt x="13" y="6880"/>
                    </a:cubicBezTo>
                    <a:cubicBezTo>
                      <a:pt x="146" y="6966"/>
                      <a:pt x="1026" y="7515"/>
                      <a:pt x="2847" y="7515"/>
                    </a:cubicBezTo>
                    <a:cubicBezTo>
                      <a:pt x="4667" y="7515"/>
                      <a:pt x="5541" y="6966"/>
                      <a:pt x="5674" y="6880"/>
                    </a:cubicBezTo>
                    <a:cubicBezTo>
                      <a:pt x="5687" y="6867"/>
                      <a:pt x="5694" y="6860"/>
                      <a:pt x="5687" y="6847"/>
                    </a:cubicBezTo>
                    <a:lnTo>
                      <a:pt x="5528" y="5602"/>
                    </a:lnTo>
                    <a:lnTo>
                      <a:pt x="5124" y="1914"/>
                    </a:lnTo>
                    <a:lnTo>
                      <a:pt x="5124" y="438"/>
                    </a:lnTo>
                    <a:lnTo>
                      <a:pt x="3661" y="8"/>
                    </a:lnTo>
                    <a:cubicBezTo>
                      <a:pt x="3649" y="3"/>
                      <a:pt x="3638" y="1"/>
                      <a:pt x="3626" y="1"/>
                    </a:cubicBezTo>
                    <a:cubicBezTo>
                      <a:pt x="3605" y="1"/>
                      <a:pt x="3586" y="8"/>
                      <a:pt x="3569" y="21"/>
                    </a:cubicBezTo>
                    <a:cubicBezTo>
                      <a:pt x="3353" y="177"/>
                      <a:pt x="3100" y="254"/>
                      <a:pt x="2847" y="254"/>
                    </a:cubicBezTo>
                    <a:cubicBezTo>
                      <a:pt x="2594" y="254"/>
                      <a:pt x="2340" y="177"/>
                      <a:pt x="2125" y="21"/>
                    </a:cubicBezTo>
                    <a:cubicBezTo>
                      <a:pt x="2108" y="8"/>
                      <a:pt x="2088" y="1"/>
                      <a:pt x="2067" y="1"/>
                    </a:cubicBezTo>
                    <a:close/>
                  </a:path>
                </a:pathLst>
              </a:custGeom>
              <a:solidFill>
                <a:srgbClr val="1BB2A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9" name="Google Shape;909;p19">
                <a:extLst>
                  <a:ext uri="{FF2B5EF4-FFF2-40B4-BE49-F238E27FC236}">
                    <a16:creationId xmlns:a16="http://schemas.microsoft.com/office/drawing/2014/main" id="{601ED9D0-6078-9E33-3351-404FC99BDFA0}"/>
                  </a:ext>
                </a:extLst>
              </p:cNvPr>
              <p:cNvSpPr/>
              <p:nvPr/>
            </p:nvSpPr>
            <p:spPr>
              <a:xfrm>
                <a:off x="2319325" y="3305675"/>
                <a:ext cx="142350" cy="187900"/>
              </a:xfrm>
              <a:custGeom>
                <a:avLst/>
                <a:gdLst/>
                <a:ahLst/>
                <a:cxnLst/>
                <a:rect l="l" t="t" r="r" b="b"/>
                <a:pathLst>
                  <a:path w="5694" h="7516" extrusionOk="0">
                    <a:moveTo>
                      <a:pt x="2067" y="1"/>
                    </a:moveTo>
                    <a:cubicBezTo>
                      <a:pt x="2056" y="1"/>
                      <a:pt x="2044" y="3"/>
                      <a:pt x="2033" y="8"/>
                    </a:cubicBezTo>
                    <a:lnTo>
                      <a:pt x="576" y="438"/>
                    </a:lnTo>
                    <a:lnTo>
                      <a:pt x="569" y="1908"/>
                    </a:lnTo>
                    <a:lnTo>
                      <a:pt x="166" y="5595"/>
                    </a:lnTo>
                    <a:lnTo>
                      <a:pt x="0" y="6847"/>
                    </a:lnTo>
                    <a:cubicBezTo>
                      <a:pt x="0" y="6860"/>
                      <a:pt x="7" y="6867"/>
                      <a:pt x="13" y="6880"/>
                    </a:cubicBezTo>
                    <a:cubicBezTo>
                      <a:pt x="146" y="6966"/>
                      <a:pt x="1026" y="7515"/>
                      <a:pt x="2847" y="7515"/>
                    </a:cubicBezTo>
                    <a:cubicBezTo>
                      <a:pt x="4667" y="7515"/>
                      <a:pt x="5541" y="6966"/>
                      <a:pt x="5674" y="6880"/>
                    </a:cubicBezTo>
                    <a:cubicBezTo>
                      <a:pt x="5687" y="6867"/>
                      <a:pt x="5694" y="6860"/>
                      <a:pt x="5687" y="6847"/>
                    </a:cubicBezTo>
                    <a:lnTo>
                      <a:pt x="5528" y="5602"/>
                    </a:lnTo>
                    <a:lnTo>
                      <a:pt x="5124" y="1914"/>
                    </a:lnTo>
                    <a:lnTo>
                      <a:pt x="5124" y="438"/>
                    </a:lnTo>
                    <a:lnTo>
                      <a:pt x="3661" y="8"/>
                    </a:lnTo>
                    <a:cubicBezTo>
                      <a:pt x="3649" y="3"/>
                      <a:pt x="3638" y="1"/>
                      <a:pt x="3626" y="1"/>
                    </a:cubicBezTo>
                    <a:cubicBezTo>
                      <a:pt x="3605" y="1"/>
                      <a:pt x="3586" y="8"/>
                      <a:pt x="3569" y="21"/>
                    </a:cubicBezTo>
                    <a:cubicBezTo>
                      <a:pt x="3353" y="177"/>
                      <a:pt x="3100" y="254"/>
                      <a:pt x="2847" y="254"/>
                    </a:cubicBezTo>
                    <a:cubicBezTo>
                      <a:pt x="2594" y="254"/>
                      <a:pt x="2340" y="177"/>
                      <a:pt x="2125" y="21"/>
                    </a:cubicBezTo>
                    <a:cubicBezTo>
                      <a:pt x="2108" y="8"/>
                      <a:pt x="2088" y="1"/>
                      <a:pt x="2067" y="1"/>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0" name="Google Shape;910;p19">
                <a:extLst>
                  <a:ext uri="{FF2B5EF4-FFF2-40B4-BE49-F238E27FC236}">
                    <a16:creationId xmlns:a16="http://schemas.microsoft.com/office/drawing/2014/main" id="{812571DF-1484-5227-5C13-73AC833003C9}"/>
                  </a:ext>
                </a:extLst>
              </p:cNvPr>
              <p:cNvSpPr/>
              <p:nvPr/>
            </p:nvSpPr>
            <p:spPr>
              <a:xfrm>
                <a:off x="2237875" y="3383150"/>
                <a:ext cx="55325" cy="70200"/>
              </a:xfrm>
              <a:custGeom>
                <a:avLst/>
                <a:gdLst/>
                <a:ahLst/>
                <a:cxnLst/>
                <a:rect l="l" t="t" r="r" b="b"/>
                <a:pathLst>
                  <a:path w="2213" h="2808" extrusionOk="0">
                    <a:moveTo>
                      <a:pt x="1312" y="1"/>
                    </a:moveTo>
                    <a:lnTo>
                      <a:pt x="319" y="855"/>
                    </a:lnTo>
                    <a:cubicBezTo>
                      <a:pt x="113" y="1027"/>
                      <a:pt x="1" y="1285"/>
                      <a:pt x="1" y="1550"/>
                    </a:cubicBezTo>
                    <a:lnTo>
                      <a:pt x="1" y="1801"/>
                    </a:lnTo>
                    <a:cubicBezTo>
                      <a:pt x="1" y="2059"/>
                      <a:pt x="107" y="2304"/>
                      <a:pt x="292" y="2477"/>
                    </a:cubicBezTo>
                    <a:lnTo>
                      <a:pt x="385" y="2556"/>
                    </a:lnTo>
                    <a:cubicBezTo>
                      <a:pt x="550" y="2715"/>
                      <a:pt x="775" y="2808"/>
                      <a:pt x="1014" y="2808"/>
                    </a:cubicBezTo>
                    <a:cubicBezTo>
                      <a:pt x="1378" y="2808"/>
                      <a:pt x="1709" y="2589"/>
                      <a:pt x="1855" y="2258"/>
                    </a:cubicBezTo>
                    <a:lnTo>
                      <a:pt x="2212" y="1457"/>
                    </a:lnTo>
                    <a:lnTo>
                      <a:pt x="1312" y="1"/>
                    </a:ln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1" name="Google Shape;911;p19">
                <a:extLst>
                  <a:ext uri="{FF2B5EF4-FFF2-40B4-BE49-F238E27FC236}">
                    <a16:creationId xmlns:a16="http://schemas.microsoft.com/office/drawing/2014/main" id="{EEE37BBD-FF48-09D1-F631-D2CE29C9610C}"/>
                  </a:ext>
                </a:extLst>
              </p:cNvPr>
              <p:cNvSpPr/>
              <p:nvPr/>
            </p:nvSpPr>
            <p:spPr>
              <a:xfrm>
                <a:off x="2490775" y="3185875"/>
                <a:ext cx="30975" cy="43575"/>
              </a:xfrm>
              <a:custGeom>
                <a:avLst/>
                <a:gdLst/>
                <a:ahLst/>
                <a:cxnLst/>
                <a:rect l="l" t="t" r="r" b="b"/>
                <a:pathLst>
                  <a:path w="1239" h="1743" extrusionOk="0">
                    <a:moveTo>
                      <a:pt x="512" y="1"/>
                    </a:moveTo>
                    <a:cubicBezTo>
                      <a:pt x="151" y="1"/>
                      <a:pt x="1" y="377"/>
                      <a:pt x="1" y="377"/>
                    </a:cubicBezTo>
                    <a:lnTo>
                      <a:pt x="1" y="1602"/>
                    </a:lnTo>
                    <a:cubicBezTo>
                      <a:pt x="80" y="1696"/>
                      <a:pt x="194" y="1743"/>
                      <a:pt x="317" y="1743"/>
                    </a:cubicBezTo>
                    <a:cubicBezTo>
                      <a:pt x="586" y="1743"/>
                      <a:pt x="904" y="1525"/>
                      <a:pt x="1040" y="1099"/>
                    </a:cubicBezTo>
                    <a:cubicBezTo>
                      <a:pt x="1239" y="483"/>
                      <a:pt x="974" y="60"/>
                      <a:pt x="590" y="7"/>
                    </a:cubicBezTo>
                    <a:cubicBezTo>
                      <a:pt x="563" y="3"/>
                      <a:pt x="537" y="1"/>
                      <a:pt x="512" y="1"/>
                    </a:cubicBez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2" name="Google Shape;912;p19">
                <a:extLst>
                  <a:ext uri="{FF2B5EF4-FFF2-40B4-BE49-F238E27FC236}">
                    <a16:creationId xmlns:a16="http://schemas.microsoft.com/office/drawing/2014/main" id="{1E2945E2-DF82-37D0-4C05-1E860CCA16C5}"/>
                  </a:ext>
                </a:extLst>
              </p:cNvPr>
              <p:cNvSpPr/>
              <p:nvPr/>
            </p:nvSpPr>
            <p:spPr>
              <a:xfrm>
                <a:off x="2258900" y="3185875"/>
                <a:ext cx="30975" cy="43575"/>
              </a:xfrm>
              <a:custGeom>
                <a:avLst/>
                <a:gdLst/>
                <a:ahLst/>
                <a:cxnLst/>
                <a:rect l="l" t="t" r="r" b="b"/>
                <a:pathLst>
                  <a:path w="1239" h="1743" extrusionOk="0">
                    <a:moveTo>
                      <a:pt x="727" y="1"/>
                    </a:moveTo>
                    <a:cubicBezTo>
                      <a:pt x="702" y="1"/>
                      <a:pt x="676" y="3"/>
                      <a:pt x="649" y="7"/>
                    </a:cubicBezTo>
                    <a:cubicBezTo>
                      <a:pt x="259" y="60"/>
                      <a:pt x="1" y="483"/>
                      <a:pt x="199" y="1099"/>
                    </a:cubicBezTo>
                    <a:cubicBezTo>
                      <a:pt x="331" y="1525"/>
                      <a:pt x="651" y="1743"/>
                      <a:pt x="921" y="1743"/>
                    </a:cubicBezTo>
                    <a:cubicBezTo>
                      <a:pt x="1045" y="1743"/>
                      <a:pt x="1159" y="1696"/>
                      <a:pt x="1239" y="1602"/>
                    </a:cubicBezTo>
                    <a:lnTo>
                      <a:pt x="1239" y="377"/>
                    </a:lnTo>
                    <a:cubicBezTo>
                      <a:pt x="1239" y="377"/>
                      <a:pt x="1088" y="1"/>
                      <a:pt x="727" y="1"/>
                    </a:cubicBez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3" name="Google Shape;913;p19">
                <a:extLst>
                  <a:ext uri="{FF2B5EF4-FFF2-40B4-BE49-F238E27FC236}">
                    <a16:creationId xmlns:a16="http://schemas.microsoft.com/office/drawing/2014/main" id="{865810E7-664E-62A3-4D20-B6686442DB65}"/>
                  </a:ext>
                </a:extLst>
              </p:cNvPr>
              <p:cNvSpPr/>
              <p:nvPr/>
            </p:nvSpPr>
            <p:spPr>
              <a:xfrm>
                <a:off x="2278925" y="3031100"/>
                <a:ext cx="222975" cy="263025"/>
              </a:xfrm>
              <a:custGeom>
                <a:avLst/>
                <a:gdLst/>
                <a:ahLst/>
                <a:cxnLst/>
                <a:rect l="l" t="t" r="r" b="b"/>
                <a:pathLst>
                  <a:path w="8919" h="10521" extrusionOk="0">
                    <a:moveTo>
                      <a:pt x="4456" y="1"/>
                    </a:moveTo>
                    <a:cubicBezTo>
                      <a:pt x="1974" y="1"/>
                      <a:pt x="1" y="2080"/>
                      <a:pt x="126" y="4562"/>
                    </a:cubicBezTo>
                    <a:lnTo>
                      <a:pt x="279" y="7508"/>
                    </a:lnTo>
                    <a:cubicBezTo>
                      <a:pt x="358" y="8978"/>
                      <a:pt x="1490" y="10183"/>
                      <a:pt x="2960" y="10355"/>
                    </a:cubicBezTo>
                    <a:lnTo>
                      <a:pt x="4456" y="10521"/>
                    </a:lnTo>
                    <a:lnTo>
                      <a:pt x="5952" y="10355"/>
                    </a:lnTo>
                    <a:cubicBezTo>
                      <a:pt x="7422" y="10183"/>
                      <a:pt x="8554" y="8985"/>
                      <a:pt x="8634" y="7508"/>
                    </a:cubicBezTo>
                    <a:lnTo>
                      <a:pt x="8786" y="4562"/>
                    </a:lnTo>
                    <a:cubicBezTo>
                      <a:pt x="8918" y="2086"/>
                      <a:pt x="6939" y="1"/>
                      <a:pt x="4456" y="1"/>
                    </a:cubicBez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4" name="Google Shape;914;p19">
                <a:extLst>
                  <a:ext uri="{FF2B5EF4-FFF2-40B4-BE49-F238E27FC236}">
                    <a16:creationId xmlns:a16="http://schemas.microsoft.com/office/drawing/2014/main" id="{348BE4D0-F951-7CC9-343F-EA682C853352}"/>
                  </a:ext>
                </a:extLst>
              </p:cNvPr>
              <p:cNvSpPr/>
              <p:nvPr/>
            </p:nvSpPr>
            <p:spPr>
              <a:xfrm>
                <a:off x="2369800" y="3237075"/>
                <a:ext cx="51325" cy="18025"/>
              </a:xfrm>
              <a:custGeom>
                <a:avLst/>
                <a:gdLst/>
                <a:ahLst/>
                <a:cxnLst/>
                <a:rect l="l" t="t" r="r" b="b"/>
                <a:pathLst>
                  <a:path w="2053" h="721" extrusionOk="0">
                    <a:moveTo>
                      <a:pt x="2032" y="1"/>
                    </a:moveTo>
                    <a:cubicBezTo>
                      <a:pt x="2026" y="1"/>
                      <a:pt x="2020" y="4"/>
                      <a:pt x="2013" y="11"/>
                    </a:cubicBezTo>
                    <a:cubicBezTo>
                      <a:pt x="1887" y="130"/>
                      <a:pt x="1735" y="236"/>
                      <a:pt x="1583" y="322"/>
                    </a:cubicBezTo>
                    <a:cubicBezTo>
                      <a:pt x="1265" y="481"/>
                      <a:pt x="921" y="574"/>
                      <a:pt x="563" y="593"/>
                    </a:cubicBezTo>
                    <a:cubicBezTo>
                      <a:pt x="540" y="594"/>
                      <a:pt x="518" y="595"/>
                      <a:pt x="495" y="595"/>
                    </a:cubicBezTo>
                    <a:cubicBezTo>
                      <a:pt x="339" y="595"/>
                      <a:pt x="184" y="575"/>
                      <a:pt x="33" y="541"/>
                    </a:cubicBezTo>
                    <a:cubicBezTo>
                      <a:pt x="30" y="539"/>
                      <a:pt x="27" y="538"/>
                      <a:pt x="24" y="538"/>
                    </a:cubicBezTo>
                    <a:cubicBezTo>
                      <a:pt x="17" y="538"/>
                      <a:pt x="12" y="544"/>
                      <a:pt x="7" y="554"/>
                    </a:cubicBezTo>
                    <a:cubicBezTo>
                      <a:pt x="0" y="560"/>
                      <a:pt x="7" y="580"/>
                      <a:pt x="14" y="580"/>
                    </a:cubicBezTo>
                    <a:cubicBezTo>
                      <a:pt x="186" y="666"/>
                      <a:pt x="371" y="713"/>
                      <a:pt x="563" y="719"/>
                    </a:cubicBezTo>
                    <a:cubicBezTo>
                      <a:pt x="586" y="720"/>
                      <a:pt x="610" y="721"/>
                      <a:pt x="633" y="721"/>
                    </a:cubicBezTo>
                    <a:cubicBezTo>
                      <a:pt x="796" y="721"/>
                      <a:pt x="964" y="700"/>
                      <a:pt x="1126" y="660"/>
                    </a:cubicBezTo>
                    <a:cubicBezTo>
                      <a:pt x="1311" y="607"/>
                      <a:pt x="1483" y="534"/>
                      <a:pt x="1642" y="428"/>
                    </a:cubicBezTo>
                    <a:cubicBezTo>
                      <a:pt x="1801" y="329"/>
                      <a:pt x="1940" y="196"/>
                      <a:pt x="2046" y="37"/>
                    </a:cubicBezTo>
                    <a:cubicBezTo>
                      <a:pt x="2053" y="31"/>
                      <a:pt x="2053" y="18"/>
                      <a:pt x="2046" y="11"/>
                    </a:cubicBezTo>
                    <a:cubicBezTo>
                      <a:pt x="2043" y="4"/>
                      <a:pt x="2038" y="1"/>
                      <a:pt x="2032" y="1"/>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5" name="Google Shape;915;p19">
                <a:extLst>
                  <a:ext uri="{FF2B5EF4-FFF2-40B4-BE49-F238E27FC236}">
                    <a16:creationId xmlns:a16="http://schemas.microsoft.com/office/drawing/2014/main" id="{DE776937-92AB-44DC-CFF6-6CC71EF5CC25}"/>
                  </a:ext>
                </a:extLst>
              </p:cNvPr>
              <p:cNvSpPr/>
              <p:nvPr/>
            </p:nvSpPr>
            <p:spPr>
              <a:xfrm>
                <a:off x="2321400" y="3159500"/>
                <a:ext cx="34975" cy="11625"/>
              </a:xfrm>
              <a:custGeom>
                <a:avLst/>
                <a:gdLst/>
                <a:ahLst/>
                <a:cxnLst/>
                <a:rect l="l" t="t" r="r" b="b"/>
                <a:pathLst>
                  <a:path w="1399" h="465" extrusionOk="0">
                    <a:moveTo>
                      <a:pt x="687" y="1"/>
                    </a:moveTo>
                    <a:cubicBezTo>
                      <a:pt x="669" y="1"/>
                      <a:pt x="650" y="1"/>
                      <a:pt x="632" y="2"/>
                    </a:cubicBezTo>
                    <a:cubicBezTo>
                      <a:pt x="526" y="9"/>
                      <a:pt x="427" y="35"/>
                      <a:pt x="328" y="75"/>
                    </a:cubicBezTo>
                    <a:cubicBezTo>
                      <a:pt x="281" y="95"/>
                      <a:pt x="235" y="115"/>
                      <a:pt x="195" y="141"/>
                    </a:cubicBezTo>
                    <a:cubicBezTo>
                      <a:pt x="155" y="168"/>
                      <a:pt x="109" y="201"/>
                      <a:pt x="69" y="227"/>
                    </a:cubicBezTo>
                    <a:cubicBezTo>
                      <a:pt x="1" y="273"/>
                      <a:pt x="45" y="368"/>
                      <a:pt x="114" y="368"/>
                    </a:cubicBezTo>
                    <a:cubicBezTo>
                      <a:pt x="125" y="368"/>
                      <a:pt x="137" y="365"/>
                      <a:pt x="149" y="360"/>
                    </a:cubicBezTo>
                    <a:lnTo>
                      <a:pt x="162" y="353"/>
                    </a:lnTo>
                    <a:cubicBezTo>
                      <a:pt x="195" y="333"/>
                      <a:pt x="235" y="313"/>
                      <a:pt x="275" y="300"/>
                    </a:cubicBezTo>
                    <a:cubicBezTo>
                      <a:pt x="314" y="280"/>
                      <a:pt x="354" y="267"/>
                      <a:pt x="394" y="260"/>
                    </a:cubicBezTo>
                    <a:cubicBezTo>
                      <a:pt x="457" y="242"/>
                      <a:pt x="521" y="233"/>
                      <a:pt x="585" y="233"/>
                    </a:cubicBezTo>
                    <a:cubicBezTo>
                      <a:pt x="681" y="233"/>
                      <a:pt x="776" y="254"/>
                      <a:pt x="864" y="294"/>
                    </a:cubicBezTo>
                    <a:cubicBezTo>
                      <a:pt x="904" y="307"/>
                      <a:pt x="937" y="327"/>
                      <a:pt x="970" y="347"/>
                    </a:cubicBezTo>
                    <a:cubicBezTo>
                      <a:pt x="996" y="366"/>
                      <a:pt x="1029" y="386"/>
                      <a:pt x="1049" y="413"/>
                    </a:cubicBezTo>
                    <a:lnTo>
                      <a:pt x="1069" y="426"/>
                    </a:lnTo>
                    <a:cubicBezTo>
                      <a:pt x="1103" y="453"/>
                      <a:pt x="1137" y="465"/>
                      <a:pt x="1169" y="465"/>
                    </a:cubicBezTo>
                    <a:cubicBezTo>
                      <a:pt x="1302" y="465"/>
                      <a:pt x="1398" y="270"/>
                      <a:pt x="1254" y="174"/>
                    </a:cubicBezTo>
                    <a:cubicBezTo>
                      <a:pt x="1228" y="155"/>
                      <a:pt x="1201" y="141"/>
                      <a:pt x="1175" y="128"/>
                    </a:cubicBezTo>
                    <a:cubicBezTo>
                      <a:pt x="1148" y="115"/>
                      <a:pt x="1129" y="102"/>
                      <a:pt x="1102" y="88"/>
                    </a:cubicBezTo>
                    <a:cubicBezTo>
                      <a:pt x="1056" y="69"/>
                      <a:pt x="1003" y="49"/>
                      <a:pt x="950" y="35"/>
                    </a:cubicBezTo>
                    <a:cubicBezTo>
                      <a:pt x="868" y="13"/>
                      <a:pt x="776" y="1"/>
                      <a:pt x="687" y="1"/>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6" name="Google Shape;916;p19">
                <a:extLst>
                  <a:ext uri="{FF2B5EF4-FFF2-40B4-BE49-F238E27FC236}">
                    <a16:creationId xmlns:a16="http://schemas.microsoft.com/office/drawing/2014/main" id="{7AB903D2-0101-C182-60E6-FE904C7AC1B7}"/>
                  </a:ext>
                </a:extLst>
              </p:cNvPr>
              <p:cNvSpPr/>
              <p:nvPr/>
            </p:nvSpPr>
            <p:spPr>
              <a:xfrm>
                <a:off x="2424975" y="3159325"/>
                <a:ext cx="34275" cy="11375"/>
              </a:xfrm>
              <a:custGeom>
                <a:avLst/>
                <a:gdLst/>
                <a:ahLst/>
                <a:cxnLst/>
                <a:rect l="l" t="t" r="r" b="b"/>
                <a:pathLst>
                  <a:path w="1371" h="455" extrusionOk="0">
                    <a:moveTo>
                      <a:pt x="685" y="1"/>
                    </a:moveTo>
                    <a:cubicBezTo>
                      <a:pt x="597" y="1"/>
                      <a:pt x="509" y="14"/>
                      <a:pt x="422" y="36"/>
                    </a:cubicBezTo>
                    <a:cubicBezTo>
                      <a:pt x="369" y="49"/>
                      <a:pt x="322" y="69"/>
                      <a:pt x="269" y="89"/>
                    </a:cubicBezTo>
                    <a:cubicBezTo>
                      <a:pt x="243" y="102"/>
                      <a:pt x="223" y="115"/>
                      <a:pt x="197" y="128"/>
                    </a:cubicBezTo>
                    <a:cubicBezTo>
                      <a:pt x="170" y="142"/>
                      <a:pt x="144" y="155"/>
                      <a:pt x="124" y="175"/>
                    </a:cubicBezTo>
                    <a:cubicBezTo>
                      <a:pt x="117" y="181"/>
                      <a:pt x="110" y="188"/>
                      <a:pt x="104" y="188"/>
                    </a:cubicBezTo>
                    <a:cubicBezTo>
                      <a:pt x="1" y="301"/>
                      <a:pt x="102" y="455"/>
                      <a:pt x="221" y="455"/>
                    </a:cubicBezTo>
                    <a:cubicBezTo>
                      <a:pt x="255" y="455"/>
                      <a:pt x="290" y="442"/>
                      <a:pt x="322" y="413"/>
                    </a:cubicBezTo>
                    <a:cubicBezTo>
                      <a:pt x="349" y="387"/>
                      <a:pt x="375" y="367"/>
                      <a:pt x="402" y="347"/>
                    </a:cubicBezTo>
                    <a:cubicBezTo>
                      <a:pt x="435" y="327"/>
                      <a:pt x="475" y="307"/>
                      <a:pt x="508" y="294"/>
                    </a:cubicBezTo>
                    <a:cubicBezTo>
                      <a:pt x="581" y="261"/>
                      <a:pt x="660" y="241"/>
                      <a:pt x="739" y="234"/>
                    </a:cubicBezTo>
                    <a:cubicBezTo>
                      <a:pt x="758" y="233"/>
                      <a:pt x="777" y="232"/>
                      <a:pt x="796" y="232"/>
                    </a:cubicBezTo>
                    <a:cubicBezTo>
                      <a:pt x="856" y="232"/>
                      <a:pt x="917" y="241"/>
                      <a:pt x="978" y="261"/>
                    </a:cubicBezTo>
                    <a:cubicBezTo>
                      <a:pt x="1017" y="267"/>
                      <a:pt x="1057" y="281"/>
                      <a:pt x="1097" y="301"/>
                    </a:cubicBezTo>
                    <a:cubicBezTo>
                      <a:pt x="1137" y="314"/>
                      <a:pt x="1176" y="340"/>
                      <a:pt x="1216" y="354"/>
                    </a:cubicBezTo>
                    <a:lnTo>
                      <a:pt x="1223" y="360"/>
                    </a:lnTo>
                    <a:cubicBezTo>
                      <a:pt x="1235" y="366"/>
                      <a:pt x="1246" y="368"/>
                      <a:pt x="1257" y="368"/>
                    </a:cubicBezTo>
                    <a:cubicBezTo>
                      <a:pt x="1326" y="368"/>
                      <a:pt x="1371" y="273"/>
                      <a:pt x="1302" y="228"/>
                    </a:cubicBezTo>
                    <a:cubicBezTo>
                      <a:pt x="1262" y="201"/>
                      <a:pt x="1223" y="168"/>
                      <a:pt x="1176" y="142"/>
                    </a:cubicBezTo>
                    <a:cubicBezTo>
                      <a:pt x="1137" y="122"/>
                      <a:pt x="1090" y="95"/>
                      <a:pt x="1044" y="76"/>
                    </a:cubicBezTo>
                    <a:cubicBezTo>
                      <a:pt x="945" y="36"/>
                      <a:pt x="845" y="9"/>
                      <a:pt x="739" y="3"/>
                    </a:cubicBezTo>
                    <a:cubicBezTo>
                      <a:pt x="721" y="2"/>
                      <a:pt x="703" y="1"/>
                      <a:pt x="685" y="1"/>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7" name="Google Shape;917;p19">
                <a:extLst>
                  <a:ext uri="{FF2B5EF4-FFF2-40B4-BE49-F238E27FC236}">
                    <a16:creationId xmlns:a16="http://schemas.microsoft.com/office/drawing/2014/main" id="{0398D3B1-FC79-3DE9-AA9A-E701B2CAE3D1}"/>
                  </a:ext>
                </a:extLst>
              </p:cNvPr>
              <p:cNvSpPr/>
              <p:nvPr/>
            </p:nvSpPr>
            <p:spPr>
              <a:xfrm>
                <a:off x="2250450" y="3002050"/>
                <a:ext cx="284225" cy="199550"/>
              </a:xfrm>
              <a:custGeom>
                <a:avLst/>
                <a:gdLst/>
                <a:ahLst/>
                <a:cxnLst/>
                <a:rect l="l" t="t" r="r" b="b"/>
                <a:pathLst>
                  <a:path w="11369" h="7982" extrusionOk="0">
                    <a:moveTo>
                      <a:pt x="5679" y="0"/>
                    </a:moveTo>
                    <a:cubicBezTo>
                      <a:pt x="5421" y="0"/>
                      <a:pt x="5160" y="64"/>
                      <a:pt x="4933" y="163"/>
                    </a:cubicBezTo>
                    <a:cubicBezTo>
                      <a:pt x="4556" y="329"/>
                      <a:pt x="4318" y="607"/>
                      <a:pt x="3986" y="812"/>
                    </a:cubicBezTo>
                    <a:cubicBezTo>
                      <a:pt x="3769" y="937"/>
                      <a:pt x="3525" y="1000"/>
                      <a:pt x="3279" y="1000"/>
                    </a:cubicBezTo>
                    <a:cubicBezTo>
                      <a:pt x="3226" y="1000"/>
                      <a:pt x="3172" y="997"/>
                      <a:pt x="3119" y="991"/>
                    </a:cubicBezTo>
                    <a:cubicBezTo>
                      <a:pt x="3023" y="979"/>
                      <a:pt x="2931" y="968"/>
                      <a:pt x="2840" y="968"/>
                    </a:cubicBezTo>
                    <a:cubicBezTo>
                      <a:pt x="2732" y="968"/>
                      <a:pt x="2625" y="983"/>
                      <a:pt x="2517" y="1030"/>
                    </a:cubicBezTo>
                    <a:cubicBezTo>
                      <a:pt x="1742" y="1355"/>
                      <a:pt x="1457" y="2136"/>
                      <a:pt x="1411" y="2851"/>
                    </a:cubicBezTo>
                    <a:cubicBezTo>
                      <a:pt x="1398" y="2950"/>
                      <a:pt x="1325" y="3030"/>
                      <a:pt x="1219" y="3043"/>
                    </a:cubicBezTo>
                    <a:cubicBezTo>
                      <a:pt x="690" y="3096"/>
                      <a:pt x="239" y="3526"/>
                      <a:pt x="365" y="4116"/>
                    </a:cubicBezTo>
                    <a:cubicBezTo>
                      <a:pt x="445" y="4466"/>
                      <a:pt x="789" y="4645"/>
                      <a:pt x="915" y="4963"/>
                    </a:cubicBezTo>
                    <a:cubicBezTo>
                      <a:pt x="1054" y="5294"/>
                      <a:pt x="769" y="5473"/>
                      <a:pt x="577" y="5718"/>
                    </a:cubicBezTo>
                    <a:cubicBezTo>
                      <a:pt x="127" y="6294"/>
                      <a:pt x="1" y="6790"/>
                      <a:pt x="603" y="7353"/>
                    </a:cubicBezTo>
                    <a:cubicBezTo>
                      <a:pt x="954" y="7677"/>
                      <a:pt x="1160" y="7578"/>
                      <a:pt x="1398" y="7982"/>
                    </a:cubicBezTo>
                    <a:cubicBezTo>
                      <a:pt x="1537" y="7803"/>
                      <a:pt x="1782" y="7757"/>
                      <a:pt x="1782" y="7068"/>
                    </a:cubicBezTo>
                    <a:cubicBezTo>
                      <a:pt x="1782" y="6916"/>
                      <a:pt x="2033" y="6810"/>
                      <a:pt x="2139" y="6691"/>
                    </a:cubicBezTo>
                    <a:cubicBezTo>
                      <a:pt x="2411" y="6367"/>
                      <a:pt x="2265" y="6049"/>
                      <a:pt x="2067" y="5724"/>
                    </a:cubicBezTo>
                    <a:cubicBezTo>
                      <a:pt x="1815" y="5307"/>
                      <a:pt x="1934" y="4533"/>
                      <a:pt x="2378" y="4228"/>
                    </a:cubicBezTo>
                    <a:cubicBezTo>
                      <a:pt x="2656" y="4678"/>
                      <a:pt x="3139" y="5135"/>
                      <a:pt x="3695" y="5175"/>
                    </a:cubicBezTo>
                    <a:cubicBezTo>
                      <a:pt x="3727" y="5177"/>
                      <a:pt x="3759" y="5178"/>
                      <a:pt x="3792" y="5178"/>
                    </a:cubicBezTo>
                    <a:cubicBezTo>
                      <a:pt x="4216" y="5178"/>
                      <a:pt x="4637" y="4983"/>
                      <a:pt x="5013" y="4811"/>
                    </a:cubicBezTo>
                    <a:cubicBezTo>
                      <a:pt x="5214" y="4719"/>
                      <a:pt x="5422" y="4638"/>
                      <a:pt x="5616" y="4638"/>
                    </a:cubicBezTo>
                    <a:cubicBezTo>
                      <a:pt x="5785" y="4638"/>
                      <a:pt x="5942" y="4700"/>
                      <a:pt x="6072" y="4870"/>
                    </a:cubicBezTo>
                    <a:cubicBezTo>
                      <a:pt x="6277" y="5148"/>
                      <a:pt x="6317" y="5618"/>
                      <a:pt x="6681" y="5744"/>
                    </a:cubicBezTo>
                    <a:cubicBezTo>
                      <a:pt x="6775" y="5778"/>
                      <a:pt x="6870" y="5792"/>
                      <a:pt x="6965" y="5792"/>
                    </a:cubicBezTo>
                    <a:cubicBezTo>
                      <a:pt x="7353" y="5792"/>
                      <a:pt x="7748" y="5565"/>
                      <a:pt x="8131" y="5565"/>
                    </a:cubicBezTo>
                    <a:cubicBezTo>
                      <a:pt x="8694" y="5565"/>
                      <a:pt x="8508" y="6155"/>
                      <a:pt x="8813" y="6492"/>
                    </a:cubicBezTo>
                    <a:cubicBezTo>
                      <a:pt x="9124" y="6823"/>
                      <a:pt x="9468" y="6876"/>
                      <a:pt x="9435" y="7254"/>
                    </a:cubicBezTo>
                    <a:cubicBezTo>
                      <a:pt x="9395" y="7624"/>
                      <a:pt x="9793" y="7982"/>
                      <a:pt x="9793" y="7982"/>
                    </a:cubicBezTo>
                    <a:cubicBezTo>
                      <a:pt x="10408" y="7896"/>
                      <a:pt x="10349" y="7320"/>
                      <a:pt x="10587" y="7015"/>
                    </a:cubicBezTo>
                    <a:cubicBezTo>
                      <a:pt x="10825" y="6711"/>
                      <a:pt x="11295" y="6678"/>
                      <a:pt x="11335" y="6227"/>
                    </a:cubicBezTo>
                    <a:cubicBezTo>
                      <a:pt x="11368" y="5857"/>
                      <a:pt x="11097" y="5612"/>
                      <a:pt x="10872" y="5360"/>
                    </a:cubicBezTo>
                    <a:cubicBezTo>
                      <a:pt x="10428" y="4870"/>
                      <a:pt x="11176" y="4374"/>
                      <a:pt x="10931" y="3844"/>
                    </a:cubicBezTo>
                    <a:cubicBezTo>
                      <a:pt x="10772" y="3480"/>
                      <a:pt x="10362" y="3334"/>
                      <a:pt x="10071" y="3149"/>
                    </a:cubicBezTo>
                    <a:cubicBezTo>
                      <a:pt x="9779" y="2964"/>
                      <a:pt x="9574" y="2712"/>
                      <a:pt x="9515" y="2361"/>
                    </a:cubicBezTo>
                    <a:cubicBezTo>
                      <a:pt x="9468" y="2070"/>
                      <a:pt x="9468" y="1832"/>
                      <a:pt x="9342" y="1553"/>
                    </a:cubicBezTo>
                    <a:cubicBezTo>
                      <a:pt x="9164" y="1136"/>
                      <a:pt x="8733" y="977"/>
                      <a:pt x="8329" y="891"/>
                    </a:cubicBezTo>
                    <a:cubicBezTo>
                      <a:pt x="7939" y="799"/>
                      <a:pt x="7522" y="832"/>
                      <a:pt x="7151" y="726"/>
                    </a:cubicBezTo>
                    <a:cubicBezTo>
                      <a:pt x="6780" y="620"/>
                      <a:pt x="6602" y="322"/>
                      <a:pt x="6284" y="143"/>
                    </a:cubicBezTo>
                    <a:cubicBezTo>
                      <a:pt x="6097" y="42"/>
                      <a:pt x="5889" y="0"/>
                      <a:pt x="5679" y="0"/>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8" name="Google Shape;918;p19">
                <a:extLst>
                  <a:ext uri="{FF2B5EF4-FFF2-40B4-BE49-F238E27FC236}">
                    <a16:creationId xmlns:a16="http://schemas.microsoft.com/office/drawing/2014/main" id="{2CC4967B-FEBB-282A-E692-DCC849B7BBA8}"/>
                  </a:ext>
                </a:extLst>
              </p:cNvPr>
              <p:cNvSpPr/>
              <p:nvPr/>
            </p:nvSpPr>
            <p:spPr>
              <a:xfrm>
                <a:off x="2428350" y="3196075"/>
                <a:ext cx="28925" cy="12100"/>
              </a:xfrm>
              <a:custGeom>
                <a:avLst/>
                <a:gdLst/>
                <a:ahLst/>
                <a:cxnLst/>
                <a:rect l="l" t="t" r="r" b="b"/>
                <a:pathLst>
                  <a:path w="1157" h="484" extrusionOk="0">
                    <a:moveTo>
                      <a:pt x="763" y="0"/>
                    </a:moveTo>
                    <a:cubicBezTo>
                      <a:pt x="686" y="0"/>
                      <a:pt x="609" y="10"/>
                      <a:pt x="532" y="36"/>
                    </a:cubicBezTo>
                    <a:cubicBezTo>
                      <a:pt x="340" y="88"/>
                      <a:pt x="167" y="201"/>
                      <a:pt x="35" y="353"/>
                    </a:cubicBezTo>
                    <a:cubicBezTo>
                      <a:pt x="0" y="411"/>
                      <a:pt x="46" y="484"/>
                      <a:pt x="107" y="484"/>
                    </a:cubicBezTo>
                    <a:cubicBezTo>
                      <a:pt x="116" y="484"/>
                      <a:pt x="125" y="482"/>
                      <a:pt x="134" y="479"/>
                    </a:cubicBezTo>
                    <a:cubicBezTo>
                      <a:pt x="207" y="446"/>
                      <a:pt x="280" y="420"/>
                      <a:pt x="359" y="400"/>
                    </a:cubicBezTo>
                    <a:cubicBezTo>
                      <a:pt x="439" y="386"/>
                      <a:pt x="518" y="373"/>
                      <a:pt x="598" y="373"/>
                    </a:cubicBezTo>
                    <a:cubicBezTo>
                      <a:pt x="633" y="370"/>
                      <a:pt x="668" y="369"/>
                      <a:pt x="702" y="369"/>
                    </a:cubicBezTo>
                    <a:cubicBezTo>
                      <a:pt x="751" y="369"/>
                      <a:pt x="799" y="372"/>
                      <a:pt x="849" y="380"/>
                    </a:cubicBezTo>
                    <a:cubicBezTo>
                      <a:pt x="929" y="393"/>
                      <a:pt x="1008" y="413"/>
                      <a:pt x="1088" y="439"/>
                    </a:cubicBezTo>
                    <a:cubicBezTo>
                      <a:pt x="1092" y="441"/>
                      <a:pt x="1096" y="441"/>
                      <a:pt x="1100" y="441"/>
                    </a:cubicBezTo>
                    <a:cubicBezTo>
                      <a:pt x="1138" y="441"/>
                      <a:pt x="1156" y="385"/>
                      <a:pt x="1114" y="367"/>
                    </a:cubicBezTo>
                    <a:cubicBezTo>
                      <a:pt x="1035" y="327"/>
                      <a:pt x="949" y="300"/>
                      <a:pt x="869" y="280"/>
                    </a:cubicBezTo>
                    <a:cubicBezTo>
                      <a:pt x="783" y="261"/>
                      <a:pt x="690" y="247"/>
                      <a:pt x="604" y="247"/>
                    </a:cubicBezTo>
                    <a:cubicBezTo>
                      <a:pt x="580" y="246"/>
                      <a:pt x="555" y="245"/>
                      <a:pt x="531" y="245"/>
                    </a:cubicBezTo>
                    <a:cubicBezTo>
                      <a:pt x="476" y="245"/>
                      <a:pt x="423" y="249"/>
                      <a:pt x="370" y="256"/>
                    </a:cubicBezTo>
                    <a:lnTo>
                      <a:pt x="370" y="256"/>
                    </a:lnTo>
                    <a:cubicBezTo>
                      <a:pt x="432" y="211"/>
                      <a:pt x="500" y="175"/>
                      <a:pt x="571" y="148"/>
                    </a:cubicBezTo>
                    <a:cubicBezTo>
                      <a:pt x="661" y="116"/>
                      <a:pt x="755" y="99"/>
                      <a:pt x="850" y="99"/>
                    </a:cubicBezTo>
                    <a:cubicBezTo>
                      <a:pt x="929" y="99"/>
                      <a:pt x="1009" y="111"/>
                      <a:pt x="1088" y="135"/>
                    </a:cubicBezTo>
                    <a:lnTo>
                      <a:pt x="1088" y="141"/>
                    </a:lnTo>
                    <a:cubicBezTo>
                      <a:pt x="1091" y="143"/>
                      <a:pt x="1095" y="143"/>
                      <a:pt x="1098" y="143"/>
                    </a:cubicBezTo>
                    <a:cubicBezTo>
                      <a:pt x="1114" y="143"/>
                      <a:pt x="1130" y="131"/>
                      <a:pt x="1141" y="115"/>
                    </a:cubicBezTo>
                    <a:cubicBezTo>
                      <a:pt x="1147" y="95"/>
                      <a:pt x="1134" y="69"/>
                      <a:pt x="1114" y="62"/>
                    </a:cubicBezTo>
                    <a:cubicBezTo>
                      <a:pt x="1021" y="22"/>
                      <a:pt x="929" y="2"/>
                      <a:pt x="830" y="2"/>
                    </a:cubicBezTo>
                    <a:cubicBezTo>
                      <a:pt x="807" y="1"/>
                      <a:pt x="785" y="0"/>
                      <a:pt x="763" y="0"/>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9" name="Google Shape;919;p19">
                <a:extLst>
                  <a:ext uri="{FF2B5EF4-FFF2-40B4-BE49-F238E27FC236}">
                    <a16:creationId xmlns:a16="http://schemas.microsoft.com/office/drawing/2014/main" id="{296BE66D-395C-0304-B563-86B794FBBAD2}"/>
                  </a:ext>
                </a:extLst>
              </p:cNvPr>
              <p:cNvSpPr/>
              <p:nvPr/>
            </p:nvSpPr>
            <p:spPr>
              <a:xfrm>
                <a:off x="2284725" y="3295600"/>
                <a:ext cx="211550" cy="182750"/>
              </a:xfrm>
              <a:custGeom>
                <a:avLst/>
                <a:gdLst/>
                <a:ahLst/>
                <a:cxnLst/>
                <a:rect l="l" t="t" r="r" b="b"/>
                <a:pathLst>
                  <a:path w="8462" h="7310" extrusionOk="0">
                    <a:moveTo>
                      <a:pt x="371" y="0"/>
                    </a:moveTo>
                    <a:lnTo>
                      <a:pt x="0" y="245"/>
                    </a:lnTo>
                    <a:lnTo>
                      <a:pt x="0" y="6124"/>
                    </a:lnTo>
                    <a:lnTo>
                      <a:pt x="3794" y="7309"/>
                    </a:lnTo>
                    <a:lnTo>
                      <a:pt x="4668" y="7309"/>
                    </a:lnTo>
                    <a:lnTo>
                      <a:pt x="8461" y="6124"/>
                    </a:lnTo>
                    <a:lnTo>
                      <a:pt x="8461" y="245"/>
                    </a:lnTo>
                    <a:lnTo>
                      <a:pt x="8091" y="0"/>
                    </a:lnTo>
                    <a:cubicBezTo>
                      <a:pt x="6277" y="464"/>
                      <a:pt x="4939" y="583"/>
                      <a:pt x="4231" y="1305"/>
                    </a:cubicBezTo>
                    <a:cubicBezTo>
                      <a:pt x="3522" y="583"/>
                      <a:pt x="2185" y="464"/>
                      <a:pt x="371" y="0"/>
                    </a:cubicBezTo>
                    <a:close/>
                  </a:path>
                </a:pathLst>
              </a:custGeom>
              <a:solidFill>
                <a:srgbClr val="F4E8D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0" name="Google Shape;920;p19">
                <a:extLst>
                  <a:ext uri="{FF2B5EF4-FFF2-40B4-BE49-F238E27FC236}">
                    <a16:creationId xmlns:a16="http://schemas.microsoft.com/office/drawing/2014/main" id="{94D19F57-F1B5-49CF-C265-C8717D64F1A6}"/>
                  </a:ext>
                </a:extLst>
              </p:cNvPr>
              <p:cNvSpPr/>
              <p:nvPr/>
            </p:nvSpPr>
            <p:spPr>
              <a:xfrm>
                <a:off x="2284725" y="3300550"/>
                <a:ext cx="211550" cy="177800"/>
              </a:xfrm>
              <a:custGeom>
                <a:avLst/>
                <a:gdLst/>
                <a:ahLst/>
                <a:cxnLst/>
                <a:rect l="l" t="t" r="r" b="b"/>
                <a:pathLst>
                  <a:path w="8462" h="7112" extrusionOk="0">
                    <a:moveTo>
                      <a:pt x="73" y="1"/>
                    </a:moveTo>
                    <a:lnTo>
                      <a:pt x="0" y="47"/>
                    </a:lnTo>
                    <a:lnTo>
                      <a:pt x="0" y="5926"/>
                    </a:lnTo>
                    <a:lnTo>
                      <a:pt x="3794" y="7111"/>
                    </a:lnTo>
                    <a:lnTo>
                      <a:pt x="4668" y="7111"/>
                    </a:lnTo>
                    <a:lnTo>
                      <a:pt x="8461" y="5926"/>
                    </a:lnTo>
                    <a:lnTo>
                      <a:pt x="8461" y="47"/>
                    </a:lnTo>
                    <a:lnTo>
                      <a:pt x="8389" y="1"/>
                    </a:lnTo>
                    <a:lnTo>
                      <a:pt x="4231" y="1107"/>
                    </a:lnTo>
                    <a:lnTo>
                      <a:pt x="73" y="1"/>
                    </a:lnTo>
                    <a:close/>
                  </a:path>
                </a:pathLst>
              </a:custGeom>
              <a:solidFill>
                <a:srgbClr val="F4E8D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1" name="Google Shape;921;p19">
                <a:extLst>
                  <a:ext uri="{FF2B5EF4-FFF2-40B4-BE49-F238E27FC236}">
                    <a16:creationId xmlns:a16="http://schemas.microsoft.com/office/drawing/2014/main" id="{9D0AA3E9-9519-CBEC-8017-BE37EF19BD2B}"/>
                  </a:ext>
                </a:extLst>
              </p:cNvPr>
              <p:cNvSpPr/>
              <p:nvPr/>
            </p:nvSpPr>
            <p:spPr>
              <a:xfrm>
                <a:off x="2280750" y="3299900"/>
                <a:ext cx="219325" cy="184225"/>
              </a:xfrm>
              <a:custGeom>
                <a:avLst/>
                <a:gdLst/>
                <a:ahLst/>
                <a:cxnLst/>
                <a:rect l="l" t="t" r="r" b="b"/>
                <a:pathLst>
                  <a:path w="8773" h="7369" extrusionOk="0">
                    <a:moveTo>
                      <a:pt x="127" y="1"/>
                    </a:moveTo>
                    <a:cubicBezTo>
                      <a:pt x="61" y="1"/>
                      <a:pt x="2" y="54"/>
                      <a:pt x="7" y="126"/>
                    </a:cubicBezTo>
                    <a:lnTo>
                      <a:pt x="7" y="6025"/>
                    </a:lnTo>
                    <a:cubicBezTo>
                      <a:pt x="1" y="6078"/>
                      <a:pt x="34" y="6124"/>
                      <a:pt x="87" y="6144"/>
                    </a:cubicBezTo>
                    <a:lnTo>
                      <a:pt x="3946" y="7362"/>
                    </a:lnTo>
                    <a:lnTo>
                      <a:pt x="4827" y="7369"/>
                    </a:lnTo>
                    <a:lnTo>
                      <a:pt x="8687" y="6144"/>
                    </a:lnTo>
                    <a:cubicBezTo>
                      <a:pt x="8733" y="6124"/>
                      <a:pt x="8773" y="6078"/>
                      <a:pt x="8773" y="6025"/>
                    </a:cubicBezTo>
                    <a:lnTo>
                      <a:pt x="8773" y="126"/>
                    </a:lnTo>
                    <a:cubicBezTo>
                      <a:pt x="8773" y="54"/>
                      <a:pt x="8712" y="1"/>
                      <a:pt x="8650" y="1"/>
                    </a:cubicBezTo>
                    <a:cubicBezTo>
                      <a:pt x="8638" y="1"/>
                      <a:pt x="8626" y="3"/>
                      <a:pt x="8614" y="7"/>
                    </a:cubicBezTo>
                    <a:lnTo>
                      <a:pt x="4827" y="1232"/>
                    </a:lnTo>
                    <a:lnTo>
                      <a:pt x="3953" y="1232"/>
                    </a:lnTo>
                    <a:lnTo>
                      <a:pt x="166" y="7"/>
                    </a:lnTo>
                    <a:cubicBezTo>
                      <a:pt x="153" y="3"/>
                      <a:pt x="140" y="1"/>
                      <a:pt x="127" y="1"/>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2" name="Google Shape;922;p19">
                <a:extLst>
                  <a:ext uri="{FF2B5EF4-FFF2-40B4-BE49-F238E27FC236}">
                    <a16:creationId xmlns:a16="http://schemas.microsoft.com/office/drawing/2014/main" id="{6C22D310-7E7D-F760-A898-61EB69915CC8}"/>
                  </a:ext>
                </a:extLst>
              </p:cNvPr>
              <p:cNvSpPr/>
              <p:nvPr/>
            </p:nvSpPr>
            <p:spPr>
              <a:xfrm>
                <a:off x="2264700" y="3351925"/>
                <a:ext cx="64400" cy="73825"/>
              </a:xfrm>
              <a:custGeom>
                <a:avLst/>
                <a:gdLst/>
                <a:ahLst/>
                <a:cxnLst/>
                <a:rect l="l" t="t" r="r" b="b"/>
                <a:pathLst>
                  <a:path w="2576" h="2953" extrusionOk="0">
                    <a:moveTo>
                      <a:pt x="1468" y="0"/>
                    </a:moveTo>
                    <a:cubicBezTo>
                      <a:pt x="1323" y="0"/>
                      <a:pt x="1080" y="112"/>
                      <a:pt x="808" y="290"/>
                    </a:cubicBezTo>
                    <a:cubicBezTo>
                      <a:pt x="656" y="429"/>
                      <a:pt x="517" y="581"/>
                      <a:pt x="391" y="740"/>
                    </a:cubicBezTo>
                    <a:cubicBezTo>
                      <a:pt x="0" y="1316"/>
                      <a:pt x="53" y="2580"/>
                      <a:pt x="431" y="2832"/>
                    </a:cubicBezTo>
                    <a:cubicBezTo>
                      <a:pt x="558" y="2919"/>
                      <a:pt x="684" y="2953"/>
                      <a:pt x="804" y="2953"/>
                    </a:cubicBezTo>
                    <a:cubicBezTo>
                      <a:pt x="1241" y="2953"/>
                      <a:pt x="1596" y="2501"/>
                      <a:pt x="1596" y="2501"/>
                    </a:cubicBezTo>
                    <a:cubicBezTo>
                      <a:pt x="1742" y="2448"/>
                      <a:pt x="1894" y="2415"/>
                      <a:pt x="2046" y="2395"/>
                    </a:cubicBezTo>
                    <a:cubicBezTo>
                      <a:pt x="2364" y="2368"/>
                      <a:pt x="2529" y="2315"/>
                      <a:pt x="2516" y="2209"/>
                    </a:cubicBezTo>
                    <a:cubicBezTo>
                      <a:pt x="2496" y="2090"/>
                      <a:pt x="2231" y="2031"/>
                      <a:pt x="2006" y="1998"/>
                    </a:cubicBezTo>
                    <a:cubicBezTo>
                      <a:pt x="1967" y="1995"/>
                      <a:pt x="1928" y="1994"/>
                      <a:pt x="1889" y="1994"/>
                    </a:cubicBezTo>
                    <a:cubicBezTo>
                      <a:pt x="1728" y="1994"/>
                      <a:pt x="1565" y="2016"/>
                      <a:pt x="1410" y="2064"/>
                    </a:cubicBezTo>
                    <a:cubicBezTo>
                      <a:pt x="1410" y="2064"/>
                      <a:pt x="1722" y="1938"/>
                      <a:pt x="1967" y="1832"/>
                    </a:cubicBezTo>
                    <a:cubicBezTo>
                      <a:pt x="2417" y="1686"/>
                      <a:pt x="2576" y="1554"/>
                      <a:pt x="2529" y="1408"/>
                    </a:cubicBezTo>
                    <a:cubicBezTo>
                      <a:pt x="2508" y="1338"/>
                      <a:pt x="2411" y="1310"/>
                      <a:pt x="2263" y="1310"/>
                    </a:cubicBezTo>
                    <a:cubicBezTo>
                      <a:pt x="2134" y="1310"/>
                      <a:pt x="1966" y="1331"/>
                      <a:pt x="1775" y="1362"/>
                    </a:cubicBezTo>
                    <a:cubicBezTo>
                      <a:pt x="1563" y="1428"/>
                      <a:pt x="1351" y="1508"/>
                      <a:pt x="1146" y="1600"/>
                    </a:cubicBezTo>
                    <a:cubicBezTo>
                      <a:pt x="1146" y="1600"/>
                      <a:pt x="1417" y="1355"/>
                      <a:pt x="1728" y="1110"/>
                    </a:cubicBezTo>
                    <a:cubicBezTo>
                      <a:pt x="2145" y="879"/>
                      <a:pt x="2298" y="693"/>
                      <a:pt x="2205" y="568"/>
                    </a:cubicBezTo>
                    <a:cubicBezTo>
                      <a:pt x="2176" y="531"/>
                      <a:pt x="2130" y="515"/>
                      <a:pt x="2072" y="515"/>
                    </a:cubicBezTo>
                    <a:cubicBezTo>
                      <a:pt x="1932" y="515"/>
                      <a:pt x="1718" y="603"/>
                      <a:pt x="1470" y="687"/>
                    </a:cubicBezTo>
                    <a:cubicBezTo>
                      <a:pt x="1271" y="806"/>
                      <a:pt x="1073" y="932"/>
                      <a:pt x="887" y="1071"/>
                    </a:cubicBezTo>
                    <a:cubicBezTo>
                      <a:pt x="960" y="912"/>
                      <a:pt x="1060" y="766"/>
                      <a:pt x="1179" y="634"/>
                    </a:cubicBezTo>
                    <a:cubicBezTo>
                      <a:pt x="1490" y="402"/>
                      <a:pt x="1669" y="104"/>
                      <a:pt x="1563" y="25"/>
                    </a:cubicBezTo>
                    <a:cubicBezTo>
                      <a:pt x="1539" y="8"/>
                      <a:pt x="1507" y="0"/>
                      <a:pt x="1468" y="0"/>
                    </a:cubicBez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 name="Google Shape;923;p19">
                <a:extLst>
                  <a:ext uri="{FF2B5EF4-FFF2-40B4-BE49-F238E27FC236}">
                    <a16:creationId xmlns:a16="http://schemas.microsoft.com/office/drawing/2014/main" id="{6081DB9A-0944-DC8C-A0C7-071049CD5AB9}"/>
                  </a:ext>
                </a:extLst>
              </p:cNvPr>
              <p:cNvSpPr/>
              <p:nvPr/>
            </p:nvSpPr>
            <p:spPr>
              <a:xfrm>
                <a:off x="2281250" y="3368100"/>
                <a:ext cx="74175" cy="256550"/>
              </a:xfrm>
              <a:custGeom>
                <a:avLst/>
                <a:gdLst/>
                <a:ahLst/>
                <a:cxnLst/>
                <a:rect l="l" t="t" r="r" b="b"/>
                <a:pathLst>
                  <a:path w="2967" h="10262" extrusionOk="0">
                    <a:moveTo>
                      <a:pt x="1629" y="0"/>
                    </a:moveTo>
                    <a:cubicBezTo>
                      <a:pt x="1152" y="0"/>
                      <a:pt x="735" y="311"/>
                      <a:pt x="603" y="761"/>
                    </a:cubicBezTo>
                    <a:lnTo>
                      <a:pt x="583" y="834"/>
                    </a:lnTo>
                    <a:cubicBezTo>
                      <a:pt x="543" y="967"/>
                      <a:pt x="530" y="1106"/>
                      <a:pt x="543" y="1245"/>
                    </a:cubicBezTo>
                    <a:cubicBezTo>
                      <a:pt x="888" y="4687"/>
                      <a:pt x="1040" y="6574"/>
                      <a:pt x="1040" y="6574"/>
                    </a:cubicBezTo>
                    <a:lnTo>
                      <a:pt x="616" y="8382"/>
                    </a:lnTo>
                    <a:cubicBezTo>
                      <a:pt x="86" y="9037"/>
                      <a:pt x="0" y="10262"/>
                      <a:pt x="1113" y="10262"/>
                    </a:cubicBezTo>
                    <a:cubicBezTo>
                      <a:pt x="2225" y="10262"/>
                      <a:pt x="2702" y="8507"/>
                      <a:pt x="2827" y="7905"/>
                    </a:cubicBezTo>
                    <a:cubicBezTo>
                      <a:pt x="2854" y="7772"/>
                      <a:pt x="2860" y="7633"/>
                      <a:pt x="2834" y="7494"/>
                    </a:cubicBezTo>
                    <a:cubicBezTo>
                      <a:pt x="2788" y="7177"/>
                      <a:pt x="2695" y="6865"/>
                      <a:pt x="2569" y="6568"/>
                    </a:cubicBezTo>
                    <a:cubicBezTo>
                      <a:pt x="2569" y="6568"/>
                      <a:pt x="2966" y="3476"/>
                      <a:pt x="2761" y="1145"/>
                    </a:cubicBezTo>
                    <a:cubicBezTo>
                      <a:pt x="2748" y="1066"/>
                      <a:pt x="2735" y="993"/>
                      <a:pt x="2708" y="920"/>
                    </a:cubicBezTo>
                    <a:lnTo>
                      <a:pt x="2655" y="742"/>
                    </a:lnTo>
                    <a:cubicBezTo>
                      <a:pt x="2510" y="298"/>
                      <a:pt x="2092" y="0"/>
                      <a:pt x="1629" y="0"/>
                    </a:cubicBez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4" name="Google Shape;924;p19">
                <a:extLst>
                  <a:ext uri="{FF2B5EF4-FFF2-40B4-BE49-F238E27FC236}">
                    <a16:creationId xmlns:a16="http://schemas.microsoft.com/office/drawing/2014/main" id="{E0F1A9E2-5899-913E-0173-A42E298CA53A}"/>
                  </a:ext>
                </a:extLst>
              </p:cNvPr>
              <p:cNvSpPr/>
              <p:nvPr/>
            </p:nvSpPr>
            <p:spPr>
              <a:xfrm>
                <a:off x="2287375" y="3370250"/>
                <a:ext cx="65575" cy="251750"/>
              </a:xfrm>
              <a:custGeom>
                <a:avLst/>
                <a:gdLst/>
                <a:ahLst/>
                <a:cxnLst/>
                <a:rect l="l" t="t" r="r" b="b"/>
                <a:pathLst>
                  <a:path w="2623" h="10070" extrusionOk="0">
                    <a:moveTo>
                      <a:pt x="1391" y="0"/>
                    </a:moveTo>
                    <a:cubicBezTo>
                      <a:pt x="954" y="0"/>
                      <a:pt x="576" y="285"/>
                      <a:pt x="451" y="702"/>
                    </a:cubicBezTo>
                    <a:lnTo>
                      <a:pt x="431" y="768"/>
                    </a:lnTo>
                    <a:cubicBezTo>
                      <a:pt x="398" y="887"/>
                      <a:pt x="384" y="1013"/>
                      <a:pt x="398" y="1145"/>
                    </a:cubicBezTo>
                    <a:cubicBezTo>
                      <a:pt x="735" y="4548"/>
                      <a:pt x="894" y="6455"/>
                      <a:pt x="894" y="6475"/>
                    </a:cubicBezTo>
                    <a:lnTo>
                      <a:pt x="894" y="6488"/>
                    </a:lnTo>
                    <a:lnTo>
                      <a:pt x="464" y="8329"/>
                    </a:lnTo>
                    <a:lnTo>
                      <a:pt x="451" y="8348"/>
                    </a:lnTo>
                    <a:cubicBezTo>
                      <a:pt x="120" y="8752"/>
                      <a:pt x="0" y="9348"/>
                      <a:pt x="172" y="9699"/>
                    </a:cubicBezTo>
                    <a:cubicBezTo>
                      <a:pt x="285" y="9951"/>
                      <a:pt x="523" y="10070"/>
                      <a:pt x="874" y="10070"/>
                    </a:cubicBezTo>
                    <a:cubicBezTo>
                      <a:pt x="1934" y="10070"/>
                      <a:pt x="2384" y="8335"/>
                      <a:pt x="2496" y="7792"/>
                    </a:cubicBezTo>
                    <a:cubicBezTo>
                      <a:pt x="2523" y="7673"/>
                      <a:pt x="2523" y="7541"/>
                      <a:pt x="2503" y="7415"/>
                    </a:cubicBezTo>
                    <a:cubicBezTo>
                      <a:pt x="2450" y="7110"/>
                      <a:pt x="2364" y="6806"/>
                      <a:pt x="2238" y="6521"/>
                    </a:cubicBezTo>
                    <a:lnTo>
                      <a:pt x="2231" y="6495"/>
                    </a:lnTo>
                    <a:lnTo>
                      <a:pt x="2231" y="6468"/>
                    </a:lnTo>
                    <a:cubicBezTo>
                      <a:pt x="2231" y="6442"/>
                      <a:pt x="2622" y="3363"/>
                      <a:pt x="2417" y="1066"/>
                    </a:cubicBezTo>
                    <a:cubicBezTo>
                      <a:pt x="2410" y="993"/>
                      <a:pt x="2397" y="927"/>
                      <a:pt x="2377" y="861"/>
                    </a:cubicBezTo>
                    <a:lnTo>
                      <a:pt x="2317" y="682"/>
                    </a:lnTo>
                    <a:cubicBezTo>
                      <a:pt x="2192" y="278"/>
                      <a:pt x="1814" y="0"/>
                      <a:pt x="1391" y="0"/>
                    </a:cubicBezTo>
                    <a:close/>
                  </a:path>
                </a:pathLst>
              </a:custGeom>
              <a:solidFill>
                <a:srgbClr val="BDA9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5" name="Google Shape;925;p19">
                <a:extLst>
                  <a:ext uri="{FF2B5EF4-FFF2-40B4-BE49-F238E27FC236}">
                    <a16:creationId xmlns:a16="http://schemas.microsoft.com/office/drawing/2014/main" id="{D23BB066-78A1-CA45-B99F-5190853BF221}"/>
                  </a:ext>
                </a:extLst>
              </p:cNvPr>
              <p:cNvSpPr/>
              <p:nvPr/>
            </p:nvSpPr>
            <p:spPr>
              <a:xfrm>
                <a:off x="2284225" y="3537725"/>
                <a:ext cx="69375" cy="87250"/>
              </a:xfrm>
              <a:custGeom>
                <a:avLst/>
                <a:gdLst/>
                <a:ahLst/>
                <a:cxnLst/>
                <a:rect l="l" t="t" r="r" b="b"/>
                <a:pathLst>
                  <a:path w="2775" h="3490" extrusionOk="0">
                    <a:moveTo>
                      <a:pt x="1313" y="1"/>
                    </a:moveTo>
                    <a:cubicBezTo>
                      <a:pt x="1082" y="1"/>
                      <a:pt x="878" y="56"/>
                      <a:pt x="808" y="180"/>
                    </a:cubicBezTo>
                    <a:cubicBezTo>
                      <a:pt x="808" y="180"/>
                      <a:pt x="808" y="186"/>
                      <a:pt x="808" y="186"/>
                    </a:cubicBezTo>
                    <a:lnTo>
                      <a:pt x="484" y="1583"/>
                    </a:lnTo>
                    <a:cubicBezTo>
                      <a:pt x="126" y="2020"/>
                      <a:pt x="1" y="2656"/>
                      <a:pt x="193" y="3053"/>
                    </a:cubicBezTo>
                    <a:cubicBezTo>
                      <a:pt x="292" y="3252"/>
                      <a:pt x="504" y="3490"/>
                      <a:pt x="1000" y="3490"/>
                    </a:cubicBezTo>
                    <a:cubicBezTo>
                      <a:pt x="2146" y="3490"/>
                      <a:pt x="2622" y="1676"/>
                      <a:pt x="2741" y="1120"/>
                    </a:cubicBezTo>
                    <a:cubicBezTo>
                      <a:pt x="2768" y="981"/>
                      <a:pt x="2775" y="842"/>
                      <a:pt x="2748" y="703"/>
                    </a:cubicBezTo>
                    <a:cubicBezTo>
                      <a:pt x="2715" y="531"/>
                      <a:pt x="2675" y="365"/>
                      <a:pt x="2622" y="200"/>
                    </a:cubicBezTo>
                    <a:cubicBezTo>
                      <a:pt x="2618" y="184"/>
                      <a:pt x="2605" y="175"/>
                      <a:pt x="2590" y="175"/>
                    </a:cubicBezTo>
                    <a:cubicBezTo>
                      <a:pt x="2580" y="175"/>
                      <a:pt x="2570" y="179"/>
                      <a:pt x="2563" y="186"/>
                    </a:cubicBezTo>
                    <a:cubicBezTo>
                      <a:pt x="2511" y="252"/>
                      <a:pt x="2439" y="293"/>
                      <a:pt x="2345" y="293"/>
                    </a:cubicBezTo>
                    <a:cubicBezTo>
                      <a:pt x="2258" y="293"/>
                      <a:pt x="2153" y="259"/>
                      <a:pt x="2026" y="180"/>
                    </a:cubicBezTo>
                    <a:cubicBezTo>
                      <a:pt x="1847" y="66"/>
                      <a:pt x="1564" y="1"/>
                      <a:pt x="1313" y="1"/>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6" name="Google Shape;926;p19">
                <a:extLst>
                  <a:ext uri="{FF2B5EF4-FFF2-40B4-BE49-F238E27FC236}">
                    <a16:creationId xmlns:a16="http://schemas.microsoft.com/office/drawing/2014/main" id="{83236A2F-756A-CE70-736F-A3F47121E1CF}"/>
                  </a:ext>
                </a:extLst>
              </p:cNvPr>
              <p:cNvSpPr/>
              <p:nvPr/>
            </p:nvSpPr>
            <p:spPr>
              <a:xfrm>
                <a:off x="2294325" y="3365925"/>
                <a:ext cx="78650" cy="168350"/>
              </a:xfrm>
              <a:custGeom>
                <a:avLst/>
                <a:gdLst/>
                <a:ahLst/>
                <a:cxnLst/>
                <a:rect l="l" t="t" r="r" b="b"/>
                <a:pathLst>
                  <a:path w="3146" h="6734" extrusionOk="0">
                    <a:moveTo>
                      <a:pt x="1189" y="0"/>
                    </a:moveTo>
                    <a:cubicBezTo>
                      <a:pt x="719" y="0"/>
                      <a:pt x="250" y="275"/>
                      <a:pt x="86" y="822"/>
                    </a:cubicBezTo>
                    <a:lnTo>
                      <a:pt x="47" y="941"/>
                    </a:lnTo>
                    <a:cubicBezTo>
                      <a:pt x="14" y="1047"/>
                      <a:pt x="0" y="1160"/>
                      <a:pt x="0" y="1279"/>
                    </a:cubicBezTo>
                    <a:cubicBezTo>
                      <a:pt x="0" y="2510"/>
                      <a:pt x="126" y="3735"/>
                      <a:pt x="378" y="4946"/>
                    </a:cubicBezTo>
                    <a:cubicBezTo>
                      <a:pt x="603" y="5986"/>
                      <a:pt x="1523" y="6727"/>
                      <a:pt x="2596" y="6734"/>
                    </a:cubicBezTo>
                    <a:lnTo>
                      <a:pt x="3145" y="6734"/>
                    </a:lnTo>
                    <a:lnTo>
                      <a:pt x="3145" y="6655"/>
                    </a:lnTo>
                    <a:cubicBezTo>
                      <a:pt x="3105" y="4774"/>
                      <a:pt x="2847" y="2907"/>
                      <a:pt x="2377" y="1093"/>
                    </a:cubicBezTo>
                    <a:lnTo>
                      <a:pt x="2284" y="802"/>
                    </a:lnTo>
                    <a:cubicBezTo>
                      <a:pt x="2114" y="267"/>
                      <a:pt x="1651" y="0"/>
                      <a:pt x="1189" y="0"/>
                    </a:cubicBezTo>
                    <a:close/>
                  </a:path>
                </a:pathLst>
              </a:custGeom>
              <a:solidFill>
                <a:srgbClr val="81B0A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7" name="Google Shape;927;p19">
                <a:extLst>
                  <a:ext uri="{FF2B5EF4-FFF2-40B4-BE49-F238E27FC236}">
                    <a16:creationId xmlns:a16="http://schemas.microsoft.com/office/drawing/2014/main" id="{ABD51F96-0A2F-7B12-14DC-1ABD23206CB2}"/>
                  </a:ext>
                </a:extLst>
              </p:cNvPr>
              <p:cNvSpPr/>
              <p:nvPr/>
            </p:nvSpPr>
            <p:spPr>
              <a:xfrm>
                <a:off x="2292500" y="3366075"/>
                <a:ext cx="64575" cy="170000"/>
              </a:xfrm>
              <a:custGeom>
                <a:avLst/>
                <a:gdLst/>
                <a:ahLst/>
                <a:cxnLst/>
                <a:rect l="l" t="t" r="r" b="b"/>
                <a:pathLst>
                  <a:path w="2583" h="6800" extrusionOk="0">
                    <a:moveTo>
                      <a:pt x="1184" y="1"/>
                    </a:moveTo>
                    <a:cubicBezTo>
                      <a:pt x="1169" y="1"/>
                      <a:pt x="1154" y="1"/>
                      <a:pt x="1139" y="2"/>
                    </a:cubicBezTo>
                    <a:cubicBezTo>
                      <a:pt x="636" y="28"/>
                      <a:pt x="206" y="372"/>
                      <a:pt x="67" y="856"/>
                    </a:cubicBezTo>
                    <a:lnTo>
                      <a:pt x="60" y="889"/>
                    </a:lnTo>
                    <a:cubicBezTo>
                      <a:pt x="20" y="1034"/>
                      <a:pt x="1" y="1180"/>
                      <a:pt x="20" y="1332"/>
                    </a:cubicBezTo>
                    <a:cubicBezTo>
                      <a:pt x="332" y="4484"/>
                      <a:pt x="490" y="6370"/>
                      <a:pt x="510" y="6629"/>
                    </a:cubicBezTo>
                    <a:cubicBezTo>
                      <a:pt x="510" y="6649"/>
                      <a:pt x="524" y="6668"/>
                      <a:pt x="543" y="6675"/>
                    </a:cubicBezTo>
                    <a:cubicBezTo>
                      <a:pt x="808" y="6758"/>
                      <a:pt x="1083" y="6799"/>
                      <a:pt x="1358" y="6799"/>
                    </a:cubicBezTo>
                    <a:cubicBezTo>
                      <a:pt x="1633" y="6799"/>
                      <a:pt x="1907" y="6758"/>
                      <a:pt x="2172" y="6675"/>
                    </a:cubicBezTo>
                    <a:cubicBezTo>
                      <a:pt x="2185" y="6668"/>
                      <a:pt x="2199" y="6655"/>
                      <a:pt x="2205" y="6642"/>
                    </a:cubicBezTo>
                    <a:cubicBezTo>
                      <a:pt x="2238" y="6331"/>
                      <a:pt x="2583" y="3431"/>
                      <a:pt x="2384" y="1226"/>
                    </a:cubicBezTo>
                    <a:cubicBezTo>
                      <a:pt x="2377" y="1140"/>
                      <a:pt x="2364" y="1061"/>
                      <a:pt x="2338" y="981"/>
                    </a:cubicBezTo>
                    <a:lnTo>
                      <a:pt x="2278" y="803"/>
                    </a:lnTo>
                    <a:cubicBezTo>
                      <a:pt x="2130" y="321"/>
                      <a:pt x="1683" y="1"/>
                      <a:pt x="1184" y="1"/>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8" name="Google Shape;928;p19">
                <a:extLst>
                  <a:ext uri="{FF2B5EF4-FFF2-40B4-BE49-F238E27FC236}">
                    <a16:creationId xmlns:a16="http://schemas.microsoft.com/office/drawing/2014/main" id="{E84982E4-8F54-DCB4-F2E8-EB74A8191732}"/>
                  </a:ext>
                </a:extLst>
              </p:cNvPr>
              <p:cNvSpPr/>
              <p:nvPr/>
            </p:nvSpPr>
            <p:spPr>
              <a:xfrm>
                <a:off x="2451900" y="3351925"/>
                <a:ext cx="64400" cy="73825"/>
              </a:xfrm>
              <a:custGeom>
                <a:avLst/>
                <a:gdLst/>
                <a:ahLst/>
                <a:cxnLst/>
                <a:rect l="l" t="t" r="r" b="b"/>
                <a:pathLst>
                  <a:path w="2576" h="2953" extrusionOk="0">
                    <a:moveTo>
                      <a:pt x="1111" y="0"/>
                    </a:moveTo>
                    <a:cubicBezTo>
                      <a:pt x="1073" y="0"/>
                      <a:pt x="1042" y="8"/>
                      <a:pt x="1020" y="25"/>
                    </a:cubicBezTo>
                    <a:cubicBezTo>
                      <a:pt x="914" y="104"/>
                      <a:pt x="1092" y="402"/>
                      <a:pt x="1397" y="634"/>
                    </a:cubicBezTo>
                    <a:cubicBezTo>
                      <a:pt x="1516" y="766"/>
                      <a:pt x="1615" y="912"/>
                      <a:pt x="1688" y="1071"/>
                    </a:cubicBezTo>
                    <a:cubicBezTo>
                      <a:pt x="1503" y="932"/>
                      <a:pt x="1311" y="806"/>
                      <a:pt x="1112" y="687"/>
                    </a:cubicBezTo>
                    <a:cubicBezTo>
                      <a:pt x="865" y="603"/>
                      <a:pt x="647" y="515"/>
                      <a:pt x="507" y="515"/>
                    </a:cubicBezTo>
                    <a:cubicBezTo>
                      <a:pt x="449" y="515"/>
                      <a:pt x="405" y="531"/>
                      <a:pt x="377" y="568"/>
                    </a:cubicBezTo>
                    <a:cubicBezTo>
                      <a:pt x="278" y="693"/>
                      <a:pt x="430" y="879"/>
                      <a:pt x="854" y="1110"/>
                    </a:cubicBezTo>
                    <a:cubicBezTo>
                      <a:pt x="1159" y="1355"/>
                      <a:pt x="1430" y="1600"/>
                      <a:pt x="1430" y="1600"/>
                    </a:cubicBezTo>
                    <a:cubicBezTo>
                      <a:pt x="1225" y="1508"/>
                      <a:pt x="1013" y="1428"/>
                      <a:pt x="801" y="1362"/>
                    </a:cubicBezTo>
                    <a:cubicBezTo>
                      <a:pt x="610" y="1331"/>
                      <a:pt x="443" y="1310"/>
                      <a:pt x="315" y="1310"/>
                    </a:cubicBezTo>
                    <a:cubicBezTo>
                      <a:pt x="169" y="1310"/>
                      <a:pt x="74" y="1338"/>
                      <a:pt x="53" y="1408"/>
                    </a:cubicBezTo>
                    <a:cubicBezTo>
                      <a:pt x="0" y="1554"/>
                      <a:pt x="159" y="1686"/>
                      <a:pt x="609" y="1832"/>
                    </a:cubicBezTo>
                    <a:cubicBezTo>
                      <a:pt x="861" y="1938"/>
                      <a:pt x="1172" y="2064"/>
                      <a:pt x="1172" y="2064"/>
                    </a:cubicBezTo>
                    <a:cubicBezTo>
                      <a:pt x="1012" y="2016"/>
                      <a:pt x="848" y="1994"/>
                      <a:pt x="687" y="1994"/>
                    </a:cubicBezTo>
                    <a:cubicBezTo>
                      <a:pt x="648" y="1994"/>
                      <a:pt x="608" y="1995"/>
                      <a:pt x="569" y="1998"/>
                    </a:cubicBezTo>
                    <a:cubicBezTo>
                      <a:pt x="344" y="2031"/>
                      <a:pt x="79" y="2090"/>
                      <a:pt x="66" y="2209"/>
                    </a:cubicBezTo>
                    <a:cubicBezTo>
                      <a:pt x="53" y="2315"/>
                      <a:pt x="212" y="2368"/>
                      <a:pt x="530" y="2395"/>
                    </a:cubicBezTo>
                    <a:cubicBezTo>
                      <a:pt x="682" y="2415"/>
                      <a:pt x="834" y="2448"/>
                      <a:pt x="980" y="2501"/>
                    </a:cubicBezTo>
                    <a:cubicBezTo>
                      <a:pt x="980" y="2501"/>
                      <a:pt x="1334" y="2953"/>
                      <a:pt x="1772" y="2953"/>
                    </a:cubicBezTo>
                    <a:cubicBezTo>
                      <a:pt x="1892" y="2953"/>
                      <a:pt x="2018" y="2919"/>
                      <a:pt x="2145" y="2832"/>
                    </a:cubicBezTo>
                    <a:cubicBezTo>
                      <a:pt x="2522" y="2580"/>
                      <a:pt x="2575" y="1316"/>
                      <a:pt x="2191" y="740"/>
                    </a:cubicBezTo>
                    <a:cubicBezTo>
                      <a:pt x="2059" y="581"/>
                      <a:pt x="1927" y="429"/>
                      <a:pt x="1774" y="290"/>
                    </a:cubicBezTo>
                    <a:cubicBezTo>
                      <a:pt x="1497" y="112"/>
                      <a:pt x="1253" y="0"/>
                      <a:pt x="1111" y="0"/>
                    </a:cubicBez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9" name="Google Shape;929;p19">
                <a:extLst>
                  <a:ext uri="{FF2B5EF4-FFF2-40B4-BE49-F238E27FC236}">
                    <a16:creationId xmlns:a16="http://schemas.microsoft.com/office/drawing/2014/main" id="{D2D2D3A5-79F3-90F0-0966-D57BB44CC505}"/>
                  </a:ext>
                </a:extLst>
              </p:cNvPr>
              <p:cNvSpPr/>
              <p:nvPr/>
            </p:nvSpPr>
            <p:spPr>
              <a:xfrm>
                <a:off x="2425575" y="3367925"/>
                <a:ext cx="74175" cy="256575"/>
              </a:xfrm>
              <a:custGeom>
                <a:avLst/>
                <a:gdLst/>
                <a:ahLst/>
                <a:cxnLst/>
                <a:rect l="l" t="t" r="r" b="b"/>
                <a:pathLst>
                  <a:path w="2967" h="10263" extrusionOk="0">
                    <a:moveTo>
                      <a:pt x="1331" y="0"/>
                    </a:moveTo>
                    <a:cubicBezTo>
                      <a:pt x="868" y="0"/>
                      <a:pt x="457" y="305"/>
                      <a:pt x="312" y="749"/>
                    </a:cubicBezTo>
                    <a:lnTo>
                      <a:pt x="259" y="921"/>
                    </a:lnTo>
                    <a:cubicBezTo>
                      <a:pt x="232" y="1000"/>
                      <a:pt x="212" y="1073"/>
                      <a:pt x="206" y="1152"/>
                    </a:cubicBezTo>
                    <a:cubicBezTo>
                      <a:pt x="0" y="3483"/>
                      <a:pt x="391" y="6575"/>
                      <a:pt x="391" y="6575"/>
                    </a:cubicBezTo>
                    <a:cubicBezTo>
                      <a:pt x="272" y="6872"/>
                      <a:pt x="179" y="7177"/>
                      <a:pt x="126" y="7495"/>
                    </a:cubicBezTo>
                    <a:cubicBezTo>
                      <a:pt x="106" y="7634"/>
                      <a:pt x="106" y="7773"/>
                      <a:pt x="133" y="7912"/>
                    </a:cubicBezTo>
                    <a:cubicBezTo>
                      <a:pt x="265" y="8514"/>
                      <a:pt x="735" y="10262"/>
                      <a:pt x="1854" y="10262"/>
                    </a:cubicBezTo>
                    <a:cubicBezTo>
                      <a:pt x="2966" y="10262"/>
                      <a:pt x="2880" y="9037"/>
                      <a:pt x="2351" y="8382"/>
                    </a:cubicBezTo>
                    <a:lnTo>
                      <a:pt x="1927" y="6575"/>
                    </a:lnTo>
                    <a:cubicBezTo>
                      <a:pt x="1927" y="6575"/>
                      <a:pt x="2079" y="4688"/>
                      <a:pt x="2423" y="1252"/>
                    </a:cubicBezTo>
                    <a:cubicBezTo>
                      <a:pt x="2437" y="1106"/>
                      <a:pt x="2423" y="967"/>
                      <a:pt x="2384" y="835"/>
                    </a:cubicBezTo>
                    <a:lnTo>
                      <a:pt x="2364" y="768"/>
                    </a:lnTo>
                    <a:cubicBezTo>
                      <a:pt x="2225" y="312"/>
                      <a:pt x="1808" y="0"/>
                      <a:pt x="1331" y="0"/>
                    </a:cubicBezTo>
                    <a:close/>
                  </a:path>
                </a:pathLst>
              </a:custGeom>
              <a:solidFill>
                <a:srgbClr val="7C533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0" name="Google Shape;930;p19">
                <a:extLst>
                  <a:ext uri="{FF2B5EF4-FFF2-40B4-BE49-F238E27FC236}">
                    <a16:creationId xmlns:a16="http://schemas.microsoft.com/office/drawing/2014/main" id="{9BE6479E-D41E-17A3-E811-E02BE75C1D62}"/>
                  </a:ext>
                </a:extLst>
              </p:cNvPr>
              <p:cNvSpPr/>
              <p:nvPr/>
            </p:nvSpPr>
            <p:spPr>
              <a:xfrm>
                <a:off x="2428050" y="3370250"/>
                <a:ext cx="65400" cy="251750"/>
              </a:xfrm>
              <a:custGeom>
                <a:avLst/>
                <a:gdLst/>
                <a:ahLst/>
                <a:cxnLst/>
                <a:rect l="l" t="t" r="r" b="b"/>
                <a:pathLst>
                  <a:path w="2616" h="10070" extrusionOk="0">
                    <a:moveTo>
                      <a:pt x="305" y="682"/>
                    </a:moveTo>
                    <a:lnTo>
                      <a:pt x="246" y="861"/>
                    </a:lnTo>
                    <a:cubicBezTo>
                      <a:pt x="226" y="927"/>
                      <a:pt x="213" y="993"/>
                      <a:pt x="206" y="1066"/>
                    </a:cubicBezTo>
                    <a:cubicBezTo>
                      <a:pt x="1" y="3363"/>
                      <a:pt x="385" y="6442"/>
                      <a:pt x="391" y="6468"/>
                    </a:cubicBezTo>
                    <a:lnTo>
                      <a:pt x="391" y="6495"/>
                    </a:lnTo>
                    <a:lnTo>
                      <a:pt x="378" y="6521"/>
                    </a:lnTo>
                    <a:cubicBezTo>
                      <a:pt x="259" y="6806"/>
                      <a:pt x="173" y="7110"/>
                      <a:pt x="120" y="7415"/>
                    </a:cubicBezTo>
                    <a:cubicBezTo>
                      <a:pt x="93" y="7541"/>
                      <a:pt x="100" y="7673"/>
                      <a:pt x="127" y="7792"/>
                    </a:cubicBezTo>
                    <a:cubicBezTo>
                      <a:pt x="239" y="8329"/>
                      <a:pt x="689" y="10070"/>
                      <a:pt x="1749" y="10070"/>
                    </a:cubicBezTo>
                    <a:cubicBezTo>
                      <a:pt x="2099" y="10070"/>
                      <a:pt x="2331" y="9944"/>
                      <a:pt x="2450" y="9699"/>
                    </a:cubicBezTo>
                    <a:cubicBezTo>
                      <a:pt x="2616" y="9348"/>
                      <a:pt x="2497" y="8752"/>
                      <a:pt x="2172" y="8348"/>
                    </a:cubicBezTo>
                    <a:lnTo>
                      <a:pt x="2159" y="8329"/>
                    </a:lnTo>
                    <a:lnTo>
                      <a:pt x="1729" y="6488"/>
                    </a:lnTo>
                    <a:lnTo>
                      <a:pt x="1729" y="6475"/>
                    </a:lnTo>
                    <a:cubicBezTo>
                      <a:pt x="1729" y="6455"/>
                      <a:pt x="1881" y="4548"/>
                      <a:pt x="2225" y="1145"/>
                    </a:cubicBezTo>
                    <a:cubicBezTo>
                      <a:pt x="2238" y="1013"/>
                      <a:pt x="2225" y="887"/>
                      <a:pt x="2185" y="768"/>
                    </a:cubicBezTo>
                    <a:lnTo>
                      <a:pt x="2166" y="702"/>
                    </a:lnTo>
                    <a:cubicBezTo>
                      <a:pt x="2040" y="285"/>
                      <a:pt x="1662" y="0"/>
                      <a:pt x="1232" y="0"/>
                    </a:cubicBezTo>
                    <a:cubicBezTo>
                      <a:pt x="808" y="0"/>
                      <a:pt x="431" y="278"/>
                      <a:pt x="305" y="682"/>
                    </a:cubicBezTo>
                    <a:close/>
                  </a:path>
                </a:pathLst>
              </a:custGeom>
              <a:solidFill>
                <a:srgbClr val="BDA9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1" name="Google Shape;931;p19">
                <a:extLst>
                  <a:ext uri="{FF2B5EF4-FFF2-40B4-BE49-F238E27FC236}">
                    <a16:creationId xmlns:a16="http://schemas.microsoft.com/office/drawing/2014/main" id="{F4DF3AC7-0CA0-BB33-7693-ACAC00E67B60}"/>
                  </a:ext>
                </a:extLst>
              </p:cNvPr>
              <p:cNvSpPr/>
              <p:nvPr/>
            </p:nvSpPr>
            <p:spPr>
              <a:xfrm>
                <a:off x="2427550" y="3537725"/>
                <a:ext cx="69225" cy="87250"/>
              </a:xfrm>
              <a:custGeom>
                <a:avLst/>
                <a:gdLst/>
                <a:ahLst/>
                <a:cxnLst/>
                <a:rect l="l" t="t" r="r" b="b"/>
                <a:pathLst>
                  <a:path w="2769" h="3490" extrusionOk="0">
                    <a:moveTo>
                      <a:pt x="1459" y="1"/>
                    </a:moveTo>
                    <a:cubicBezTo>
                      <a:pt x="1207" y="1"/>
                      <a:pt x="922" y="66"/>
                      <a:pt x="742" y="180"/>
                    </a:cubicBezTo>
                    <a:cubicBezTo>
                      <a:pt x="616" y="259"/>
                      <a:pt x="511" y="293"/>
                      <a:pt x="424" y="293"/>
                    </a:cubicBezTo>
                    <a:cubicBezTo>
                      <a:pt x="330" y="293"/>
                      <a:pt x="258" y="252"/>
                      <a:pt x="206" y="186"/>
                    </a:cubicBezTo>
                    <a:cubicBezTo>
                      <a:pt x="198" y="179"/>
                      <a:pt x="188" y="175"/>
                      <a:pt x="179" y="175"/>
                    </a:cubicBezTo>
                    <a:cubicBezTo>
                      <a:pt x="164" y="175"/>
                      <a:pt x="151" y="184"/>
                      <a:pt x="147" y="200"/>
                    </a:cubicBezTo>
                    <a:cubicBezTo>
                      <a:pt x="94" y="365"/>
                      <a:pt x="54" y="531"/>
                      <a:pt x="27" y="703"/>
                    </a:cubicBezTo>
                    <a:cubicBezTo>
                      <a:pt x="1" y="842"/>
                      <a:pt x="1" y="981"/>
                      <a:pt x="34" y="1120"/>
                    </a:cubicBezTo>
                    <a:cubicBezTo>
                      <a:pt x="153" y="1676"/>
                      <a:pt x="623" y="3490"/>
                      <a:pt x="1769" y="3490"/>
                    </a:cubicBezTo>
                    <a:cubicBezTo>
                      <a:pt x="2265" y="3490"/>
                      <a:pt x="2484" y="3252"/>
                      <a:pt x="2576" y="3053"/>
                    </a:cubicBezTo>
                    <a:cubicBezTo>
                      <a:pt x="2768" y="2656"/>
                      <a:pt x="2642" y="2020"/>
                      <a:pt x="2292" y="1583"/>
                    </a:cubicBezTo>
                    <a:lnTo>
                      <a:pt x="1960" y="186"/>
                    </a:lnTo>
                    <a:cubicBezTo>
                      <a:pt x="1960" y="186"/>
                      <a:pt x="1960" y="180"/>
                      <a:pt x="1960" y="180"/>
                    </a:cubicBezTo>
                    <a:cubicBezTo>
                      <a:pt x="1894" y="56"/>
                      <a:pt x="1690" y="1"/>
                      <a:pt x="1459" y="1"/>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2" name="Google Shape;932;p19">
                <a:extLst>
                  <a:ext uri="{FF2B5EF4-FFF2-40B4-BE49-F238E27FC236}">
                    <a16:creationId xmlns:a16="http://schemas.microsoft.com/office/drawing/2014/main" id="{DDF2F13F-67BE-2D09-0B45-02263E07336B}"/>
                  </a:ext>
                </a:extLst>
              </p:cNvPr>
              <p:cNvSpPr/>
              <p:nvPr/>
            </p:nvSpPr>
            <p:spPr>
              <a:xfrm>
                <a:off x="2408025" y="3365925"/>
                <a:ext cx="78650" cy="168350"/>
              </a:xfrm>
              <a:custGeom>
                <a:avLst/>
                <a:gdLst/>
                <a:ahLst/>
                <a:cxnLst/>
                <a:rect l="l" t="t" r="r" b="b"/>
                <a:pathLst>
                  <a:path w="3146" h="6734" extrusionOk="0">
                    <a:moveTo>
                      <a:pt x="1957" y="0"/>
                    </a:moveTo>
                    <a:cubicBezTo>
                      <a:pt x="1495" y="0"/>
                      <a:pt x="1032" y="267"/>
                      <a:pt x="861" y="802"/>
                    </a:cubicBezTo>
                    <a:lnTo>
                      <a:pt x="769" y="1093"/>
                    </a:lnTo>
                    <a:cubicBezTo>
                      <a:pt x="299" y="2907"/>
                      <a:pt x="40" y="4774"/>
                      <a:pt x="1" y="6655"/>
                    </a:cubicBezTo>
                    <a:lnTo>
                      <a:pt x="1" y="6734"/>
                    </a:lnTo>
                    <a:lnTo>
                      <a:pt x="557" y="6734"/>
                    </a:lnTo>
                    <a:cubicBezTo>
                      <a:pt x="1623" y="6727"/>
                      <a:pt x="2543" y="5986"/>
                      <a:pt x="2768" y="4946"/>
                    </a:cubicBezTo>
                    <a:cubicBezTo>
                      <a:pt x="3020" y="3735"/>
                      <a:pt x="3145" y="2510"/>
                      <a:pt x="3145" y="1279"/>
                    </a:cubicBezTo>
                    <a:cubicBezTo>
                      <a:pt x="3145" y="1160"/>
                      <a:pt x="3132" y="1047"/>
                      <a:pt x="3099" y="941"/>
                    </a:cubicBezTo>
                    <a:lnTo>
                      <a:pt x="3059" y="822"/>
                    </a:lnTo>
                    <a:cubicBezTo>
                      <a:pt x="2896" y="275"/>
                      <a:pt x="2427" y="0"/>
                      <a:pt x="1957" y="0"/>
                    </a:cubicBezTo>
                    <a:close/>
                  </a:path>
                </a:pathLst>
              </a:custGeom>
              <a:solidFill>
                <a:srgbClr val="81B0A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3" name="Google Shape;933;p19">
                <a:extLst>
                  <a:ext uri="{FF2B5EF4-FFF2-40B4-BE49-F238E27FC236}">
                    <a16:creationId xmlns:a16="http://schemas.microsoft.com/office/drawing/2014/main" id="{490C5921-3A89-DE48-7EBE-4FA407FAA7F6}"/>
                  </a:ext>
                </a:extLst>
              </p:cNvPr>
              <p:cNvSpPr/>
              <p:nvPr/>
            </p:nvSpPr>
            <p:spPr>
              <a:xfrm>
                <a:off x="2423925" y="3365750"/>
                <a:ext cx="64575" cy="169975"/>
              </a:xfrm>
              <a:custGeom>
                <a:avLst/>
                <a:gdLst/>
                <a:ahLst/>
                <a:cxnLst/>
                <a:rect l="l" t="t" r="r" b="b"/>
                <a:pathLst>
                  <a:path w="2583" h="6799" extrusionOk="0">
                    <a:moveTo>
                      <a:pt x="1399" y="0"/>
                    </a:moveTo>
                    <a:cubicBezTo>
                      <a:pt x="900" y="0"/>
                      <a:pt x="453" y="320"/>
                      <a:pt x="305" y="802"/>
                    </a:cubicBezTo>
                    <a:lnTo>
                      <a:pt x="245" y="981"/>
                    </a:lnTo>
                    <a:cubicBezTo>
                      <a:pt x="219" y="1061"/>
                      <a:pt x="205" y="1140"/>
                      <a:pt x="199" y="1226"/>
                    </a:cubicBezTo>
                    <a:cubicBezTo>
                      <a:pt x="0" y="3431"/>
                      <a:pt x="344" y="6330"/>
                      <a:pt x="378" y="6642"/>
                    </a:cubicBezTo>
                    <a:cubicBezTo>
                      <a:pt x="384" y="6655"/>
                      <a:pt x="397" y="6675"/>
                      <a:pt x="411" y="6675"/>
                    </a:cubicBezTo>
                    <a:cubicBezTo>
                      <a:pt x="675" y="6758"/>
                      <a:pt x="950" y="6799"/>
                      <a:pt x="1225" y="6799"/>
                    </a:cubicBezTo>
                    <a:cubicBezTo>
                      <a:pt x="1500" y="6799"/>
                      <a:pt x="1774" y="6758"/>
                      <a:pt x="2039" y="6675"/>
                    </a:cubicBezTo>
                    <a:cubicBezTo>
                      <a:pt x="2059" y="6668"/>
                      <a:pt x="2072" y="6648"/>
                      <a:pt x="2066" y="6628"/>
                    </a:cubicBezTo>
                    <a:cubicBezTo>
                      <a:pt x="2092" y="6377"/>
                      <a:pt x="2251" y="4490"/>
                      <a:pt x="2562" y="1332"/>
                    </a:cubicBezTo>
                    <a:cubicBezTo>
                      <a:pt x="2582" y="1186"/>
                      <a:pt x="2562" y="1034"/>
                      <a:pt x="2523" y="889"/>
                    </a:cubicBezTo>
                    <a:lnTo>
                      <a:pt x="2516" y="855"/>
                    </a:lnTo>
                    <a:cubicBezTo>
                      <a:pt x="2377" y="372"/>
                      <a:pt x="1947" y="28"/>
                      <a:pt x="1443" y="1"/>
                    </a:cubicBezTo>
                    <a:cubicBezTo>
                      <a:pt x="1428" y="1"/>
                      <a:pt x="1413" y="0"/>
                      <a:pt x="1399" y="0"/>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4" name="Google Shape;934;p19">
                <a:extLst>
                  <a:ext uri="{FF2B5EF4-FFF2-40B4-BE49-F238E27FC236}">
                    <a16:creationId xmlns:a16="http://schemas.microsoft.com/office/drawing/2014/main" id="{00539977-7B03-8F25-787F-E4709D753F64}"/>
                  </a:ext>
                </a:extLst>
              </p:cNvPr>
              <p:cNvSpPr/>
              <p:nvPr/>
            </p:nvSpPr>
            <p:spPr>
              <a:xfrm>
                <a:off x="2329075" y="3183550"/>
                <a:ext cx="16075" cy="31800"/>
              </a:xfrm>
              <a:custGeom>
                <a:avLst/>
                <a:gdLst/>
                <a:ahLst/>
                <a:cxnLst/>
                <a:rect l="l" t="t" r="r" b="b"/>
                <a:pathLst>
                  <a:path w="643" h="1272" extrusionOk="0">
                    <a:moveTo>
                      <a:pt x="299" y="0"/>
                    </a:moveTo>
                    <a:cubicBezTo>
                      <a:pt x="133" y="0"/>
                      <a:pt x="1" y="133"/>
                      <a:pt x="1" y="298"/>
                    </a:cubicBezTo>
                    <a:lnTo>
                      <a:pt x="1" y="973"/>
                    </a:lnTo>
                    <a:cubicBezTo>
                      <a:pt x="1" y="1139"/>
                      <a:pt x="133" y="1271"/>
                      <a:pt x="299" y="1271"/>
                    </a:cubicBezTo>
                    <a:lnTo>
                      <a:pt x="345" y="1271"/>
                    </a:lnTo>
                    <a:cubicBezTo>
                      <a:pt x="510" y="1271"/>
                      <a:pt x="643" y="1139"/>
                      <a:pt x="643" y="973"/>
                    </a:cubicBezTo>
                    <a:lnTo>
                      <a:pt x="643" y="298"/>
                    </a:lnTo>
                    <a:cubicBezTo>
                      <a:pt x="643" y="133"/>
                      <a:pt x="510" y="0"/>
                      <a:pt x="345" y="0"/>
                    </a:cubicBezTo>
                    <a:close/>
                  </a:path>
                </a:pathLst>
              </a:custGeom>
              <a:solidFill>
                <a:srgbClr val="310A0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7" name="Google Shape;935;p19">
              <a:extLst>
                <a:ext uri="{FF2B5EF4-FFF2-40B4-BE49-F238E27FC236}">
                  <a16:creationId xmlns:a16="http://schemas.microsoft.com/office/drawing/2014/main" id="{C268D1F4-73E5-9CE9-F881-85FA6FD9067E}"/>
                </a:ext>
              </a:extLst>
            </p:cNvPr>
            <p:cNvSpPr/>
            <p:nvPr/>
          </p:nvSpPr>
          <p:spPr>
            <a:xfrm rot="-843362">
              <a:off x="1372130" y="1635866"/>
              <a:ext cx="374066" cy="358119"/>
            </a:xfrm>
            <a:custGeom>
              <a:avLst/>
              <a:gdLst/>
              <a:ahLst/>
              <a:cxnLst/>
              <a:rect l="l" t="t" r="r" b="b"/>
              <a:pathLst>
                <a:path w="1239" h="1186" extrusionOk="0">
                  <a:moveTo>
                    <a:pt x="630" y="0"/>
                  </a:moveTo>
                  <a:lnTo>
                    <a:pt x="444" y="404"/>
                  </a:lnTo>
                  <a:lnTo>
                    <a:pt x="1" y="431"/>
                  </a:lnTo>
                  <a:lnTo>
                    <a:pt x="332" y="735"/>
                  </a:lnTo>
                  <a:lnTo>
                    <a:pt x="219" y="1165"/>
                  </a:lnTo>
                  <a:lnTo>
                    <a:pt x="603" y="947"/>
                  </a:lnTo>
                  <a:lnTo>
                    <a:pt x="981" y="1185"/>
                  </a:lnTo>
                  <a:lnTo>
                    <a:pt x="981" y="1185"/>
                  </a:lnTo>
                  <a:lnTo>
                    <a:pt x="895" y="748"/>
                  </a:lnTo>
                  <a:lnTo>
                    <a:pt x="1239" y="464"/>
                  </a:lnTo>
                  <a:lnTo>
                    <a:pt x="795" y="417"/>
                  </a:lnTo>
                  <a:lnTo>
                    <a:pt x="630" y="0"/>
                  </a:lnTo>
                  <a:close/>
                </a:path>
              </a:pathLst>
            </a:custGeom>
            <a:solidFill>
              <a:srgbClr val="FDE15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936;p19">
              <a:extLst>
                <a:ext uri="{FF2B5EF4-FFF2-40B4-BE49-F238E27FC236}">
                  <a16:creationId xmlns:a16="http://schemas.microsoft.com/office/drawing/2014/main" id="{D3C901CE-20D4-870A-A9E4-0C9A03B9EF9F}"/>
                </a:ext>
              </a:extLst>
            </p:cNvPr>
            <p:cNvSpPr/>
            <p:nvPr/>
          </p:nvSpPr>
          <p:spPr>
            <a:xfrm rot="10054564" flipH="1">
              <a:off x="1626287" y="2243249"/>
              <a:ext cx="72085" cy="62107"/>
            </a:xfrm>
            <a:custGeom>
              <a:avLst/>
              <a:gdLst/>
              <a:ahLst/>
              <a:cxnLst/>
              <a:rect l="l" t="t" r="r" b="b"/>
              <a:pathLst>
                <a:path w="412" h="355" extrusionOk="0">
                  <a:moveTo>
                    <a:pt x="239" y="1"/>
                  </a:moveTo>
                  <a:cubicBezTo>
                    <a:pt x="80" y="1"/>
                    <a:pt x="1" y="193"/>
                    <a:pt x="113" y="305"/>
                  </a:cubicBezTo>
                  <a:cubicBezTo>
                    <a:pt x="150" y="339"/>
                    <a:pt x="194" y="355"/>
                    <a:pt x="237" y="355"/>
                  </a:cubicBezTo>
                  <a:cubicBezTo>
                    <a:pt x="326" y="355"/>
                    <a:pt x="411" y="287"/>
                    <a:pt x="411" y="179"/>
                  </a:cubicBezTo>
                  <a:cubicBezTo>
                    <a:pt x="411" y="80"/>
                    <a:pt x="338" y="1"/>
                    <a:pt x="239" y="1"/>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 name="Google Shape;937;p19">
              <a:extLst>
                <a:ext uri="{FF2B5EF4-FFF2-40B4-BE49-F238E27FC236}">
                  <a16:creationId xmlns:a16="http://schemas.microsoft.com/office/drawing/2014/main" id="{0B5E3736-FDEE-18C4-0F65-631DA9E5EFEC}"/>
                </a:ext>
              </a:extLst>
            </p:cNvPr>
            <p:cNvSpPr/>
            <p:nvPr/>
          </p:nvSpPr>
          <p:spPr>
            <a:xfrm rot="10054564" flipH="1">
              <a:off x="1906992" y="1510465"/>
              <a:ext cx="61588" cy="61582"/>
            </a:xfrm>
            <a:custGeom>
              <a:avLst/>
              <a:gdLst/>
              <a:ahLst/>
              <a:cxnLst/>
              <a:rect l="l" t="t" r="r" b="b"/>
              <a:pathLst>
                <a:path w="352" h="352" extrusionOk="0">
                  <a:moveTo>
                    <a:pt x="179" y="0"/>
                  </a:moveTo>
                  <a:cubicBezTo>
                    <a:pt x="80" y="0"/>
                    <a:pt x="0" y="80"/>
                    <a:pt x="0" y="179"/>
                  </a:cubicBezTo>
                  <a:cubicBezTo>
                    <a:pt x="0" y="272"/>
                    <a:pt x="80" y="351"/>
                    <a:pt x="179" y="351"/>
                  </a:cubicBezTo>
                  <a:cubicBezTo>
                    <a:pt x="278" y="351"/>
                    <a:pt x="351" y="272"/>
                    <a:pt x="351" y="179"/>
                  </a:cubicBezTo>
                  <a:cubicBezTo>
                    <a:pt x="351" y="80"/>
                    <a:pt x="278" y="0"/>
                    <a:pt x="179" y="0"/>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 name="Google Shape;938;p19">
              <a:extLst>
                <a:ext uri="{FF2B5EF4-FFF2-40B4-BE49-F238E27FC236}">
                  <a16:creationId xmlns:a16="http://schemas.microsoft.com/office/drawing/2014/main" id="{5CD5583E-FD9F-B308-D57F-4DC2E02855BC}"/>
                </a:ext>
              </a:extLst>
            </p:cNvPr>
            <p:cNvSpPr/>
            <p:nvPr/>
          </p:nvSpPr>
          <p:spPr>
            <a:xfrm rot="10054564" flipH="1">
              <a:off x="1889581" y="2645059"/>
              <a:ext cx="96406" cy="82226"/>
            </a:xfrm>
            <a:custGeom>
              <a:avLst/>
              <a:gdLst/>
              <a:ahLst/>
              <a:cxnLst/>
              <a:rect l="l" t="t" r="r" b="b"/>
              <a:pathLst>
                <a:path w="551" h="470" extrusionOk="0">
                  <a:moveTo>
                    <a:pt x="318" y="1"/>
                  </a:moveTo>
                  <a:cubicBezTo>
                    <a:pt x="106" y="1"/>
                    <a:pt x="1" y="252"/>
                    <a:pt x="153" y="398"/>
                  </a:cubicBezTo>
                  <a:cubicBezTo>
                    <a:pt x="200" y="448"/>
                    <a:pt x="259" y="470"/>
                    <a:pt x="317" y="470"/>
                  </a:cubicBezTo>
                  <a:cubicBezTo>
                    <a:pt x="436" y="470"/>
                    <a:pt x="550" y="375"/>
                    <a:pt x="550" y="233"/>
                  </a:cubicBezTo>
                  <a:cubicBezTo>
                    <a:pt x="550" y="107"/>
                    <a:pt x="444" y="1"/>
                    <a:pt x="318" y="1"/>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 name="Google Shape;939;p19">
              <a:extLst>
                <a:ext uri="{FF2B5EF4-FFF2-40B4-BE49-F238E27FC236}">
                  <a16:creationId xmlns:a16="http://schemas.microsoft.com/office/drawing/2014/main" id="{5BC66973-22EC-B5DC-50BF-599AF9E72853}"/>
                </a:ext>
              </a:extLst>
            </p:cNvPr>
            <p:cNvSpPr/>
            <p:nvPr/>
          </p:nvSpPr>
          <p:spPr>
            <a:xfrm rot="10054564" flipH="1">
              <a:off x="1631529" y="1510465"/>
              <a:ext cx="61588" cy="61582"/>
            </a:xfrm>
            <a:custGeom>
              <a:avLst/>
              <a:gdLst/>
              <a:ahLst/>
              <a:cxnLst/>
              <a:rect l="l" t="t" r="r" b="b"/>
              <a:pathLst>
                <a:path w="352" h="352" extrusionOk="0">
                  <a:moveTo>
                    <a:pt x="179" y="0"/>
                  </a:moveTo>
                  <a:cubicBezTo>
                    <a:pt x="80" y="0"/>
                    <a:pt x="0" y="80"/>
                    <a:pt x="0" y="179"/>
                  </a:cubicBezTo>
                  <a:cubicBezTo>
                    <a:pt x="0" y="272"/>
                    <a:pt x="80" y="351"/>
                    <a:pt x="179" y="351"/>
                  </a:cubicBezTo>
                  <a:cubicBezTo>
                    <a:pt x="278" y="351"/>
                    <a:pt x="351" y="272"/>
                    <a:pt x="351" y="179"/>
                  </a:cubicBezTo>
                  <a:cubicBezTo>
                    <a:pt x="351" y="80"/>
                    <a:pt x="278" y="0"/>
                    <a:pt x="179" y="0"/>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 name="Google Shape;940;p19">
              <a:extLst>
                <a:ext uri="{FF2B5EF4-FFF2-40B4-BE49-F238E27FC236}">
                  <a16:creationId xmlns:a16="http://schemas.microsoft.com/office/drawing/2014/main" id="{2835E03B-2FB2-B851-E60B-C6757A88F4EC}"/>
                </a:ext>
              </a:extLst>
            </p:cNvPr>
            <p:cNvSpPr/>
            <p:nvPr/>
          </p:nvSpPr>
          <p:spPr>
            <a:xfrm rot="10054564" flipH="1">
              <a:off x="1767831" y="2043459"/>
              <a:ext cx="96406" cy="82226"/>
            </a:xfrm>
            <a:custGeom>
              <a:avLst/>
              <a:gdLst/>
              <a:ahLst/>
              <a:cxnLst/>
              <a:rect l="l" t="t" r="r" b="b"/>
              <a:pathLst>
                <a:path w="551" h="470" extrusionOk="0">
                  <a:moveTo>
                    <a:pt x="318" y="1"/>
                  </a:moveTo>
                  <a:cubicBezTo>
                    <a:pt x="106" y="1"/>
                    <a:pt x="1" y="252"/>
                    <a:pt x="153" y="398"/>
                  </a:cubicBezTo>
                  <a:cubicBezTo>
                    <a:pt x="200" y="448"/>
                    <a:pt x="259" y="470"/>
                    <a:pt x="317" y="470"/>
                  </a:cubicBezTo>
                  <a:cubicBezTo>
                    <a:pt x="436" y="470"/>
                    <a:pt x="550" y="375"/>
                    <a:pt x="550" y="233"/>
                  </a:cubicBezTo>
                  <a:cubicBezTo>
                    <a:pt x="550" y="107"/>
                    <a:pt x="444" y="1"/>
                    <a:pt x="318" y="1"/>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 name="Google Shape;941;p19">
              <a:extLst>
                <a:ext uri="{FF2B5EF4-FFF2-40B4-BE49-F238E27FC236}">
                  <a16:creationId xmlns:a16="http://schemas.microsoft.com/office/drawing/2014/main" id="{82578186-7124-7888-80C5-4029CFFCD3B2}"/>
                </a:ext>
              </a:extLst>
            </p:cNvPr>
            <p:cNvSpPr/>
            <p:nvPr/>
          </p:nvSpPr>
          <p:spPr>
            <a:xfrm rot="10054564" flipH="1">
              <a:off x="1426262" y="2353424"/>
              <a:ext cx="72085" cy="62107"/>
            </a:xfrm>
            <a:custGeom>
              <a:avLst/>
              <a:gdLst/>
              <a:ahLst/>
              <a:cxnLst/>
              <a:rect l="l" t="t" r="r" b="b"/>
              <a:pathLst>
                <a:path w="412" h="355" extrusionOk="0">
                  <a:moveTo>
                    <a:pt x="239" y="1"/>
                  </a:moveTo>
                  <a:cubicBezTo>
                    <a:pt x="80" y="1"/>
                    <a:pt x="1" y="193"/>
                    <a:pt x="113" y="305"/>
                  </a:cubicBezTo>
                  <a:cubicBezTo>
                    <a:pt x="150" y="339"/>
                    <a:pt x="194" y="355"/>
                    <a:pt x="237" y="355"/>
                  </a:cubicBezTo>
                  <a:cubicBezTo>
                    <a:pt x="326" y="355"/>
                    <a:pt x="411" y="287"/>
                    <a:pt x="411" y="179"/>
                  </a:cubicBezTo>
                  <a:cubicBezTo>
                    <a:pt x="411" y="80"/>
                    <a:pt x="338" y="1"/>
                    <a:pt x="239" y="1"/>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 name="Google Shape;942;p19">
              <a:extLst>
                <a:ext uri="{FF2B5EF4-FFF2-40B4-BE49-F238E27FC236}">
                  <a16:creationId xmlns:a16="http://schemas.microsoft.com/office/drawing/2014/main" id="{DCBD284D-F833-B345-1CEC-4126F74A6D3B}"/>
                </a:ext>
              </a:extLst>
            </p:cNvPr>
            <p:cNvSpPr/>
            <p:nvPr/>
          </p:nvSpPr>
          <p:spPr>
            <a:xfrm rot="1594808">
              <a:off x="1653628" y="2884367"/>
              <a:ext cx="173570" cy="166168"/>
            </a:xfrm>
            <a:custGeom>
              <a:avLst/>
              <a:gdLst/>
              <a:ahLst/>
              <a:cxnLst/>
              <a:rect l="l" t="t" r="r" b="b"/>
              <a:pathLst>
                <a:path w="1239" h="1186" extrusionOk="0">
                  <a:moveTo>
                    <a:pt x="630" y="0"/>
                  </a:moveTo>
                  <a:lnTo>
                    <a:pt x="444" y="404"/>
                  </a:lnTo>
                  <a:lnTo>
                    <a:pt x="1" y="431"/>
                  </a:lnTo>
                  <a:lnTo>
                    <a:pt x="332" y="735"/>
                  </a:lnTo>
                  <a:lnTo>
                    <a:pt x="219" y="1165"/>
                  </a:lnTo>
                  <a:lnTo>
                    <a:pt x="603" y="947"/>
                  </a:lnTo>
                  <a:lnTo>
                    <a:pt x="981" y="1185"/>
                  </a:lnTo>
                  <a:lnTo>
                    <a:pt x="981" y="1185"/>
                  </a:lnTo>
                  <a:lnTo>
                    <a:pt x="895" y="748"/>
                  </a:lnTo>
                  <a:lnTo>
                    <a:pt x="1239" y="464"/>
                  </a:lnTo>
                  <a:lnTo>
                    <a:pt x="795" y="417"/>
                  </a:lnTo>
                  <a:lnTo>
                    <a:pt x="630" y="0"/>
                  </a:lnTo>
                  <a:close/>
                </a:path>
              </a:pathLst>
            </a:custGeom>
            <a:solidFill>
              <a:srgbClr val="FDE15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943;p19">
              <a:extLst>
                <a:ext uri="{FF2B5EF4-FFF2-40B4-BE49-F238E27FC236}">
                  <a16:creationId xmlns:a16="http://schemas.microsoft.com/office/drawing/2014/main" id="{5E1FB751-9F1D-0D62-0665-9D1DD0C24E5F}"/>
                </a:ext>
              </a:extLst>
            </p:cNvPr>
            <p:cNvSpPr/>
            <p:nvPr/>
          </p:nvSpPr>
          <p:spPr>
            <a:xfrm rot="-4654564">
              <a:off x="1495978" y="2356270"/>
              <a:ext cx="488851" cy="583107"/>
            </a:xfrm>
            <a:custGeom>
              <a:avLst/>
              <a:gdLst/>
              <a:ahLst/>
              <a:cxnLst/>
              <a:rect l="l" t="t" r="r" b="b"/>
              <a:pathLst>
                <a:path w="2794" h="3333" extrusionOk="0">
                  <a:moveTo>
                    <a:pt x="880" y="0"/>
                  </a:moveTo>
                  <a:cubicBezTo>
                    <a:pt x="441" y="0"/>
                    <a:pt x="80" y="244"/>
                    <a:pt x="0" y="532"/>
                  </a:cubicBezTo>
                  <a:cubicBezTo>
                    <a:pt x="0" y="532"/>
                    <a:pt x="1172" y="618"/>
                    <a:pt x="1728" y="1551"/>
                  </a:cubicBezTo>
                  <a:cubicBezTo>
                    <a:pt x="2278" y="2485"/>
                    <a:pt x="2244" y="3332"/>
                    <a:pt x="2244" y="3332"/>
                  </a:cubicBezTo>
                  <a:cubicBezTo>
                    <a:pt x="2244" y="3332"/>
                    <a:pt x="2794" y="1889"/>
                    <a:pt x="2205" y="889"/>
                  </a:cubicBezTo>
                  <a:cubicBezTo>
                    <a:pt x="1815" y="234"/>
                    <a:pt x="1310" y="0"/>
                    <a:pt x="880" y="0"/>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Tree>
    <p:extLst>
      <p:ext uri="{BB962C8B-B14F-4D97-AF65-F5344CB8AC3E}">
        <p14:creationId xmlns:p14="http://schemas.microsoft.com/office/powerpoint/2010/main" val="712904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3632274-DEBD-E45D-F5FF-5F0AA14443E8}"/>
              </a:ext>
            </a:extLst>
          </p:cNvPr>
          <p:cNvGrpSpPr/>
          <p:nvPr/>
        </p:nvGrpSpPr>
        <p:grpSpPr>
          <a:xfrm>
            <a:off x="10866032" y="746200"/>
            <a:ext cx="1216041" cy="1432566"/>
            <a:chOff x="930253" y="1555705"/>
            <a:chExt cx="1279160" cy="1432566"/>
          </a:xfrm>
        </p:grpSpPr>
        <p:pic>
          <p:nvPicPr>
            <p:cNvPr id="4" name="Picture 3">
              <a:hlinkClick r:id="rId3"/>
              <a:extLst>
                <a:ext uri="{FF2B5EF4-FFF2-40B4-BE49-F238E27FC236}">
                  <a16:creationId xmlns:a16="http://schemas.microsoft.com/office/drawing/2014/main" id="{E3EF6FA1-C363-FAF9-AB87-C05410571FB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5" name="TextBox 4">
              <a:extLst>
                <a:ext uri="{FF2B5EF4-FFF2-40B4-BE49-F238E27FC236}">
                  <a16:creationId xmlns:a16="http://schemas.microsoft.com/office/drawing/2014/main" id="{810678B4-52F0-E4B7-53CE-7FFC9E6DE49C}"/>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606277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oogle Shape;1015;p21">
            <a:extLst>
              <a:ext uri="{FF2B5EF4-FFF2-40B4-BE49-F238E27FC236}">
                <a16:creationId xmlns:a16="http://schemas.microsoft.com/office/drawing/2014/main" id="{1197BD00-F125-75FF-69E7-669185AC7AA7}"/>
              </a:ext>
            </a:extLst>
          </p:cNvPr>
          <p:cNvGrpSpPr/>
          <p:nvPr/>
        </p:nvGrpSpPr>
        <p:grpSpPr>
          <a:xfrm>
            <a:off x="4777677" y="4394043"/>
            <a:ext cx="2636643" cy="2406807"/>
            <a:chOff x="3827618" y="1008954"/>
            <a:chExt cx="1488771" cy="1462359"/>
          </a:xfrm>
        </p:grpSpPr>
        <p:grpSp>
          <p:nvGrpSpPr>
            <p:cNvPr id="8" name="Google Shape;1016;p21">
              <a:extLst>
                <a:ext uri="{FF2B5EF4-FFF2-40B4-BE49-F238E27FC236}">
                  <a16:creationId xmlns:a16="http://schemas.microsoft.com/office/drawing/2014/main" id="{277176D1-69C2-CE04-3D78-DE38CF308845}"/>
                </a:ext>
              </a:extLst>
            </p:cNvPr>
            <p:cNvGrpSpPr/>
            <p:nvPr/>
          </p:nvGrpSpPr>
          <p:grpSpPr>
            <a:xfrm>
              <a:off x="3827618" y="1008954"/>
              <a:ext cx="1488771" cy="1462359"/>
              <a:chOff x="998350" y="3730050"/>
              <a:chExt cx="1777000" cy="1745475"/>
            </a:xfrm>
          </p:grpSpPr>
          <p:sp>
            <p:nvSpPr>
              <p:cNvPr id="15" name="Google Shape;1017;p21">
                <a:extLst>
                  <a:ext uri="{FF2B5EF4-FFF2-40B4-BE49-F238E27FC236}">
                    <a16:creationId xmlns:a16="http://schemas.microsoft.com/office/drawing/2014/main" id="{E0225267-AE1C-422A-F36D-83FF4203E7E5}"/>
                  </a:ext>
                </a:extLst>
              </p:cNvPr>
              <p:cNvSpPr/>
              <p:nvPr/>
            </p:nvSpPr>
            <p:spPr>
              <a:xfrm>
                <a:off x="2134400" y="4955225"/>
                <a:ext cx="376450" cy="370425"/>
              </a:xfrm>
              <a:custGeom>
                <a:avLst/>
                <a:gdLst/>
                <a:ahLst/>
                <a:cxnLst/>
                <a:rect l="l" t="t" r="r" b="b"/>
                <a:pathLst>
                  <a:path w="15058" h="14817" extrusionOk="0">
                    <a:moveTo>
                      <a:pt x="3678" y="0"/>
                    </a:moveTo>
                    <a:cubicBezTo>
                      <a:pt x="3036" y="0"/>
                      <a:pt x="2659" y="98"/>
                      <a:pt x="2659" y="98"/>
                    </a:cubicBezTo>
                    <a:cubicBezTo>
                      <a:pt x="0" y="8929"/>
                      <a:pt x="8858" y="14816"/>
                      <a:pt x="8858" y="14816"/>
                    </a:cubicBezTo>
                    <a:lnTo>
                      <a:pt x="15057" y="11126"/>
                    </a:lnTo>
                    <a:cubicBezTo>
                      <a:pt x="11125" y="1135"/>
                      <a:pt x="5865" y="0"/>
                      <a:pt x="3678" y="0"/>
                    </a:cubicBezTo>
                    <a:close/>
                  </a:path>
                </a:pathLst>
              </a:custGeom>
              <a:solidFill>
                <a:srgbClr val="00AD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1018;p21">
                <a:extLst>
                  <a:ext uri="{FF2B5EF4-FFF2-40B4-BE49-F238E27FC236}">
                    <a16:creationId xmlns:a16="http://schemas.microsoft.com/office/drawing/2014/main" id="{D57E1401-CA63-004D-E9AB-876E43FF0813}"/>
                  </a:ext>
                </a:extLst>
              </p:cNvPr>
              <p:cNvSpPr/>
              <p:nvPr/>
            </p:nvSpPr>
            <p:spPr>
              <a:xfrm>
                <a:off x="1262850" y="4955225"/>
                <a:ext cx="376450" cy="370425"/>
              </a:xfrm>
              <a:custGeom>
                <a:avLst/>
                <a:gdLst/>
                <a:ahLst/>
                <a:cxnLst/>
                <a:rect l="l" t="t" r="r" b="b"/>
                <a:pathLst>
                  <a:path w="15058" h="14817" extrusionOk="0">
                    <a:moveTo>
                      <a:pt x="11379" y="0"/>
                    </a:moveTo>
                    <a:cubicBezTo>
                      <a:pt x="9193" y="0"/>
                      <a:pt x="3932" y="1135"/>
                      <a:pt x="1" y="11126"/>
                    </a:cubicBezTo>
                    <a:lnTo>
                      <a:pt x="6200" y="14816"/>
                    </a:lnTo>
                    <a:cubicBezTo>
                      <a:pt x="6200" y="14816"/>
                      <a:pt x="15058" y="8929"/>
                      <a:pt x="12399" y="98"/>
                    </a:cubicBezTo>
                    <a:cubicBezTo>
                      <a:pt x="12399" y="98"/>
                      <a:pt x="12022" y="0"/>
                      <a:pt x="11379" y="0"/>
                    </a:cubicBezTo>
                    <a:close/>
                  </a:path>
                </a:pathLst>
              </a:custGeom>
              <a:solidFill>
                <a:srgbClr val="00AD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1019;p21">
                <a:extLst>
                  <a:ext uri="{FF2B5EF4-FFF2-40B4-BE49-F238E27FC236}">
                    <a16:creationId xmlns:a16="http://schemas.microsoft.com/office/drawing/2014/main" id="{6CF2D5BE-3696-BE97-AC20-53B2429C7332}"/>
                  </a:ext>
                </a:extLst>
              </p:cNvPr>
              <p:cNvSpPr/>
              <p:nvPr/>
            </p:nvSpPr>
            <p:spPr>
              <a:xfrm>
                <a:off x="1423925" y="4845425"/>
                <a:ext cx="925825" cy="543300"/>
              </a:xfrm>
              <a:custGeom>
                <a:avLst/>
                <a:gdLst/>
                <a:ahLst/>
                <a:cxnLst/>
                <a:rect l="l" t="t" r="r" b="b"/>
                <a:pathLst>
                  <a:path w="37033" h="21732" extrusionOk="0">
                    <a:moveTo>
                      <a:pt x="16021" y="0"/>
                    </a:moveTo>
                    <a:cubicBezTo>
                      <a:pt x="7177" y="0"/>
                      <a:pt x="1" y="8004"/>
                      <a:pt x="1" y="17865"/>
                    </a:cubicBezTo>
                    <a:lnTo>
                      <a:pt x="1" y="21650"/>
                    </a:lnTo>
                    <a:cubicBezTo>
                      <a:pt x="1" y="21650"/>
                      <a:pt x="11829" y="21731"/>
                      <a:pt x="18517" y="21731"/>
                    </a:cubicBezTo>
                    <a:cubicBezTo>
                      <a:pt x="25204" y="21731"/>
                      <a:pt x="37033" y="21650"/>
                      <a:pt x="37033" y="21650"/>
                    </a:cubicBezTo>
                    <a:lnTo>
                      <a:pt x="37033" y="17865"/>
                    </a:lnTo>
                    <a:cubicBezTo>
                      <a:pt x="37033" y="7990"/>
                      <a:pt x="29857" y="0"/>
                      <a:pt x="21013" y="0"/>
                    </a:cubicBezTo>
                    <a:close/>
                  </a:path>
                </a:pathLst>
              </a:custGeom>
              <a:solidFill>
                <a:srgbClr val="ACEAE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1020;p21">
                <a:extLst>
                  <a:ext uri="{FF2B5EF4-FFF2-40B4-BE49-F238E27FC236}">
                    <a16:creationId xmlns:a16="http://schemas.microsoft.com/office/drawing/2014/main" id="{21B9768F-19CD-351D-E45E-AD1E1BF787DE}"/>
                  </a:ext>
                </a:extLst>
              </p:cNvPr>
              <p:cNvSpPr/>
              <p:nvPr/>
            </p:nvSpPr>
            <p:spPr>
              <a:xfrm>
                <a:off x="1676250" y="4852200"/>
                <a:ext cx="432050" cy="223175"/>
              </a:xfrm>
              <a:custGeom>
                <a:avLst/>
                <a:gdLst/>
                <a:ahLst/>
                <a:cxnLst/>
                <a:rect l="l" t="t" r="r" b="b"/>
                <a:pathLst>
                  <a:path w="17282" h="8927" extrusionOk="0">
                    <a:moveTo>
                      <a:pt x="109" y="1"/>
                    </a:moveTo>
                    <a:cubicBezTo>
                      <a:pt x="109" y="1"/>
                      <a:pt x="0" y="8926"/>
                      <a:pt x="7562" y="8926"/>
                    </a:cubicBezTo>
                    <a:cubicBezTo>
                      <a:pt x="7573" y="8926"/>
                      <a:pt x="7585" y="8926"/>
                      <a:pt x="7596" y="8926"/>
                    </a:cubicBezTo>
                    <a:cubicBezTo>
                      <a:pt x="16658" y="8899"/>
                      <a:pt x="17282" y="1"/>
                      <a:pt x="17282" y="1"/>
                    </a:cubicBezTo>
                    <a:close/>
                  </a:path>
                </a:pathLst>
              </a:custGeom>
              <a:solidFill>
                <a:srgbClr val="00AD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1021;p21">
                <a:extLst>
                  <a:ext uri="{FF2B5EF4-FFF2-40B4-BE49-F238E27FC236}">
                    <a16:creationId xmlns:a16="http://schemas.microsoft.com/office/drawing/2014/main" id="{583D913C-AFE7-2DD9-9A57-610386D40768}"/>
                  </a:ext>
                </a:extLst>
              </p:cNvPr>
              <p:cNvSpPr/>
              <p:nvPr/>
            </p:nvSpPr>
            <p:spPr>
              <a:xfrm>
                <a:off x="1734575" y="4882050"/>
                <a:ext cx="316075" cy="163475"/>
              </a:xfrm>
              <a:custGeom>
                <a:avLst/>
                <a:gdLst/>
                <a:ahLst/>
                <a:cxnLst/>
                <a:rect l="l" t="t" r="r" b="b"/>
                <a:pathLst>
                  <a:path w="12643" h="6539" extrusionOk="0">
                    <a:moveTo>
                      <a:pt x="82" y="0"/>
                    </a:moveTo>
                    <a:cubicBezTo>
                      <a:pt x="82" y="0"/>
                      <a:pt x="0" y="6539"/>
                      <a:pt x="5531" y="6539"/>
                    </a:cubicBezTo>
                    <a:cubicBezTo>
                      <a:pt x="5537" y="6539"/>
                      <a:pt x="5543" y="6539"/>
                      <a:pt x="5548" y="6539"/>
                    </a:cubicBezTo>
                    <a:cubicBezTo>
                      <a:pt x="12195" y="6511"/>
                      <a:pt x="12643" y="0"/>
                      <a:pt x="12643" y="0"/>
                    </a:cubicBezTo>
                    <a:close/>
                  </a:path>
                </a:pathLst>
              </a:custGeom>
              <a:solidFill>
                <a:srgbClr val="FDAE7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1022;p21">
                <a:extLst>
                  <a:ext uri="{FF2B5EF4-FFF2-40B4-BE49-F238E27FC236}">
                    <a16:creationId xmlns:a16="http://schemas.microsoft.com/office/drawing/2014/main" id="{581C721E-0153-5736-F020-2CB090FCD5B5}"/>
                  </a:ext>
                </a:extLst>
              </p:cNvPr>
              <p:cNvSpPr/>
              <p:nvPr/>
            </p:nvSpPr>
            <p:spPr>
              <a:xfrm>
                <a:off x="1976025" y="5145875"/>
                <a:ext cx="261475" cy="217900"/>
              </a:xfrm>
              <a:custGeom>
                <a:avLst/>
                <a:gdLst/>
                <a:ahLst/>
                <a:cxnLst/>
                <a:rect l="l" t="t" r="r" b="b"/>
                <a:pathLst>
                  <a:path w="10459" h="8716" extrusionOk="0">
                    <a:moveTo>
                      <a:pt x="285" y="1"/>
                    </a:moveTo>
                    <a:cubicBezTo>
                      <a:pt x="285" y="1"/>
                      <a:pt x="0" y="5264"/>
                      <a:pt x="692" y="6797"/>
                    </a:cubicBezTo>
                    <a:cubicBezTo>
                      <a:pt x="1289" y="8111"/>
                      <a:pt x="3103" y="8715"/>
                      <a:pt x="4983" y="8715"/>
                    </a:cubicBezTo>
                    <a:cubicBezTo>
                      <a:pt x="7332" y="8715"/>
                      <a:pt x="9784" y="7772"/>
                      <a:pt x="10093" y="6091"/>
                    </a:cubicBezTo>
                    <a:cubicBezTo>
                      <a:pt x="10378" y="4491"/>
                      <a:pt x="10459" y="1"/>
                      <a:pt x="10459" y="1"/>
                    </a:cubicBezTo>
                    <a:close/>
                  </a:path>
                </a:pathLst>
              </a:custGeom>
              <a:solidFill>
                <a:srgbClr val="00AD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1023;p21">
                <a:extLst>
                  <a:ext uri="{FF2B5EF4-FFF2-40B4-BE49-F238E27FC236}">
                    <a16:creationId xmlns:a16="http://schemas.microsoft.com/office/drawing/2014/main" id="{E5F6D012-E94D-A683-CE10-A779B8F29E8E}"/>
                  </a:ext>
                </a:extLst>
              </p:cNvPr>
              <p:cNvSpPr/>
              <p:nvPr/>
            </p:nvSpPr>
            <p:spPr>
              <a:xfrm>
                <a:off x="1136075" y="3906125"/>
                <a:ext cx="1496700" cy="1023075"/>
              </a:xfrm>
              <a:custGeom>
                <a:avLst/>
                <a:gdLst/>
                <a:ahLst/>
                <a:cxnLst/>
                <a:rect l="l" t="t" r="r" b="b"/>
                <a:pathLst>
                  <a:path w="59868" h="40923" extrusionOk="0">
                    <a:moveTo>
                      <a:pt x="29958" y="0"/>
                    </a:moveTo>
                    <a:cubicBezTo>
                      <a:pt x="25466" y="0"/>
                      <a:pt x="21037" y="879"/>
                      <a:pt x="17483" y="2426"/>
                    </a:cubicBezTo>
                    <a:cubicBezTo>
                      <a:pt x="4380" y="8136"/>
                      <a:pt x="7744" y="22040"/>
                      <a:pt x="7744" y="22040"/>
                    </a:cubicBezTo>
                    <a:cubicBezTo>
                      <a:pt x="6093" y="20721"/>
                      <a:pt x="4802" y="20184"/>
                      <a:pt x="3824" y="20184"/>
                    </a:cubicBezTo>
                    <a:cubicBezTo>
                      <a:pt x="1" y="20184"/>
                      <a:pt x="934" y="28379"/>
                      <a:pt x="3742" y="30193"/>
                    </a:cubicBezTo>
                    <a:cubicBezTo>
                      <a:pt x="4715" y="30823"/>
                      <a:pt x="5517" y="31064"/>
                      <a:pt x="6175" y="31064"/>
                    </a:cubicBezTo>
                    <a:cubicBezTo>
                      <a:pt x="8306" y="31064"/>
                      <a:pt x="8924" y="28538"/>
                      <a:pt x="8924" y="28538"/>
                    </a:cubicBezTo>
                    <a:cubicBezTo>
                      <a:pt x="8924" y="28538"/>
                      <a:pt x="11515" y="40909"/>
                      <a:pt x="29624" y="40923"/>
                    </a:cubicBezTo>
                    <a:cubicBezTo>
                      <a:pt x="47733" y="40923"/>
                      <a:pt x="50025" y="29813"/>
                      <a:pt x="50025" y="29813"/>
                    </a:cubicBezTo>
                    <a:cubicBezTo>
                      <a:pt x="50848" y="31755"/>
                      <a:pt x="51942" y="32521"/>
                      <a:pt x="53078" y="32521"/>
                    </a:cubicBezTo>
                    <a:cubicBezTo>
                      <a:pt x="56306" y="32521"/>
                      <a:pt x="59868" y="26326"/>
                      <a:pt x="58463" y="23316"/>
                    </a:cubicBezTo>
                    <a:cubicBezTo>
                      <a:pt x="57808" y="21922"/>
                      <a:pt x="56815" y="21464"/>
                      <a:pt x="55794" y="21464"/>
                    </a:cubicBezTo>
                    <a:cubicBezTo>
                      <a:pt x="53832" y="21464"/>
                      <a:pt x="51762" y="23153"/>
                      <a:pt x="51762" y="23153"/>
                    </a:cubicBezTo>
                    <a:cubicBezTo>
                      <a:pt x="54590" y="6360"/>
                      <a:pt x="42046" y="0"/>
                      <a:pt x="29958" y="0"/>
                    </a:cubicBezTo>
                    <a:close/>
                  </a:path>
                </a:pathLst>
              </a:custGeom>
              <a:solidFill>
                <a:srgbClr val="FDD0A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1024;p21">
                <a:extLst>
                  <a:ext uri="{FF2B5EF4-FFF2-40B4-BE49-F238E27FC236}">
                    <a16:creationId xmlns:a16="http://schemas.microsoft.com/office/drawing/2014/main" id="{5CB5CA34-4BED-7B01-A0AC-A8B0B624B70A}"/>
                  </a:ext>
                </a:extLst>
              </p:cNvPr>
              <p:cNvSpPr/>
              <p:nvPr/>
            </p:nvSpPr>
            <p:spPr>
              <a:xfrm>
                <a:off x="1156700" y="3730050"/>
                <a:ext cx="1418225" cy="853525"/>
              </a:xfrm>
              <a:custGeom>
                <a:avLst/>
                <a:gdLst/>
                <a:ahLst/>
                <a:cxnLst/>
                <a:rect l="l" t="t" r="r" b="b"/>
                <a:pathLst>
                  <a:path w="56729" h="34141" extrusionOk="0">
                    <a:moveTo>
                      <a:pt x="34691" y="1"/>
                    </a:moveTo>
                    <a:cubicBezTo>
                      <a:pt x="31411" y="1"/>
                      <a:pt x="27882" y="3804"/>
                      <a:pt x="27415" y="4111"/>
                    </a:cubicBezTo>
                    <a:cubicBezTo>
                      <a:pt x="24907" y="1649"/>
                      <a:pt x="20547" y="569"/>
                      <a:pt x="16893" y="569"/>
                    </a:cubicBezTo>
                    <a:cubicBezTo>
                      <a:pt x="14243" y="569"/>
                      <a:pt x="11964" y="1137"/>
                      <a:pt x="11029" y="2157"/>
                    </a:cubicBezTo>
                    <a:cubicBezTo>
                      <a:pt x="8818" y="4585"/>
                      <a:pt x="11667" y="6010"/>
                      <a:pt x="11667" y="6010"/>
                    </a:cubicBezTo>
                    <a:cubicBezTo>
                      <a:pt x="11667" y="6010"/>
                      <a:pt x="11648" y="6009"/>
                      <a:pt x="11612" y="6009"/>
                    </a:cubicBezTo>
                    <a:cubicBezTo>
                      <a:pt x="11035" y="6009"/>
                      <a:pt x="6044" y="6177"/>
                      <a:pt x="3121" y="11897"/>
                    </a:cubicBezTo>
                    <a:cubicBezTo>
                      <a:pt x="1" y="17974"/>
                      <a:pt x="4355" y="19385"/>
                      <a:pt x="4355" y="19385"/>
                    </a:cubicBezTo>
                    <a:cubicBezTo>
                      <a:pt x="2654" y="28239"/>
                      <a:pt x="6010" y="31963"/>
                      <a:pt x="8490" y="31963"/>
                    </a:cubicBezTo>
                    <a:cubicBezTo>
                      <a:pt x="8620" y="31963"/>
                      <a:pt x="8748" y="31952"/>
                      <a:pt x="8872" y="31932"/>
                    </a:cubicBezTo>
                    <a:cubicBezTo>
                      <a:pt x="11368" y="31525"/>
                      <a:pt x="9808" y="27768"/>
                      <a:pt x="9808" y="27768"/>
                    </a:cubicBezTo>
                    <a:lnTo>
                      <a:pt x="9808" y="27768"/>
                    </a:lnTo>
                    <a:cubicBezTo>
                      <a:pt x="9834" y="27768"/>
                      <a:pt x="9859" y="27768"/>
                      <a:pt x="9884" y="27768"/>
                    </a:cubicBezTo>
                    <a:cubicBezTo>
                      <a:pt x="14825" y="27768"/>
                      <a:pt x="10582" y="19779"/>
                      <a:pt x="10581" y="19778"/>
                    </a:cubicBezTo>
                    <a:lnTo>
                      <a:pt x="10581" y="19778"/>
                    </a:lnTo>
                    <a:cubicBezTo>
                      <a:pt x="10582" y="19778"/>
                      <a:pt x="12350" y="22552"/>
                      <a:pt x="14404" y="22552"/>
                    </a:cubicBezTo>
                    <a:cubicBezTo>
                      <a:pt x="14575" y="22552"/>
                      <a:pt x="14748" y="22533"/>
                      <a:pt x="14922" y="22491"/>
                    </a:cubicBezTo>
                    <a:cubicBezTo>
                      <a:pt x="17187" y="21962"/>
                      <a:pt x="16903" y="19358"/>
                      <a:pt x="16903" y="19357"/>
                    </a:cubicBezTo>
                    <a:lnTo>
                      <a:pt x="16903" y="19357"/>
                    </a:lnTo>
                    <a:cubicBezTo>
                      <a:pt x="16903" y="19358"/>
                      <a:pt x="21781" y="23292"/>
                      <a:pt x="23143" y="23292"/>
                    </a:cubicBezTo>
                    <a:cubicBezTo>
                      <a:pt x="23157" y="23292"/>
                      <a:pt x="23170" y="23292"/>
                      <a:pt x="23183" y="23291"/>
                    </a:cubicBezTo>
                    <a:cubicBezTo>
                      <a:pt x="24261" y="23224"/>
                      <a:pt x="23061" y="20245"/>
                      <a:pt x="22616" y="19223"/>
                    </a:cubicBezTo>
                    <a:lnTo>
                      <a:pt x="22616" y="19223"/>
                    </a:lnTo>
                    <a:cubicBezTo>
                      <a:pt x="23229" y="20561"/>
                      <a:pt x="25578" y="25384"/>
                      <a:pt x="27610" y="25384"/>
                    </a:cubicBezTo>
                    <a:cubicBezTo>
                      <a:pt x="27736" y="25384"/>
                      <a:pt x="27862" y="25365"/>
                      <a:pt x="27985" y="25326"/>
                    </a:cubicBezTo>
                    <a:cubicBezTo>
                      <a:pt x="29173" y="24946"/>
                      <a:pt x="28186" y="21590"/>
                      <a:pt x="27923" y="20762"/>
                    </a:cubicBezTo>
                    <a:lnTo>
                      <a:pt x="27923" y="20762"/>
                    </a:lnTo>
                    <a:cubicBezTo>
                      <a:pt x="28261" y="21757"/>
                      <a:pt x="30013" y="26452"/>
                      <a:pt x="33029" y="26452"/>
                    </a:cubicBezTo>
                    <a:cubicBezTo>
                      <a:pt x="33189" y="26452"/>
                      <a:pt x="33353" y="26439"/>
                      <a:pt x="33519" y="26411"/>
                    </a:cubicBezTo>
                    <a:cubicBezTo>
                      <a:pt x="37196" y="25814"/>
                      <a:pt x="37847" y="19276"/>
                      <a:pt x="37847" y="19276"/>
                    </a:cubicBezTo>
                    <a:cubicBezTo>
                      <a:pt x="37847" y="19276"/>
                      <a:pt x="38362" y="22274"/>
                      <a:pt x="41414" y="22816"/>
                    </a:cubicBezTo>
                    <a:cubicBezTo>
                      <a:pt x="41769" y="22881"/>
                      <a:pt x="42125" y="22912"/>
                      <a:pt x="42479" y="22912"/>
                    </a:cubicBezTo>
                    <a:cubicBezTo>
                      <a:pt x="43925" y="22912"/>
                      <a:pt x="45330" y="22386"/>
                      <a:pt x="46420" y="21406"/>
                    </a:cubicBezTo>
                    <a:lnTo>
                      <a:pt x="46420" y="21406"/>
                    </a:lnTo>
                    <a:cubicBezTo>
                      <a:pt x="46420" y="21406"/>
                      <a:pt x="45841" y="30658"/>
                      <a:pt x="47148" y="30658"/>
                    </a:cubicBezTo>
                    <a:cubicBezTo>
                      <a:pt x="47154" y="30658"/>
                      <a:pt x="47160" y="30657"/>
                      <a:pt x="47166" y="30657"/>
                    </a:cubicBezTo>
                    <a:cubicBezTo>
                      <a:pt x="48495" y="30562"/>
                      <a:pt x="48495" y="28744"/>
                      <a:pt x="48495" y="28744"/>
                    </a:cubicBezTo>
                    <a:cubicBezTo>
                      <a:pt x="48495" y="28744"/>
                      <a:pt x="48495" y="34141"/>
                      <a:pt x="49802" y="34141"/>
                    </a:cubicBezTo>
                    <a:cubicBezTo>
                      <a:pt x="49905" y="34141"/>
                      <a:pt x="50016" y="34107"/>
                      <a:pt x="50136" y="34035"/>
                    </a:cubicBezTo>
                    <a:cubicBezTo>
                      <a:pt x="54816" y="31200"/>
                      <a:pt x="52768" y="23346"/>
                      <a:pt x="52768" y="23346"/>
                    </a:cubicBezTo>
                    <a:cubicBezTo>
                      <a:pt x="52768" y="23346"/>
                      <a:pt x="55617" y="22939"/>
                      <a:pt x="56173" y="19737"/>
                    </a:cubicBezTo>
                    <a:cubicBezTo>
                      <a:pt x="56729" y="16536"/>
                      <a:pt x="52375" y="15193"/>
                      <a:pt x="52375" y="15193"/>
                    </a:cubicBezTo>
                    <a:cubicBezTo>
                      <a:pt x="52375" y="15193"/>
                      <a:pt x="55806" y="15125"/>
                      <a:pt x="54599" y="11666"/>
                    </a:cubicBezTo>
                    <a:cubicBezTo>
                      <a:pt x="53392" y="8207"/>
                      <a:pt x="46772" y="7475"/>
                      <a:pt x="46772" y="7475"/>
                    </a:cubicBezTo>
                    <a:cubicBezTo>
                      <a:pt x="46772" y="7475"/>
                      <a:pt x="51289" y="6606"/>
                      <a:pt x="47220" y="4083"/>
                    </a:cubicBezTo>
                    <a:cubicBezTo>
                      <a:pt x="45753" y="3182"/>
                      <a:pt x="43889" y="2893"/>
                      <a:pt x="42103" y="2893"/>
                    </a:cubicBezTo>
                    <a:cubicBezTo>
                      <a:pt x="38915" y="2893"/>
                      <a:pt x="35975" y="3812"/>
                      <a:pt x="35975" y="3812"/>
                    </a:cubicBezTo>
                    <a:cubicBezTo>
                      <a:pt x="35975" y="3812"/>
                      <a:pt x="39244" y="1099"/>
                      <a:pt x="35717" y="136"/>
                    </a:cubicBezTo>
                    <a:cubicBezTo>
                      <a:pt x="35380" y="43"/>
                      <a:pt x="35037" y="1"/>
                      <a:pt x="34691" y="1"/>
                    </a:cubicBezTo>
                    <a:close/>
                  </a:path>
                </a:pathLst>
              </a:custGeom>
              <a:solidFill>
                <a:srgbClr val="FF66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 name="Google Shape;1025;p21">
                <a:extLst>
                  <a:ext uri="{FF2B5EF4-FFF2-40B4-BE49-F238E27FC236}">
                    <a16:creationId xmlns:a16="http://schemas.microsoft.com/office/drawing/2014/main" id="{C4E3FBA8-60D4-3403-9671-8A762E0158F4}"/>
                  </a:ext>
                </a:extLst>
              </p:cNvPr>
              <p:cNvSpPr/>
              <p:nvPr/>
            </p:nvSpPr>
            <p:spPr>
              <a:xfrm>
                <a:off x="1776625" y="4775525"/>
                <a:ext cx="193650" cy="69950"/>
              </a:xfrm>
              <a:custGeom>
                <a:avLst/>
                <a:gdLst/>
                <a:ahLst/>
                <a:cxnLst/>
                <a:rect l="l" t="t" r="r" b="b"/>
                <a:pathLst>
                  <a:path w="7746" h="2798" extrusionOk="0">
                    <a:moveTo>
                      <a:pt x="3846" y="1"/>
                    </a:moveTo>
                    <a:cubicBezTo>
                      <a:pt x="3122" y="1"/>
                      <a:pt x="2394" y="155"/>
                      <a:pt x="1750" y="477"/>
                    </a:cubicBezTo>
                    <a:cubicBezTo>
                      <a:pt x="1045" y="789"/>
                      <a:pt x="448" y="1291"/>
                      <a:pt x="0" y="1928"/>
                    </a:cubicBezTo>
                    <a:cubicBezTo>
                      <a:pt x="1208" y="2444"/>
                      <a:pt x="2808" y="2783"/>
                      <a:pt x="4924" y="2796"/>
                    </a:cubicBezTo>
                    <a:cubicBezTo>
                      <a:pt x="4967" y="2797"/>
                      <a:pt x="5011" y="2797"/>
                      <a:pt x="5054" y="2797"/>
                    </a:cubicBezTo>
                    <a:cubicBezTo>
                      <a:pt x="5961" y="2797"/>
                      <a:pt x="6878" y="2661"/>
                      <a:pt x="7746" y="2389"/>
                    </a:cubicBezTo>
                    <a:cubicBezTo>
                      <a:pt x="7250" y="863"/>
                      <a:pt x="5560" y="1"/>
                      <a:pt x="3846" y="1"/>
                    </a:cubicBezTo>
                    <a:close/>
                  </a:path>
                </a:pathLst>
              </a:custGeom>
              <a:solidFill>
                <a:srgbClr val="F3878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 name="Google Shape;1026;p21">
                <a:extLst>
                  <a:ext uri="{FF2B5EF4-FFF2-40B4-BE49-F238E27FC236}">
                    <a16:creationId xmlns:a16="http://schemas.microsoft.com/office/drawing/2014/main" id="{E762BFAE-E0B8-B28B-6E75-10A5DD280B78}"/>
                  </a:ext>
                </a:extLst>
              </p:cNvPr>
              <p:cNvSpPr/>
              <p:nvPr/>
            </p:nvSpPr>
            <p:spPr>
              <a:xfrm>
                <a:off x="1668775" y="4671100"/>
                <a:ext cx="406300" cy="164500"/>
              </a:xfrm>
              <a:custGeom>
                <a:avLst/>
                <a:gdLst/>
                <a:ahLst/>
                <a:cxnLst/>
                <a:rect l="l" t="t" r="r" b="b"/>
                <a:pathLst>
                  <a:path w="16252" h="6580" extrusionOk="0">
                    <a:moveTo>
                      <a:pt x="598" y="1"/>
                    </a:moveTo>
                    <a:cubicBezTo>
                      <a:pt x="598" y="1"/>
                      <a:pt x="1" y="4247"/>
                      <a:pt x="4314" y="6105"/>
                    </a:cubicBezTo>
                    <a:cubicBezTo>
                      <a:pt x="4762" y="5481"/>
                      <a:pt x="5359" y="4979"/>
                      <a:pt x="6064" y="4654"/>
                    </a:cubicBezTo>
                    <a:cubicBezTo>
                      <a:pt x="6708" y="4332"/>
                      <a:pt x="7434" y="4178"/>
                      <a:pt x="8157" y="4178"/>
                    </a:cubicBezTo>
                    <a:cubicBezTo>
                      <a:pt x="9872" y="4178"/>
                      <a:pt x="11564" y="5043"/>
                      <a:pt x="12060" y="6580"/>
                    </a:cubicBezTo>
                    <a:cubicBezTo>
                      <a:pt x="16251" y="5223"/>
                      <a:pt x="15966" y="896"/>
                      <a:pt x="15966" y="896"/>
                    </a:cubicBezTo>
                    <a:lnTo>
                      <a:pt x="15966" y="896"/>
                    </a:lnTo>
                    <a:cubicBezTo>
                      <a:pt x="15966" y="896"/>
                      <a:pt x="12362" y="2028"/>
                      <a:pt x="8276" y="2028"/>
                    </a:cubicBezTo>
                    <a:cubicBezTo>
                      <a:pt x="5636" y="2028"/>
                      <a:pt x="2796" y="1555"/>
                      <a:pt x="598" y="1"/>
                    </a:cubicBezTo>
                    <a:close/>
                  </a:path>
                </a:pathLst>
              </a:custGeom>
              <a:solidFill>
                <a:srgbClr val="B15F6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 name="Google Shape;1027;p21">
                <a:extLst>
                  <a:ext uri="{FF2B5EF4-FFF2-40B4-BE49-F238E27FC236}">
                    <a16:creationId xmlns:a16="http://schemas.microsoft.com/office/drawing/2014/main" id="{5AB1875B-68E0-1E2D-55B2-BCC854BD5B60}"/>
                  </a:ext>
                </a:extLst>
              </p:cNvPr>
              <p:cNvSpPr/>
              <p:nvPr/>
            </p:nvSpPr>
            <p:spPr>
              <a:xfrm>
                <a:off x="2436525" y="4983325"/>
                <a:ext cx="266250" cy="326950"/>
              </a:xfrm>
              <a:custGeom>
                <a:avLst/>
                <a:gdLst/>
                <a:ahLst/>
                <a:cxnLst/>
                <a:rect l="l" t="t" r="r" b="b"/>
                <a:pathLst>
                  <a:path w="10650" h="13078" extrusionOk="0">
                    <a:moveTo>
                      <a:pt x="4978" y="0"/>
                    </a:moveTo>
                    <a:cubicBezTo>
                      <a:pt x="4608" y="0"/>
                      <a:pt x="4260" y="76"/>
                      <a:pt x="3949" y="236"/>
                    </a:cubicBezTo>
                    <a:cubicBezTo>
                      <a:pt x="1521" y="1470"/>
                      <a:pt x="5604" y="4332"/>
                      <a:pt x="5604" y="4332"/>
                    </a:cubicBezTo>
                    <a:cubicBezTo>
                      <a:pt x="5604" y="4332"/>
                      <a:pt x="5080" y="4187"/>
                      <a:pt x="4456" y="4187"/>
                    </a:cubicBezTo>
                    <a:cubicBezTo>
                      <a:pt x="3887" y="4187"/>
                      <a:pt x="3237" y="4307"/>
                      <a:pt x="2823" y="4766"/>
                    </a:cubicBezTo>
                    <a:cubicBezTo>
                      <a:pt x="1955" y="5716"/>
                      <a:pt x="3867" y="7574"/>
                      <a:pt x="3867" y="7574"/>
                    </a:cubicBezTo>
                    <a:cubicBezTo>
                      <a:pt x="3867" y="7574"/>
                      <a:pt x="3423" y="7428"/>
                      <a:pt x="2835" y="7428"/>
                    </a:cubicBezTo>
                    <a:cubicBezTo>
                      <a:pt x="2233" y="7428"/>
                      <a:pt x="1480" y="7581"/>
                      <a:pt x="897" y="8198"/>
                    </a:cubicBezTo>
                    <a:cubicBezTo>
                      <a:pt x="0" y="9169"/>
                      <a:pt x="1597" y="13078"/>
                      <a:pt x="4986" y="13078"/>
                    </a:cubicBezTo>
                    <a:cubicBezTo>
                      <a:pt x="5906" y="13078"/>
                      <a:pt x="6957" y="12790"/>
                      <a:pt x="8127" y="12078"/>
                    </a:cubicBezTo>
                    <a:cubicBezTo>
                      <a:pt x="8127" y="12078"/>
                      <a:pt x="10650" y="10762"/>
                      <a:pt x="10568" y="6584"/>
                    </a:cubicBezTo>
                    <a:cubicBezTo>
                      <a:pt x="10487" y="2979"/>
                      <a:pt x="7304" y="0"/>
                      <a:pt x="4978" y="0"/>
                    </a:cubicBezTo>
                    <a:close/>
                  </a:path>
                </a:pathLst>
              </a:custGeom>
              <a:solidFill>
                <a:srgbClr val="FDD0A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 name="Google Shape;1028;p21">
                <a:extLst>
                  <a:ext uri="{FF2B5EF4-FFF2-40B4-BE49-F238E27FC236}">
                    <a16:creationId xmlns:a16="http://schemas.microsoft.com/office/drawing/2014/main" id="{F06566A2-DA51-BF56-7D07-C55DD7D8EDA5}"/>
                  </a:ext>
                </a:extLst>
              </p:cNvPr>
              <p:cNvSpPr/>
              <p:nvPr/>
            </p:nvSpPr>
            <p:spPr>
              <a:xfrm>
                <a:off x="1057000" y="5220600"/>
                <a:ext cx="1669175" cy="168125"/>
              </a:xfrm>
              <a:custGeom>
                <a:avLst/>
                <a:gdLst/>
                <a:ahLst/>
                <a:cxnLst/>
                <a:rect l="l" t="t" r="r" b="b"/>
                <a:pathLst>
                  <a:path w="66767" h="6725" extrusionOk="0">
                    <a:moveTo>
                      <a:pt x="15160" y="1"/>
                    </a:moveTo>
                    <a:cubicBezTo>
                      <a:pt x="6563" y="1"/>
                      <a:pt x="1" y="2424"/>
                      <a:pt x="1" y="2424"/>
                    </a:cubicBezTo>
                    <a:lnTo>
                      <a:pt x="1" y="6724"/>
                    </a:lnTo>
                    <a:lnTo>
                      <a:pt x="66767" y="6724"/>
                    </a:lnTo>
                    <a:lnTo>
                      <a:pt x="66767" y="2424"/>
                    </a:lnTo>
                    <a:cubicBezTo>
                      <a:pt x="66767" y="2424"/>
                      <a:pt x="60210" y="1"/>
                      <a:pt x="51614" y="1"/>
                    </a:cubicBezTo>
                    <a:cubicBezTo>
                      <a:pt x="45988" y="1"/>
                      <a:pt x="39490" y="1038"/>
                      <a:pt x="33384" y="4472"/>
                    </a:cubicBezTo>
                    <a:cubicBezTo>
                      <a:pt x="27283" y="1038"/>
                      <a:pt x="20786" y="1"/>
                      <a:pt x="15160" y="1"/>
                    </a:cubicBezTo>
                    <a:close/>
                  </a:path>
                </a:pathLst>
              </a:custGeom>
              <a:solidFill>
                <a:srgbClr val="EEE8D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 name="Google Shape;1029;p21">
                <a:extLst>
                  <a:ext uri="{FF2B5EF4-FFF2-40B4-BE49-F238E27FC236}">
                    <a16:creationId xmlns:a16="http://schemas.microsoft.com/office/drawing/2014/main" id="{F77ADC81-24F2-2B1A-2AA3-9095409BF5B8}"/>
                  </a:ext>
                </a:extLst>
              </p:cNvPr>
              <p:cNvSpPr/>
              <p:nvPr/>
            </p:nvSpPr>
            <p:spPr>
              <a:xfrm>
                <a:off x="1797975" y="5386650"/>
                <a:ext cx="177725" cy="88875"/>
              </a:xfrm>
              <a:custGeom>
                <a:avLst/>
                <a:gdLst/>
                <a:ahLst/>
                <a:cxnLst/>
                <a:rect l="l" t="t" r="r" b="b"/>
                <a:pathLst>
                  <a:path w="7109" h="3555" extrusionOk="0">
                    <a:moveTo>
                      <a:pt x="1" y="1"/>
                    </a:moveTo>
                    <a:cubicBezTo>
                      <a:pt x="1" y="1968"/>
                      <a:pt x="1588" y="3555"/>
                      <a:pt x="3555" y="3555"/>
                    </a:cubicBezTo>
                    <a:cubicBezTo>
                      <a:pt x="5508" y="3555"/>
                      <a:pt x="7109" y="1968"/>
                      <a:pt x="7109" y="1"/>
                    </a:cubicBezTo>
                    <a:close/>
                  </a:path>
                </a:pathLst>
              </a:custGeom>
              <a:solidFill>
                <a:srgbClr val="0C8F8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 name="Google Shape;1030;p21">
                <a:extLst>
                  <a:ext uri="{FF2B5EF4-FFF2-40B4-BE49-F238E27FC236}">
                    <a16:creationId xmlns:a16="http://schemas.microsoft.com/office/drawing/2014/main" id="{6377E945-B0DD-B274-7920-4B1A60E5F4C4}"/>
                  </a:ext>
                </a:extLst>
              </p:cNvPr>
              <p:cNvSpPr/>
              <p:nvPr/>
            </p:nvSpPr>
            <p:spPr>
              <a:xfrm>
                <a:off x="998350" y="5357150"/>
                <a:ext cx="1777000" cy="59375"/>
              </a:xfrm>
              <a:custGeom>
                <a:avLst/>
                <a:gdLst/>
                <a:ahLst/>
                <a:cxnLst/>
                <a:rect l="l" t="t" r="r" b="b"/>
                <a:pathLst>
                  <a:path w="71080" h="2375" extrusionOk="0">
                    <a:moveTo>
                      <a:pt x="0" y="1"/>
                    </a:moveTo>
                    <a:lnTo>
                      <a:pt x="0" y="2374"/>
                    </a:lnTo>
                    <a:lnTo>
                      <a:pt x="71080" y="2374"/>
                    </a:lnTo>
                    <a:lnTo>
                      <a:pt x="71080" y="1"/>
                    </a:lnTo>
                    <a:close/>
                  </a:path>
                </a:pathLst>
              </a:custGeom>
              <a:solidFill>
                <a:srgbClr val="0C8F8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 name="Google Shape;1031;p21">
                <a:extLst>
                  <a:ext uri="{FF2B5EF4-FFF2-40B4-BE49-F238E27FC236}">
                    <a16:creationId xmlns:a16="http://schemas.microsoft.com/office/drawing/2014/main" id="{A0C3F799-E468-6FA1-DB26-2C3754755353}"/>
                  </a:ext>
                </a:extLst>
              </p:cNvPr>
              <p:cNvSpPr/>
              <p:nvPr/>
            </p:nvSpPr>
            <p:spPr>
              <a:xfrm>
                <a:off x="1891575" y="5057550"/>
                <a:ext cx="735575" cy="274875"/>
              </a:xfrm>
              <a:custGeom>
                <a:avLst/>
                <a:gdLst/>
                <a:ahLst/>
                <a:cxnLst/>
                <a:rect l="l" t="t" r="r" b="b"/>
                <a:pathLst>
                  <a:path w="29423" h="10995" extrusionOk="0">
                    <a:moveTo>
                      <a:pt x="25896" y="0"/>
                    </a:moveTo>
                    <a:cubicBezTo>
                      <a:pt x="8216" y="0"/>
                      <a:pt x="1" y="10994"/>
                      <a:pt x="1" y="10994"/>
                    </a:cubicBezTo>
                    <a:lnTo>
                      <a:pt x="1574" y="10994"/>
                    </a:lnTo>
                    <a:cubicBezTo>
                      <a:pt x="9233" y="2545"/>
                      <a:pt x="20282" y="1359"/>
                      <a:pt x="25882" y="1359"/>
                    </a:cubicBezTo>
                    <a:cubicBezTo>
                      <a:pt x="28067" y="1359"/>
                      <a:pt x="29423" y="1540"/>
                      <a:pt x="29423" y="1540"/>
                    </a:cubicBezTo>
                    <a:lnTo>
                      <a:pt x="29423" y="142"/>
                    </a:lnTo>
                    <a:cubicBezTo>
                      <a:pt x="28208" y="46"/>
                      <a:pt x="27033" y="0"/>
                      <a:pt x="25896" y="0"/>
                    </a:cubicBezTo>
                    <a:close/>
                  </a:path>
                </a:pathLst>
              </a:custGeom>
              <a:solidFill>
                <a:srgbClr val="EEE8D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 name="Google Shape;1032;p21">
                <a:extLst>
                  <a:ext uri="{FF2B5EF4-FFF2-40B4-BE49-F238E27FC236}">
                    <a16:creationId xmlns:a16="http://schemas.microsoft.com/office/drawing/2014/main" id="{832EA68D-2D64-B850-9CE6-7591B44CB86D}"/>
                  </a:ext>
                </a:extLst>
              </p:cNvPr>
              <p:cNvSpPr/>
              <p:nvPr/>
            </p:nvSpPr>
            <p:spPr>
              <a:xfrm>
                <a:off x="1084825" y="5097475"/>
                <a:ext cx="382400" cy="266300"/>
              </a:xfrm>
              <a:custGeom>
                <a:avLst/>
                <a:gdLst/>
                <a:ahLst/>
                <a:cxnLst/>
                <a:rect l="l" t="t" r="r" b="b"/>
                <a:pathLst>
                  <a:path w="15296" h="10652" extrusionOk="0">
                    <a:moveTo>
                      <a:pt x="8183" y="1"/>
                    </a:moveTo>
                    <a:cubicBezTo>
                      <a:pt x="7555" y="1"/>
                      <a:pt x="6884" y="104"/>
                      <a:pt x="6172" y="336"/>
                    </a:cubicBezTo>
                    <a:cubicBezTo>
                      <a:pt x="0" y="2357"/>
                      <a:pt x="122" y="10211"/>
                      <a:pt x="2510" y="10618"/>
                    </a:cubicBezTo>
                    <a:cubicBezTo>
                      <a:pt x="2641" y="10641"/>
                      <a:pt x="2761" y="10651"/>
                      <a:pt x="2871" y="10651"/>
                    </a:cubicBezTo>
                    <a:cubicBezTo>
                      <a:pt x="4500" y="10651"/>
                      <a:pt x="3832" y="8305"/>
                      <a:pt x="3631" y="7696"/>
                    </a:cubicBezTo>
                    <a:lnTo>
                      <a:pt x="3631" y="7696"/>
                    </a:lnTo>
                    <a:cubicBezTo>
                      <a:pt x="3837" y="8258"/>
                      <a:pt x="4690" y="10282"/>
                      <a:pt x="6288" y="10282"/>
                    </a:cubicBezTo>
                    <a:cubicBezTo>
                      <a:pt x="6420" y="10282"/>
                      <a:pt x="6558" y="10268"/>
                      <a:pt x="6701" y="10238"/>
                    </a:cubicBezTo>
                    <a:cubicBezTo>
                      <a:pt x="8844" y="9804"/>
                      <a:pt x="6376" y="5451"/>
                      <a:pt x="6376" y="5450"/>
                    </a:cubicBezTo>
                    <a:lnTo>
                      <a:pt x="6376" y="5450"/>
                    </a:lnTo>
                    <a:cubicBezTo>
                      <a:pt x="6376" y="5451"/>
                      <a:pt x="8418" y="8707"/>
                      <a:pt x="10013" y="8707"/>
                    </a:cubicBezTo>
                    <a:cubicBezTo>
                      <a:pt x="10186" y="8707"/>
                      <a:pt x="10353" y="8668"/>
                      <a:pt x="10513" y="8583"/>
                    </a:cubicBezTo>
                    <a:cubicBezTo>
                      <a:pt x="12139" y="7716"/>
                      <a:pt x="10205" y="5116"/>
                      <a:pt x="10201" y="5111"/>
                    </a:cubicBezTo>
                    <a:lnTo>
                      <a:pt x="10201" y="5111"/>
                    </a:lnTo>
                    <a:cubicBezTo>
                      <a:pt x="10204" y="5115"/>
                      <a:pt x="11554" y="6926"/>
                      <a:pt x="13143" y="6926"/>
                    </a:cubicBezTo>
                    <a:cubicBezTo>
                      <a:pt x="13458" y="6926"/>
                      <a:pt x="13782" y="6855"/>
                      <a:pt x="14107" y="6684"/>
                    </a:cubicBezTo>
                    <a:cubicBezTo>
                      <a:pt x="15295" y="6049"/>
                      <a:pt x="12992" y="1"/>
                      <a:pt x="8183" y="1"/>
                    </a:cubicBezTo>
                    <a:close/>
                  </a:path>
                </a:pathLst>
              </a:custGeom>
              <a:solidFill>
                <a:srgbClr val="FDD0A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9" name="Google Shape;1033;p21">
              <a:extLst>
                <a:ext uri="{FF2B5EF4-FFF2-40B4-BE49-F238E27FC236}">
                  <a16:creationId xmlns:a16="http://schemas.microsoft.com/office/drawing/2014/main" id="{36F776A3-5F85-05DB-FE8C-6A8A3E95CABC}"/>
                </a:ext>
              </a:extLst>
            </p:cNvPr>
            <p:cNvGrpSpPr/>
            <p:nvPr/>
          </p:nvGrpSpPr>
          <p:grpSpPr>
            <a:xfrm>
              <a:off x="4278260" y="1546700"/>
              <a:ext cx="587522" cy="207652"/>
              <a:chOff x="1658754" y="2515976"/>
              <a:chExt cx="793519" cy="312729"/>
            </a:xfrm>
          </p:grpSpPr>
          <p:sp>
            <p:nvSpPr>
              <p:cNvPr id="11" name="Google Shape;1034;p21">
                <a:extLst>
                  <a:ext uri="{FF2B5EF4-FFF2-40B4-BE49-F238E27FC236}">
                    <a16:creationId xmlns:a16="http://schemas.microsoft.com/office/drawing/2014/main" id="{84C0E1FF-4E03-FAA6-AEE3-DABEF6E63B40}"/>
                  </a:ext>
                </a:extLst>
              </p:cNvPr>
              <p:cNvSpPr/>
              <p:nvPr/>
            </p:nvSpPr>
            <p:spPr>
              <a:xfrm rot="-909872">
                <a:off x="2254979" y="2563041"/>
                <a:ext cx="188947" cy="88973"/>
              </a:xfrm>
              <a:custGeom>
                <a:avLst/>
                <a:gdLst/>
                <a:ahLst/>
                <a:cxnLst/>
                <a:rect l="l" t="t" r="r" b="b"/>
                <a:pathLst>
                  <a:path w="2610" h="1229" extrusionOk="0">
                    <a:moveTo>
                      <a:pt x="765" y="0"/>
                    </a:moveTo>
                    <a:cubicBezTo>
                      <a:pt x="696" y="0"/>
                      <a:pt x="627" y="4"/>
                      <a:pt x="561" y="11"/>
                    </a:cubicBezTo>
                    <a:cubicBezTo>
                      <a:pt x="502" y="11"/>
                      <a:pt x="442" y="18"/>
                      <a:pt x="383" y="31"/>
                    </a:cubicBezTo>
                    <a:cubicBezTo>
                      <a:pt x="323" y="38"/>
                      <a:pt x="264" y="51"/>
                      <a:pt x="204" y="71"/>
                    </a:cubicBezTo>
                    <a:lnTo>
                      <a:pt x="191" y="71"/>
                    </a:lnTo>
                    <a:cubicBezTo>
                      <a:pt x="1" y="136"/>
                      <a:pt x="72" y="393"/>
                      <a:pt x="236" y="393"/>
                    </a:cubicBezTo>
                    <a:cubicBezTo>
                      <a:pt x="255" y="393"/>
                      <a:pt x="275" y="390"/>
                      <a:pt x="297" y="382"/>
                    </a:cubicBezTo>
                    <a:lnTo>
                      <a:pt x="303" y="382"/>
                    </a:lnTo>
                    <a:cubicBezTo>
                      <a:pt x="350" y="369"/>
                      <a:pt x="396" y="356"/>
                      <a:pt x="442" y="349"/>
                    </a:cubicBezTo>
                    <a:cubicBezTo>
                      <a:pt x="489" y="336"/>
                      <a:pt x="542" y="322"/>
                      <a:pt x="588" y="316"/>
                    </a:cubicBezTo>
                    <a:cubicBezTo>
                      <a:pt x="694" y="303"/>
                      <a:pt x="793" y="296"/>
                      <a:pt x="899" y="296"/>
                    </a:cubicBezTo>
                    <a:cubicBezTo>
                      <a:pt x="916" y="295"/>
                      <a:pt x="932" y="295"/>
                      <a:pt x="949" y="295"/>
                    </a:cubicBezTo>
                    <a:cubicBezTo>
                      <a:pt x="1132" y="295"/>
                      <a:pt x="1319" y="328"/>
                      <a:pt x="1495" y="389"/>
                    </a:cubicBezTo>
                    <a:cubicBezTo>
                      <a:pt x="1541" y="409"/>
                      <a:pt x="1594" y="428"/>
                      <a:pt x="1641" y="448"/>
                    </a:cubicBezTo>
                    <a:cubicBezTo>
                      <a:pt x="1680" y="475"/>
                      <a:pt x="1733" y="488"/>
                      <a:pt x="1773" y="521"/>
                    </a:cubicBezTo>
                    <a:lnTo>
                      <a:pt x="1899" y="601"/>
                    </a:lnTo>
                    <a:cubicBezTo>
                      <a:pt x="1945" y="634"/>
                      <a:pt x="1985" y="660"/>
                      <a:pt x="2025" y="700"/>
                    </a:cubicBezTo>
                    <a:cubicBezTo>
                      <a:pt x="2097" y="766"/>
                      <a:pt x="2170" y="839"/>
                      <a:pt x="2236" y="918"/>
                    </a:cubicBezTo>
                    <a:cubicBezTo>
                      <a:pt x="2270" y="958"/>
                      <a:pt x="2303" y="1004"/>
                      <a:pt x="2329" y="1051"/>
                    </a:cubicBezTo>
                    <a:lnTo>
                      <a:pt x="2422" y="1177"/>
                    </a:lnTo>
                    <a:lnTo>
                      <a:pt x="2428" y="1190"/>
                    </a:lnTo>
                    <a:cubicBezTo>
                      <a:pt x="2446" y="1217"/>
                      <a:pt x="2470" y="1228"/>
                      <a:pt x="2494" y="1228"/>
                    </a:cubicBezTo>
                    <a:cubicBezTo>
                      <a:pt x="2552" y="1228"/>
                      <a:pt x="2610" y="1163"/>
                      <a:pt x="2567" y="1097"/>
                    </a:cubicBezTo>
                    <a:lnTo>
                      <a:pt x="2481" y="951"/>
                    </a:lnTo>
                    <a:cubicBezTo>
                      <a:pt x="2455" y="898"/>
                      <a:pt x="2428" y="852"/>
                      <a:pt x="2389" y="806"/>
                    </a:cubicBezTo>
                    <a:cubicBezTo>
                      <a:pt x="2322" y="713"/>
                      <a:pt x="2250" y="627"/>
                      <a:pt x="2170" y="548"/>
                    </a:cubicBezTo>
                    <a:cubicBezTo>
                      <a:pt x="2124" y="501"/>
                      <a:pt x="2084" y="461"/>
                      <a:pt x="2038" y="428"/>
                    </a:cubicBezTo>
                    <a:lnTo>
                      <a:pt x="1899" y="322"/>
                    </a:lnTo>
                    <a:cubicBezTo>
                      <a:pt x="1852" y="289"/>
                      <a:pt x="1799" y="263"/>
                      <a:pt x="1746" y="236"/>
                    </a:cubicBezTo>
                    <a:cubicBezTo>
                      <a:pt x="1700" y="203"/>
                      <a:pt x="1647" y="177"/>
                      <a:pt x="1588" y="157"/>
                    </a:cubicBezTo>
                    <a:cubicBezTo>
                      <a:pt x="1376" y="71"/>
                      <a:pt x="1144" y="18"/>
                      <a:pt x="912" y="5"/>
                    </a:cubicBezTo>
                    <a:cubicBezTo>
                      <a:pt x="863" y="2"/>
                      <a:pt x="814" y="0"/>
                      <a:pt x="765" y="0"/>
                    </a:cubicBezTo>
                    <a:close/>
                  </a:path>
                </a:pathLst>
              </a:custGeom>
              <a:solidFill>
                <a:srgbClr val="FF6600"/>
              </a:solidFill>
              <a:ln w="9525" cap="flat" cmpd="sng">
                <a:solidFill>
                  <a:srgbClr val="FF66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1035;p21">
                <a:extLst>
                  <a:ext uri="{FF2B5EF4-FFF2-40B4-BE49-F238E27FC236}">
                    <a16:creationId xmlns:a16="http://schemas.microsoft.com/office/drawing/2014/main" id="{40A7D01E-166E-B333-0408-8DB5B3E872D5}"/>
                  </a:ext>
                </a:extLst>
              </p:cNvPr>
              <p:cNvSpPr/>
              <p:nvPr/>
            </p:nvSpPr>
            <p:spPr>
              <a:xfrm rot="1351274">
                <a:off x="1668603" y="2548632"/>
                <a:ext cx="188216" cy="88900"/>
              </a:xfrm>
              <a:custGeom>
                <a:avLst/>
                <a:gdLst/>
                <a:ahLst/>
                <a:cxnLst/>
                <a:rect l="l" t="t" r="r" b="b"/>
                <a:pathLst>
                  <a:path w="2600" h="1228" extrusionOk="0">
                    <a:moveTo>
                      <a:pt x="1802" y="0"/>
                    </a:moveTo>
                    <a:cubicBezTo>
                      <a:pt x="1767" y="0"/>
                      <a:pt x="1732" y="1"/>
                      <a:pt x="1697" y="3"/>
                    </a:cubicBezTo>
                    <a:cubicBezTo>
                      <a:pt x="1466" y="16"/>
                      <a:pt x="1234" y="69"/>
                      <a:pt x="1022" y="162"/>
                    </a:cubicBezTo>
                    <a:cubicBezTo>
                      <a:pt x="962" y="182"/>
                      <a:pt x="909" y="208"/>
                      <a:pt x="863" y="241"/>
                    </a:cubicBezTo>
                    <a:cubicBezTo>
                      <a:pt x="810" y="268"/>
                      <a:pt x="757" y="294"/>
                      <a:pt x="711" y="327"/>
                    </a:cubicBezTo>
                    <a:lnTo>
                      <a:pt x="572" y="433"/>
                    </a:lnTo>
                    <a:cubicBezTo>
                      <a:pt x="525" y="466"/>
                      <a:pt x="479" y="506"/>
                      <a:pt x="439" y="553"/>
                    </a:cubicBezTo>
                    <a:cubicBezTo>
                      <a:pt x="360" y="632"/>
                      <a:pt x="287" y="718"/>
                      <a:pt x="214" y="811"/>
                    </a:cubicBezTo>
                    <a:cubicBezTo>
                      <a:pt x="181" y="857"/>
                      <a:pt x="155" y="903"/>
                      <a:pt x="122" y="956"/>
                    </a:cubicBezTo>
                    <a:lnTo>
                      <a:pt x="42" y="1102"/>
                    </a:lnTo>
                    <a:cubicBezTo>
                      <a:pt x="1" y="1167"/>
                      <a:pt x="56" y="1228"/>
                      <a:pt x="113" y="1228"/>
                    </a:cubicBezTo>
                    <a:cubicBezTo>
                      <a:pt x="138" y="1228"/>
                      <a:pt x="163" y="1216"/>
                      <a:pt x="181" y="1188"/>
                    </a:cubicBezTo>
                    <a:lnTo>
                      <a:pt x="188" y="1182"/>
                    </a:lnTo>
                    <a:lnTo>
                      <a:pt x="281" y="1049"/>
                    </a:lnTo>
                    <a:cubicBezTo>
                      <a:pt x="307" y="1009"/>
                      <a:pt x="333" y="963"/>
                      <a:pt x="373" y="923"/>
                    </a:cubicBezTo>
                    <a:cubicBezTo>
                      <a:pt x="433" y="844"/>
                      <a:pt x="506" y="771"/>
                      <a:pt x="585" y="705"/>
                    </a:cubicBezTo>
                    <a:cubicBezTo>
                      <a:pt x="625" y="665"/>
                      <a:pt x="665" y="632"/>
                      <a:pt x="704" y="606"/>
                    </a:cubicBezTo>
                    <a:lnTo>
                      <a:pt x="837" y="519"/>
                    </a:lnTo>
                    <a:cubicBezTo>
                      <a:pt x="876" y="493"/>
                      <a:pt x="929" y="480"/>
                      <a:pt x="969" y="453"/>
                    </a:cubicBezTo>
                    <a:cubicBezTo>
                      <a:pt x="1015" y="427"/>
                      <a:pt x="1062" y="414"/>
                      <a:pt x="1115" y="394"/>
                    </a:cubicBezTo>
                    <a:cubicBezTo>
                      <a:pt x="1307" y="327"/>
                      <a:pt x="1505" y="294"/>
                      <a:pt x="1711" y="294"/>
                    </a:cubicBezTo>
                    <a:cubicBezTo>
                      <a:pt x="1816" y="301"/>
                      <a:pt x="1916" y="308"/>
                      <a:pt x="2015" y="321"/>
                    </a:cubicBezTo>
                    <a:cubicBezTo>
                      <a:pt x="2068" y="327"/>
                      <a:pt x="2121" y="341"/>
                      <a:pt x="2167" y="347"/>
                    </a:cubicBezTo>
                    <a:cubicBezTo>
                      <a:pt x="2214" y="361"/>
                      <a:pt x="2260" y="374"/>
                      <a:pt x="2306" y="387"/>
                    </a:cubicBezTo>
                    <a:lnTo>
                      <a:pt x="2306" y="394"/>
                    </a:lnTo>
                    <a:lnTo>
                      <a:pt x="2313" y="394"/>
                    </a:lnTo>
                    <a:cubicBezTo>
                      <a:pt x="2331" y="399"/>
                      <a:pt x="2349" y="401"/>
                      <a:pt x="2365" y="401"/>
                    </a:cubicBezTo>
                    <a:cubicBezTo>
                      <a:pt x="2544" y="401"/>
                      <a:pt x="2600" y="124"/>
                      <a:pt x="2406" y="76"/>
                    </a:cubicBezTo>
                    <a:cubicBezTo>
                      <a:pt x="2346" y="56"/>
                      <a:pt x="2287" y="43"/>
                      <a:pt x="2227" y="36"/>
                    </a:cubicBezTo>
                    <a:cubicBezTo>
                      <a:pt x="2167" y="23"/>
                      <a:pt x="2108" y="16"/>
                      <a:pt x="2048" y="10"/>
                    </a:cubicBezTo>
                    <a:cubicBezTo>
                      <a:pt x="1969" y="5"/>
                      <a:pt x="1886" y="0"/>
                      <a:pt x="1802" y="0"/>
                    </a:cubicBezTo>
                    <a:close/>
                  </a:path>
                </a:pathLst>
              </a:custGeom>
              <a:solidFill>
                <a:srgbClr val="FF6600"/>
              </a:solidFill>
              <a:ln w="9525" cap="flat" cmpd="sng">
                <a:solidFill>
                  <a:srgbClr val="FF66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1036;p21">
                <a:extLst>
                  <a:ext uri="{FF2B5EF4-FFF2-40B4-BE49-F238E27FC236}">
                    <a16:creationId xmlns:a16="http://schemas.microsoft.com/office/drawing/2014/main" id="{8C304F2F-7900-E4C3-FF8E-7F2F825A3B45}"/>
                  </a:ext>
                </a:extLst>
              </p:cNvPr>
              <p:cNvSpPr/>
              <p:nvPr/>
            </p:nvSpPr>
            <p:spPr>
              <a:xfrm>
                <a:off x="1708443" y="2656865"/>
                <a:ext cx="81586" cy="171840"/>
              </a:xfrm>
              <a:custGeom>
                <a:avLst/>
                <a:gdLst/>
                <a:ahLst/>
                <a:cxnLst/>
                <a:rect l="l" t="t" r="r" b="b"/>
                <a:pathLst>
                  <a:path w="1127" h="2590" extrusionOk="0">
                    <a:moveTo>
                      <a:pt x="524" y="1"/>
                    </a:moveTo>
                    <a:cubicBezTo>
                      <a:pt x="232" y="1"/>
                      <a:pt x="1" y="232"/>
                      <a:pt x="1" y="524"/>
                    </a:cubicBezTo>
                    <a:lnTo>
                      <a:pt x="1" y="2066"/>
                    </a:lnTo>
                    <a:cubicBezTo>
                      <a:pt x="1" y="2357"/>
                      <a:pt x="232" y="2589"/>
                      <a:pt x="524" y="2589"/>
                    </a:cubicBezTo>
                    <a:lnTo>
                      <a:pt x="596" y="2589"/>
                    </a:lnTo>
                    <a:cubicBezTo>
                      <a:pt x="888" y="2589"/>
                      <a:pt x="1126" y="2357"/>
                      <a:pt x="1126" y="2066"/>
                    </a:cubicBezTo>
                    <a:lnTo>
                      <a:pt x="1126" y="524"/>
                    </a:lnTo>
                    <a:cubicBezTo>
                      <a:pt x="1126" y="232"/>
                      <a:pt x="888" y="1"/>
                      <a:pt x="596" y="1"/>
                    </a:cubicBezTo>
                    <a:close/>
                  </a:path>
                </a:pathLst>
              </a:custGeom>
              <a:solidFill>
                <a:srgbClr val="330C0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1037;p21">
                <a:extLst>
                  <a:ext uri="{FF2B5EF4-FFF2-40B4-BE49-F238E27FC236}">
                    <a16:creationId xmlns:a16="http://schemas.microsoft.com/office/drawing/2014/main" id="{C5863F94-82B8-892A-AE37-937E80D974A9}"/>
                  </a:ext>
                </a:extLst>
              </p:cNvPr>
              <p:cNvSpPr/>
              <p:nvPr/>
            </p:nvSpPr>
            <p:spPr>
              <a:xfrm>
                <a:off x="2291604" y="2656865"/>
                <a:ext cx="81514" cy="171840"/>
              </a:xfrm>
              <a:custGeom>
                <a:avLst/>
                <a:gdLst/>
                <a:ahLst/>
                <a:cxnLst/>
                <a:rect l="l" t="t" r="r" b="b"/>
                <a:pathLst>
                  <a:path w="1126" h="2590" extrusionOk="0">
                    <a:moveTo>
                      <a:pt x="530" y="1"/>
                    </a:moveTo>
                    <a:cubicBezTo>
                      <a:pt x="239" y="1"/>
                      <a:pt x="0" y="232"/>
                      <a:pt x="0" y="524"/>
                    </a:cubicBezTo>
                    <a:lnTo>
                      <a:pt x="0" y="2066"/>
                    </a:lnTo>
                    <a:cubicBezTo>
                      <a:pt x="0" y="2357"/>
                      <a:pt x="239" y="2589"/>
                      <a:pt x="530" y="2589"/>
                    </a:cubicBezTo>
                    <a:lnTo>
                      <a:pt x="603" y="2589"/>
                    </a:lnTo>
                    <a:cubicBezTo>
                      <a:pt x="894" y="2589"/>
                      <a:pt x="1126" y="2357"/>
                      <a:pt x="1126" y="2066"/>
                    </a:cubicBezTo>
                    <a:lnTo>
                      <a:pt x="1126" y="524"/>
                    </a:lnTo>
                    <a:cubicBezTo>
                      <a:pt x="1126" y="232"/>
                      <a:pt x="894" y="1"/>
                      <a:pt x="603" y="1"/>
                    </a:cubicBezTo>
                    <a:close/>
                  </a:path>
                </a:pathLst>
              </a:custGeom>
              <a:solidFill>
                <a:srgbClr val="330C0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sp>
        <p:nvSpPr>
          <p:cNvPr id="31" name="Google Shape;1038;p21">
            <a:extLst>
              <a:ext uri="{FF2B5EF4-FFF2-40B4-BE49-F238E27FC236}">
                <a16:creationId xmlns:a16="http://schemas.microsoft.com/office/drawing/2014/main" id="{DEDD7C26-E7C0-6CEB-9684-19F61F56D35B}"/>
              </a:ext>
            </a:extLst>
          </p:cNvPr>
          <p:cNvSpPr txBox="1"/>
          <p:nvPr/>
        </p:nvSpPr>
        <p:spPr>
          <a:xfrm>
            <a:off x="3799217" y="1725327"/>
            <a:ext cx="4593565"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3200" b="1" kern="0">
                <a:solidFill>
                  <a:srgbClr val="7E3200"/>
                </a:solidFill>
                <a:latin typeface="UTM Avo" panose="02040603050506020204" pitchFamily="18" charset="0"/>
                <a:cs typeface="Arial"/>
                <a:sym typeface="Arial"/>
              </a:rPr>
              <a:t>ĐỌC NÂNG CAO</a:t>
            </a:r>
            <a:endParaRPr lang="en-US" sz="3200" b="1" kern="0" dirty="0">
              <a:solidFill>
                <a:srgbClr val="7E3200"/>
              </a:solidFill>
              <a:latin typeface="UTM Avo" panose="02040603050506020204" pitchFamily="18" charset="0"/>
              <a:cs typeface="Arial"/>
              <a:sym typeface="Arial"/>
            </a:endParaRPr>
          </a:p>
        </p:txBody>
      </p:sp>
      <p:sp>
        <p:nvSpPr>
          <p:cNvPr id="32" name="Google Shape;1039;p21">
            <a:extLst>
              <a:ext uri="{FF2B5EF4-FFF2-40B4-BE49-F238E27FC236}">
                <a16:creationId xmlns:a16="http://schemas.microsoft.com/office/drawing/2014/main" id="{68D7756F-6B3E-7DF5-B1EA-42795B1B7DF9}"/>
              </a:ext>
            </a:extLst>
          </p:cNvPr>
          <p:cNvSpPr/>
          <p:nvPr/>
        </p:nvSpPr>
        <p:spPr>
          <a:xfrm>
            <a:off x="2105582" y="2340827"/>
            <a:ext cx="9292788" cy="2062048"/>
          </a:xfrm>
          <a:prstGeom prst="rect">
            <a:avLst/>
          </a:prstGeom>
          <a:noFill/>
          <a:ln>
            <a:noFill/>
          </a:ln>
        </p:spPr>
        <p:txBody>
          <a:bodyPr spcFirstLastPara="1" wrap="square" lIns="121900" tIns="60933" rIns="121900" bIns="60933" anchor="t" anchorCtr="0">
            <a:spAutoFit/>
          </a:bodyPr>
          <a:lstStyle/>
          <a:p>
            <a:pPr marL="457189" indent="-457189" algn="just">
              <a:lnSpc>
                <a:spcPct val="150000"/>
              </a:lnSpc>
              <a:buClr>
                <a:srgbClr val="000000"/>
              </a:buClr>
              <a:buSzPts val="2400"/>
              <a:buFont typeface="Arial"/>
              <a:buChar char="•"/>
            </a:pPr>
            <a:r>
              <a:rPr lang="vi-VN" sz="2800" kern="0" dirty="0">
                <a:solidFill>
                  <a:srgbClr val="310A0D"/>
                </a:solidFill>
                <a:latin typeface="UTM Avo" panose="02040603050506020204" pitchFamily="18" charset="0"/>
                <a:cs typeface="Arial"/>
                <a:sym typeface="Arial"/>
              </a:rPr>
              <a:t>Nghỉ hơi đúng ở những câu văn dài.</a:t>
            </a:r>
          </a:p>
          <a:p>
            <a:pPr marL="457189" indent="-457189" algn="just">
              <a:lnSpc>
                <a:spcPct val="150000"/>
              </a:lnSpc>
              <a:buClr>
                <a:srgbClr val="000000"/>
              </a:buClr>
              <a:buSzPts val="2400"/>
              <a:buFont typeface="Arial"/>
              <a:buChar char="•"/>
            </a:pPr>
            <a:r>
              <a:rPr lang="vi-VN" sz="2800" kern="0" dirty="0">
                <a:solidFill>
                  <a:srgbClr val="310A0D"/>
                </a:solidFill>
                <a:latin typeface="UTM Avo" panose="02040603050506020204" pitchFamily="18" charset="0"/>
                <a:cs typeface="Arial"/>
                <a:sym typeface="Arial"/>
              </a:rPr>
              <a:t>Nhấn giọng từ ngữ quan trọng.</a:t>
            </a:r>
          </a:p>
          <a:p>
            <a:pPr marL="457189" indent="-457189" algn="just">
              <a:lnSpc>
                <a:spcPct val="150000"/>
              </a:lnSpc>
              <a:buClr>
                <a:srgbClr val="000000"/>
              </a:buClr>
              <a:buSzPts val="2400"/>
              <a:buFont typeface="Arial"/>
              <a:buChar char="•"/>
            </a:pPr>
            <a:r>
              <a:rPr lang="vi-VN" sz="2800" kern="0" dirty="0">
                <a:solidFill>
                  <a:srgbClr val="310A0D"/>
                </a:solidFill>
                <a:latin typeface="UTM Avo" panose="02040603050506020204" pitchFamily="18" charset="0"/>
                <a:cs typeface="Arial"/>
                <a:sym typeface="Arial"/>
              </a:rPr>
              <a:t>Thể hiện tình cảm, cảm xúc phù hợp khi đọc. </a:t>
            </a:r>
          </a:p>
        </p:txBody>
      </p:sp>
    </p:spTree>
    <p:extLst>
      <p:ext uri="{BB962C8B-B14F-4D97-AF65-F5344CB8AC3E}">
        <p14:creationId xmlns:p14="http://schemas.microsoft.com/office/powerpoint/2010/main" val="261461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ppt_w</p:attrName>
                                        </p:attrNameLst>
                                      </p:cBhvr>
                                      <p:tavLst>
                                        <p:tav tm="0">
                                          <p:val>
                                            <p:strVal val="0"/>
                                          </p:val>
                                        </p:tav>
                                        <p:tav tm="100000">
                                          <p:val>
                                            <p:strVal val="#ppt_w"/>
                                          </p:val>
                                        </p:tav>
                                      </p:tavLst>
                                    </p:anim>
                                    <p:anim calcmode="lin" valueType="num">
                                      <p:cBhvr additive="base">
                                        <p:cTn id="8" dur="500"/>
                                        <p:tgtEl>
                                          <p:spTgt spid="31"/>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88BB51-71A2-8D69-6E23-5AD4B7162B61}"/>
              </a:ext>
            </a:extLst>
          </p:cNvPr>
          <p:cNvSpPr/>
          <p:nvPr/>
        </p:nvSpPr>
        <p:spPr>
          <a:xfrm>
            <a:off x="0" y="5105400"/>
            <a:ext cx="12192000" cy="17526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Google Shape;1038;p21">
            <a:extLst>
              <a:ext uri="{FF2B5EF4-FFF2-40B4-BE49-F238E27FC236}">
                <a16:creationId xmlns:a16="http://schemas.microsoft.com/office/drawing/2014/main" id="{DEDD7C26-E7C0-6CEB-9684-19F61F56D35B}"/>
              </a:ext>
            </a:extLst>
          </p:cNvPr>
          <p:cNvSpPr txBox="1"/>
          <p:nvPr/>
        </p:nvSpPr>
        <p:spPr>
          <a:xfrm>
            <a:off x="3799217" y="1725327"/>
            <a:ext cx="4593565"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3200" b="1" kern="0" dirty="0">
                <a:solidFill>
                  <a:srgbClr val="7E3200"/>
                </a:solidFill>
                <a:latin typeface="UTM Avo" panose="02040603050506020204" pitchFamily="18" charset="0"/>
                <a:cs typeface="Arial"/>
                <a:sym typeface="Arial"/>
              </a:rPr>
              <a:t>ĐỌC NÂNG CAO</a:t>
            </a:r>
          </a:p>
        </p:txBody>
      </p:sp>
      <p:sp>
        <p:nvSpPr>
          <p:cNvPr id="32" name="Google Shape;1039;p21">
            <a:extLst>
              <a:ext uri="{FF2B5EF4-FFF2-40B4-BE49-F238E27FC236}">
                <a16:creationId xmlns:a16="http://schemas.microsoft.com/office/drawing/2014/main" id="{68D7756F-6B3E-7DF5-B1EA-42795B1B7DF9}"/>
              </a:ext>
            </a:extLst>
          </p:cNvPr>
          <p:cNvSpPr/>
          <p:nvPr/>
        </p:nvSpPr>
        <p:spPr>
          <a:xfrm>
            <a:off x="215839" y="2340826"/>
            <a:ext cx="11760320" cy="4555039"/>
          </a:xfrm>
          <a:prstGeom prst="rect">
            <a:avLst/>
          </a:prstGeom>
          <a:noFill/>
          <a:ln>
            <a:noFill/>
          </a:ln>
        </p:spPr>
        <p:txBody>
          <a:bodyPr spcFirstLastPara="1" wrap="square" lIns="121900" tIns="60933" rIns="121900" bIns="60933" anchor="t" anchorCtr="0">
            <a:spAutoFit/>
          </a:bodyPr>
          <a:lstStyle/>
          <a:p>
            <a:pPr algn="just">
              <a:lnSpc>
                <a:spcPct val="150000"/>
              </a:lnSpc>
              <a:buClr>
                <a:srgbClr val="000000"/>
              </a:buClr>
              <a:buSzPts val="2400"/>
            </a:pPr>
            <a:r>
              <a:rPr lang="vi-VN" sz="2400" kern="0" dirty="0">
                <a:solidFill>
                  <a:srgbClr val="310A0D"/>
                </a:solidFill>
                <a:latin typeface="UTM Avo" panose="02040603050506020204" pitchFamily="18" charset="0"/>
                <a:cs typeface="Arial"/>
                <a:sym typeface="Arial"/>
              </a:rPr>
              <a:t>- Không có </a:t>
            </a:r>
            <a:r>
              <a:rPr lang="vi-VN" sz="2400" b="1" kern="0" dirty="0">
                <a:solidFill>
                  <a:srgbClr val="C00000"/>
                </a:solidFill>
                <a:latin typeface="UTM Avo" panose="02040603050506020204" pitchFamily="18" charset="0"/>
                <a:cs typeface="Arial"/>
                <a:sym typeface="Arial"/>
              </a:rPr>
              <a:t>nét vạch </a:t>
            </a:r>
            <a:r>
              <a:rPr lang="vi-VN" sz="2400" kern="0" dirty="0">
                <a:solidFill>
                  <a:srgbClr val="310A0D"/>
                </a:solidFill>
                <a:latin typeface="UTM Avo" panose="02040603050506020204" pitchFamily="18" charset="0"/>
                <a:cs typeface="Arial"/>
                <a:sym typeface="Arial"/>
              </a:rPr>
              <a:t>nào chia đôi cái sân, </a:t>
            </a:r>
            <a:r>
              <a:rPr lang="vi-VN" sz="2400" b="1" kern="0" dirty="0">
                <a:solidFill>
                  <a:srgbClr val="C00000"/>
                </a:solidFill>
                <a:latin typeface="UTM Avo" panose="02040603050506020204" pitchFamily="18" charset="0"/>
                <a:cs typeface="Arial"/>
                <a:sym typeface="Arial"/>
              </a:rPr>
              <a:t>/</a:t>
            </a:r>
            <a:r>
              <a:rPr lang="vi-VN" sz="2400" kern="0" dirty="0">
                <a:solidFill>
                  <a:srgbClr val="310A0D"/>
                </a:solidFill>
                <a:latin typeface="UTM Avo" panose="02040603050506020204" pitchFamily="18" charset="0"/>
                <a:cs typeface="Arial"/>
                <a:sym typeface="Arial"/>
              </a:rPr>
              <a:t> nhưng thường mỗi sáng </a:t>
            </a:r>
            <a:r>
              <a:rPr lang="vi-VN" sz="2400" b="1" kern="0" dirty="0">
                <a:solidFill>
                  <a:srgbClr val="C00000"/>
                </a:solidFill>
                <a:latin typeface="UTM Avo" panose="02040603050506020204" pitchFamily="18" charset="0"/>
                <a:cs typeface="Arial"/>
                <a:sym typeface="Arial"/>
              </a:rPr>
              <a:t>/</a:t>
            </a:r>
            <a:r>
              <a:rPr lang="vi-VN" sz="2400" kern="0" dirty="0">
                <a:solidFill>
                  <a:srgbClr val="310A0D"/>
                </a:solidFill>
                <a:latin typeface="UTM Avo" panose="02040603050506020204" pitchFamily="18" charset="0"/>
                <a:cs typeface="Arial"/>
                <a:sym typeface="Arial"/>
              </a:rPr>
              <a:t> đều thấy cái sân được </a:t>
            </a:r>
            <a:r>
              <a:rPr lang="vi-VN" sz="2400" b="1" kern="0" dirty="0">
                <a:solidFill>
                  <a:srgbClr val="C00000"/>
                </a:solidFill>
                <a:latin typeface="UTM Avo" panose="02040603050506020204" pitchFamily="18" charset="0"/>
                <a:cs typeface="Arial"/>
                <a:sym typeface="Arial"/>
              </a:rPr>
              <a:t>phân chia </a:t>
            </a:r>
            <a:r>
              <a:rPr lang="vi-VN" sz="2400" kern="0" dirty="0">
                <a:solidFill>
                  <a:srgbClr val="310A0D"/>
                </a:solidFill>
                <a:latin typeface="UTM Avo" panose="02040603050506020204" pitchFamily="18" charset="0"/>
                <a:cs typeface="Arial"/>
                <a:sym typeface="Arial"/>
              </a:rPr>
              <a:t>khá rõ:</a:t>
            </a:r>
            <a:r>
              <a:rPr lang="vi-VN" sz="2400" b="1" kern="0" dirty="0">
                <a:solidFill>
                  <a:srgbClr val="C00000"/>
                </a:solidFill>
                <a:latin typeface="UTM Avo" panose="02040603050506020204" pitchFamily="18" charset="0"/>
                <a:cs typeface="Arial"/>
                <a:sym typeface="Arial"/>
              </a:rPr>
              <a:t> // </a:t>
            </a:r>
            <a:r>
              <a:rPr lang="vi-VN" sz="2400" kern="0" dirty="0">
                <a:solidFill>
                  <a:srgbClr val="310A0D"/>
                </a:solidFill>
                <a:latin typeface="UTM Avo" panose="02040603050506020204" pitchFamily="18" charset="0"/>
                <a:cs typeface="Arial"/>
                <a:sym typeface="Arial"/>
              </a:rPr>
              <a:t>Bên nhà Thuận đã quét sạch phần sân của mình từ sáng sớm, </a:t>
            </a:r>
            <a:r>
              <a:rPr lang="vi-VN" sz="2400" b="1" kern="0" dirty="0">
                <a:solidFill>
                  <a:srgbClr val="C00000"/>
                </a:solidFill>
                <a:latin typeface="UTM Avo" panose="02040603050506020204" pitchFamily="18" charset="0"/>
                <a:cs typeface="Arial"/>
                <a:sym typeface="Arial"/>
              </a:rPr>
              <a:t>/</a:t>
            </a:r>
            <a:r>
              <a:rPr lang="vi-VN" sz="2400" kern="0" dirty="0">
                <a:solidFill>
                  <a:srgbClr val="310A0D"/>
                </a:solidFill>
                <a:latin typeface="UTM Avo" panose="02040603050506020204" pitchFamily="18" charset="0"/>
                <a:cs typeface="Arial"/>
                <a:sym typeface="Arial"/>
              </a:rPr>
              <a:t> còn nhà Liên thì</a:t>
            </a:r>
            <a:r>
              <a:rPr lang="vi-VN" sz="2400" b="1" kern="0" dirty="0">
                <a:solidFill>
                  <a:srgbClr val="C00000"/>
                </a:solidFill>
                <a:latin typeface="UTM Avo" panose="02040603050506020204" pitchFamily="18" charset="0"/>
                <a:cs typeface="Arial"/>
                <a:sym typeface="Arial"/>
              </a:rPr>
              <a:t> lá rụng đầy</a:t>
            </a:r>
            <a:r>
              <a:rPr lang="vi-VN" sz="2400" kern="0" dirty="0">
                <a:solidFill>
                  <a:srgbClr val="310A0D"/>
                </a:solidFill>
                <a:latin typeface="UTM Avo" panose="02040603050506020204" pitchFamily="18" charset="0"/>
                <a:cs typeface="Arial"/>
                <a:sym typeface="Arial"/>
              </a:rPr>
              <a:t>,</a:t>
            </a:r>
            <a:r>
              <a:rPr lang="vi-VN" sz="2400" b="1" kern="0" dirty="0">
                <a:solidFill>
                  <a:srgbClr val="C00000"/>
                </a:solidFill>
                <a:latin typeface="UTM Avo" panose="02040603050506020204" pitchFamily="18" charset="0"/>
                <a:cs typeface="Arial"/>
                <a:sym typeface="Arial"/>
              </a:rPr>
              <a:t> / </a:t>
            </a:r>
            <a:r>
              <a:rPr lang="vi-VN" sz="2400" kern="0" dirty="0">
                <a:solidFill>
                  <a:srgbClr val="310A0D"/>
                </a:solidFill>
                <a:latin typeface="UTM Avo" panose="02040603050506020204" pitchFamily="18" charset="0"/>
                <a:cs typeface="Arial"/>
                <a:sym typeface="Arial"/>
              </a:rPr>
              <a:t>mãi đến chiều tối Liên mới quét.</a:t>
            </a:r>
          </a:p>
          <a:p>
            <a:pPr algn="just">
              <a:lnSpc>
                <a:spcPct val="150000"/>
              </a:lnSpc>
              <a:buClr>
                <a:srgbClr val="000000"/>
              </a:buClr>
              <a:buSzPts val="2400"/>
            </a:pPr>
            <a:r>
              <a:rPr lang="vi-VN" sz="2400" kern="0" dirty="0">
                <a:solidFill>
                  <a:srgbClr val="310A0D"/>
                </a:solidFill>
                <a:latin typeface="UTM Avo" panose="02040603050506020204" pitchFamily="18" charset="0"/>
                <a:cs typeface="Arial"/>
                <a:sym typeface="Arial"/>
              </a:rPr>
              <a:t>– Sáng thứ Tư,</a:t>
            </a:r>
            <a:r>
              <a:rPr lang="vi-VN" sz="2400" b="1" kern="0" dirty="0">
                <a:solidFill>
                  <a:srgbClr val="C00000"/>
                </a:solidFill>
                <a:latin typeface="UTM Avo" panose="02040603050506020204" pitchFamily="18" charset="0"/>
                <a:cs typeface="Arial"/>
                <a:sym typeface="Arial"/>
              </a:rPr>
              <a:t> / </a:t>
            </a:r>
            <a:r>
              <a:rPr lang="vi-VN" sz="2400" kern="0" dirty="0">
                <a:solidFill>
                  <a:srgbClr val="310A0D"/>
                </a:solidFill>
                <a:latin typeface="UTM Avo" panose="02040603050506020204" pitchFamily="18" charset="0"/>
                <a:cs typeface="Arial"/>
                <a:sym typeface="Arial"/>
              </a:rPr>
              <a:t>Thuận dậy sớm, </a:t>
            </a:r>
            <a:r>
              <a:rPr lang="vi-VN" sz="2400" b="1" kern="0" dirty="0">
                <a:solidFill>
                  <a:srgbClr val="C00000"/>
                </a:solidFill>
                <a:latin typeface="UTM Avo" panose="02040603050506020204" pitchFamily="18" charset="0"/>
                <a:cs typeface="Arial"/>
                <a:sym typeface="Arial"/>
              </a:rPr>
              <a:t>/ hối hả </a:t>
            </a:r>
            <a:r>
              <a:rPr lang="vi-VN" sz="2400" kern="0" dirty="0">
                <a:solidFill>
                  <a:srgbClr val="310A0D"/>
                </a:solidFill>
                <a:latin typeface="UTM Avo" panose="02040603050506020204" pitchFamily="18" charset="0"/>
                <a:cs typeface="Arial"/>
                <a:sym typeface="Arial"/>
              </a:rPr>
              <a:t>xách chổi ra sân, </a:t>
            </a:r>
            <a:r>
              <a:rPr lang="vi-VN" sz="2400" b="1" kern="0" dirty="0">
                <a:solidFill>
                  <a:srgbClr val="C00000"/>
                </a:solidFill>
                <a:latin typeface="UTM Avo" panose="02040603050506020204" pitchFamily="18" charset="0"/>
                <a:cs typeface="Arial"/>
                <a:sym typeface="Arial"/>
              </a:rPr>
              <a:t>/ </a:t>
            </a:r>
            <a:r>
              <a:rPr lang="vi-VN" sz="2400" kern="0" dirty="0">
                <a:solidFill>
                  <a:srgbClr val="310A0D"/>
                </a:solidFill>
                <a:latin typeface="UTM Avo" panose="02040603050506020204" pitchFamily="18" charset="0"/>
                <a:cs typeface="Arial"/>
                <a:sym typeface="Arial"/>
              </a:rPr>
              <a:t>thì </a:t>
            </a:r>
            <a:r>
              <a:rPr lang="vi-VN" sz="2400" b="1" kern="0" dirty="0">
                <a:solidFill>
                  <a:srgbClr val="C00000"/>
                </a:solidFill>
                <a:latin typeface="UTM Avo" panose="02040603050506020204" pitchFamily="18" charset="0"/>
                <a:cs typeface="Arial"/>
                <a:sym typeface="Arial"/>
              </a:rPr>
              <a:t>lạ</a:t>
            </a:r>
            <a:r>
              <a:rPr lang="vi-VN" sz="2400" kern="0" dirty="0">
                <a:solidFill>
                  <a:srgbClr val="310A0D"/>
                </a:solidFill>
                <a:latin typeface="UTM Avo" panose="02040603050506020204" pitchFamily="18" charset="0"/>
                <a:cs typeface="Arial"/>
                <a:sym typeface="Arial"/>
              </a:rPr>
              <a:t> </a:t>
            </a:r>
            <a:r>
              <a:rPr lang="vi-VN" sz="2400" b="1" kern="0" dirty="0">
                <a:solidFill>
                  <a:srgbClr val="C00000"/>
                </a:solidFill>
                <a:latin typeface="UTM Avo" panose="02040603050506020204" pitchFamily="18" charset="0"/>
                <a:cs typeface="Arial"/>
                <a:sym typeface="Arial"/>
              </a:rPr>
              <a:t>chưa</a:t>
            </a:r>
            <a:r>
              <a:rPr lang="vi-VN" sz="2400" kern="0" dirty="0">
                <a:solidFill>
                  <a:srgbClr val="310A0D"/>
                </a:solidFill>
                <a:latin typeface="UTM Avo" panose="02040603050506020204" pitchFamily="18" charset="0"/>
                <a:cs typeface="Arial"/>
                <a:sym typeface="Arial"/>
              </a:rPr>
              <a:t>, </a:t>
            </a:r>
            <a:r>
              <a:rPr lang="vi-VN" sz="2400" b="1" kern="0" dirty="0">
                <a:solidFill>
                  <a:srgbClr val="C00000"/>
                </a:solidFill>
                <a:latin typeface="UTM Avo" panose="02040603050506020204" pitchFamily="18" charset="0"/>
                <a:cs typeface="Arial"/>
                <a:sym typeface="Arial"/>
              </a:rPr>
              <a:t>/</a:t>
            </a:r>
            <a:r>
              <a:rPr lang="vi-VN" sz="2400" kern="0" dirty="0">
                <a:solidFill>
                  <a:srgbClr val="310A0D"/>
                </a:solidFill>
                <a:latin typeface="UTM Avo" panose="02040603050506020204" pitchFamily="18" charset="0"/>
                <a:cs typeface="Arial"/>
                <a:sym typeface="Arial"/>
              </a:rPr>
              <a:t> cả c</a:t>
            </a:r>
            <a:r>
              <a:rPr lang="en-US" sz="2400" kern="0">
                <a:solidFill>
                  <a:srgbClr val="310A0D"/>
                </a:solidFill>
                <a:latin typeface="UTM Avo" panose="02040603050506020204" pitchFamily="18" charset="0"/>
                <a:cs typeface="Arial"/>
                <a:sym typeface="Arial"/>
              </a:rPr>
              <a:t>ái</a:t>
            </a:r>
            <a:r>
              <a:rPr lang="vi-VN" sz="2400" kern="0">
                <a:solidFill>
                  <a:srgbClr val="310A0D"/>
                </a:solidFill>
                <a:latin typeface="UTM Avo" panose="02040603050506020204" pitchFamily="18" charset="0"/>
                <a:cs typeface="Arial"/>
                <a:sym typeface="Arial"/>
              </a:rPr>
              <a:t> </a:t>
            </a:r>
            <a:r>
              <a:rPr lang="vi-VN" sz="2400" b="1" kern="0" dirty="0">
                <a:solidFill>
                  <a:srgbClr val="C00000"/>
                </a:solidFill>
                <a:latin typeface="UTM Avo" panose="02040603050506020204" pitchFamily="18" charset="0"/>
                <a:cs typeface="Arial"/>
                <a:sym typeface="Arial"/>
              </a:rPr>
              <a:t>sân sạch bong </a:t>
            </a:r>
            <a:r>
              <a:rPr lang="vi-VN" sz="2400" kern="0" dirty="0">
                <a:solidFill>
                  <a:srgbClr val="310A0D"/>
                </a:solidFill>
                <a:latin typeface="UTM Avo" panose="02040603050506020204" pitchFamily="18" charset="0"/>
                <a:cs typeface="Arial"/>
                <a:sym typeface="Arial"/>
              </a:rPr>
              <a:t>rồi!</a:t>
            </a:r>
          </a:p>
          <a:p>
            <a:pPr algn="just">
              <a:lnSpc>
                <a:spcPct val="150000"/>
              </a:lnSpc>
              <a:buClr>
                <a:srgbClr val="000000"/>
              </a:buClr>
              <a:buSzPts val="2400"/>
            </a:pPr>
            <a:r>
              <a:rPr lang="vi-VN" sz="2400" kern="0" dirty="0">
                <a:solidFill>
                  <a:srgbClr val="310A0D"/>
                </a:solidFill>
                <a:latin typeface="UTM Avo" panose="02040603050506020204" pitchFamily="18" charset="0"/>
                <a:cs typeface="Arial"/>
                <a:sym typeface="Arial"/>
              </a:rPr>
              <a:t>– Thuận </a:t>
            </a:r>
            <a:r>
              <a:rPr lang="vi-VN" sz="2400" b="1" kern="0" dirty="0">
                <a:solidFill>
                  <a:srgbClr val="C00000"/>
                </a:solidFill>
                <a:latin typeface="UTM Avo" panose="02040603050506020204" pitchFamily="18" charset="0"/>
                <a:cs typeface="Arial"/>
                <a:sym typeface="Arial"/>
              </a:rPr>
              <a:t>bật dậy</a:t>
            </a:r>
            <a:r>
              <a:rPr lang="vi-VN" sz="2400" kern="0" dirty="0">
                <a:solidFill>
                  <a:srgbClr val="310A0D"/>
                </a:solidFill>
                <a:latin typeface="UTM Avo" panose="02040603050506020204" pitchFamily="18" charset="0"/>
                <a:cs typeface="Arial"/>
                <a:sym typeface="Arial"/>
              </a:rPr>
              <a:t>, </a:t>
            </a:r>
            <a:r>
              <a:rPr lang="vi-VN" sz="2400" b="1" kern="0" dirty="0">
                <a:solidFill>
                  <a:srgbClr val="C00000"/>
                </a:solidFill>
                <a:latin typeface="UTM Avo" panose="02040603050506020204" pitchFamily="18" charset="0"/>
                <a:cs typeface="Arial"/>
                <a:sym typeface="Arial"/>
              </a:rPr>
              <a:t>/ xách chổi </a:t>
            </a:r>
            <a:r>
              <a:rPr lang="vi-VN" sz="2400" kern="0" dirty="0">
                <a:solidFill>
                  <a:srgbClr val="310A0D"/>
                </a:solidFill>
                <a:latin typeface="UTM Avo" panose="02040603050506020204" pitchFamily="18" charset="0"/>
                <a:cs typeface="Arial"/>
                <a:sym typeface="Arial"/>
              </a:rPr>
              <a:t>chạy </a:t>
            </a:r>
            <a:r>
              <a:rPr lang="vi-VN" sz="2400" b="1" kern="0" dirty="0">
                <a:solidFill>
                  <a:srgbClr val="C00000"/>
                </a:solidFill>
                <a:latin typeface="UTM Avo" panose="02040603050506020204" pitchFamily="18" charset="0"/>
                <a:cs typeface="Arial"/>
                <a:sym typeface="Arial"/>
              </a:rPr>
              <a:t>ngay</a:t>
            </a:r>
            <a:r>
              <a:rPr lang="vi-VN" sz="2400" kern="0" dirty="0">
                <a:solidFill>
                  <a:srgbClr val="310A0D"/>
                </a:solidFill>
                <a:latin typeface="UTM Avo" panose="02040603050506020204" pitchFamily="18" charset="0"/>
                <a:cs typeface="Arial"/>
                <a:sym typeface="Arial"/>
              </a:rPr>
              <a:t> ra sân,</a:t>
            </a:r>
            <a:r>
              <a:rPr lang="vi-VN" sz="2400" b="1" kern="0" dirty="0">
                <a:solidFill>
                  <a:srgbClr val="C00000"/>
                </a:solidFill>
                <a:latin typeface="UTM Avo" panose="02040603050506020204" pitchFamily="18" charset="0"/>
                <a:cs typeface="Arial"/>
                <a:sym typeface="Arial"/>
              </a:rPr>
              <a:t> / </a:t>
            </a:r>
            <a:r>
              <a:rPr lang="vi-VN" sz="2400" kern="0" dirty="0">
                <a:solidFill>
                  <a:srgbClr val="310A0D"/>
                </a:solidFill>
                <a:latin typeface="UTM Avo" panose="02040603050506020204" pitchFamily="18" charset="0"/>
                <a:cs typeface="Arial"/>
                <a:sym typeface="Arial"/>
              </a:rPr>
              <a:t>nhưng một lần nữa,</a:t>
            </a:r>
            <a:r>
              <a:rPr lang="vi-VN" sz="2400" b="1" kern="0" dirty="0">
                <a:solidFill>
                  <a:srgbClr val="C00000"/>
                </a:solidFill>
                <a:latin typeface="UTM Avo" panose="02040603050506020204" pitchFamily="18" charset="0"/>
                <a:cs typeface="Arial"/>
                <a:sym typeface="Arial"/>
              </a:rPr>
              <a:t> / </a:t>
            </a:r>
            <a:r>
              <a:rPr lang="vi-VN" sz="2400" kern="0" dirty="0">
                <a:solidFill>
                  <a:srgbClr val="310A0D"/>
                </a:solidFill>
                <a:latin typeface="UTM Avo" panose="02040603050506020204" pitchFamily="18" charset="0"/>
                <a:cs typeface="Arial"/>
                <a:sym typeface="Arial"/>
              </a:rPr>
              <a:t>cái sân lại </a:t>
            </a:r>
            <a:r>
              <a:rPr lang="vi-VN" sz="2400" b="1" kern="0" dirty="0">
                <a:solidFill>
                  <a:srgbClr val="C00000"/>
                </a:solidFill>
                <a:latin typeface="UTM Avo" panose="02040603050506020204" pitchFamily="18" charset="0"/>
                <a:cs typeface="Arial"/>
                <a:sym typeface="Arial"/>
              </a:rPr>
              <a:t>sạch bóng</a:t>
            </a:r>
            <a:r>
              <a:rPr lang="vi-VN" sz="2400" kern="0" dirty="0">
                <a:solidFill>
                  <a:srgbClr val="310A0D"/>
                </a:solidFill>
                <a:latin typeface="UTM Avo" panose="02040603050506020204" pitchFamily="18" charset="0"/>
                <a:cs typeface="Arial"/>
                <a:sym typeface="Arial"/>
              </a:rPr>
              <a:t>!</a:t>
            </a:r>
          </a:p>
        </p:txBody>
      </p:sp>
    </p:spTree>
    <p:extLst>
      <p:ext uri="{BB962C8B-B14F-4D97-AF65-F5344CB8AC3E}">
        <p14:creationId xmlns:p14="http://schemas.microsoft.com/office/powerpoint/2010/main" val="73616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8D7F27D-6B40-692B-5292-A7713C35E5D0}"/>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458BA06-0D4C-3EC9-0592-A3070E6038A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4CCC9B64-F736-0485-93E1-F5B3CED2D06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050;p23">
            <a:extLst>
              <a:ext uri="{FF2B5EF4-FFF2-40B4-BE49-F238E27FC236}">
                <a16:creationId xmlns:a16="http://schemas.microsoft.com/office/drawing/2014/main" id="{9C82C72E-D261-B4D6-7D38-7A34A5926089}"/>
              </a:ext>
            </a:extLst>
          </p:cNvPr>
          <p:cNvSpPr/>
          <p:nvPr/>
        </p:nvSpPr>
        <p:spPr>
          <a:xfrm>
            <a:off x="2578100" y="3640085"/>
            <a:ext cx="7518400" cy="2041711"/>
          </a:xfrm>
          <a:prstGeom prst="roundRect">
            <a:avLst>
              <a:gd name="adj" fmla="val 16667"/>
            </a:avLst>
          </a:prstGeom>
          <a:solidFill>
            <a:srgbClr val="FFE0CC"/>
          </a:solidFill>
          <a:ln w="25400" cap="flat" cmpd="sng">
            <a:solidFill>
              <a:srgbClr val="321400"/>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vi-VN" sz="2400" b="1" kern="0" dirty="0">
                <a:solidFill>
                  <a:srgbClr val="310A0D"/>
                </a:solidFill>
                <a:latin typeface="UTM Avo" panose="02040603050506020204" pitchFamily="18" charset="0"/>
                <a:cs typeface="Arial"/>
                <a:sym typeface="Arial"/>
              </a:rPr>
              <a:t>Chuẩn bị bài</a:t>
            </a:r>
            <a:r>
              <a:rPr lang="en-US" sz="2400" b="1" kern="0" dirty="0">
                <a:solidFill>
                  <a:srgbClr val="310A0D"/>
                </a:solidFill>
                <a:latin typeface="UTM Avo" panose="02040603050506020204" pitchFamily="18" charset="0"/>
                <a:cs typeface="Arial"/>
                <a:sym typeface="Arial"/>
              </a:rPr>
              <a:t>:</a:t>
            </a:r>
            <a:endParaRPr lang="vi-VN" sz="2400" b="1" kern="0" dirty="0">
              <a:solidFill>
                <a:srgbClr val="310A0D"/>
              </a:solidFill>
              <a:latin typeface="UTM Avo" panose="02040603050506020204" pitchFamily="18" charset="0"/>
              <a:cs typeface="Arial"/>
              <a:sym typeface="Arial"/>
            </a:endParaRPr>
          </a:p>
          <a:p>
            <a:pPr algn="ctr">
              <a:buClr>
                <a:srgbClr val="000000"/>
              </a:buClr>
              <a:buFont typeface="Arial"/>
              <a:buNone/>
            </a:pPr>
            <a:r>
              <a:rPr lang="vi-VN" sz="2400" i="1" kern="0" dirty="0">
                <a:solidFill>
                  <a:srgbClr val="310A0D"/>
                </a:solidFill>
                <a:latin typeface="UTM Avo" panose="02040603050506020204" pitchFamily="18" charset="0"/>
                <a:cs typeface="Arial"/>
                <a:sym typeface="Arial"/>
              </a:rPr>
              <a:t>B</a:t>
            </a:r>
            <a:r>
              <a:rPr lang="en-US" sz="2400" i="1" kern="0" dirty="0" err="1">
                <a:solidFill>
                  <a:srgbClr val="310A0D"/>
                </a:solidFill>
                <a:latin typeface="UTM Avo" panose="02040603050506020204" pitchFamily="18" charset="0"/>
                <a:cs typeface="Arial"/>
                <a:sym typeface="Arial"/>
              </a:rPr>
              <a:t>ài</a:t>
            </a:r>
            <a:r>
              <a:rPr lang="en-US" sz="2400" i="1" kern="0" dirty="0">
                <a:solidFill>
                  <a:srgbClr val="310A0D"/>
                </a:solidFill>
                <a:latin typeface="UTM Avo" panose="02040603050506020204" pitchFamily="18" charset="0"/>
                <a:cs typeface="Arial"/>
                <a:sym typeface="Arial"/>
              </a:rPr>
              <a:t> </a:t>
            </a:r>
            <a:r>
              <a:rPr lang="en-US" sz="2400" i="1" kern="0" dirty="0" err="1">
                <a:solidFill>
                  <a:srgbClr val="310A0D"/>
                </a:solidFill>
                <a:latin typeface="UTM Avo" panose="02040603050506020204" pitchFamily="18" charset="0"/>
                <a:cs typeface="Arial"/>
                <a:sym typeface="Arial"/>
              </a:rPr>
              <a:t>viết</a:t>
            </a:r>
            <a:r>
              <a:rPr lang="vi-VN" sz="2400" i="1" kern="0" dirty="0">
                <a:solidFill>
                  <a:srgbClr val="310A0D"/>
                </a:solidFill>
                <a:latin typeface="UTM Avo" panose="02040603050506020204" pitchFamily="18" charset="0"/>
                <a:cs typeface="Arial"/>
                <a:sym typeface="Arial"/>
              </a:rPr>
              <a:t> 3: </a:t>
            </a:r>
          </a:p>
          <a:p>
            <a:pPr algn="ctr">
              <a:buClr>
                <a:srgbClr val="000000"/>
              </a:buClr>
              <a:buFont typeface="Arial"/>
              <a:buNone/>
            </a:pPr>
            <a:r>
              <a:rPr lang="vi-VN" sz="2400" i="1" kern="0" dirty="0">
                <a:solidFill>
                  <a:srgbClr val="310A0D"/>
                </a:solidFill>
                <a:latin typeface="UTM Avo" panose="02040603050506020204" pitchFamily="18" charset="0"/>
                <a:cs typeface="Arial"/>
                <a:sym typeface="Arial"/>
              </a:rPr>
              <a:t>Luyện tập viết đoạn văn tưởng tượng</a:t>
            </a:r>
          </a:p>
          <a:p>
            <a:pPr algn="ctr">
              <a:buClr>
                <a:srgbClr val="000000"/>
              </a:buClr>
              <a:buFont typeface="Arial"/>
              <a:buNone/>
            </a:pPr>
            <a:r>
              <a:rPr lang="vi-VN" sz="2400" i="1" kern="0" dirty="0">
                <a:solidFill>
                  <a:srgbClr val="310A0D"/>
                </a:solidFill>
                <a:latin typeface="UTM Avo" panose="02040603050506020204" pitchFamily="18" charset="0"/>
                <a:cs typeface="Arial"/>
                <a:sym typeface="Arial"/>
              </a:rPr>
              <a:t>(Thực hành viết)</a:t>
            </a:r>
          </a:p>
        </p:txBody>
      </p:sp>
      <p:sp>
        <p:nvSpPr>
          <p:cNvPr id="6" name="Google Shape;1053;p23">
            <a:extLst>
              <a:ext uri="{FF2B5EF4-FFF2-40B4-BE49-F238E27FC236}">
                <a16:creationId xmlns:a16="http://schemas.microsoft.com/office/drawing/2014/main" id="{688A5064-5A42-DC6A-1468-A6ADA43EA359}"/>
              </a:ext>
            </a:extLst>
          </p:cNvPr>
          <p:cNvSpPr/>
          <p:nvPr/>
        </p:nvSpPr>
        <p:spPr>
          <a:xfrm>
            <a:off x="2578100" y="2016230"/>
            <a:ext cx="7518400" cy="1291039"/>
          </a:xfrm>
          <a:prstGeom prst="roundRect">
            <a:avLst>
              <a:gd name="adj" fmla="val 16667"/>
            </a:avLst>
          </a:prstGeom>
          <a:solidFill>
            <a:srgbClr val="FFE0CC"/>
          </a:solidFill>
          <a:ln w="25400" cap="flat" cmpd="sng">
            <a:solidFill>
              <a:srgbClr val="321400"/>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400" b="1" kern="0" dirty="0" err="1">
                <a:solidFill>
                  <a:srgbClr val="310A0D"/>
                </a:solidFill>
                <a:latin typeface="UTM Avo" panose="02040603050506020204" pitchFamily="18" charset="0"/>
                <a:cs typeface="Arial"/>
                <a:sym typeface="Arial"/>
              </a:rPr>
              <a:t>Luyện</a:t>
            </a:r>
            <a:r>
              <a:rPr lang="en-US" sz="2400" b="1" kern="0" dirty="0">
                <a:solidFill>
                  <a:srgbClr val="310A0D"/>
                </a:solidFill>
                <a:latin typeface="UTM Avo" panose="02040603050506020204" pitchFamily="18" charset="0"/>
                <a:cs typeface="Arial"/>
                <a:sym typeface="Arial"/>
              </a:rPr>
              <a:t> </a:t>
            </a:r>
            <a:r>
              <a:rPr lang="en-US" sz="2400" b="1" kern="0" dirty="0" err="1">
                <a:solidFill>
                  <a:srgbClr val="310A0D"/>
                </a:solidFill>
                <a:latin typeface="UTM Avo" panose="02040603050506020204" pitchFamily="18" charset="0"/>
                <a:cs typeface="Arial"/>
                <a:sym typeface="Arial"/>
              </a:rPr>
              <a:t>tập</a:t>
            </a:r>
            <a:r>
              <a:rPr lang="en-US" sz="2400" b="1" kern="0" dirty="0">
                <a:solidFill>
                  <a:srgbClr val="310A0D"/>
                </a:solidFill>
                <a:latin typeface="UTM Avo" panose="02040603050506020204" pitchFamily="18" charset="0"/>
                <a:cs typeface="Arial"/>
                <a:sym typeface="Arial"/>
              </a:rPr>
              <a:t> </a:t>
            </a:r>
            <a:r>
              <a:rPr lang="en-US" sz="2400" b="1" kern="0" dirty="0" err="1">
                <a:solidFill>
                  <a:srgbClr val="310A0D"/>
                </a:solidFill>
                <a:latin typeface="UTM Avo" panose="02040603050506020204" pitchFamily="18" charset="0"/>
                <a:cs typeface="Arial"/>
                <a:sym typeface="Arial"/>
              </a:rPr>
              <a:t>và</a:t>
            </a:r>
            <a:r>
              <a:rPr lang="en-US" sz="2400" b="1" kern="0" dirty="0">
                <a:solidFill>
                  <a:srgbClr val="310A0D"/>
                </a:solidFill>
                <a:latin typeface="UTM Avo" panose="02040603050506020204" pitchFamily="18" charset="0"/>
                <a:cs typeface="Arial"/>
                <a:sym typeface="Arial"/>
              </a:rPr>
              <a:t> </a:t>
            </a:r>
            <a:r>
              <a:rPr lang="en-US" sz="2400" b="1" kern="0" dirty="0" err="1">
                <a:solidFill>
                  <a:srgbClr val="310A0D"/>
                </a:solidFill>
                <a:latin typeface="UTM Avo" panose="02040603050506020204" pitchFamily="18" charset="0"/>
                <a:cs typeface="Arial"/>
                <a:sym typeface="Arial"/>
              </a:rPr>
              <a:t>đọc</a:t>
            </a:r>
            <a:r>
              <a:rPr lang="en-US" sz="2400" b="1" kern="0" dirty="0">
                <a:solidFill>
                  <a:srgbClr val="310A0D"/>
                </a:solidFill>
                <a:latin typeface="UTM Avo" panose="02040603050506020204" pitchFamily="18" charset="0"/>
                <a:cs typeface="Arial"/>
                <a:sym typeface="Arial"/>
              </a:rPr>
              <a:t> </a:t>
            </a:r>
            <a:r>
              <a:rPr lang="en-US" sz="2400" b="1" kern="0" dirty="0" err="1">
                <a:solidFill>
                  <a:srgbClr val="310A0D"/>
                </a:solidFill>
                <a:latin typeface="UTM Avo" panose="02040603050506020204" pitchFamily="18" charset="0"/>
                <a:cs typeface="Arial"/>
                <a:sym typeface="Arial"/>
              </a:rPr>
              <a:t>lại</a:t>
            </a:r>
            <a:r>
              <a:rPr lang="en-US" sz="2400" b="1" kern="0" dirty="0">
                <a:solidFill>
                  <a:srgbClr val="310A0D"/>
                </a:solidFill>
                <a:latin typeface="UTM Avo" panose="02040603050506020204" pitchFamily="18" charset="0"/>
                <a:cs typeface="Arial"/>
                <a:sym typeface="Arial"/>
              </a:rPr>
              <a:t> </a:t>
            </a:r>
            <a:r>
              <a:rPr lang="en-US" sz="2400" b="1" kern="0" dirty="0" err="1">
                <a:solidFill>
                  <a:srgbClr val="310A0D"/>
                </a:solidFill>
                <a:latin typeface="UTM Avo" panose="02040603050506020204" pitchFamily="18" charset="0"/>
                <a:cs typeface="Arial"/>
                <a:sym typeface="Arial"/>
              </a:rPr>
              <a:t>bài</a:t>
            </a:r>
            <a:endParaRPr lang="en-US" sz="2400" b="1" kern="0" dirty="0">
              <a:solidFill>
                <a:srgbClr val="310A0D"/>
              </a:solidFill>
              <a:latin typeface="UTM Avo" panose="02040603050506020204" pitchFamily="18" charset="0"/>
              <a:cs typeface="Arial"/>
              <a:sym typeface="Arial"/>
            </a:endParaRPr>
          </a:p>
          <a:p>
            <a:pPr algn="ctr">
              <a:buClr>
                <a:srgbClr val="000000"/>
              </a:buClr>
              <a:buFont typeface="Arial"/>
              <a:buNone/>
            </a:pPr>
            <a:r>
              <a:rPr lang="en-US" sz="2400" i="1" kern="0" dirty="0">
                <a:solidFill>
                  <a:srgbClr val="310A0D"/>
                </a:solidFill>
                <a:latin typeface="UTM Avo" panose="02040603050506020204" pitchFamily="18" charset="0"/>
                <a:cs typeface="Arial"/>
                <a:sym typeface="Arial"/>
              </a:rPr>
              <a:t> </a:t>
            </a:r>
            <a:r>
              <a:rPr lang="en-US" sz="2400" i="1" kern="0" dirty="0" err="1">
                <a:solidFill>
                  <a:srgbClr val="310A0D"/>
                </a:solidFill>
                <a:latin typeface="UTM Avo" panose="02040603050506020204" pitchFamily="18" charset="0"/>
                <a:cs typeface="Arial"/>
                <a:sym typeface="Arial"/>
              </a:rPr>
              <a:t>Bài</a:t>
            </a:r>
            <a:r>
              <a:rPr lang="en-US" sz="2400" i="1" kern="0" dirty="0">
                <a:solidFill>
                  <a:srgbClr val="310A0D"/>
                </a:solidFill>
                <a:latin typeface="UTM Avo" panose="02040603050506020204" pitchFamily="18" charset="0"/>
                <a:cs typeface="Arial"/>
                <a:sym typeface="Arial"/>
              </a:rPr>
              <a:t> </a:t>
            </a:r>
            <a:r>
              <a:rPr lang="en-US" sz="2400" i="1" kern="0" dirty="0" err="1">
                <a:solidFill>
                  <a:srgbClr val="310A0D"/>
                </a:solidFill>
                <a:latin typeface="UTM Avo" panose="02040603050506020204" pitchFamily="18" charset="0"/>
                <a:cs typeface="Arial"/>
                <a:sym typeface="Arial"/>
              </a:rPr>
              <a:t>đọc</a:t>
            </a:r>
            <a:r>
              <a:rPr lang="en-US" sz="2400" i="1" kern="0" dirty="0">
                <a:solidFill>
                  <a:srgbClr val="310A0D"/>
                </a:solidFill>
                <a:latin typeface="UTM Avo" panose="02040603050506020204" pitchFamily="18" charset="0"/>
                <a:cs typeface="Arial"/>
                <a:sym typeface="Arial"/>
              </a:rPr>
              <a:t> 3: </a:t>
            </a:r>
          </a:p>
          <a:p>
            <a:pPr algn="ctr">
              <a:buClr>
                <a:srgbClr val="000000"/>
              </a:buClr>
              <a:buFont typeface="Arial"/>
              <a:buNone/>
            </a:pPr>
            <a:r>
              <a:rPr lang="en-US" sz="2400" i="1" kern="0" dirty="0" err="1">
                <a:solidFill>
                  <a:srgbClr val="310A0D"/>
                </a:solidFill>
                <a:latin typeface="UTM Avo" panose="02040603050506020204" pitchFamily="18" charset="0"/>
                <a:cs typeface="Arial"/>
                <a:sym typeface="Arial"/>
              </a:rPr>
              <a:t>Mảnh</a:t>
            </a:r>
            <a:r>
              <a:rPr lang="en-US" sz="2400" i="1" kern="0" dirty="0">
                <a:solidFill>
                  <a:srgbClr val="310A0D"/>
                </a:solidFill>
                <a:latin typeface="UTM Avo" panose="02040603050506020204" pitchFamily="18" charset="0"/>
                <a:cs typeface="Arial"/>
                <a:sym typeface="Arial"/>
              </a:rPr>
              <a:t> </a:t>
            </a:r>
            <a:r>
              <a:rPr lang="en-US" sz="2400" i="1" kern="0" dirty="0" err="1">
                <a:solidFill>
                  <a:srgbClr val="310A0D"/>
                </a:solidFill>
                <a:latin typeface="UTM Avo" panose="02040603050506020204" pitchFamily="18" charset="0"/>
                <a:cs typeface="Arial"/>
                <a:sym typeface="Arial"/>
              </a:rPr>
              <a:t>sân</a:t>
            </a:r>
            <a:r>
              <a:rPr lang="en-US" sz="2400" i="1" kern="0" dirty="0">
                <a:solidFill>
                  <a:srgbClr val="310A0D"/>
                </a:solidFill>
                <a:latin typeface="UTM Avo" panose="02040603050506020204" pitchFamily="18" charset="0"/>
                <a:cs typeface="Arial"/>
                <a:sym typeface="Arial"/>
              </a:rPr>
              <a:t> </a:t>
            </a:r>
            <a:r>
              <a:rPr lang="en-US" sz="2400" i="1" kern="0" dirty="0" err="1">
                <a:solidFill>
                  <a:srgbClr val="310A0D"/>
                </a:solidFill>
                <a:latin typeface="UTM Avo" panose="02040603050506020204" pitchFamily="18" charset="0"/>
                <a:cs typeface="Arial"/>
                <a:sym typeface="Arial"/>
              </a:rPr>
              <a:t>chung</a:t>
            </a:r>
            <a:endParaRPr sz="2400" i="1" kern="0" dirty="0">
              <a:solidFill>
                <a:srgbClr val="310A0D"/>
              </a:solidFill>
              <a:latin typeface="UTM Avo" panose="02040603050506020204" pitchFamily="18" charset="0"/>
              <a:cs typeface="Arial"/>
              <a:sym typeface="Arial"/>
            </a:endParaRPr>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12-Bài viết 2-Luyện tập viết đoạn văn tưởng tượng</Template>
  <TotalTime>76</TotalTime>
  <Words>1360</Words>
  <Application>Microsoft Office PowerPoint</Application>
  <PresentationFormat>Widescreen</PresentationFormat>
  <Paragraphs>103</Paragraphs>
  <Slides>24</Slides>
  <Notes>5</Notes>
  <HiddenSlides>0</HiddenSlides>
  <MMClips>1</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24</vt:i4>
      </vt:variant>
    </vt:vector>
  </HeadingPairs>
  <TitlesOfParts>
    <vt:vector size="36" baseType="lpstr">
      <vt:lpstr>UTM Bell</vt:lpstr>
      <vt:lpstr>Calibri Light</vt:lpstr>
      <vt:lpstr>UTM Avo</vt:lpstr>
      <vt:lpstr>Calibri</vt:lpstr>
      <vt:lpstr>Pacifico</vt:lpstr>
      <vt:lpstr>Raleway</vt:lpstr>
      <vt:lpstr>Arial</vt:lpstr>
      <vt:lpstr>Tahoma</vt:lpstr>
      <vt:lpstr>Office Theme</vt:lpstr>
      <vt:lpstr>2_Office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8</cp:revision>
  <dcterms:created xsi:type="dcterms:W3CDTF">2023-11-01T04:11:53Z</dcterms:created>
  <dcterms:modified xsi:type="dcterms:W3CDTF">2023-11-29T02:28:50Z</dcterms:modified>
</cp:coreProperties>
</file>