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720" r:id="rId2"/>
  </p:sldMasterIdLst>
  <p:notesMasterIdLst>
    <p:notesMasterId r:id="rId25"/>
  </p:notesMasterIdLst>
  <p:sldIdLst>
    <p:sldId id="256" r:id="rId3"/>
    <p:sldId id="257" r:id="rId4"/>
    <p:sldId id="258" r:id="rId5"/>
    <p:sldId id="259" r:id="rId6"/>
    <p:sldId id="344" r:id="rId7"/>
    <p:sldId id="472" r:id="rId8"/>
    <p:sldId id="473" r:id="rId9"/>
    <p:sldId id="474" r:id="rId10"/>
    <p:sldId id="475" r:id="rId11"/>
    <p:sldId id="476" r:id="rId12"/>
    <p:sldId id="477" r:id="rId13"/>
    <p:sldId id="479" r:id="rId14"/>
    <p:sldId id="478" r:id="rId15"/>
    <p:sldId id="460" r:id="rId16"/>
    <p:sldId id="261" r:id="rId17"/>
    <p:sldId id="466" r:id="rId18"/>
    <p:sldId id="480" r:id="rId19"/>
    <p:sldId id="481" r:id="rId20"/>
    <p:sldId id="263" r:id="rId21"/>
    <p:sldId id="264" r:id="rId22"/>
    <p:sldId id="265" r:id="rId23"/>
    <p:sldId id="410" r:id="rId2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2" roundtripDataSignature="AMtx7mgWdNpDqWeJw7b6OjSEYMiih9n2+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000000"/>
    <a:srgbClr val="5ECCF5"/>
    <a:srgbClr val="F8F9E0"/>
    <a:srgbClr val="F479B0"/>
    <a:srgbClr val="8DC73F"/>
    <a:srgbClr val="F3702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7" autoAdjust="0"/>
    <p:restoredTop sz="93842" autoAdjust="0"/>
  </p:normalViewPr>
  <p:slideViewPr>
    <p:cSldViewPr snapToGrid="0">
      <p:cViewPr varScale="1">
        <p:scale>
          <a:sx n="103" d="100"/>
          <a:sy n="103" d="100"/>
        </p:scale>
        <p:origin x="666" y="15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63"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6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66"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6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8638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2588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9267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086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8710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6092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1942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7542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1748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3916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21029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39641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5575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51195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05103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717770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88922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81620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95130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325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29501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0BE82084-AF30-430B-B24C-4723E3162A4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F6A8E2D6-E9E0-4E2D-AA5E-D150DC10615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86213448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4/"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4/"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1.sv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35.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34.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itle 1">
            <a:extLst>
              <a:ext uri="{FF2B5EF4-FFF2-40B4-BE49-F238E27FC236}">
                <a16:creationId xmlns:a16="http://schemas.microsoft.com/office/drawing/2014/main" id="{5A55271E-A25B-0B6A-089D-42175AA8AAC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a:solidFill>
                  <a:schemeClr val="bg1"/>
                </a:solidFill>
                <a:effectLst>
                  <a:outerShdw blurRad="38100" dist="38100" dir="2700000" algn="tl">
                    <a:srgbClr val="000000">
                      <a:alpha val="43137"/>
                    </a:srgbClr>
                  </a:outerShdw>
                </a:effectLst>
                <a:latin typeface="UTM Avo" panose="02040603050506020204" pitchFamily="18" charset="0"/>
              </a:rPr>
              <a:t>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6</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3" name="Title 1">
            <a:extLst>
              <a:ext uri="{FF2B5EF4-FFF2-40B4-BE49-F238E27FC236}">
                <a16:creationId xmlns:a16="http://schemas.microsoft.com/office/drawing/2014/main" id="{1260069E-1C22-F89B-92A8-E24519118B6D}"/>
              </a:ext>
            </a:extLst>
          </p:cNvPr>
          <p:cNvSpPr txBox="1">
            <a:spLocks/>
          </p:cNvSpPr>
          <p:nvPr/>
        </p:nvSpPr>
        <p:spPr>
          <a:xfrm>
            <a:off x="346461" y="80878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10</a:t>
            </a:r>
            <a:r>
              <a:rPr lang="vi-VN"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Năng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lượng</a:t>
            </a:r>
            <a:endParaRPr lang="en-US" sz="54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E32FA923-72A9-6223-C1D9-DB98A88BCA5D}"/>
              </a:ext>
            </a:extLst>
          </p:cNvPr>
          <p:cNvSpPr txBox="1">
            <a:spLocks/>
          </p:cNvSpPr>
          <p:nvPr/>
        </p:nvSpPr>
        <p:spPr>
          <a:xfrm>
            <a:off x="-22848" y="2897739"/>
            <a:ext cx="12237696"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30: </a:t>
            </a:r>
            <a:r>
              <a:rPr lang="en-US" sz="6000" b="1" dirty="0" err="1">
                <a:solidFill>
                  <a:srgbClr val="FF0000"/>
                </a:solidFill>
                <a:latin typeface="UTM Avo" panose="02040603050506020204" pitchFamily="18" charset="0"/>
              </a:rPr>
              <a:t>Các</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dạng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năng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lượng</a:t>
            </a:r>
            <a:endParaRPr lang="en-US" sz="6000" b="1" dirty="0">
              <a:solidFill>
                <a:srgbClr val="FF0000"/>
              </a:solidFill>
              <a:latin typeface="UTM Avo" panose="02040603050506020204" pitchFamily="18" charset="0"/>
            </a:endParaRPr>
          </a:p>
          <a:p>
            <a:pPr>
              <a:lnSpc>
                <a:spcPct val="100000"/>
              </a:lnSpc>
            </a:pPr>
            <a:r>
              <a:rPr lang="en-US" sz="6000" b="1" dirty="0">
                <a:solidFill>
                  <a:srgbClr val="FF0000"/>
                </a:solidFill>
                <a:latin typeface="UTM Avo" panose="02040603050506020204" pitchFamily="18" charset="0"/>
              </a:rPr>
              <a:t>(</a:t>
            </a:r>
            <a:r>
              <a:rPr lang="en-US" sz="6000" b="1" dirty="0" err="1">
                <a:solidFill>
                  <a:srgbClr val="FF0000"/>
                </a:solidFill>
                <a:latin typeface="UTM Avo" panose="02040603050506020204" pitchFamily="18" charset="0"/>
              </a:rPr>
              <a:t>Phần</a:t>
            </a:r>
            <a:r>
              <a:rPr lang="en-US" sz="6000" b="1" dirty="0">
                <a:solidFill>
                  <a:srgbClr val="FF0000"/>
                </a:solidFill>
                <a:latin typeface="UTM Avo" panose="02040603050506020204" pitchFamily="18" charset="0"/>
              </a:rPr>
              <a:t> 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3333D1BB-9DFD-ABAC-6966-EA8D966C2E64}"/>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6" name="Google Shape;3463;p39">
            <a:extLst>
              <a:ext uri="{FF2B5EF4-FFF2-40B4-BE49-F238E27FC236}">
                <a16:creationId xmlns:a16="http://schemas.microsoft.com/office/drawing/2014/main" id="{49F0C987-58DF-9EAA-84D7-8B32AC5C9D12}"/>
              </a:ext>
            </a:extLst>
          </p:cNvPr>
          <p:cNvSpPr txBox="1">
            <a:spLocks noGrp="1"/>
          </p:cNvSpPr>
          <p:nvPr>
            <p:ph type="title"/>
          </p:nvPr>
        </p:nvSpPr>
        <p:spPr>
          <a:xfrm>
            <a:off x="676069" y="2067135"/>
            <a:ext cx="8063347" cy="2219876"/>
          </a:xfrm>
          <a:prstGeom prst="rect">
            <a:avLst/>
          </a:prstGeom>
        </p:spPr>
        <p:txBody>
          <a:bodyPr spcFirstLastPara="1" wrap="square" lIns="91425" tIns="91425" rIns="91425" bIns="91425" anchor="t" anchorCtr="0">
            <a:noAutofit/>
          </a:bodyPr>
          <a:lstStyle/>
          <a:p>
            <a:pPr lvl="0" algn="just">
              <a:lnSpc>
                <a:spcPct val="150000"/>
              </a:lnSpc>
            </a:pPr>
            <a:r>
              <a:rPr lang="vi-VN" sz="2600" dirty="0">
                <a:solidFill>
                  <a:schemeClr val="tx1"/>
                </a:solidFill>
                <a:latin typeface="UTM Avo" panose="02040603050506020204" pitchFamily="18" charset="0"/>
              </a:rPr>
              <a:t>Năng lượng có ở khắp mọi nơi xung quanh chúng ta và ngay cả bên trong cơ thể mỗi người. Em có biết rằng, trong sản xuất và đời sống, chúng ta dùng nhiều dạng năng lượng khác nhau không? Hãy kể tên một vài dạng năng lượng mà em biết. </a:t>
            </a:r>
          </a:p>
        </p:txBody>
      </p:sp>
      <p:pic>
        <p:nvPicPr>
          <p:cNvPr id="2" name="Picture 41">
            <a:extLst>
              <a:ext uri="{FF2B5EF4-FFF2-40B4-BE49-F238E27FC236}">
                <a16:creationId xmlns:a16="http://schemas.microsoft.com/office/drawing/2014/main" id="{1505774F-89E2-747A-ADD6-1CDDBC0E4D3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9351669" y="4207240"/>
            <a:ext cx="2568690" cy="2456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4E58EE20-6031-2481-FFE3-437F37E28ACD}"/>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2125;p51">
            <a:extLst>
              <a:ext uri="{FF2B5EF4-FFF2-40B4-BE49-F238E27FC236}">
                <a16:creationId xmlns:a16="http://schemas.microsoft.com/office/drawing/2014/main" id="{57EF733F-4B72-156D-8277-AFE62281F115}"/>
              </a:ext>
            </a:extLst>
          </p:cNvPr>
          <p:cNvSpPr txBox="1"/>
          <p:nvPr/>
        </p:nvSpPr>
        <p:spPr>
          <a:xfrm flipH="1">
            <a:off x="4273286" y="3426518"/>
            <a:ext cx="4094616" cy="935287"/>
          </a:xfrm>
          <a:prstGeom prst="rect">
            <a:avLst/>
          </a:prstGeom>
          <a:noFill/>
          <a:ln>
            <a:noFill/>
          </a:ln>
        </p:spPr>
        <p:txBody>
          <a:bodyPr spcFirstLastPara="1" wrap="square" lIns="54000" tIns="182875" rIns="198000" bIns="0" anchor="ctr" anchorCtr="0">
            <a:noAutofit/>
          </a:bodyPr>
          <a:lstStyle/>
          <a:p>
            <a:pPr lvl="0">
              <a:lnSpc>
                <a:spcPts val="3600"/>
              </a:lnSpc>
            </a:pPr>
            <a:r>
              <a:rPr lang="en-US" sz="2600" dirty="0">
                <a:latin typeface="UTM Avo" panose="02040603050506020204" pitchFamily="18" charset="0"/>
              </a:rPr>
              <a:t>Một </a:t>
            </a:r>
            <a:r>
              <a:rPr lang="en-US" sz="2600" dirty="0" err="1">
                <a:latin typeface="UTM Avo" panose="02040603050506020204" pitchFamily="18" charset="0"/>
              </a:rPr>
              <a:t>vật</a:t>
            </a:r>
            <a:r>
              <a:rPr lang="en-US" sz="2600" dirty="0">
                <a:latin typeface="UTM Avo" panose="02040603050506020204" pitchFamily="18" charset="0"/>
              </a:rPr>
              <a:t> </a:t>
            </a:r>
            <a:r>
              <a:rPr lang="en-US" sz="2600" dirty="0" err="1">
                <a:latin typeface="UTM Avo" panose="02040603050506020204" pitchFamily="18" charset="0"/>
              </a:rPr>
              <a:t>chuyển</a:t>
            </a:r>
            <a:r>
              <a:rPr lang="en-US" sz="2600" dirty="0">
                <a:latin typeface="UTM Avo" panose="02040603050506020204" pitchFamily="18" charset="0"/>
              </a:rPr>
              <a:t> </a:t>
            </a:r>
            <a:r>
              <a:rPr lang="en-US" sz="2600" dirty="0" err="1">
                <a:latin typeface="UTM Avo" panose="02040603050506020204" pitchFamily="18" charset="0"/>
              </a:rPr>
              <a:t>động</a:t>
            </a:r>
            <a:r>
              <a:rPr lang="en-US" sz="2600" dirty="0">
                <a:latin typeface="UTM Avo" panose="02040603050506020204" pitchFamily="18" charset="0"/>
              </a:rPr>
              <a:t> </a:t>
            </a:r>
            <a:r>
              <a:rPr lang="en-US" sz="2600" dirty="0" err="1">
                <a:latin typeface="UTM Avo" panose="02040603050506020204" pitchFamily="18" charset="0"/>
              </a:rPr>
              <a:t>sẽ</a:t>
            </a:r>
            <a:r>
              <a:rPr lang="en-US" sz="2600" dirty="0">
                <a:latin typeface="UTM Avo" panose="02040603050506020204" pitchFamily="18" charset="0"/>
              </a:rPr>
              <a:t> </a:t>
            </a:r>
            <a:r>
              <a:rPr lang="en-US" sz="2600" dirty="0" err="1">
                <a:latin typeface="UTM Avo" panose="02040603050506020204" pitchFamily="18" charset="0"/>
              </a:rPr>
              <a:t>có</a:t>
            </a:r>
            <a:r>
              <a:rPr lang="en-US" sz="2600" dirty="0">
                <a:latin typeface="UTM Avo" panose="02040603050506020204" pitchFamily="18" charset="0"/>
              </a:rPr>
              <a:t> </a:t>
            </a:r>
            <a:r>
              <a:rPr lang="en-US" sz="2600" dirty="0" err="1">
                <a:latin typeface="UTM Avo" panose="02040603050506020204" pitchFamily="18" charset="0"/>
              </a:rPr>
              <a:t>động</a:t>
            </a:r>
            <a:r>
              <a:rPr lang="en-US" sz="2600" dirty="0">
                <a:latin typeface="UTM Avo" panose="02040603050506020204" pitchFamily="18" charset="0"/>
              </a:rPr>
              <a:t> </a:t>
            </a:r>
            <a:r>
              <a:rPr lang="en-US" sz="2600" dirty="0" err="1">
                <a:latin typeface="UTM Avo" panose="02040603050506020204" pitchFamily="18" charset="0"/>
              </a:rPr>
              <a:t>năng</a:t>
            </a:r>
            <a:r>
              <a:rPr lang="en-US" sz="2600" dirty="0">
                <a:latin typeface="UTM Avo" panose="02040603050506020204" pitchFamily="18" charset="0"/>
              </a:rPr>
              <a:t>.</a:t>
            </a:r>
          </a:p>
        </p:txBody>
      </p:sp>
      <p:sp>
        <p:nvSpPr>
          <p:cNvPr id="3" name="Google Shape;2125;p51">
            <a:extLst>
              <a:ext uri="{FF2B5EF4-FFF2-40B4-BE49-F238E27FC236}">
                <a16:creationId xmlns:a16="http://schemas.microsoft.com/office/drawing/2014/main" id="{B5C7C0B3-1D42-D05B-0FA6-1016F6B2A3C7}"/>
              </a:ext>
            </a:extLst>
          </p:cNvPr>
          <p:cNvSpPr txBox="1"/>
          <p:nvPr/>
        </p:nvSpPr>
        <p:spPr>
          <a:xfrm flipH="1">
            <a:off x="1235706" y="5303556"/>
            <a:ext cx="6938806" cy="935287"/>
          </a:xfrm>
          <a:prstGeom prst="rect">
            <a:avLst/>
          </a:prstGeom>
          <a:noFill/>
          <a:ln>
            <a:noFill/>
          </a:ln>
        </p:spPr>
        <p:txBody>
          <a:bodyPr spcFirstLastPara="1" wrap="square" lIns="54000" tIns="182875" rIns="198000" bIns="0" anchor="ctr" anchorCtr="0">
            <a:noAutofit/>
          </a:bodyPr>
          <a:lstStyle/>
          <a:p>
            <a:pPr marL="0" lvl="0" indent="0" algn="just" rtl="0">
              <a:lnSpc>
                <a:spcPts val="3400"/>
              </a:lnSpc>
              <a:spcBef>
                <a:spcPts val="0"/>
              </a:spcBef>
              <a:spcAft>
                <a:spcPts val="1600"/>
              </a:spcAft>
              <a:buNone/>
            </a:pPr>
            <a:r>
              <a:rPr lang="en" sz="2600" dirty="0">
                <a:solidFill>
                  <a:schemeClr val="dk1"/>
                </a:solidFill>
                <a:latin typeface="UTM Avo" panose="02040603050506020204" pitchFamily="18" charset="0"/>
                <a:ea typeface="Didact Gothic"/>
                <a:cs typeface="Didact Gothic"/>
                <a:sym typeface="Didact Gothic"/>
              </a:rPr>
              <a:t>Vật chuyển động càng nhanh thì động năng của vật càng lớn và ngược lại.</a:t>
            </a:r>
            <a:endParaRPr sz="2600" b="1" dirty="0">
              <a:solidFill>
                <a:schemeClr val="dk1"/>
              </a:solidFill>
              <a:latin typeface="UTM Avo" panose="02040603050506020204" pitchFamily="18" charset="0"/>
              <a:ea typeface="Didact Gothic"/>
              <a:cs typeface="Didact Gothic"/>
              <a:sym typeface="Didact Gothic"/>
            </a:endParaRPr>
          </a:p>
        </p:txBody>
      </p:sp>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3161528" y="2306373"/>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600" b="1" dirty="0">
                <a:latin typeface="UTM Avo" panose="02040603050506020204" pitchFamily="18" charset="0"/>
              </a:rPr>
              <a:t>Động </a:t>
            </a:r>
            <a:r>
              <a:rPr lang="en-US" sz="2600" b="1" dirty="0" err="1">
                <a:latin typeface="UTM Avo" panose="02040603050506020204" pitchFamily="18" charset="0"/>
              </a:rPr>
              <a:t>năng</a:t>
            </a:r>
            <a:endParaRPr lang="en-US" sz="2600" b="1" dirty="0">
              <a:solidFill>
                <a:schemeClr val="dk1"/>
              </a:solidFill>
              <a:latin typeface="UTM Avo" panose="02040603050506020204" pitchFamily="18" charset="0"/>
            </a:endParaRPr>
          </a:p>
        </p:txBody>
      </p:sp>
      <p:pic>
        <p:nvPicPr>
          <p:cNvPr id="11" name="Picture 2" descr="Hình ảnh Vẽ Tay Người đàn ông Chạy Bộ Thể Thao Chạy Ngoài Trời Thể Thao Mùa  Xuân PNG , Tải, Minh, Cặp Vợ Chồng Chạy Bộ PNG miễn phí tải tập">
            <a:extLst>
              <a:ext uri="{FF2B5EF4-FFF2-40B4-BE49-F238E27FC236}">
                <a16:creationId xmlns:a16="http://schemas.microsoft.com/office/drawing/2014/main" id="{67B2AA62-9A00-0C0A-53B4-51966C390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6072" y="4636407"/>
            <a:ext cx="2009555" cy="20095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EE85E08-8424-A1D6-41E7-80E01C758D13}"/>
              </a:ext>
            </a:extLst>
          </p:cNvPr>
          <p:cNvPicPr>
            <a:picLocks noChangeAspect="1"/>
          </p:cNvPicPr>
          <p:nvPr/>
        </p:nvPicPr>
        <p:blipFill>
          <a:blip r:embed="rId5"/>
          <a:stretch>
            <a:fillRect/>
          </a:stretch>
        </p:blipFill>
        <p:spPr>
          <a:xfrm>
            <a:off x="1548973" y="3083821"/>
            <a:ext cx="2360367" cy="1772185"/>
          </a:xfrm>
          <a:prstGeom prst="rect">
            <a:avLst/>
          </a:prstGeom>
        </p:spPr>
      </p:pic>
      <p:sp>
        <p:nvSpPr>
          <p:cNvPr id="5" name="Google Shape;586;p27">
            <a:extLst>
              <a:ext uri="{FF2B5EF4-FFF2-40B4-BE49-F238E27FC236}">
                <a16:creationId xmlns:a16="http://schemas.microsoft.com/office/drawing/2014/main" id="{D7E6E9C3-D821-D562-8C04-E03A287ADFC1}"/>
              </a:ext>
            </a:extLst>
          </p:cNvPr>
          <p:cNvSpPr txBox="1">
            <a:spLocks/>
          </p:cNvSpPr>
          <p:nvPr/>
        </p:nvSpPr>
        <p:spPr>
          <a:xfrm rot="21599818">
            <a:off x="1352242" y="1578930"/>
            <a:ext cx="9487516" cy="624819"/>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Odibee Sans"/>
              <a:buNone/>
              <a:defRPr sz="5200" b="0" i="0" u="none" strike="noStrike" cap="none">
                <a:solidFill>
                  <a:srgbClr val="FFFFFF"/>
                </a:solidFill>
                <a:latin typeface="Odibee Sans"/>
                <a:ea typeface="Odibee Sans"/>
                <a:cs typeface="Odibee Sans"/>
                <a:sym typeface="Odibee Sans"/>
              </a:defRPr>
            </a:lvl1pPr>
            <a:lvl2pPr marR="0" lvl="1"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2pPr>
            <a:lvl3pPr marR="0" lvl="2"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3pPr>
            <a:lvl4pPr marR="0" lvl="3"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4pPr>
            <a:lvl5pPr marR="0" lvl="4"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5pPr>
            <a:lvl6pPr marR="0" lvl="5"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6pPr>
            <a:lvl7pPr marR="0" lvl="6"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7pPr>
            <a:lvl8pPr marR="0" lvl="7"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8pPr>
            <a:lvl9pPr marR="0" lvl="8"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9pPr>
          </a:lstStyle>
          <a:p>
            <a:pPr marL="0" marR="0" lvl="0" indent="0" algn="ctr" defTabSz="914400" rtl="0" eaLnBrk="1" fontAlgn="auto" latinLnBrk="0" hangingPunct="1">
              <a:spcBef>
                <a:spcPts val="0"/>
              </a:spcBef>
              <a:spcAft>
                <a:spcPts val="0"/>
              </a:spcAft>
              <a:buClr>
                <a:srgbClr val="434343"/>
              </a:buClr>
              <a:buSzPts val="5200"/>
              <a:buFont typeface="Odibee Sans"/>
              <a:buNone/>
              <a:tabLst/>
              <a:defRPr/>
            </a:pPr>
            <a:r>
              <a:rPr kumimoji="0" lang="vi-VN" sz="2800" b="1" i="0" u="none" strike="noStrike" kern="0" cap="none" spc="0" normalizeH="0" baseline="0" noProof="0" dirty="0">
                <a:ln>
                  <a:noFill/>
                </a:ln>
                <a:solidFill>
                  <a:schemeClr val="tx1"/>
                </a:solidFill>
                <a:effectLst/>
                <a:uLnTx/>
                <a:uFillTx/>
                <a:latin typeface="UTM Avo" panose="02040603050506020204" pitchFamily="18" charset="0"/>
                <a:sym typeface="Odibee Sans"/>
              </a:rPr>
              <a:t>I. MỘT SỐ DẠNG</a:t>
            </a:r>
            <a:r>
              <a:rPr lang="en-US" sz="2800" b="1" dirty="0">
                <a:solidFill>
                  <a:schemeClr val="tx1"/>
                </a:solidFill>
                <a:latin typeface="UTM Avo" panose="02040603050506020204" pitchFamily="18" charset="0"/>
              </a:rPr>
              <a:t> </a:t>
            </a:r>
            <a:r>
              <a:rPr kumimoji="0" lang="vi-VN" sz="2800" b="1" i="0" u="none" strike="noStrike" kern="0" cap="none" spc="0" normalizeH="0" baseline="0" noProof="0" dirty="0">
                <a:ln>
                  <a:noFill/>
                </a:ln>
                <a:solidFill>
                  <a:schemeClr val="tx1"/>
                </a:solidFill>
                <a:effectLst/>
                <a:uLnTx/>
                <a:uFillTx/>
                <a:latin typeface="UTM Avo" panose="02040603050506020204" pitchFamily="18" charset="0"/>
                <a:sym typeface="Odibee Sans"/>
              </a:rPr>
              <a:t>NĂNG LƯỢNG</a:t>
            </a:r>
          </a:p>
        </p:txBody>
      </p:sp>
    </p:spTree>
    <p:extLst>
      <p:ext uri="{BB962C8B-B14F-4D97-AF65-F5344CB8AC3E}">
        <p14:creationId xmlns:p14="http://schemas.microsoft.com/office/powerpoint/2010/main" val="390333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par>
                                <p:cTn id="21" presetID="16" presetClass="entr" presetSubtype="21"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2125;p51">
            <a:extLst>
              <a:ext uri="{FF2B5EF4-FFF2-40B4-BE49-F238E27FC236}">
                <a16:creationId xmlns:a16="http://schemas.microsoft.com/office/drawing/2014/main" id="{57EF733F-4B72-156D-8277-AFE62281F115}"/>
              </a:ext>
            </a:extLst>
          </p:cNvPr>
          <p:cNvSpPr txBox="1"/>
          <p:nvPr/>
        </p:nvSpPr>
        <p:spPr>
          <a:xfrm flipH="1">
            <a:off x="3890084" y="2987979"/>
            <a:ext cx="6047017" cy="935287"/>
          </a:xfrm>
          <a:prstGeom prst="rect">
            <a:avLst/>
          </a:prstGeom>
          <a:noFill/>
          <a:ln>
            <a:noFill/>
          </a:ln>
        </p:spPr>
        <p:txBody>
          <a:bodyPr spcFirstLastPara="1" wrap="square" lIns="54000" tIns="182875" rIns="198000" bIns="0" anchor="ctr" anchorCtr="0">
            <a:noAutofit/>
          </a:bodyPr>
          <a:lstStyle/>
          <a:p>
            <a:pPr lvl="0">
              <a:lnSpc>
                <a:spcPct val="150000"/>
              </a:lnSpc>
            </a:pPr>
            <a:r>
              <a:rPr lang="vi-VN" sz="2600" dirty="0">
                <a:latin typeface="UTM Avo" panose="02040603050506020204" pitchFamily="18" charset="0"/>
              </a:rPr>
              <a:t>Các nhà máy điện, pin,...</a:t>
            </a:r>
            <a:r>
              <a:rPr lang="en-US" sz="2600" dirty="0">
                <a:latin typeface="UTM Avo" panose="02040603050506020204" pitchFamily="18" charset="0"/>
              </a:rPr>
              <a:t> </a:t>
            </a:r>
            <a:r>
              <a:rPr lang="vi-VN" sz="2600" dirty="0">
                <a:latin typeface="UTM Avo" panose="02040603050506020204" pitchFamily="18" charset="0"/>
              </a:rPr>
              <a:t>cung cấp năng lượng điện</a:t>
            </a:r>
            <a:r>
              <a:rPr lang="en-US" sz="2600" dirty="0">
                <a:latin typeface="UTM Avo" panose="02040603050506020204" pitchFamily="18" charset="0"/>
              </a:rPr>
              <a:t>.</a:t>
            </a:r>
            <a:endParaRPr lang="vi-VN" sz="2600" dirty="0">
              <a:latin typeface="UTM Avo" panose="02040603050506020204" pitchFamily="18" charset="0"/>
            </a:endParaRPr>
          </a:p>
        </p:txBody>
      </p:sp>
      <p:sp>
        <p:nvSpPr>
          <p:cNvPr id="3" name="Google Shape;2125;p51">
            <a:extLst>
              <a:ext uri="{FF2B5EF4-FFF2-40B4-BE49-F238E27FC236}">
                <a16:creationId xmlns:a16="http://schemas.microsoft.com/office/drawing/2014/main" id="{B5C7C0B3-1D42-D05B-0FA6-1016F6B2A3C7}"/>
              </a:ext>
            </a:extLst>
          </p:cNvPr>
          <p:cNvSpPr txBox="1"/>
          <p:nvPr/>
        </p:nvSpPr>
        <p:spPr>
          <a:xfrm flipH="1">
            <a:off x="2413384" y="5165521"/>
            <a:ext cx="6209322" cy="935287"/>
          </a:xfrm>
          <a:prstGeom prst="rect">
            <a:avLst/>
          </a:prstGeom>
          <a:noFill/>
          <a:ln>
            <a:noFill/>
          </a:ln>
        </p:spPr>
        <p:txBody>
          <a:bodyPr spcFirstLastPara="1" wrap="square" lIns="54000" tIns="182875" rIns="198000" bIns="0" anchor="ctr" anchorCtr="0">
            <a:noAutofit/>
          </a:bodyPr>
          <a:lstStyle/>
          <a:p>
            <a:pPr lvl="0" algn="just">
              <a:lnSpc>
                <a:spcPct val="150000"/>
              </a:lnSpc>
              <a:spcAft>
                <a:spcPts val="1600"/>
              </a:spcAft>
            </a:pPr>
            <a:r>
              <a:rPr lang="vi-VN" sz="2600" dirty="0">
                <a:solidFill>
                  <a:schemeClr val="dk1"/>
                </a:solidFill>
                <a:latin typeface="UTM Avo" panose="02040603050506020204" pitchFamily="18" charset="0"/>
                <a:ea typeface="Didact Gothic"/>
                <a:cs typeface="Didact Gothic"/>
                <a:sym typeface="Didact Gothic"/>
              </a:rPr>
              <a:t>Năng lượng điện được sử dụng rộng rãi trong sản xuất và đời sống</a:t>
            </a:r>
            <a:r>
              <a:rPr lang="en-US" sz="2600" dirty="0">
                <a:solidFill>
                  <a:schemeClr val="dk1"/>
                </a:solidFill>
                <a:latin typeface="UTM Avo" panose="02040603050506020204" pitchFamily="18" charset="0"/>
                <a:ea typeface="Didact Gothic"/>
                <a:cs typeface="Didact Gothic"/>
                <a:sym typeface="Didact Gothic"/>
              </a:rPr>
              <a:t>.</a:t>
            </a:r>
            <a:endParaRPr lang="vi-VN" sz="2600" dirty="0">
              <a:solidFill>
                <a:schemeClr val="dk1"/>
              </a:solidFill>
              <a:latin typeface="UTM Avo" panose="02040603050506020204" pitchFamily="18" charset="0"/>
              <a:ea typeface="Didact Gothic"/>
              <a:cs typeface="Didact Gothic"/>
              <a:sym typeface="Didact Gothic"/>
            </a:endParaRPr>
          </a:p>
        </p:txBody>
      </p:sp>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3161528" y="1867834"/>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Năng lượng điện</a:t>
            </a:r>
            <a:endParaRPr lang="en-US" sz="2600" b="1" dirty="0">
              <a:solidFill>
                <a:schemeClr val="dk1"/>
              </a:solidFill>
              <a:latin typeface="UTM Avo" panose="02040603050506020204" pitchFamily="18" charset="0"/>
            </a:endParaRPr>
          </a:p>
        </p:txBody>
      </p:sp>
      <p:pic>
        <p:nvPicPr>
          <p:cNvPr id="5" name="Picture 4">
            <a:extLst>
              <a:ext uri="{FF2B5EF4-FFF2-40B4-BE49-F238E27FC236}">
                <a16:creationId xmlns:a16="http://schemas.microsoft.com/office/drawing/2014/main" id="{35247132-3087-BFB3-E131-43A6A9AF841B}"/>
              </a:ext>
            </a:extLst>
          </p:cNvPr>
          <p:cNvPicPr>
            <a:picLocks noChangeAspect="1"/>
          </p:cNvPicPr>
          <p:nvPr/>
        </p:nvPicPr>
        <p:blipFill rotWithShape="1">
          <a:blip r:embed="rId4"/>
          <a:srcRect l="67112" t="23951" r="3256" b="21674"/>
          <a:stretch/>
        </p:blipFill>
        <p:spPr>
          <a:xfrm>
            <a:off x="1427267" y="2727134"/>
            <a:ext cx="2009556" cy="1667007"/>
          </a:xfrm>
          <a:prstGeom prst="rect">
            <a:avLst/>
          </a:prstGeom>
        </p:spPr>
      </p:pic>
      <p:pic>
        <p:nvPicPr>
          <p:cNvPr id="12" name="Picture 2" descr="HỆ THỐNG ĐIỆN NĂNG LƯỢNG MẶT TRỜI HOẠT ĐỘNG HIỆU QUẢ NHẤT VÀO MÙA XUÂN |  Lithaco">
            <a:extLst>
              <a:ext uri="{FF2B5EF4-FFF2-40B4-BE49-F238E27FC236}">
                <a16:creationId xmlns:a16="http://schemas.microsoft.com/office/drawing/2014/main" id="{9BDE2066-7C52-E581-5C44-88159AC299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948" y="4583704"/>
            <a:ext cx="2303466" cy="1905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787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par>
                                <p:cTn id="21" presetID="16" presetClass="entr" presetSubtype="21"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2125;p51">
            <a:extLst>
              <a:ext uri="{FF2B5EF4-FFF2-40B4-BE49-F238E27FC236}">
                <a16:creationId xmlns:a16="http://schemas.microsoft.com/office/drawing/2014/main" id="{57EF733F-4B72-156D-8277-AFE62281F115}"/>
              </a:ext>
            </a:extLst>
          </p:cNvPr>
          <p:cNvSpPr txBox="1"/>
          <p:nvPr/>
        </p:nvSpPr>
        <p:spPr>
          <a:xfrm flipH="1">
            <a:off x="3354395" y="2961356"/>
            <a:ext cx="6016455" cy="935287"/>
          </a:xfrm>
          <a:prstGeom prst="rect">
            <a:avLst/>
          </a:prstGeom>
          <a:noFill/>
          <a:ln>
            <a:noFill/>
          </a:ln>
        </p:spPr>
        <p:txBody>
          <a:bodyPr spcFirstLastPara="1" wrap="square" lIns="54000" tIns="182875" rIns="198000" bIns="0" anchor="ctr" anchorCtr="0">
            <a:noAutofit/>
          </a:bodyPr>
          <a:lstStyle/>
          <a:p>
            <a:pPr lvl="0" algn="just">
              <a:lnSpc>
                <a:spcPct val="150000"/>
              </a:lnSpc>
            </a:pPr>
            <a:r>
              <a:rPr lang="vi-VN" sz="2600" dirty="0">
                <a:latin typeface="UTM Avo" panose="02040603050506020204" pitchFamily="18" charset="0"/>
              </a:rPr>
              <a:t>Các vật nóng như Mặt trời, ngọn lửa,...đều có năng lượng nhiệt</a:t>
            </a:r>
            <a:r>
              <a:rPr lang="en-US" sz="2600" dirty="0">
                <a:latin typeface="UTM Avo" panose="02040603050506020204" pitchFamily="18" charset="0"/>
              </a:rPr>
              <a:t>.</a:t>
            </a:r>
            <a:endParaRPr lang="vi-VN" sz="2600" dirty="0">
              <a:latin typeface="UTM Avo" panose="02040603050506020204" pitchFamily="18" charset="0"/>
            </a:endParaRPr>
          </a:p>
        </p:txBody>
      </p:sp>
      <p:sp>
        <p:nvSpPr>
          <p:cNvPr id="3" name="Google Shape;2125;p51">
            <a:extLst>
              <a:ext uri="{FF2B5EF4-FFF2-40B4-BE49-F238E27FC236}">
                <a16:creationId xmlns:a16="http://schemas.microsoft.com/office/drawing/2014/main" id="{B5C7C0B3-1D42-D05B-0FA6-1016F6B2A3C7}"/>
              </a:ext>
            </a:extLst>
          </p:cNvPr>
          <p:cNvSpPr txBox="1"/>
          <p:nvPr/>
        </p:nvSpPr>
        <p:spPr>
          <a:xfrm flipH="1">
            <a:off x="2809892" y="5077502"/>
            <a:ext cx="5865209" cy="935287"/>
          </a:xfrm>
          <a:prstGeom prst="rect">
            <a:avLst/>
          </a:prstGeom>
          <a:noFill/>
          <a:ln>
            <a:noFill/>
          </a:ln>
        </p:spPr>
        <p:txBody>
          <a:bodyPr spcFirstLastPara="1" wrap="square" lIns="54000" tIns="182875" rIns="198000" bIns="0" anchor="ctr" anchorCtr="0">
            <a:noAutofit/>
          </a:bodyPr>
          <a:lstStyle/>
          <a:p>
            <a:pPr lvl="0" algn="just">
              <a:lnSpc>
                <a:spcPct val="150000"/>
              </a:lnSpc>
              <a:spcAft>
                <a:spcPts val="1600"/>
              </a:spcAft>
            </a:pPr>
            <a:r>
              <a:rPr lang="vi-VN" sz="2600" dirty="0">
                <a:solidFill>
                  <a:schemeClr val="dk1"/>
                </a:solidFill>
                <a:latin typeface="UTM Avo" panose="02040603050506020204" pitchFamily="18" charset="0"/>
                <a:ea typeface="Didact Gothic"/>
                <a:cs typeface="Didact Gothic"/>
                <a:sym typeface="Didact Gothic"/>
              </a:rPr>
              <a:t>Một vật có nhiệt độ càng cao thì có năng lượng nhiệt càng lớn</a:t>
            </a:r>
            <a:r>
              <a:rPr lang="en-US" sz="2600" dirty="0">
                <a:solidFill>
                  <a:schemeClr val="dk1"/>
                </a:solidFill>
                <a:latin typeface="UTM Avo" panose="02040603050506020204" pitchFamily="18" charset="0"/>
                <a:ea typeface="Didact Gothic"/>
                <a:cs typeface="Didact Gothic"/>
                <a:sym typeface="Didact Gothic"/>
              </a:rPr>
              <a:t>.</a:t>
            </a:r>
            <a:endParaRPr lang="vi-VN" sz="2600" dirty="0">
              <a:solidFill>
                <a:schemeClr val="dk1"/>
              </a:solidFill>
              <a:latin typeface="UTM Avo" panose="02040603050506020204" pitchFamily="18" charset="0"/>
              <a:ea typeface="Didact Gothic"/>
              <a:cs typeface="Didact Gothic"/>
              <a:sym typeface="Didact Gothic"/>
            </a:endParaRPr>
          </a:p>
        </p:txBody>
      </p:sp>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3161528" y="1867834"/>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Năng lượng nhiệt</a:t>
            </a:r>
            <a:endParaRPr lang="en-US" sz="2600" b="1" dirty="0">
              <a:solidFill>
                <a:schemeClr val="dk1"/>
              </a:solidFill>
              <a:latin typeface="UTM Avo" panose="02040603050506020204" pitchFamily="18" charset="0"/>
            </a:endParaRPr>
          </a:p>
        </p:txBody>
      </p:sp>
      <p:pic>
        <p:nvPicPr>
          <p:cNvPr id="10" name="Picture 9">
            <a:extLst>
              <a:ext uri="{FF2B5EF4-FFF2-40B4-BE49-F238E27FC236}">
                <a16:creationId xmlns:a16="http://schemas.microsoft.com/office/drawing/2014/main" id="{D9B3311D-C37C-AC28-786D-44212D61926F}"/>
              </a:ext>
            </a:extLst>
          </p:cNvPr>
          <p:cNvPicPr>
            <a:picLocks noChangeAspect="1"/>
          </p:cNvPicPr>
          <p:nvPr/>
        </p:nvPicPr>
        <p:blipFill>
          <a:blip r:embed="rId4"/>
          <a:stretch>
            <a:fillRect/>
          </a:stretch>
        </p:blipFill>
        <p:spPr>
          <a:xfrm>
            <a:off x="698606" y="2337373"/>
            <a:ext cx="2513495" cy="2270590"/>
          </a:xfrm>
          <a:prstGeom prst="ellipse">
            <a:avLst/>
          </a:prstGeom>
          <a:ln>
            <a:noFill/>
          </a:ln>
          <a:effectLst>
            <a:softEdge rad="112500"/>
          </a:effectLst>
        </p:spPr>
      </p:pic>
      <p:pic>
        <p:nvPicPr>
          <p:cNvPr id="11" name="Picture 10">
            <a:extLst>
              <a:ext uri="{FF2B5EF4-FFF2-40B4-BE49-F238E27FC236}">
                <a16:creationId xmlns:a16="http://schemas.microsoft.com/office/drawing/2014/main" id="{E2D840BE-CDB5-EB5C-71B5-A4A9E58C4D40}"/>
              </a:ext>
            </a:extLst>
          </p:cNvPr>
          <p:cNvPicPr>
            <a:picLocks noChangeAspect="1"/>
          </p:cNvPicPr>
          <p:nvPr/>
        </p:nvPicPr>
        <p:blipFill>
          <a:blip r:embed="rId5"/>
          <a:stretch>
            <a:fillRect/>
          </a:stretch>
        </p:blipFill>
        <p:spPr>
          <a:xfrm>
            <a:off x="8675101" y="4272543"/>
            <a:ext cx="2529040" cy="2120236"/>
          </a:xfrm>
          <a:prstGeom prst="ellipse">
            <a:avLst/>
          </a:prstGeom>
          <a:ln>
            <a:noFill/>
          </a:ln>
          <a:effectLst>
            <a:softEdge rad="112500"/>
          </a:effectLst>
        </p:spPr>
      </p:pic>
    </p:spTree>
    <p:extLst>
      <p:ext uri="{BB962C8B-B14F-4D97-AF65-F5344CB8AC3E}">
        <p14:creationId xmlns:p14="http://schemas.microsoft.com/office/powerpoint/2010/main" val="46133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2125;p51">
            <a:extLst>
              <a:ext uri="{FF2B5EF4-FFF2-40B4-BE49-F238E27FC236}">
                <a16:creationId xmlns:a16="http://schemas.microsoft.com/office/drawing/2014/main" id="{57EF733F-4B72-156D-8277-AFE62281F115}"/>
              </a:ext>
            </a:extLst>
          </p:cNvPr>
          <p:cNvSpPr txBox="1"/>
          <p:nvPr/>
        </p:nvSpPr>
        <p:spPr>
          <a:xfrm flipH="1">
            <a:off x="3452862" y="3026303"/>
            <a:ext cx="6645106" cy="935287"/>
          </a:xfrm>
          <a:prstGeom prst="rect">
            <a:avLst/>
          </a:prstGeom>
          <a:noFill/>
          <a:ln>
            <a:noFill/>
          </a:ln>
        </p:spPr>
        <p:txBody>
          <a:bodyPr spcFirstLastPara="1" wrap="square" lIns="54000" tIns="182875" rIns="198000" bIns="0" anchor="ctr" anchorCtr="0">
            <a:noAutofit/>
          </a:bodyPr>
          <a:lstStyle/>
          <a:p>
            <a:pPr lvl="0" algn="just">
              <a:lnSpc>
                <a:spcPct val="150000"/>
              </a:lnSpc>
            </a:pPr>
            <a:r>
              <a:rPr lang="vi-VN" sz="2600" dirty="0">
                <a:latin typeface="UTM Avo" panose="02040603050506020204" pitchFamily="18" charset="0"/>
              </a:rPr>
              <a:t>Ánh sáng từ Mặt trời, bóng đèn, ngọn lửa,...mang năng lượng ánh sáng</a:t>
            </a:r>
            <a:r>
              <a:rPr lang="en-US" sz="2600" dirty="0">
                <a:latin typeface="UTM Avo" panose="02040603050506020204" pitchFamily="18" charset="0"/>
              </a:rPr>
              <a:t>.</a:t>
            </a:r>
            <a:endParaRPr lang="vi-VN" sz="2600" dirty="0">
              <a:latin typeface="UTM Avo" panose="02040603050506020204" pitchFamily="18" charset="0"/>
            </a:endParaRPr>
          </a:p>
        </p:txBody>
      </p:sp>
      <p:sp>
        <p:nvSpPr>
          <p:cNvPr id="3" name="Google Shape;2125;p51">
            <a:extLst>
              <a:ext uri="{FF2B5EF4-FFF2-40B4-BE49-F238E27FC236}">
                <a16:creationId xmlns:a16="http://schemas.microsoft.com/office/drawing/2014/main" id="{B5C7C0B3-1D42-D05B-0FA6-1016F6B2A3C7}"/>
              </a:ext>
            </a:extLst>
          </p:cNvPr>
          <p:cNvSpPr txBox="1"/>
          <p:nvPr/>
        </p:nvSpPr>
        <p:spPr>
          <a:xfrm flipH="1">
            <a:off x="3096527" y="5041216"/>
            <a:ext cx="5865209" cy="935287"/>
          </a:xfrm>
          <a:prstGeom prst="rect">
            <a:avLst/>
          </a:prstGeom>
          <a:noFill/>
          <a:ln>
            <a:noFill/>
          </a:ln>
        </p:spPr>
        <p:txBody>
          <a:bodyPr spcFirstLastPara="1" wrap="square" lIns="54000" tIns="182875" rIns="198000" bIns="0" anchor="ctr" anchorCtr="0">
            <a:noAutofit/>
          </a:bodyPr>
          <a:lstStyle/>
          <a:p>
            <a:pPr lvl="0" algn="just">
              <a:lnSpc>
                <a:spcPct val="150000"/>
              </a:lnSpc>
              <a:spcAft>
                <a:spcPts val="1600"/>
              </a:spcAft>
            </a:pPr>
            <a:r>
              <a:rPr lang="vi-VN" sz="2600" dirty="0">
                <a:solidFill>
                  <a:schemeClr val="dk1"/>
                </a:solidFill>
                <a:latin typeface="UTM Avo" panose="02040603050506020204" pitchFamily="18" charset="0"/>
                <a:ea typeface="Didact Gothic"/>
                <a:cs typeface="Didact Gothic"/>
                <a:sym typeface="Didact Gothic"/>
              </a:rPr>
              <a:t>Nhờ năng lượng này mà con người cảm nhận được ánh sáng</a:t>
            </a:r>
            <a:r>
              <a:rPr lang="en-US" sz="2600" dirty="0">
                <a:solidFill>
                  <a:schemeClr val="dk1"/>
                </a:solidFill>
                <a:latin typeface="UTM Avo" panose="02040603050506020204" pitchFamily="18" charset="0"/>
                <a:ea typeface="Didact Gothic"/>
                <a:cs typeface="Didact Gothic"/>
                <a:sym typeface="Didact Gothic"/>
              </a:rPr>
              <a:t>.</a:t>
            </a:r>
            <a:endParaRPr lang="vi-VN" sz="2600" dirty="0">
              <a:solidFill>
                <a:schemeClr val="dk1"/>
              </a:solidFill>
              <a:latin typeface="UTM Avo" panose="02040603050506020204" pitchFamily="18" charset="0"/>
              <a:ea typeface="Didact Gothic"/>
              <a:cs typeface="Didact Gothic"/>
              <a:sym typeface="Didact Gothic"/>
            </a:endParaRPr>
          </a:p>
        </p:txBody>
      </p:sp>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3161528" y="1867834"/>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Năng lượng ánh sáng</a:t>
            </a:r>
            <a:endParaRPr lang="en-US" sz="2600" b="1" dirty="0">
              <a:solidFill>
                <a:schemeClr val="dk1"/>
              </a:solidFill>
              <a:latin typeface="UTM Avo" panose="02040603050506020204" pitchFamily="18" charset="0"/>
            </a:endParaRPr>
          </a:p>
        </p:txBody>
      </p:sp>
      <p:pic>
        <p:nvPicPr>
          <p:cNvPr id="11" name="Picture 10">
            <a:extLst>
              <a:ext uri="{FF2B5EF4-FFF2-40B4-BE49-F238E27FC236}">
                <a16:creationId xmlns:a16="http://schemas.microsoft.com/office/drawing/2014/main" id="{E2D840BE-CDB5-EB5C-71B5-A4A9E58C4D40}"/>
              </a:ext>
            </a:extLst>
          </p:cNvPr>
          <p:cNvPicPr>
            <a:picLocks noChangeAspect="1"/>
          </p:cNvPicPr>
          <p:nvPr/>
        </p:nvPicPr>
        <p:blipFill>
          <a:blip r:embed="rId4"/>
          <a:stretch>
            <a:fillRect/>
          </a:stretch>
        </p:blipFill>
        <p:spPr>
          <a:xfrm>
            <a:off x="923822" y="2471061"/>
            <a:ext cx="2529040" cy="2120236"/>
          </a:xfrm>
          <a:prstGeom prst="ellipse">
            <a:avLst/>
          </a:prstGeom>
          <a:ln>
            <a:noFill/>
          </a:ln>
          <a:effectLst>
            <a:softEdge rad="112500"/>
          </a:effectLst>
        </p:spPr>
      </p:pic>
      <p:pic>
        <p:nvPicPr>
          <p:cNvPr id="5" name="Picture 4">
            <a:extLst>
              <a:ext uri="{FF2B5EF4-FFF2-40B4-BE49-F238E27FC236}">
                <a16:creationId xmlns:a16="http://schemas.microsoft.com/office/drawing/2014/main" id="{AC4700A6-D123-0FDB-0C84-887449E9BB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05400" y="4144562"/>
            <a:ext cx="2451757" cy="2451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298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par>
                                <p:cTn id="21" presetID="16" presetClass="entr" presetSubtype="21"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2125;p51">
            <a:extLst>
              <a:ext uri="{FF2B5EF4-FFF2-40B4-BE49-F238E27FC236}">
                <a16:creationId xmlns:a16="http://schemas.microsoft.com/office/drawing/2014/main" id="{57EF733F-4B72-156D-8277-AFE62281F115}"/>
              </a:ext>
            </a:extLst>
          </p:cNvPr>
          <p:cNvSpPr txBox="1"/>
          <p:nvPr/>
        </p:nvSpPr>
        <p:spPr>
          <a:xfrm flipH="1">
            <a:off x="3377334" y="3068876"/>
            <a:ext cx="6876421" cy="935287"/>
          </a:xfrm>
          <a:prstGeom prst="rect">
            <a:avLst/>
          </a:prstGeom>
          <a:noFill/>
          <a:ln>
            <a:noFill/>
          </a:ln>
        </p:spPr>
        <p:txBody>
          <a:bodyPr spcFirstLastPara="1" wrap="square" lIns="54000" tIns="182875" rIns="198000" bIns="0" anchor="ctr" anchorCtr="0">
            <a:noAutofit/>
          </a:bodyPr>
          <a:lstStyle/>
          <a:p>
            <a:pPr lvl="0" algn="just">
              <a:lnSpc>
                <a:spcPct val="150000"/>
              </a:lnSpc>
            </a:pPr>
            <a:r>
              <a:rPr lang="vi-VN" sz="2600" dirty="0">
                <a:latin typeface="UTM Avo" panose="02040603050506020204" pitchFamily="18" charset="0"/>
              </a:rPr>
              <a:t>Tiếng trống, tiếng đàn, tiếng hát,...mang năng lượng</a:t>
            </a:r>
            <a:r>
              <a:rPr lang="en-US" sz="2600" dirty="0">
                <a:latin typeface="UTM Avo" panose="02040603050506020204" pitchFamily="18" charset="0"/>
              </a:rPr>
              <a:t>.</a:t>
            </a:r>
            <a:r>
              <a:rPr lang="vi-VN" sz="2600" dirty="0">
                <a:latin typeface="UTM Avo" panose="02040603050506020204" pitchFamily="18" charset="0"/>
              </a:rPr>
              <a:t> </a:t>
            </a:r>
          </a:p>
        </p:txBody>
      </p:sp>
      <p:sp>
        <p:nvSpPr>
          <p:cNvPr id="3" name="Google Shape;2125;p51">
            <a:extLst>
              <a:ext uri="{FF2B5EF4-FFF2-40B4-BE49-F238E27FC236}">
                <a16:creationId xmlns:a16="http://schemas.microsoft.com/office/drawing/2014/main" id="{B5C7C0B3-1D42-D05B-0FA6-1016F6B2A3C7}"/>
              </a:ext>
            </a:extLst>
          </p:cNvPr>
          <p:cNvSpPr txBox="1"/>
          <p:nvPr/>
        </p:nvSpPr>
        <p:spPr>
          <a:xfrm flipH="1">
            <a:off x="3247293" y="4864541"/>
            <a:ext cx="5189705" cy="935287"/>
          </a:xfrm>
          <a:prstGeom prst="rect">
            <a:avLst/>
          </a:prstGeom>
          <a:noFill/>
          <a:ln>
            <a:noFill/>
          </a:ln>
        </p:spPr>
        <p:txBody>
          <a:bodyPr spcFirstLastPara="1" wrap="square" lIns="54000" tIns="182875" rIns="198000" bIns="0" anchor="ctr" anchorCtr="0">
            <a:noAutofit/>
          </a:bodyPr>
          <a:lstStyle/>
          <a:p>
            <a:pPr lvl="0" algn="just">
              <a:lnSpc>
                <a:spcPct val="150000"/>
              </a:lnSpc>
              <a:spcAft>
                <a:spcPts val="1600"/>
              </a:spcAft>
            </a:pPr>
            <a:r>
              <a:rPr lang="vi-VN" sz="2600" dirty="0">
                <a:solidFill>
                  <a:schemeClr val="dk1"/>
                </a:solidFill>
                <a:latin typeface="UTM Avo" panose="02040603050506020204" pitchFamily="18" charset="0"/>
                <a:ea typeface="Didact Gothic"/>
                <a:cs typeface="Didact Gothic"/>
                <a:sym typeface="Didact Gothic"/>
              </a:rPr>
              <a:t>Năng lượng này giúp con người nghe được âm thanh</a:t>
            </a:r>
            <a:r>
              <a:rPr lang="en-US" sz="2600" dirty="0">
                <a:solidFill>
                  <a:schemeClr val="dk1"/>
                </a:solidFill>
                <a:latin typeface="UTM Avo" panose="02040603050506020204" pitchFamily="18" charset="0"/>
                <a:ea typeface="Didact Gothic"/>
                <a:cs typeface="Didact Gothic"/>
                <a:sym typeface="Didact Gothic"/>
              </a:rPr>
              <a:t>.</a:t>
            </a:r>
            <a:endParaRPr lang="vi-VN" sz="2600" dirty="0">
              <a:solidFill>
                <a:schemeClr val="dk1"/>
              </a:solidFill>
              <a:latin typeface="UTM Avo" panose="02040603050506020204" pitchFamily="18" charset="0"/>
              <a:ea typeface="Didact Gothic"/>
              <a:cs typeface="Didact Gothic"/>
              <a:sym typeface="Didact Gothic"/>
            </a:endParaRPr>
          </a:p>
        </p:txBody>
      </p:sp>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3161528" y="1867834"/>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Năng lượng âm thanh</a:t>
            </a:r>
            <a:endParaRPr lang="en-US" sz="2600" b="1" dirty="0">
              <a:solidFill>
                <a:schemeClr val="dk1"/>
              </a:solidFill>
              <a:latin typeface="UTM Avo" panose="02040603050506020204" pitchFamily="18" charset="0"/>
            </a:endParaRPr>
          </a:p>
        </p:txBody>
      </p:sp>
      <p:pic>
        <p:nvPicPr>
          <p:cNvPr id="10" name="Picture 9">
            <a:extLst>
              <a:ext uri="{FF2B5EF4-FFF2-40B4-BE49-F238E27FC236}">
                <a16:creationId xmlns:a16="http://schemas.microsoft.com/office/drawing/2014/main" id="{FFEBFEFF-5617-E13E-A1FA-392507F657A9}"/>
              </a:ext>
            </a:extLst>
          </p:cNvPr>
          <p:cNvPicPr>
            <a:picLocks noChangeAspect="1"/>
          </p:cNvPicPr>
          <p:nvPr/>
        </p:nvPicPr>
        <p:blipFill>
          <a:blip r:embed="rId4"/>
          <a:stretch>
            <a:fillRect/>
          </a:stretch>
        </p:blipFill>
        <p:spPr>
          <a:xfrm>
            <a:off x="599296" y="2383958"/>
            <a:ext cx="2778038" cy="2262757"/>
          </a:xfrm>
          <a:prstGeom prst="ellipse">
            <a:avLst/>
          </a:prstGeom>
          <a:ln>
            <a:noFill/>
          </a:ln>
          <a:effectLst>
            <a:softEdge rad="112500"/>
          </a:effectLst>
        </p:spPr>
      </p:pic>
      <p:pic>
        <p:nvPicPr>
          <p:cNvPr id="12" name="Picture 11">
            <a:extLst>
              <a:ext uri="{FF2B5EF4-FFF2-40B4-BE49-F238E27FC236}">
                <a16:creationId xmlns:a16="http://schemas.microsoft.com/office/drawing/2014/main" id="{BA3E2225-E454-EE36-369D-B9AB4E5400B0}"/>
              </a:ext>
            </a:extLst>
          </p:cNvPr>
          <p:cNvPicPr>
            <a:picLocks noChangeAspect="1"/>
          </p:cNvPicPr>
          <p:nvPr/>
        </p:nvPicPr>
        <p:blipFill>
          <a:blip r:embed="rId5"/>
          <a:stretch>
            <a:fillRect/>
          </a:stretch>
        </p:blipFill>
        <p:spPr>
          <a:xfrm>
            <a:off x="8455471" y="3953860"/>
            <a:ext cx="2594308" cy="2265529"/>
          </a:xfrm>
          <a:prstGeom prst="ellipse">
            <a:avLst/>
          </a:prstGeom>
          <a:ln>
            <a:noFill/>
          </a:ln>
          <a:effectLst>
            <a:softEdge rad="112500"/>
          </a:effectLst>
        </p:spPr>
      </p:pic>
    </p:spTree>
    <p:extLst>
      <p:ext uri="{BB962C8B-B14F-4D97-AF65-F5344CB8AC3E}">
        <p14:creationId xmlns:p14="http://schemas.microsoft.com/office/powerpoint/2010/main" val="404783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2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3161528" y="1867834"/>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Thế năng hấp dẫn</a:t>
            </a:r>
            <a:endParaRPr lang="en-US" sz="2600" b="1" dirty="0">
              <a:solidFill>
                <a:schemeClr val="dk1"/>
              </a:solidFill>
              <a:latin typeface="UTM Avo" panose="02040603050506020204" pitchFamily="18" charset="0"/>
            </a:endParaRPr>
          </a:p>
        </p:txBody>
      </p:sp>
      <p:sp>
        <p:nvSpPr>
          <p:cNvPr id="5" name="Rectangle 4">
            <a:extLst>
              <a:ext uri="{FF2B5EF4-FFF2-40B4-BE49-F238E27FC236}">
                <a16:creationId xmlns:a16="http://schemas.microsoft.com/office/drawing/2014/main" id="{E8BFBC2F-2BC4-F664-89AD-A0F8B1E63593}"/>
              </a:ext>
            </a:extLst>
          </p:cNvPr>
          <p:cNvSpPr/>
          <p:nvPr/>
        </p:nvSpPr>
        <p:spPr>
          <a:xfrm>
            <a:off x="1908879" y="2773888"/>
            <a:ext cx="5826207" cy="2408032"/>
          </a:xfrm>
          <a:prstGeom prst="rect">
            <a:avLst/>
          </a:prstGeom>
        </p:spPr>
        <p:txBody>
          <a:bodyPr wrap="square">
            <a:spAutoFit/>
          </a:bodyPr>
          <a:lstStyle/>
          <a:p>
            <a:pPr algn="just">
              <a:lnSpc>
                <a:spcPct val="150000"/>
              </a:lnSpc>
            </a:pPr>
            <a:r>
              <a:rPr lang="en-US" sz="2600" dirty="0">
                <a:latin typeface="UTM Avo" panose="02040603050506020204" pitchFamily="18" charset="0"/>
                <a:ea typeface="Calibri" panose="020F0502020204030204" pitchFamily="34" charset="0"/>
              </a:rPr>
              <a:t>Người ở trên cầu trượt, cuốn sách ở trên giá sách, quả táo ở trên cành,…có năng lượng hấp dẫn được gọi là thế năng </a:t>
            </a:r>
            <a:r>
              <a:rPr lang="en-US" sz="2600" dirty="0" err="1">
                <a:latin typeface="UTM Avo" panose="02040603050506020204" pitchFamily="18" charset="0"/>
                <a:ea typeface="Calibri" panose="020F0502020204030204" pitchFamily="34" charset="0"/>
              </a:rPr>
              <a:t>hấp</a:t>
            </a:r>
            <a:r>
              <a:rPr lang="en-US" sz="2600" dirty="0">
                <a:latin typeface="UTM Avo" panose="02040603050506020204" pitchFamily="18" charset="0"/>
                <a:ea typeface="Calibri" panose="020F0502020204030204" pitchFamily="34" charset="0"/>
              </a:rPr>
              <a:t> </a:t>
            </a:r>
            <a:r>
              <a:rPr lang="en-US" sz="2600" dirty="0" err="1">
                <a:latin typeface="UTM Avo" panose="02040603050506020204" pitchFamily="18" charset="0"/>
                <a:ea typeface="Calibri" panose="020F0502020204030204" pitchFamily="34" charset="0"/>
              </a:rPr>
              <a:t>dẫn</a:t>
            </a:r>
            <a:r>
              <a:rPr lang="en-US" sz="2600" dirty="0">
                <a:latin typeface="UTM Avo" panose="02040603050506020204" pitchFamily="18" charset="0"/>
                <a:ea typeface="Calibri" panose="020F0502020204030204" pitchFamily="34" charset="0"/>
              </a:rPr>
              <a:t>.</a:t>
            </a:r>
            <a:endParaRPr lang="en-US" sz="2600" dirty="0">
              <a:latin typeface="UTM Avo" panose="02040603050506020204" pitchFamily="18" charset="0"/>
            </a:endParaRPr>
          </a:p>
        </p:txBody>
      </p:sp>
      <p:sp>
        <p:nvSpPr>
          <p:cNvPr id="11" name="Rectangle 10">
            <a:extLst>
              <a:ext uri="{FF2B5EF4-FFF2-40B4-BE49-F238E27FC236}">
                <a16:creationId xmlns:a16="http://schemas.microsoft.com/office/drawing/2014/main" id="{6828A0B1-B997-63C7-7119-84B5FCB2621D}"/>
              </a:ext>
            </a:extLst>
          </p:cNvPr>
          <p:cNvSpPr/>
          <p:nvPr/>
        </p:nvSpPr>
        <p:spPr>
          <a:xfrm>
            <a:off x="1908879" y="5344067"/>
            <a:ext cx="5564907" cy="1164806"/>
          </a:xfrm>
          <a:prstGeom prst="rect">
            <a:avLst/>
          </a:prstGeom>
        </p:spPr>
        <p:txBody>
          <a:bodyPr wrap="square">
            <a:spAutoFit/>
          </a:bodyPr>
          <a:lstStyle/>
          <a:p>
            <a:pPr algn="just">
              <a:lnSpc>
                <a:spcPct val="150000"/>
              </a:lnSpc>
            </a:pPr>
            <a:r>
              <a:rPr lang="en-US" sz="2500" dirty="0">
                <a:latin typeface="UTM Avo" panose="02040603050506020204" pitchFamily="18" charset="0"/>
                <a:ea typeface="Calibri" panose="020F0502020204030204" pitchFamily="34" charset="0"/>
              </a:rPr>
              <a:t>Vật ở càng cao so với mặt đất thì có thể năng hấp dẫn càng lớn.</a:t>
            </a:r>
            <a:endParaRPr lang="en-US" sz="2500" dirty="0">
              <a:latin typeface="UTM Avo" panose="02040603050506020204" pitchFamily="18" charset="0"/>
            </a:endParaRPr>
          </a:p>
        </p:txBody>
      </p:sp>
      <p:pic>
        <p:nvPicPr>
          <p:cNvPr id="13" name="Picture 13">
            <a:extLst>
              <a:ext uri="{FF2B5EF4-FFF2-40B4-BE49-F238E27FC236}">
                <a16:creationId xmlns:a16="http://schemas.microsoft.com/office/drawing/2014/main" id="{B1B10132-666A-0340-3D10-F42D53D5662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8388669" flipH="1">
            <a:off x="517720" y="2576076"/>
            <a:ext cx="1161605" cy="542117"/>
          </a:xfrm>
          <a:prstGeom prst="rect">
            <a:avLst/>
          </a:prstGeom>
        </p:spPr>
      </p:pic>
      <p:pic>
        <p:nvPicPr>
          <p:cNvPr id="14" name="Picture 13">
            <a:extLst>
              <a:ext uri="{FF2B5EF4-FFF2-40B4-BE49-F238E27FC236}">
                <a16:creationId xmlns:a16="http://schemas.microsoft.com/office/drawing/2014/main" id="{09858C4B-6409-FFFD-8636-56E406E3859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8388669" flipH="1">
            <a:off x="517721" y="5204208"/>
            <a:ext cx="1161605" cy="542117"/>
          </a:xfrm>
          <a:prstGeom prst="rect">
            <a:avLst/>
          </a:prstGeom>
        </p:spPr>
      </p:pic>
      <p:pic>
        <p:nvPicPr>
          <p:cNvPr id="17" name="Picture 16">
            <a:extLst>
              <a:ext uri="{FF2B5EF4-FFF2-40B4-BE49-F238E27FC236}">
                <a16:creationId xmlns:a16="http://schemas.microsoft.com/office/drawing/2014/main" id="{850246D2-79DC-8B89-F414-CBBA163CCD0A}"/>
              </a:ext>
            </a:extLst>
          </p:cNvPr>
          <p:cNvPicPr>
            <a:picLocks noChangeAspect="1"/>
          </p:cNvPicPr>
          <p:nvPr/>
        </p:nvPicPr>
        <p:blipFill>
          <a:blip r:embed="rId6"/>
          <a:stretch>
            <a:fillRect/>
          </a:stretch>
        </p:blipFill>
        <p:spPr>
          <a:xfrm>
            <a:off x="8023705" y="3280086"/>
            <a:ext cx="3791299" cy="2991617"/>
          </a:xfrm>
          <a:prstGeom prst="rect">
            <a:avLst/>
          </a:prstGeom>
        </p:spPr>
      </p:pic>
    </p:spTree>
    <p:extLst>
      <p:ext uri="{BB962C8B-B14F-4D97-AF65-F5344CB8AC3E}">
        <p14:creationId xmlns:p14="http://schemas.microsoft.com/office/powerpoint/2010/main" val="3112485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3161528" y="1867834"/>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Thế năng đàn hồi</a:t>
            </a:r>
            <a:endParaRPr lang="en-US" sz="2600" b="1" dirty="0">
              <a:solidFill>
                <a:schemeClr val="dk1"/>
              </a:solidFill>
              <a:latin typeface="UTM Avo" panose="02040603050506020204" pitchFamily="18" charset="0"/>
            </a:endParaRPr>
          </a:p>
        </p:txBody>
      </p:sp>
      <p:sp>
        <p:nvSpPr>
          <p:cNvPr id="2" name="Google Shape;3311;p67">
            <a:extLst>
              <a:ext uri="{FF2B5EF4-FFF2-40B4-BE49-F238E27FC236}">
                <a16:creationId xmlns:a16="http://schemas.microsoft.com/office/drawing/2014/main" id="{9C4B63D8-F309-E170-91F7-BBE226E8FA50}"/>
              </a:ext>
            </a:extLst>
          </p:cNvPr>
          <p:cNvSpPr txBox="1"/>
          <p:nvPr/>
        </p:nvSpPr>
        <p:spPr>
          <a:xfrm flipH="1">
            <a:off x="1708223" y="3027124"/>
            <a:ext cx="5809786" cy="1010897"/>
          </a:xfrm>
          <a:prstGeom prst="rect">
            <a:avLst/>
          </a:prstGeom>
          <a:noFill/>
          <a:ln>
            <a:noFill/>
          </a:ln>
        </p:spPr>
        <p:txBody>
          <a:bodyPr spcFirstLastPara="1" wrap="square" lIns="54000" tIns="182875" rIns="198000" bIns="0" anchor="ctr" anchorCtr="0">
            <a:noAutofit/>
          </a:bodyPr>
          <a:lstStyle/>
          <a:p>
            <a:pPr marL="0" lvl="0" indent="0" algn="just" rtl="0">
              <a:lnSpc>
                <a:spcPct val="150000"/>
              </a:lnSpc>
              <a:spcBef>
                <a:spcPts val="0"/>
              </a:spcBef>
              <a:buNone/>
            </a:pPr>
            <a:r>
              <a:rPr lang="en-US" sz="2400" dirty="0">
                <a:solidFill>
                  <a:schemeClr val="tx1"/>
                </a:solidFill>
                <a:latin typeface="UTM Avo" panose="02040603050506020204" pitchFamily="18" charset="0"/>
                <a:ea typeface="Didact Gothic"/>
                <a:cs typeface="Didact Gothic"/>
                <a:sym typeface="Odibee Sans"/>
              </a:rPr>
              <a:t>Những vật như lò xo, dây cao su, đệm hơi, cánh cung,…khi bị biến dạng sẽ có thế năng </a:t>
            </a:r>
            <a:r>
              <a:rPr lang="en-US" sz="2400" dirty="0" err="1">
                <a:solidFill>
                  <a:schemeClr val="tx1"/>
                </a:solidFill>
                <a:latin typeface="UTM Avo" panose="02040603050506020204" pitchFamily="18" charset="0"/>
                <a:ea typeface="Didact Gothic"/>
                <a:cs typeface="Didact Gothic"/>
                <a:sym typeface="Odibee Sans"/>
              </a:rPr>
              <a:t>đàn</a:t>
            </a:r>
            <a:r>
              <a:rPr lang="en-US" sz="2400" dirty="0">
                <a:solidFill>
                  <a:schemeClr val="tx1"/>
                </a:solidFill>
                <a:latin typeface="UTM Avo" panose="02040603050506020204" pitchFamily="18" charset="0"/>
                <a:ea typeface="Didact Gothic"/>
                <a:cs typeface="Didact Gothic"/>
                <a:sym typeface="Odibee Sans"/>
              </a:rPr>
              <a:t> </a:t>
            </a:r>
            <a:r>
              <a:rPr lang="en-US" sz="2400" dirty="0" err="1">
                <a:solidFill>
                  <a:schemeClr val="tx1"/>
                </a:solidFill>
                <a:latin typeface="UTM Avo" panose="02040603050506020204" pitchFamily="18" charset="0"/>
                <a:ea typeface="Didact Gothic"/>
                <a:cs typeface="Didact Gothic"/>
                <a:sym typeface="Odibee Sans"/>
              </a:rPr>
              <a:t>hồi</a:t>
            </a:r>
            <a:r>
              <a:rPr lang="en-US" sz="2400" dirty="0">
                <a:solidFill>
                  <a:schemeClr val="tx1"/>
                </a:solidFill>
                <a:latin typeface="UTM Avo" panose="02040603050506020204" pitchFamily="18" charset="0"/>
                <a:ea typeface="Didact Gothic"/>
                <a:cs typeface="Didact Gothic"/>
                <a:sym typeface="Odibee Sans"/>
              </a:rPr>
              <a:t>.</a:t>
            </a:r>
            <a:endParaRPr sz="2400" dirty="0">
              <a:solidFill>
                <a:schemeClr val="tx1"/>
              </a:solidFill>
              <a:latin typeface="UTM Avo" panose="02040603050506020204" pitchFamily="18" charset="0"/>
              <a:ea typeface="Didact Gothic"/>
              <a:cs typeface="Didact Gothic"/>
              <a:sym typeface="Didact Gothic"/>
            </a:endParaRPr>
          </a:p>
        </p:txBody>
      </p:sp>
      <p:grpSp>
        <p:nvGrpSpPr>
          <p:cNvPr id="3" name="Google Shape;3326;p67">
            <a:extLst>
              <a:ext uri="{FF2B5EF4-FFF2-40B4-BE49-F238E27FC236}">
                <a16:creationId xmlns:a16="http://schemas.microsoft.com/office/drawing/2014/main" id="{D7CDD7E2-0F31-A214-C304-65FE4B411F18}"/>
              </a:ext>
            </a:extLst>
          </p:cNvPr>
          <p:cNvGrpSpPr/>
          <p:nvPr/>
        </p:nvGrpSpPr>
        <p:grpSpPr>
          <a:xfrm flipH="1">
            <a:off x="926223" y="4809379"/>
            <a:ext cx="324130" cy="322718"/>
            <a:chOff x="5881974" y="3343444"/>
            <a:chExt cx="480264" cy="478243"/>
          </a:xfrm>
          <a:solidFill>
            <a:schemeClr val="accent4"/>
          </a:solidFill>
        </p:grpSpPr>
        <p:sp>
          <p:nvSpPr>
            <p:cNvPr id="10" name="Google Shape;3327;p67">
              <a:extLst>
                <a:ext uri="{FF2B5EF4-FFF2-40B4-BE49-F238E27FC236}">
                  <a16:creationId xmlns:a16="http://schemas.microsoft.com/office/drawing/2014/main" id="{8D1D6A4B-DD66-81F4-1B94-8E11B63BB1E1}"/>
                </a:ext>
              </a:extLst>
            </p:cNvPr>
            <p:cNvSpPr/>
            <p:nvPr/>
          </p:nvSpPr>
          <p:spPr>
            <a:xfrm>
              <a:off x="5881974" y="3343444"/>
              <a:ext cx="480264" cy="478243"/>
            </a:xfrm>
            <a:custGeom>
              <a:avLst/>
              <a:gdLst/>
              <a:ahLst/>
              <a:cxnLst/>
              <a:rect l="l" t="t" r="r" b="b"/>
              <a:pathLst>
                <a:path w="10930" h="10884" extrusionOk="0">
                  <a:moveTo>
                    <a:pt x="7508" y="1"/>
                  </a:moveTo>
                  <a:cubicBezTo>
                    <a:pt x="7452" y="1"/>
                    <a:pt x="7394" y="19"/>
                    <a:pt x="7343" y="60"/>
                  </a:cubicBezTo>
                  <a:lnTo>
                    <a:pt x="4709" y="2145"/>
                  </a:lnTo>
                  <a:cubicBezTo>
                    <a:pt x="4660" y="2182"/>
                    <a:pt x="4599" y="2202"/>
                    <a:pt x="4539" y="2202"/>
                  </a:cubicBezTo>
                  <a:cubicBezTo>
                    <a:pt x="4513" y="2202"/>
                    <a:pt x="4488" y="2199"/>
                    <a:pt x="4463" y="2191"/>
                  </a:cubicBezTo>
                  <a:lnTo>
                    <a:pt x="1255" y="1203"/>
                  </a:lnTo>
                  <a:cubicBezTo>
                    <a:pt x="1227" y="1194"/>
                    <a:pt x="1199" y="1190"/>
                    <a:pt x="1172" y="1190"/>
                  </a:cubicBezTo>
                  <a:cubicBezTo>
                    <a:pt x="993" y="1190"/>
                    <a:pt x="854" y="1369"/>
                    <a:pt x="923" y="1551"/>
                  </a:cubicBezTo>
                  <a:lnTo>
                    <a:pt x="2090" y="4700"/>
                  </a:lnTo>
                  <a:cubicBezTo>
                    <a:pt x="2120" y="4782"/>
                    <a:pt x="2110" y="4876"/>
                    <a:pt x="2057" y="4949"/>
                  </a:cubicBezTo>
                  <a:lnTo>
                    <a:pt x="124" y="7696"/>
                  </a:lnTo>
                  <a:cubicBezTo>
                    <a:pt x="0" y="7876"/>
                    <a:pt x="131" y="8120"/>
                    <a:pt x="348" y="8120"/>
                  </a:cubicBezTo>
                  <a:cubicBezTo>
                    <a:pt x="351" y="8120"/>
                    <a:pt x="354" y="8120"/>
                    <a:pt x="357" y="8120"/>
                  </a:cubicBezTo>
                  <a:lnTo>
                    <a:pt x="3710" y="7981"/>
                  </a:lnTo>
                  <a:cubicBezTo>
                    <a:pt x="3714" y="7981"/>
                    <a:pt x="3717" y="7981"/>
                    <a:pt x="3720" y="7981"/>
                  </a:cubicBezTo>
                  <a:cubicBezTo>
                    <a:pt x="3807" y="7981"/>
                    <a:pt x="3888" y="8020"/>
                    <a:pt x="3940" y="8087"/>
                  </a:cubicBezTo>
                  <a:lnTo>
                    <a:pt x="5954" y="10775"/>
                  </a:lnTo>
                  <a:cubicBezTo>
                    <a:pt x="6009" y="10849"/>
                    <a:pt x="6089" y="10883"/>
                    <a:pt x="6168" y="10883"/>
                  </a:cubicBezTo>
                  <a:cubicBezTo>
                    <a:pt x="6281" y="10883"/>
                    <a:pt x="6393" y="10813"/>
                    <a:pt x="6429" y="10686"/>
                  </a:cubicBezTo>
                  <a:lnTo>
                    <a:pt x="7334" y="7450"/>
                  </a:lnTo>
                  <a:cubicBezTo>
                    <a:pt x="7357" y="7368"/>
                    <a:pt x="7423" y="7299"/>
                    <a:pt x="7506" y="7268"/>
                  </a:cubicBezTo>
                  <a:lnTo>
                    <a:pt x="10684" y="6185"/>
                  </a:lnTo>
                  <a:cubicBezTo>
                    <a:pt x="10893" y="6112"/>
                    <a:pt x="10929" y="5827"/>
                    <a:pt x="10744" y="5704"/>
                  </a:cubicBezTo>
                  <a:lnTo>
                    <a:pt x="7950" y="3845"/>
                  </a:lnTo>
                  <a:cubicBezTo>
                    <a:pt x="7877" y="3795"/>
                    <a:pt x="7831" y="3712"/>
                    <a:pt x="7831" y="3626"/>
                  </a:cubicBezTo>
                  <a:lnTo>
                    <a:pt x="7778" y="265"/>
                  </a:lnTo>
                  <a:cubicBezTo>
                    <a:pt x="7775" y="108"/>
                    <a:pt x="7645" y="1"/>
                    <a:pt x="7508" y="1"/>
                  </a:cubicBezTo>
                  <a:close/>
                </a:path>
              </a:pathLst>
            </a:custGeom>
            <a:grpFill/>
            <a:ln>
              <a:noFill/>
            </a:ln>
            <a:effectLst>
              <a:outerShdw blurRad="28575" dist="19050" dir="19380000" algn="bl" rotWithShape="0">
                <a:srgbClr val="000000">
                  <a:alpha val="22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 name="Google Shape;3328;p67">
              <a:extLst>
                <a:ext uri="{FF2B5EF4-FFF2-40B4-BE49-F238E27FC236}">
                  <a16:creationId xmlns:a16="http://schemas.microsoft.com/office/drawing/2014/main" id="{9FB0B4C3-3BD3-9912-ABDB-24DCC1F5438F}"/>
                </a:ext>
              </a:extLst>
            </p:cNvPr>
            <p:cNvSpPr/>
            <p:nvPr/>
          </p:nvSpPr>
          <p:spPr>
            <a:xfrm>
              <a:off x="5967308" y="3433785"/>
              <a:ext cx="292992" cy="289784"/>
            </a:xfrm>
            <a:custGeom>
              <a:avLst/>
              <a:gdLst/>
              <a:ahLst/>
              <a:cxnLst/>
              <a:rect l="l" t="t" r="r" b="b"/>
              <a:pathLst>
                <a:path w="6668" h="6595" extrusionOk="0">
                  <a:moveTo>
                    <a:pt x="4541" y="0"/>
                  </a:moveTo>
                  <a:cubicBezTo>
                    <a:pt x="4490" y="0"/>
                    <a:pt x="4439" y="17"/>
                    <a:pt x="4393" y="52"/>
                  </a:cubicBezTo>
                  <a:lnTo>
                    <a:pt x="2906" y="1232"/>
                  </a:lnTo>
                  <a:cubicBezTo>
                    <a:pt x="2862" y="1264"/>
                    <a:pt x="2808" y="1282"/>
                    <a:pt x="2755" y="1282"/>
                  </a:cubicBezTo>
                  <a:cubicBezTo>
                    <a:pt x="2732" y="1282"/>
                    <a:pt x="2709" y="1278"/>
                    <a:pt x="2687" y="1272"/>
                  </a:cubicBezTo>
                  <a:lnTo>
                    <a:pt x="870" y="712"/>
                  </a:lnTo>
                  <a:cubicBezTo>
                    <a:pt x="846" y="704"/>
                    <a:pt x="822" y="701"/>
                    <a:pt x="799" y="701"/>
                  </a:cubicBezTo>
                  <a:cubicBezTo>
                    <a:pt x="639" y="701"/>
                    <a:pt x="514" y="861"/>
                    <a:pt x="572" y="1027"/>
                  </a:cubicBezTo>
                  <a:lnTo>
                    <a:pt x="1235" y="2806"/>
                  </a:lnTo>
                  <a:cubicBezTo>
                    <a:pt x="1262" y="2882"/>
                    <a:pt x="1251" y="2965"/>
                    <a:pt x="1205" y="3028"/>
                  </a:cubicBezTo>
                  <a:lnTo>
                    <a:pt x="111" y="4583"/>
                  </a:lnTo>
                  <a:cubicBezTo>
                    <a:pt x="0" y="4743"/>
                    <a:pt x="118" y="4961"/>
                    <a:pt x="312" y="4961"/>
                  </a:cubicBezTo>
                  <a:cubicBezTo>
                    <a:pt x="315" y="4961"/>
                    <a:pt x="318" y="4961"/>
                    <a:pt x="321" y="4961"/>
                  </a:cubicBezTo>
                  <a:lnTo>
                    <a:pt x="2216" y="4885"/>
                  </a:lnTo>
                  <a:cubicBezTo>
                    <a:pt x="2220" y="4884"/>
                    <a:pt x="2223" y="4884"/>
                    <a:pt x="2227" y="4884"/>
                  </a:cubicBezTo>
                  <a:cubicBezTo>
                    <a:pt x="2303" y="4884"/>
                    <a:pt x="2374" y="4917"/>
                    <a:pt x="2418" y="4977"/>
                  </a:cubicBezTo>
                  <a:lnTo>
                    <a:pt x="3558" y="6499"/>
                  </a:lnTo>
                  <a:cubicBezTo>
                    <a:pt x="3607" y="6564"/>
                    <a:pt x="3679" y="6595"/>
                    <a:pt x="3750" y="6595"/>
                  </a:cubicBezTo>
                  <a:cubicBezTo>
                    <a:pt x="3852" y="6595"/>
                    <a:pt x="3952" y="6532"/>
                    <a:pt x="3983" y="6419"/>
                  </a:cubicBezTo>
                  <a:lnTo>
                    <a:pt x="4497" y="4589"/>
                  </a:lnTo>
                  <a:cubicBezTo>
                    <a:pt x="4517" y="4513"/>
                    <a:pt x="4572" y="4453"/>
                    <a:pt x="4649" y="4427"/>
                  </a:cubicBezTo>
                  <a:lnTo>
                    <a:pt x="6446" y="3811"/>
                  </a:lnTo>
                  <a:cubicBezTo>
                    <a:pt x="6634" y="3748"/>
                    <a:pt x="6668" y="3496"/>
                    <a:pt x="6501" y="3386"/>
                  </a:cubicBezTo>
                  <a:lnTo>
                    <a:pt x="4921" y="2332"/>
                  </a:lnTo>
                  <a:cubicBezTo>
                    <a:pt x="4855" y="2289"/>
                    <a:pt x="4815" y="2217"/>
                    <a:pt x="4815" y="2137"/>
                  </a:cubicBezTo>
                  <a:lnTo>
                    <a:pt x="4785" y="237"/>
                  </a:lnTo>
                  <a:cubicBezTo>
                    <a:pt x="4783" y="96"/>
                    <a:pt x="4665" y="0"/>
                    <a:pt x="45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grpSp>
      <p:grpSp>
        <p:nvGrpSpPr>
          <p:cNvPr id="16" name="Google Shape;3332;p67">
            <a:extLst>
              <a:ext uri="{FF2B5EF4-FFF2-40B4-BE49-F238E27FC236}">
                <a16:creationId xmlns:a16="http://schemas.microsoft.com/office/drawing/2014/main" id="{2BF208B6-8AF5-A947-C9A1-526307196610}"/>
              </a:ext>
            </a:extLst>
          </p:cNvPr>
          <p:cNvGrpSpPr/>
          <p:nvPr/>
        </p:nvGrpSpPr>
        <p:grpSpPr>
          <a:xfrm flipH="1">
            <a:off x="984044" y="3377322"/>
            <a:ext cx="324130" cy="322718"/>
            <a:chOff x="5881974" y="3343444"/>
            <a:chExt cx="480264" cy="478243"/>
          </a:xfrm>
          <a:solidFill>
            <a:schemeClr val="accent4"/>
          </a:solidFill>
        </p:grpSpPr>
        <p:sp>
          <p:nvSpPr>
            <p:cNvPr id="17" name="Google Shape;3333;p67">
              <a:extLst>
                <a:ext uri="{FF2B5EF4-FFF2-40B4-BE49-F238E27FC236}">
                  <a16:creationId xmlns:a16="http://schemas.microsoft.com/office/drawing/2014/main" id="{6CB7F504-0CB8-AF83-92A6-B281F30C43D8}"/>
                </a:ext>
              </a:extLst>
            </p:cNvPr>
            <p:cNvSpPr/>
            <p:nvPr/>
          </p:nvSpPr>
          <p:spPr>
            <a:xfrm>
              <a:off x="5881974" y="3343444"/>
              <a:ext cx="480264" cy="478243"/>
            </a:xfrm>
            <a:custGeom>
              <a:avLst/>
              <a:gdLst/>
              <a:ahLst/>
              <a:cxnLst/>
              <a:rect l="l" t="t" r="r" b="b"/>
              <a:pathLst>
                <a:path w="10930" h="10884" extrusionOk="0">
                  <a:moveTo>
                    <a:pt x="7508" y="1"/>
                  </a:moveTo>
                  <a:cubicBezTo>
                    <a:pt x="7452" y="1"/>
                    <a:pt x="7394" y="19"/>
                    <a:pt x="7343" y="60"/>
                  </a:cubicBezTo>
                  <a:lnTo>
                    <a:pt x="4709" y="2145"/>
                  </a:lnTo>
                  <a:cubicBezTo>
                    <a:pt x="4660" y="2182"/>
                    <a:pt x="4599" y="2202"/>
                    <a:pt x="4539" y="2202"/>
                  </a:cubicBezTo>
                  <a:cubicBezTo>
                    <a:pt x="4513" y="2202"/>
                    <a:pt x="4488" y="2199"/>
                    <a:pt x="4463" y="2191"/>
                  </a:cubicBezTo>
                  <a:lnTo>
                    <a:pt x="1255" y="1203"/>
                  </a:lnTo>
                  <a:cubicBezTo>
                    <a:pt x="1227" y="1194"/>
                    <a:pt x="1199" y="1190"/>
                    <a:pt x="1172" y="1190"/>
                  </a:cubicBezTo>
                  <a:cubicBezTo>
                    <a:pt x="993" y="1190"/>
                    <a:pt x="854" y="1369"/>
                    <a:pt x="923" y="1551"/>
                  </a:cubicBezTo>
                  <a:lnTo>
                    <a:pt x="2090" y="4700"/>
                  </a:lnTo>
                  <a:cubicBezTo>
                    <a:pt x="2120" y="4782"/>
                    <a:pt x="2110" y="4876"/>
                    <a:pt x="2057" y="4949"/>
                  </a:cubicBezTo>
                  <a:lnTo>
                    <a:pt x="124" y="7696"/>
                  </a:lnTo>
                  <a:cubicBezTo>
                    <a:pt x="0" y="7876"/>
                    <a:pt x="131" y="8120"/>
                    <a:pt x="348" y="8120"/>
                  </a:cubicBezTo>
                  <a:cubicBezTo>
                    <a:pt x="351" y="8120"/>
                    <a:pt x="354" y="8120"/>
                    <a:pt x="357" y="8120"/>
                  </a:cubicBezTo>
                  <a:lnTo>
                    <a:pt x="3710" y="7981"/>
                  </a:lnTo>
                  <a:cubicBezTo>
                    <a:pt x="3714" y="7981"/>
                    <a:pt x="3717" y="7981"/>
                    <a:pt x="3720" y="7981"/>
                  </a:cubicBezTo>
                  <a:cubicBezTo>
                    <a:pt x="3807" y="7981"/>
                    <a:pt x="3888" y="8020"/>
                    <a:pt x="3940" y="8087"/>
                  </a:cubicBezTo>
                  <a:lnTo>
                    <a:pt x="5954" y="10775"/>
                  </a:lnTo>
                  <a:cubicBezTo>
                    <a:pt x="6009" y="10849"/>
                    <a:pt x="6089" y="10883"/>
                    <a:pt x="6168" y="10883"/>
                  </a:cubicBezTo>
                  <a:cubicBezTo>
                    <a:pt x="6281" y="10883"/>
                    <a:pt x="6393" y="10813"/>
                    <a:pt x="6429" y="10686"/>
                  </a:cubicBezTo>
                  <a:lnTo>
                    <a:pt x="7334" y="7450"/>
                  </a:lnTo>
                  <a:cubicBezTo>
                    <a:pt x="7357" y="7368"/>
                    <a:pt x="7423" y="7299"/>
                    <a:pt x="7506" y="7268"/>
                  </a:cubicBezTo>
                  <a:lnTo>
                    <a:pt x="10684" y="6185"/>
                  </a:lnTo>
                  <a:cubicBezTo>
                    <a:pt x="10893" y="6112"/>
                    <a:pt x="10929" y="5827"/>
                    <a:pt x="10744" y="5704"/>
                  </a:cubicBezTo>
                  <a:lnTo>
                    <a:pt x="7950" y="3845"/>
                  </a:lnTo>
                  <a:cubicBezTo>
                    <a:pt x="7877" y="3795"/>
                    <a:pt x="7831" y="3712"/>
                    <a:pt x="7831" y="3626"/>
                  </a:cubicBezTo>
                  <a:lnTo>
                    <a:pt x="7778" y="265"/>
                  </a:lnTo>
                  <a:cubicBezTo>
                    <a:pt x="7775" y="108"/>
                    <a:pt x="7645" y="1"/>
                    <a:pt x="7508" y="1"/>
                  </a:cubicBezTo>
                  <a:close/>
                </a:path>
              </a:pathLst>
            </a:custGeom>
            <a:grpFill/>
            <a:ln>
              <a:noFill/>
            </a:ln>
            <a:effectLst>
              <a:outerShdw blurRad="28575" dist="19050" dir="19380000" algn="bl" rotWithShape="0">
                <a:srgbClr val="000000">
                  <a:alpha val="22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 name="Google Shape;3334;p67">
              <a:extLst>
                <a:ext uri="{FF2B5EF4-FFF2-40B4-BE49-F238E27FC236}">
                  <a16:creationId xmlns:a16="http://schemas.microsoft.com/office/drawing/2014/main" id="{EF969B0A-F714-D451-3CB3-B1DEA968313B}"/>
                </a:ext>
              </a:extLst>
            </p:cNvPr>
            <p:cNvSpPr/>
            <p:nvPr/>
          </p:nvSpPr>
          <p:spPr>
            <a:xfrm>
              <a:off x="5967308" y="3433785"/>
              <a:ext cx="292992" cy="289784"/>
            </a:xfrm>
            <a:custGeom>
              <a:avLst/>
              <a:gdLst/>
              <a:ahLst/>
              <a:cxnLst/>
              <a:rect l="l" t="t" r="r" b="b"/>
              <a:pathLst>
                <a:path w="6668" h="6595" extrusionOk="0">
                  <a:moveTo>
                    <a:pt x="4541" y="0"/>
                  </a:moveTo>
                  <a:cubicBezTo>
                    <a:pt x="4490" y="0"/>
                    <a:pt x="4439" y="17"/>
                    <a:pt x="4393" y="52"/>
                  </a:cubicBezTo>
                  <a:lnTo>
                    <a:pt x="2906" y="1232"/>
                  </a:lnTo>
                  <a:cubicBezTo>
                    <a:pt x="2862" y="1264"/>
                    <a:pt x="2808" y="1282"/>
                    <a:pt x="2755" y="1282"/>
                  </a:cubicBezTo>
                  <a:cubicBezTo>
                    <a:pt x="2732" y="1282"/>
                    <a:pt x="2709" y="1278"/>
                    <a:pt x="2687" y="1272"/>
                  </a:cubicBezTo>
                  <a:lnTo>
                    <a:pt x="870" y="712"/>
                  </a:lnTo>
                  <a:cubicBezTo>
                    <a:pt x="846" y="704"/>
                    <a:pt x="822" y="701"/>
                    <a:pt x="799" y="701"/>
                  </a:cubicBezTo>
                  <a:cubicBezTo>
                    <a:pt x="639" y="701"/>
                    <a:pt x="514" y="861"/>
                    <a:pt x="572" y="1027"/>
                  </a:cubicBezTo>
                  <a:lnTo>
                    <a:pt x="1235" y="2806"/>
                  </a:lnTo>
                  <a:cubicBezTo>
                    <a:pt x="1262" y="2882"/>
                    <a:pt x="1251" y="2965"/>
                    <a:pt x="1205" y="3028"/>
                  </a:cubicBezTo>
                  <a:lnTo>
                    <a:pt x="111" y="4583"/>
                  </a:lnTo>
                  <a:cubicBezTo>
                    <a:pt x="0" y="4743"/>
                    <a:pt x="118" y="4961"/>
                    <a:pt x="312" y="4961"/>
                  </a:cubicBezTo>
                  <a:cubicBezTo>
                    <a:pt x="315" y="4961"/>
                    <a:pt x="318" y="4961"/>
                    <a:pt x="321" y="4961"/>
                  </a:cubicBezTo>
                  <a:lnTo>
                    <a:pt x="2216" y="4885"/>
                  </a:lnTo>
                  <a:cubicBezTo>
                    <a:pt x="2220" y="4884"/>
                    <a:pt x="2223" y="4884"/>
                    <a:pt x="2227" y="4884"/>
                  </a:cubicBezTo>
                  <a:cubicBezTo>
                    <a:pt x="2303" y="4884"/>
                    <a:pt x="2374" y="4917"/>
                    <a:pt x="2418" y="4977"/>
                  </a:cubicBezTo>
                  <a:lnTo>
                    <a:pt x="3558" y="6499"/>
                  </a:lnTo>
                  <a:cubicBezTo>
                    <a:pt x="3607" y="6564"/>
                    <a:pt x="3679" y="6595"/>
                    <a:pt x="3750" y="6595"/>
                  </a:cubicBezTo>
                  <a:cubicBezTo>
                    <a:pt x="3852" y="6595"/>
                    <a:pt x="3952" y="6532"/>
                    <a:pt x="3983" y="6419"/>
                  </a:cubicBezTo>
                  <a:lnTo>
                    <a:pt x="4497" y="4589"/>
                  </a:lnTo>
                  <a:cubicBezTo>
                    <a:pt x="4517" y="4513"/>
                    <a:pt x="4572" y="4453"/>
                    <a:pt x="4649" y="4427"/>
                  </a:cubicBezTo>
                  <a:lnTo>
                    <a:pt x="6446" y="3811"/>
                  </a:lnTo>
                  <a:cubicBezTo>
                    <a:pt x="6634" y="3748"/>
                    <a:pt x="6668" y="3496"/>
                    <a:pt x="6501" y="3386"/>
                  </a:cubicBezTo>
                  <a:lnTo>
                    <a:pt x="4921" y="2332"/>
                  </a:lnTo>
                  <a:cubicBezTo>
                    <a:pt x="4855" y="2289"/>
                    <a:pt x="4815" y="2217"/>
                    <a:pt x="4815" y="2137"/>
                  </a:cubicBezTo>
                  <a:lnTo>
                    <a:pt x="4785" y="237"/>
                  </a:lnTo>
                  <a:cubicBezTo>
                    <a:pt x="4783" y="96"/>
                    <a:pt x="4665" y="0"/>
                    <a:pt x="45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grpSp>
      <p:sp>
        <p:nvSpPr>
          <p:cNvPr id="19" name="Google Shape;3311;p67">
            <a:extLst>
              <a:ext uri="{FF2B5EF4-FFF2-40B4-BE49-F238E27FC236}">
                <a16:creationId xmlns:a16="http://schemas.microsoft.com/office/drawing/2014/main" id="{DA1EDB87-A5E7-7264-0FBE-E24A99AC69F8}"/>
              </a:ext>
            </a:extLst>
          </p:cNvPr>
          <p:cNvSpPr txBox="1"/>
          <p:nvPr/>
        </p:nvSpPr>
        <p:spPr>
          <a:xfrm flipH="1">
            <a:off x="1708223" y="4503272"/>
            <a:ext cx="5763468" cy="1257649"/>
          </a:xfrm>
          <a:prstGeom prst="rect">
            <a:avLst/>
          </a:prstGeom>
          <a:noFill/>
          <a:ln>
            <a:noFill/>
          </a:ln>
        </p:spPr>
        <p:txBody>
          <a:bodyPr spcFirstLastPara="1" wrap="square" lIns="54000" tIns="182875" rIns="198000" bIns="0" anchor="ctr" anchorCtr="0">
            <a:noAutofit/>
          </a:bodyPr>
          <a:lstStyle/>
          <a:p>
            <a:pPr marL="0" lvl="0" indent="0" algn="just" rtl="0">
              <a:lnSpc>
                <a:spcPct val="150000"/>
              </a:lnSpc>
              <a:spcBef>
                <a:spcPts val="0"/>
              </a:spcBef>
              <a:buNone/>
            </a:pPr>
            <a:r>
              <a:rPr lang="en-US" sz="2400" dirty="0">
                <a:solidFill>
                  <a:schemeClr val="tx1"/>
                </a:solidFill>
                <a:latin typeface="UTM Avo" panose="02040603050506020204" pitchFamily="18" charset="0"/>
                <a:ea typeface="Didact Gothic"/>
                <a:cs typeface="Didact Gothic"/>
                <a:sym typeface="Odibee Sans"/>
              </a:rPr>
              <a:t>Những vật đó biến dạng càng nhiều thì có thế năng đàn hồi </a:t>
            </a:r>
            <a:r>
              <a:rPr lang="en-US" sz="2400" dirty="0" err="1">
                <a:solidFill>
                  <a:schemeClr val="tx1"/>
                </a:solidFill>
                <a:latin typeface="UTM Avo" panose="02040603050506020204" pitchFamily="18" charset="0"/>
                <a:ea typeface="Didact Gothic"/>
                <a:cs typeface="Didact Gothic"/>
                <a:sym typeface="Odibee Sans"/>
              </a:rPr>
              <a:t>càng</a:t>
            </a:r>
            <a:r>
              <a:rPr lang="en-US" sz="2400" dirty="0">
                <a:solidFill>
                  <a:schemeClr val="tx1"/>
                </a:solidFill>
                <a:latin typeface="UTM Avo" panose="02040603050506020204" pitchFamily="18" charset="0"/>
                <a:ea typeface="Didact Gothic"/>
                <a:cs typeface="Didact Gothic"/>
                <a:sym typeface="Odibee Sans"/>
              </a:rPr>
              <a:t> </a:t>
            </a:r>
            <a:r>
              <a:rPr lang="en-US" sz="2400" dirty="0" err="1">
                <a:solidFill>
                  <a:schemeClr val="tx1"/>
                </a:solidFill>
                <a:latin typeface="UTM Avo" panose="02040603050506020204" pitchFamily="18" charset="0"/>
                <a:ea typeface="Didact Gothic"/>
                <a:cs typeface="Didact Gothic"/>
                <a:sym typeface="Odibee Sans"/>
              </a:rPr>
              <a:t>lớn</a:t>
            </a:r>
            <a:r>
              <a:rPr lang="en-US" sz="2400" dirty="0">
                <a:solidFill>
                  <a:schemeClr val="tx1"/>
                </a:solidFill>
                <a:latin typeface="UTM Avo" panose="02040603050506020204" pitchFamily="18" charset="0"/>
                <a:ea typeface="Didact Gothic"/>
                <a:cs typeface="Didact Gothic"/>
                <a:sym typeface="Odibee Sans"/>
              </a:rPr>
              <a:t>.</a:t>
            </a:r>
            <a:endParaRPr sz="2400" dirty="0">
              <a:solidFill>
                <a:schemeClr val="tx1"/>
              </a:solidFill>
              <a:latin typeface="UTM Avo" panose="02040603050506020204" pitchFamily="18" charset="0"/>
              <a:ea typeface="Didact Gothic"/>
              <a:cs typeface="Didact Gothic"/>
              <a:sym typeface="Didact Gothic"/>
            </a:endParaRPr>
          </a:p>
        </p:txBody>
      </p:sp>
      <p:pic>
        <p:nvPicPr>
          <p:cNvPr id="22" name="Picture 21">
            <a:extLst>
              <a:ext uri="{FF2B5EF4-FFF2-40B4-BE49-F238E27FC236}">
                <a16:creationId xmlns:a16="http://schemas.microsoft.com/office/drawing/2014/main" id="{3807D576-C0F9-D654-E18C-0B4CA7084928}"/>
              </a:ext>
            </a:extLst>
          </p:cNvPr>
          <p:cNvPicPr>
            <a:picLocks noChangeAspect="1"/>
          </p:cNvPicPr>
          <p:nvPr/>
        </p:nvPicPr>
        <p:blipFill>
          <a:blip r:embed="rId4"/>
          <a:stretch>
            <a:fillRect/>
          </a:stretch>
        </p:blipFill>
        <p:spPr>
          <a:xfrm>
            <a:off x="8282661" y="3012958"/>
            <a:ext cx="3105150" cy="2747963"/>
          </a:xfrm>
          <a:prstGeom prst="rect">
            <a:avLst/>
          </a:prstGeom>
        </p:spPr>
      </p:pic>
    </p:spTree>
    <p:extLst>
      <p:ext uri="{BB962C8B-B14F-4D97-AF65-F5344CB8AC3E}">
        <p14:creationId xmlns:p14="http://schemas.microsoft.com/office/powerpoint/2010/main" val="325435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par>
                                <p:cTn id="16" presetID="16" presetClass="entr" presetSubtype="21"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barn(inVertical)">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500"/>
                                        <p:tgtEl>
                                          <p:spTgt spid="19"/>
                                        </p:tgtEl>
                                      </p:cBhvr>
                                    </p:animEffect>
                                  </p:childTnLst>
                                </p:cTn>
                              </p:par>
                              <p:par>
                                <p:cTn id="24" presetID="16" presetClass="entr" presetSubtype="21"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arn(inVertical)">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3161528" y="1867834"/>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Năng lượng hóa học</a:t>
            </a:r>
            <a:endParaRPr lang="en-US" sz="2600" b="1" dirty="0">
              <a:solidFill>
                <a:schemeClr val="dk1"/>
              </a:solidFill>
              <a:latin typeface="UTM Avo" panose="02040603050506020204" pitchFamily="18" charset="0"/>
            </a:endParaRPr>
          </a:p>
        </p:txBody>
      </p:sp>
      <p:sp>
        <p:nvSpPr>
          <p:cNvPr id="5" name="Rectangle 4">
            <a:extLst>
              <a:ext uri="{FF2B5EF4-FFF2-40B4-BE49-F238E27FC236}">
                <a16:creationId xmlns:a16="http://schemas.microsoft.com/office/drawing/2014/main" id="{306FFA45-5B70-7669-1720-B68CB5F53A08}"/>
              </a:ext>
            </a:extLst>
          </p:cNvPr>
          <p:cNvSpPr/>
          <p:nvPr/>
        </p:nvSpPr>
        <p:spPr>
          <a:xfrm>
            <a:off x="1922191" y="2613916"/>
            <a:ext cx="5158697" cy="1675843"/>
          </a:xfrm>
          <a:prstGeom prst="rect">
            <a:avLst/>
          </a:prstGeom>
        </p:spPr>
        <p:txBody>
          <a:bodyPr wrap="square">
            <a:spAutoFit/>
          </a:bodyPr>
          <a:lstStyle/>
          <a:p>
            <a:pPr algn="just">
              <a:lnSpc>
                <a:spcPct val="150000"/>
              </a:lnSpc>
            </a:pPr>
            <a:r>
              <a:rPr lang="en-US" sz="2400" dirty="0">
                <a:latin typeface="UTM Avo" panose="02040603050506020204" pitchFamily="18" charset="0"/>
                <a:ea typeface="Calibri" panose="020F0502020204030204" pitchFamily="34" charset="0"/>
              </a:rPr>
              <a:t>Năng lượng lưu trữ trong lương thực, thực phẩm, pin, nhiên </a:t>
            </a:r>
            <a:r>
              <a:rPr lang="en-US" sz="2400" dirty="0" err="1">
                <a:latin typeface="UTM Avo" panose="02040603050506020204" pitchFamily="18" charset="0"/>
                <a:ea typeface="Calibri" panose="020F0502020204030204" pitchFamily="34" charset="0"/>
              </a:rPr>
              <a:t>liệu</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là</a:t>
            </a:r>
            <a:r>
              <a:rPr lang="en-US" sz="2400" dirty="0">
                <a:latin typeface="UTM Avo" panose="02040603050506020204" pitchFamily="18" charset="0"/>
                <a:ea typeface="Calibri" panose="020F0502020204030204" pitchFamily="34" charset="0"/>
              </a:rPr>
              <a:t> năng lượng </a:t>
            </a:r>
            <a:r>
              <a:rPr lang="en-US" sz="2400" dirty="0" err="1">
                <a:latin typeface="UTM Avo" panose="02040603050506020204" pitchFamily="18" charset="0"/>
                <a:ea typeface="Calibri" panose="020F0502020204030204" pitchFamily="34" charset="0"/>
              </a:rPr>
              <a:t>hóa</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học</a:t>
            </a:r>
            <a:r>
              <a:rPr lang="en-US" sz="2400" dirty="0">
                <a:latin typeface="UTM Avo" panose="02040603050506020204" pitchFamily="18" charset="0"/>
                <a:ea typeface="Calibri" panose="020F0502020204030204" pitchFamily="34" charset="0"/>
              </a:rPr>
              <a:t>.</a:t>
            </a:r>
          </a:p>
        </p:txBody>
      </p:sp>
      <p:sp>
        <p:nvSpPr>
          <p:cNvPr id="11" name="Rectangle 10">
            <a:extLst>
              <a:ext uri="{FF2B5EF4-FFF2-40B4-BE49-F238E27FC236}">
                <a16:creationId xmlns:a16="http://schemas.microsoft.com/office/drawing/2014/main" id="{7E105B2C-E852-9EA8-1B58-C8C5230C6ACA}"/>
              </a:ext>
            </a:extLst>
          </p:cNvPr>
          <p:cNvSpPr/>
          <p:nvPr/>
        </p:nvSpPr>
        <p:spPr>
          <a:xfrm>
            <a:off x="1985962" y="4492683"/>
            <a:ext cx="5094926" cy="2229841"/>
          </a:xfrm>
          <a:prstGeom prst="rect">
            <a:avLst/>
          </a:prstGeom>
        </p:spPr>
        <p:txBody>
          <a:bodyPr wrap="square">
            <a:spAutoFit/>
          </a:bodyPr>
          <a:lstStyle/>
          <a:p>
            <a:pPr algn="just">
              <a:lnSpc>
                <a:spcPct val="150000"/>
              </a:lnSpc>
            </a:pPr>
            <a:r>
              <a:rPr lang="en-US" sz="2400" dirty="0">
                <a:latin typeface="UTM Avo" panose="02040603050506020204" pitchFamily="18" charset="0"/>
                <a:ea typeface="Calibri" panose="020F0502020204030204" pitchFamily="34" charset="0"/>
              </a:rPr>
              <a:t>Năng lượng trong lương thực, thực phẩm giúp con người sinh sống, năng lượng trong nhiên liệu giúp máy móc </a:t>
            </a:r>
            <a:r>
              <a:rPr lang="en-US" sz="2400" dirty="0" err="1">
                <a:latin typeface="UTM Avo" panose="02040603050506020204" pitchFamily="18" charset="0"/>
                <a:ea typeface="Calibri" panose="020F0502020204030204" pitchFamily="34" charset="0"/>
              </a:rPr>
              <a:t>hoạt</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động</a:t>
            </a:r>
            <a:r>
              <a:rPr lang="en-US" sz="2400" dirty="0">
                <a:latin typeface="UTM Avo" panose="02040603050506020204" pitchFamily="18" charset="0"/>
                <a:ea typeface="Calibri" panose="020F0502020204030204" pitchFamily="34" charset="0"/>
              </a:rPr>
              <a:t>.</a:t>
            </a:r>
          </a:p>
        </p:txBody>
      </p:sp>
      <p:pic>
        <p:nvPicPr>
          <p:cNvPr id="14" name="Picture 13">
            <a:extLst>
              <a:ext uri="{FF2B5EF4-FFF2-40B4-BE49-F238E27FC236}">
                <a16:creationId xmlns:a16="http://schemas.microsoft.com/office/drawing/2014/main" id="{1556A3D9-565B-0721-B018-0BFA87FAFE6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3211331" flipH="1">
            <a:off x="636382" y="2464990"/>
            <a:ext cx="1161605" cy="542117"/>
          </a:xfrm>
          <a:prstGeom prst="rect">
            <a:avLst/>
          </a:prstGeom>
        </p:spPr>
      </p:pic>
      <p:pic>
        <p:nvPicPr>
          <p:cNvPr id="15" name="Picture 13">
            <a:extLst>
              <a:ext uri="{FF2B5EF4-FFF2-40B4-BE49-F238E27FC236}">
                <a16:creationId xmlns:a16="http://schemas.microsoft.com/office/drawing/2014/main" id="{23DD1A11-7887-95AA-4178-47AA37B1CC6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3211331" flipH="1">
            <a:off x="565855" y="4323603"/>
            <a:ext cx="1161605" cy="542117"/>
          </a:xfrm>
          <a:prstGeom prst="rect">
            <a:avLst/>
          </a:prstGeom>
        </p:spPr>
      </p:pic>
      <p:pic>
        <p:nvPicPr>
          <p:cNvPr id="3" name="Picture 2">
            <a:extLst>
              <a:ext uri="{FF2B5EF4-FFF2-40B4-BE49-F238E27FC236}">
                <a16:creationId xmlns:a16="http://schemas.microsoft.com/office/drawing/2014/main" id="{BB1D961A-8329-868B-99B1-B193E406F97F}"/>
              </a:ext>
            </a:extLst>
          </p:cNvPr>
          <p:cNvPicPr>
            <a:picLocks noChangeAspect="1"/>
          </p:cNvPicPr>
          <p:nvPr/>
        </p:nvPicPr>
        <p:blipFill>
          <a:blip r:embed="rId6"/>
          <a:stretch>
            <a:fillRect/>
          </a:stretch>
        </p:blipFill>
        <p:spPr>
          <a:xfrm>
            <a:off x="7394749" y="2993260"/>
            <a:ext cx="3952202" cy="2998846"/>
          </a:xfrm>
          <a:prstGeom prst="rect">
            <a:avLst/>
          </a:prstGeom>
        </p:spPr>
      </p:pic>
    </p:spTree>
    <p:extLst>
      <p:ext uri="{BB962C8B-B14F-4D97-AF65-F5344CB8AC3E}">
        <p14:creationId xmlns:p14="http://schemas.microsoft.com/office/powerpoint/2010/main" val="422037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22" presetClass="entr" presetSubtype="4"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par>
                                <p:cTn id="24" presetID="22" presetClass="entr" presetSubtype="4"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3161528" y="1867834"/>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Năng lượng hạt nhân</a:t>
            </a:r>
            <a:endParaRPr lang="en-US" sz="2600" b="1" dirty="0">
              <a:solidFill>
                <a:schemeClr val="dk1"/>
              </a:solidFill>
              <a:latin typeface="UTM Avo" panose="02040603050506020204" pitchFamily="18" charset="0"/>
            </a:endParaRPr>
          </a:p>
        </p:txBody>
      </p:sp>
      <p:sp>
        <p:nvSpPr>
          <p:cNvPr id="21" name="Google Shape;3311;p67">
            <a:extLst>
              <a:ext uri="{FF2B5EF4-FFF2-40B4-BE49-F238E27FC236}">
                <a16:creationId xmlns:a16="http://schemas.microsoft.com/office/drawing/2014/main" id="{453FC614-1BC8-F91E-EEFA-1E623E52CC3B}"/>
              </a:ext>
            </a:extLst>
          </p:cNvPr>
          <p:cNvSpPr txBox="1"/>
          <p:nvPr/>
        </p:nvSpPr>
        <p:spPr>
          <a:xfrm flipH="1">
            <a:off x="1708223" y="3027124"/>
            <a:ext cx="6875940" cy="1010897"/>
          </a:xfrm>
          <a:prstGeom prst="rect">
            <a:avLst/>
          </a:prstGeom>
          <a:noFill/>
          <a:ln>
            <a:noFill/>
          </a:ln>
        </p:spPr>
        <p:txBody>
          <a:bodyPr spcFirstLastPara="1" wrap="square" lIns="54000" tIns="182875" rIns="198000" bIns="0" anchor="ctr" anchorCtr="0">
            <a:noAutofit/>
          </a:bodyPr>
          <a:lstStyle/>
          <a:p>
            <a:pPr lvl="0" algn="just">
              <a:lnSpc>
                <a:spcPct val="150000"/>
              </a:lnSpc>
            </a:pPr>
            <a:r>
              <a:rPr lang="vi-VN" sz="2400" dirty="0">
                <a:solidFill>
                  <a:schemeClr val="tx1"/>
                </a:solidFill>
                <a:latin typeface="UTM Avo" panose="02040603050506020204" pitchFamily="18" charset="0"/>
                <a:ea typeface="Didact Gothic"/>
                <a:cs typeface="Didact Gothic"/>
                <a:sym typeface="Odibee Sans"/>
              </a:rPr>
              <a:t>Tàu ngầm nguyên tử, Mặt trời, các ngôi sao,…</a:t>
            </a:r>
            <a:r>
              <a:rPr lang="en-US" sz="2400" dirty="0">
                <a:solidFill>
                  <a:schemeClr val="tx1"/>
                </a:solidFill>
                <a:latin typeface="UTM Avo" panose="02040603050506020204" pitchFamily="18" charset="0"/>
                <a:ea typeface="Didact Gothic"/>
                <a:cs typeface="Didact Gothic"/>
                <a:sym typeface="Odibee Sans"/>
              </a:rPr>
              <a:t> </a:t>
            </a:r>
            <a:r>
              <a:rPr lang="vi-VN" sz="2400" dirty="0">
                <a:solidFill>
                  <a:schemeClr val="tx1"/>
                </a:solidFill>
                <a:latin typeface="UTM Avo" panose="02040603050506020204" pitchFamily="18" charset="0"/>
                <a:ea typeface="Didact Gothic"/>
                <a:cs typeface="Didact Gothic"/>
                <a:sym typeface="Odibee Sans"/>
              </a:rPr>
              <a:t>hoạt động nhờ năng lượng hạt nhân.</a:t>
            </a:r>
          </a:p>
        </p:txBody>
      </p:sp>
      <p:grpSp>
        <p:nvGrpSpPr>
          <p:cNvPr id="22" name="Google Shape;3326;p67">
            <a:extLst>
              <a:ext uri="{FF2B5EF4-FFF2-40B4-BE49-F238E27FC236}">
                <a16:creationId xmlns:a16="http://schemas.microsoft.com/office/drawing/2014/main" id="{BA780714-1912-8C47-AE17-F9CA5C2569A8}"/>
              </a:ext>
            </a:extLst>
          </p:cNvPr>
          <p:cNvGrpSpPr/>
          <p:nvPr/>
        </p:nvGrpSpPr>
        <p:grpSpPr>
          <a:xfrm flipH="1">
            <a:off x="984044" y="4666846"/>
            <a:ext cx="324130" cy="322718"/>
            <a:chOff x="5881974" y="3343444"/>
            <a:chExt cx="480264" cy="478243"/>
          </a:xfrm>
          <a:solidFill>
            <a:schemeClr val="accent4"/>
          </a:solidFill>
        </p:grpSpPr>
        <p:sp>
          <p:nvSpPr>
            <p:cNvPr id="23" name="Google Shape;3327;p67">
              <a:extLst>
                <a:ext uri="{FF2B5EF4-FFF2-40B4-BE49-F238E27FC236}">
                  <a16:creationId xmlns:a16="http://schemas.microsoft.com/office/drawing/2014/main" id="{49350273-C2E1-C61D-AA75-3F137473A0D4}"/>
                </a:ext>
              </a:extLst>
            </p:cNvPr>
            <p:cNvSpPr/>
            <p:nvPr/>
          </p:nvSpPr>
          <p:spPr>
            <a:xfrm>
              <a:off x="5881974" y="3343444"/>
              <a:ext cx="480264" cy="478243"/>
            </a:xfrm>
            <a:custGeom>
              <a:avLst/>
              <a:gdLst/>
              <a:ahLst/>
              <a:cxnLst/>
              <a:rect l="l" t="t" r="r" b="b"/>
              <a:pathLst>
                <a:path w="10930" h="10884" extrusionOk="0">
                  <a:moveTo>
                    <a:pt x="7508" y="1"/>
                  </a:moveTo>
                  <a:cubicBezTo>
                    <a:pt x="7452" y="1"/>
                    <a:pt x="7394" y="19"/>
                    <a:pt x="7343" y="60"/>
                  </a:cubicBezTo>
                  <a:lnTo>
                    <a:pt x="4709" y="2145"/>
                  </a:lnTo>
                  <a:cubicBezTo>
                    <a:pt x="4660" y="2182"/>
                    <a:pt x="4599" y="2202"/>
                    <a:pt x="4539" y="2202"/>
                  </a:cubicBezTo>
                  <a:cubicBezTo>
                    <a:pt x="4513" y="2202"/>
                    <a:pt x="4488" y="2199"/>
                    <a:pt x="4463" y="2191"/>
                  </a:cubicBezTo>
                  <a:lnTo>
                    <a:pt x="1255" y="1203"/>
                  </a:lnTo>
                  <a:cubicBezTo>
                    <a:pt x="1227" y="1194"/>
                    <a:pt x="1199" y="1190"/>
                    <a:pt x="1172" y="1190"/>
                  </a:cubicBezTo>
                  <a:cubicBezTo>
                    <a:pt x="993" y="1190"/>
                    <a:pt x="854" y="1369"/>
                    <a:pt x="923" y="1551"/>
                  </a:cubicBezTo>
                  <a:lnTo>
                    <a:pt x="2090" y="4700"/>
                  </a:lnTo>
                  <a:cubicBezTo>
                    <a:pt x="2120" y="4782"/>
                    <a:pt x="2110" y="4876"/>
                    <a:pt x="2057" y="4949"/>
                  </a:cubicBezTo>
                  <a:lnTo>
                    <a:pt x="124" y="7696"/>
                  </a:lnTo>
                  <a:cubicBezTo>
                    <a:pt x="0" y="7876"/>
                    <a:pt x="131" y="8120"/>
                    <a:pt x="348" y="8120"/>
                  </a:cubicBezTo>
                  <a:cubicBezTo>
                    <a:pt x="351" y="8120"/>
                    <a:pt x="354" y="8120"/>
                    <a:pt x="357" y="8120"/>
                  </a:cubicBezTo>
                  <a:lnTo>
                    <a:pt x="3710" y="7981"/>
                  </a:lnTo>
                  <a:cubicBezTo>
                    <a:pt x="3714" y="7981"/>
                    <a:pt x="3717" y="7981"/>
                    <a:pt x="3720" y="7981"/>
                  </a:cubicBezTo>
                  <a:cubicBezTo>
                    <a:pt x="3807" y="7981"/>
                    <a:pt x="3888" y="8020"/>
                    <a:pt x="3940" y="8087"/>
                  </a:cubicBezTo>
                  <a:lnTo>
                    <a:pt x="5954" y="10775"/>
                  </a:lnTo>
                  <a:cubicBezTo>
                    <a:pt x="6009" y="10849"/>
                    <a:pt x="6089" y="10883"/>
                    <a:pt x="6168" y="10883"/>
                  </a:cubicBezTo>
                  <a:cubicBezTo>
                    <a:pt x="6281" y="10883"/>
                    <a:pt x="6393" y="10813"/>
                    <a:pt x="6429" y="10686"/>
                  </a:cubicBezTo>
                  <a:lnTo>
                    <a:pt x="7334" y="7450"/>
                  </a:lnTo>
                  <a:cubicBezTo>
                    <a:pt x="7357" y="7368"/>
                    <a:pt x="7423" y="7299"/>
                    <a:pt x="7506" y="7268"/>
                  </a:cubicBezTo>
                  <a:lnTo>
                    <a:pt x="10684" y="6185"/>
                  </a:lnTo>
                  <a:cubicBezTo>
                    <a:pt x="10893" y="6112"/>
                    <a:pt x="10929" y="5827"/>
                    <a:pt x="10744" y="5704"/>
                  </a:cubicBezTo>
                  <a:lnTo>
                    <a:pt x="7950" y="3845"/>
                  </a:lnTo>
                  <a:cubicBezTo>
                    <a:pt x="7877" y="3795"/>
                    <a:pt x="7831" y="3712"/>
                    <a:pt x="7831" y="3626"/>
                  </a:cubicBezTo>
                  <a:lnTo>
                    <a:pt x="7778" y="265"/>
                  </a:lnTo>
                  <a:cubicBezTo>
                    <a:pt x="7775" y="108"/>
                    <a:pt x="7645" y="1"/>
                    <a:pt x="7508" y="1"/>
                  </a:cubicBezTo>
                  <a:close/>
                </a:path>
              </a:pathLst>
            </a:custGeom>
            <a:grpFill/>
            <a:ln>
              <a:noFill/>
            </a:ln>
            <a:effectLst>
              <a:outerShdw blurRad="28575" dist="19050" dir="19380000" algn="bl" rotWithShape="0">
                <a:srgbClr val="000000">
                  <a:alpha val="22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 name="Google Shape;3328;p67">
              <a:extLst>
                <a:ext uri="{FF2B5EF4-FFF2-40B4-BE49-F238E27FC236}">
                  <a16:creationId xmlns:a16="http://schemas.microsoft.com/office/drawing/2014/main" id="{D8E9E0AD-B4A5-903A-BE9D-560151D1F149}"/>
                </a:ext>
              </a:extLst>
            </p:cNvPr>
            <p:cNvSpPr/>
            <p:nvPr/>
          </p:nvSpPr>
          <p:spPr>
            <a:xfrm>
              <a:off x="5967308" y="3433785"/>
              <a:ext cx="292992" cy="289784"/>
            </a:xfrm>
            <a:custGeom>
              <a:avLst/>
              <a:gdLst/>
              <a:ahLst/>
              <a:cxnLst/>
              <a:rect l="l" t="t" r="r" b="b"/>
              <a:pathLst>
                <a:path w="6668" h="6595" extrusionOk="0">
                  <a:moveTo>
                    <a:pt x="4541" y="0"/>
                  </a:moveTo>
                  <a:cubicBezTo>
                    <a:pt x="4490" y="0"/>
                    <a:pt x="4439" y="17"/>
                    <a:pt x="4393" y="52"/>
                  </a:cubicBezTo>
                  <a:lnTo>
                    <a:pt x="2906" y="1232"/>
                  </a:lnTo>
                  <a:cubicBezTo>
                    <a:pt x="2862" y="1264"/>
                    <a:pt x="2808" y="1282"/>
                    <a:pt x="2755" y="1282"/>
                  </a:cubicBezTo>
                  <a:cubicBezTo>
                    <a:pt x="2732" y="1282"/>
                    <a:pt x="2709" y="1278"/>
                    <a:pt x="2687" y="1272"/>
                  </a:cubicBezTo>
                  <a:lnTo>
                    <a:pt x="870" y="712"/>
                  </a:lnTo>
                  <a:cubicBezTo>
                    <a:pt x="846" y="704"/>
                    <a:pt x="822" y="701"/>
                    <a:pt x="799" y="701"/>
                  </a:cubicBezTo>
                  <a:cubicBezTo>
                    <a:pt x="639" y="701"/>
                    <a:pt x="514" y="861"/>
                    <a:pt x="572" y="1027"/>
                  </a:cubicBezTo>
                  <a:lnTo>
                    <a:pt x="1235" y="2806"/>
                  </a:lnTo>
                  <a:cubicBezTo>
                    <a:pt x="1262" y="2882"/>
                    <a:pt x="1251" y="2965"/>
                    <a:pt x="1205" y="3028"/>
                  </a:cubicBezTo>
                  <a:lnTo>
                    <a:pt x="111" y="4583"/>
                  </a:lnTo>
                  <a:cubicBezTo>
                    <a:pt x="0" y="4743"/>
                    <a:pt x="118" y="4961"/>
                    <a:pt x="312" y="4961"/>
                  </a:cubicBezTo>
                  <a:cubicBezTo>
                    <a:pt x="315" y="4961"/>
                    <a:pt x="318" y="4961"/>
                    <a:pt x="321" y="4961"/>
                  </a:cubicBezTo>
                  <a:lnTo>
                    <a:pt x="2216" y="4885"/>
                  </a:lnTo>
                  <a:cubicBezTo>
                    <a:pt x="2220" y="4884"/>
                    <a:pt x="2223" y="4884"/>
                    <a:pt x="2227" y="4884"/>
                  </a:cubicBezTo>
                  <a:cubicBezTo>
                    <a:pt x="2303" y="4884"/>
                    <a:pt x="2374" y="4917"/>
                    <a:pt x="2418" y="4977"/>
                  </a:cubicBezTo>
                  <a:lnTo>
                    <a:pt x="3558" y="6499"/>
                  </a:lnTo>
                  <a:cubicBezTo>
                    <a:pt x="3607" y="6564"/>
                    <a:pt x="3679" y="6595"/>
                    <a:pt x="3750" y="6595"/>
                  </a:cubicBezTo>
                  <a:cubicBezTo>
                    <a:pt x="3852" y="6595"/>
                    <a:pt x="3952" y="6532"/>
                    <a:pt x="3983" y="6419"/>
                  </a:cubicBezTo>
                  <a:lnTo>
                    <a:pt x="4497" y="4589"/>
                  </a:lnTo>
                  <a:cubicBezTo>
                    <a:pt x="4517" y="4513"/>
                    <a:pt x="4572" y="4453"/>
                    <a:pt x="4649" y="4427"/>
                  </a:cubicBezTo>
                  <a:lnTo>
                    <a:pt x="6446" y="3811"/>
                  </a:lnTo>
                  <a:cubicBezTo>
                    <a:pt x="6634" y="3748"/>
                    <a:pt x="6668" y="3496"/>
                    <a:pt x="6501" y="3386"/>
                  </a:cubicBezTo>
                  <a:lnTo>
                    <a:pt x="4921" y="2332"/>
                  </a:lnTo>
                  <a:cubicBezTo>
                    <a:pt x="4855" y="2289"/>
                    <a:pt x="4815" y="2217"/>
                    <a:pt x="4815" y="2137"/>
                  </a:cubicBezTo>
                  <a:lnTo>
                    <a:pt x="4785" y="237"/>
                  </a:lnTo>
                  <a:cubicBezTo>
                    <a:pt x="4783" y="96"/>
                    <a:pt x="4665" y="0"/>
                    <a:pt x="45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grpSp>
      <p:grpSp>
        <p:nvGrpSpPr>
          <p:cNvPr id="25" name="Google Shape;3332;p67">
            <a:extLst>
              <a:ext uri="{FF2B5EF4-FFF2-40B4-BE49-F238E27FC236}">
                <a16:creationId xmlns:a16="http://schemas.microsoft.com/office/drawing/2014/main" id="{FB958969-BE50-884E-A1AA-D721BC133E06}"/>
              </a:ext>
            </a:extLst>
          </p:cNvPr>
          <p:cNvGrpSpPr/>
          <p:nvPr/>
        </p:nvGrpSpPr>
        <p:grpSpPr>
          <a:xfrm flipH="1">
            <a:off x="984044" y="3377322"/>
            <a:ext cx="324130" cy="322718"/>
            <a:chOff x="5881974" y="3343444"/>
            <a:chExt cx="480264" cy="478243"/>
          </a:xfrm>
          <a:solidFill>
            <a:schemeClr val="accent4"/>
          </a:solidFill>
        </p:grpSpPr>
        <p:sp>
          <p:nvSpPr>
            <p:cNvPr id="26" name="Google Shape;3333;p67">
              <a:extLst>
                <a:ext uri="{FF2B5EF4-FFF2-40B4-BE49-F238E27FC236}">
                  <a16:creationId xmlns:a16="http://schemas.microsoft.com/office/drawing/2014/main" id="{E10EB4FC-1BC9-099F-BD1C-F019AE9DCAFB}"/>
                </a:ext>
              </a:extLst>
            </p:cNvPr>
            <p:cNvSpPr/>
            <p:nvPr/>
          </p:nvSpPr>
          <p:spPr>
            <a:xfrm>
              <a:off x="5881974" y="3343444"/>
              <a:ext cx="480264" cy="478243"/>
            </a:xfrm>
            <a:custGeom>
              <a:avLst/>
              <a:gdLst/>
              <a:ahLst/>
              <a:cxnLst/>
              <a:rect l="l" t="t" r="r" b="b"/>
              <a:pathLst>
                <a:path w="10930" h="10884" extrusionOk="0">
                  <a:moveTo>
                    <a:pt x="7508" y="1"/>
                  </a:moveTo>
                  <a:cubicBezTo>
                    <a:pt x="7452" y="1"/>
                    <a:pt x="7394" y="19"/>
                    <a:pt x="7343" y="60"/>
                  </a:cubicBezTo>
                  <a:lnTo>
                    <a:pt x="4709" y="2145"/>
                  </a:lnTo>
                  <a:cubicBezTo>
                    <a:pt x="4660" y="2182"/>
                    <a:pt x="4599" y="2202"/>
                    <a:pt x="4539" y="2202"/>
                  </a:cubicBezTo>
                  <a:cubicBezTo>
                    <a:pt x="4513" y="2202"/>
                    <a:pt x="4488" y="2199"/>
                    <a:pt x="4463" y="2191"/>
                  </a:cubicBezTo>
                  <a:lnTo>
                    <a:pt x="1255" y="1203"/>
                  </a:lnTo>
                  <a:cubicBezTo>
                    <a:pt x="1227" y="1194"/>
                    <a:pt x="1199" y="1190"/>
                    <a:pt x="1172" y="1190"/>
                  </a:cubicBezTo>
                  <a:cubicBezTo>
                    <a:pt x="993" y="1190"/>
                    <a:pt x="854" y="1369"/>
                    <a:pt x="923" y="1551"/>
                  </a:cubicBezTo>
                  <a:lnTo>
                    <a:pt x="2090" y="4700"/>
                  </a:lnTo>
                  <a:cubicBezTo>
                    <a:pt x="2120" y="4782"/>
                    <a:pt x="2110" y="4876"/>
                    <a:pt x="2057" y="4949"/>
                  </a:cubicBezTo>
                  <a:lnTo>
                    <a:pt x="124" y="7696"/>
                  </a:lnTo>
                  <a:cubicBezTo>
                    <a:pt x="0" y="7876"/>
                    <a:pt x="131" y="8120"/>
                    <a:pt x="348" y="8120"/>
                  </a:cubicBezTo>
                  <a:cubicBezTo>
                    <a:pt x="351" y="8120"/>
                    <a:pt x="354" y="8120"/>
                    <a:pt x="357" y="8120"/>
                  </a:cubicBezTo>
                  <a:lnTo>
                    <a:pt x="3710" y="7981"/>
                  </a:lnTo>
                  <a:cubicBezTo>
                    <a:pt x="3714" y="7981"/>
                    <a:pt x="3717" y="7981"/>
                    <a:pt x="3720" y="7981"/>
                  </a:cubicBezTo>
                  <a:cubicBezTo>
                    <a:pt x="3807" y="7981"/>
                    <a:pt x="3888" y="8020"/>
                    <a:pt x="3940" y="8087"/>
                  </a:cubicBezTo>
                  <a:lnTo>
                    <a:pt x="5954" y="10775"/>
                  </a:lnTo>
                  <a:cubicBezTo>
                    <a:pt x="6009" y="10849"/>
                    <a:pt x="6089" y="10883"/>
                    <a:pt x="6168" y="10883"/>
                  </a:cubicBezTo>
                  <a:cubicBezTo>
                    <a:pt x="6281" y="10883"/>
                    <a:pt x="6393" y="10813"/>
                    <a:pt x="6429" y="10686"/>
                  </a:cubicBezTo>
                  <a:lnTo>
                    <a:pt x="7334" y="7450"/>
                  </a:lnTo>
                  <a:cubicBezTo>
                    <a:pt x="7357" y="7368"/>
                    <a:pt x="7423" y="7299"/>
                    <a:pt x="7506" y="7268"/>
                  </a:cubicBezTo>
                  <a:lnTo>
                    <a:pt x="10684" y="6185"/>
                  </a:lnTo>
                  <a:cubicBezTo>
                    <a:pt x="10893" y="6112"/>
                    <a:pt x="10929" y="5827"/>
                    <a:pt x="10744" y="5704"/>
                  </a:cubicBezTo>
                  <a:lnTo>
                    <a:pt x="7950" y="3845"/>
                  </a:lnTo>
                  <a:cubicBezTo>
                    <a:pt x="7877" y="3795"/>
                    <a:pt x="7831" y="3712"/>
                    <a:pt x="7831" y="3626"/>
                  </a:cubicBezTo>
                  <a:lnTo>
                    <a:pt x="7778" y="265"/>
                  </a:lnTo>
                  <a:cubicBezTo>
                    <a:pt x="7775" y="108"/>
                    <a:pt x="7645" y="1"/>
                    <a:pt x="7508" y="1"/>
                  </a:cubicBezTo>
                  <a:close/>
                </a:path>
              </a:pathLst>
            </a:custGeom>
            <a:grpFill/>
            <a:ln>
              <a:noFill/>
            </a:ln>
            <a:effectLst>
              <a:outerShdw blurRad="28575" dist="19050" dir="19380000" algn="bl" rotWithShape="0">
                <a:srgbClr val="000000">
                  <a:alpha val="22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7" name="Google Shape;3334;p67">
              <a:extLst>
                <a:ext uri="{FF2B5EF4-FFF2-40B4-BE49-F238E27FC236}">
                  <a16:creationId xmlns:a16="http://schemas.microsoft.com/office/drawing/2014/main" id="{2BF4E18F-5EE4-C228-0119-689111F91ABA}"/>
                </a:ext>
              </a:extLst>
            </p:cNvPr>
            <p:cNvSpPr/>
            <p:nvPr/>
          </p:nvSpPr>
          <p:spPr>
            <a:xfrm>
              <a:off x="5967308" y="3433785"/>
              <a:ext cx="292992" cy="289784"/>
            </a:xfrm>
            <a:custGeom>
              <a:avLst/>
              <a:gdLst/>
              <a:ahLst/>
              <a:cxnLst/>
              <a:rect l="l" t="t" r="r" b="b"/>
              <a:pathLst>
                <a:path w="6668" h="6595" extrusionOk="0">
                  <a:moveTo>
                    <a:pt x="4541" y="0"/>
                  </a:moveTo>
                  <a:cubicBezTo>
                    <a:pt x="4490" y="0"/>
                    <a:pt x="4439" y="17"/>
                    <a:pt x="4393" y="52"/>
                  </a:cubicBezTo>
                  <a:lnTo>
                    <a:pt x="2906" y="1232"/>
                  </a:lnTo>
                  <a:cubicBezTo>
                    <a:pt x="2862" y="1264"/>
                    <a:pt x="2808" y="1282"/>
                    <a:pt x="2755" y="1282"/>
                  </a:cubicBezTo>
                  <a:cubicBezTo>
                    <a:pt x="2732" y="1282"/>
                    <a:pt x="2709" y="1278"/>
                    <a:pt x="2687" y="1272"/>
                  </a:cubicBezTo>
                  <a:lnTo>
                    <a:pt x="870" y="712"/>
                  </a:lnTo>
                  <a:cubicBezTo>
                    <a:pt x="846" y="704"/>
                    <a:pt x="822" y="701"/>
                    <a:pt x="799" y="701"/>
                  </a:cubicBezTo>
                  <a:cubicBezTo>
                    <a:pt x="639" y="701"/>
                    <a:pt x="514" y="861"/>
                    <a:pt x="572" y="1027"/>
                  </a:cubicBezTo>
                  <a:lnTo>
                    <a:pt x="1235" y="2806"/>
                  </a:lnTo>
                  <a:cubicBezTo>
                    <a:pt x="1262" y="2882"/>
                    <a:pt x="1251" y="2965"/>
                    <a:pt x="1205" y="3028"/>
                  </a:cubicBezTo>
                  <a:lnTo>
                    <a:pt x="111" y="4583"/>
                  </a:lnTo>
                  <a:cubicBezTo>
                    <a:pt x="0" y="4743"/>
                    <a:pt x="118" y="4961"/>
                    <a:pt x="312" y="4961"/>
                  </a:cubicBezTo>
                  <a:cubicBezTo>
                    <a:pt x="315" y="4961"/>
                    <a:pt x="318" y="4961"/>
                    <a:pt x="321" y="4961"/>
                  </a:cubicBezTo>
                  <a:lnTo>
                    <a:pt x="2216" y="4885"/>
                  </a:lnTo>
                  <a:cubicBezTo>
                    <a:pt x="2220" y="4884"/>
                    <a:pt x="2223" y="4884"/>
                    <a:pt x="2227" y="4884"/>
                  </a:cubicBezTo>
                  <a:cubicBezTo>
                    <a:pt x="2303" y="4884"/>
                    <a:pt x="2374" y="4917"/>
                    <a:pt x="2418" y="4977"/>
                  </a:cubicBezTo>
                  <a:lnTo>
                    <a:pt x="3558" y="6499"/>
                  </a:lnTo>
                  <a:cubicBezTo>
                    <a:pt x="3607" y="6564"/>
                    <a:pt x="3679" y="6595"/>
                    <a:pt x="3750" y="6595"/>
                  </a:cubicBezTo>
                  <a:cubicBezTo>
                    <a:pt x="3852" y="6595"/>
                    <a:pt x="3952" y="6532"/>
                    <a:pt x="3983" y="6419"/>
                  </a:cubicBezTo>
                  <a:lnTo>
                    <a:pt x="4497" y="4589"/>
                  </a:lnTo>
                  <a:cubicBezTo>
                    <a:pt x="4517" y="4513"/>
                    <a:pt x="4572" y="4453"/>
                    <a:pt x="4649" y="4427"/>
                  </a:cubicBezTo>
                  <a:lnTo>
                    <a:pt x="6446" y="3811"/>
                  </a:lnTo>
                  <a:cubicBezTo>
                    <a:pt x="6634" y="3748"/>
                    <a:pt x="6668" y="3496"/>
                    <a:pt x="6501" y="3386"/>
                  </a:cubicBezTo>
                  <a:lnTo>
                    <a:pt x="4921" y="2332"/>
                  </a:lnTo>
                  <a:cubicBezTo>
                    <a:pt x="4855" y="2289"/>
                    <a:pt x="4815" y="2217"/>
                    <a:pt x="4815" y="2137"/>
                  </a:cubicBezTo>
                  <a:lnTo>
                    <a:pt x="4785" y="237"/>
                  </a:lnTo>
                  <a:cubicBezTo>
                    <a:pt x="4783" y="96"/>
                    <a:pt x="4665" y="0"/>
                    <a:pt x="45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grpSp>
      <p:sp>
        <p:nvSpPr>
          <p:cNvPr id="28" name="Google Shape;3311;p67">
            <a:extLst>
              <a:ext uri="{FF2B5EF4-FFF2-40B4-BE49-F238E27FC236}">
                <a16:creationId xmlns:a16="http://schemas.microsoft.com/office/drawing/2014/main" id="{9E124C2D-9CD5-E478-51D1-BE2AEBE2429B}"/>
              </a:ext>
            </a:extLst>
          </p:cNvPr>
          <p:cNvSpPr txBox="1"/>
          <p:nvPr/>
        </p:nvSpPr>
        <p:spPr>
          <a:xfrm flipH="1">
            <a:off x="1766043" y="4038021"/>
            <a:ext cx="7247327" cy="1257649"/>
          </a:xfrm>
          <a:prstGeom prst="rect">
            <a:avLst/>
          </a:prstGeom>
          <a:noFill/>
          <a:ln>
            <a:noFill/>
          </a:ln>
        </p:spPr>
        <p:txBody>
          <a:bodyPr spcFirstLastPara="1" wrap="square" lIns="54000" tIns="182875" rIns="198000" bIns="0" anchor="ctr" anchorCtr="0">
            <a:noAutofit/>
          </a:bodyPr>
          <a:lstStyle/>
          <a:p>
            <a:pPr lvl="0" algn="just">
              <a:lnSpc>
                <a:spcPct val="150000"/>
              </a:lnSpc>
            </a:pPr>
            <a:r>
              <a:rPr lang="vi-VN" sz="2400" dirty="0">
                <a:solidFill>
                  <a:schemeClr val="tx1"/>
                </a:solidFill>
                <a:latin typeface="UTM Avo" panose="02040603050506020204" pitchFamily="18" charset="0"/>
                <a:ea typeface="Didact Gothic"/>
                <a:cs typeface="Didact Gothic"/>
                <a:sym typeface="Odibee Sans"/>
              </a:rPr>
              <a:t>Đây là năng lượng lưu trữ trong tâm nguyên tử</a:t>
            </a:r>
            <a:r>
              <a:rPr lang="en-US" sz="2400" dirty="0">
                <a:solidFill>
                  <a:schemeClr val="tx1"/>
                </a:solidFill>
                <a:latin typeface="UTM Avo" panose="02040603050506020204" pitchFamily="18" charset="0"/>
                <a:ea typeface="Didact Gothic"/>
                <a:cs typeface="Didact Gothic"/>
                <a:sym typeface="Odibee Sans"/>
              </a:rPr>
              <a:t>.</a:t>
            </a:r>
            <a:endParaRPr lang="vi-VN" sz="2400" dirty="0">
              <a:solidFill>
                <a:schemeClr val="tx1"/>
              </a:solidFill>
              <a:latin typeface="UTM Avo" panose="02040603050506020204" pitchFamily="18" charset="0"/>
              <a:ea typeface="Didact Gothic"/>
              <a:cs typeface="Didact Gothic"/>
              <a:sym typeface="Odibee Sans"/>
            </a:endParaRPr>
          </a:p>
        </p:txBody>
      </p:sp>
      <p:pic>
        <p:nvPicPr>
          <p:cNvPr id="1026" name="Picture 2">
            <a:extLst>
              <a:ext uri="{FF2B5EF4-FFF2-40B4-BE49-F238E27FC236}">
                <a16:creationId xmlns:a16="http://schemas.microsoft.com/office/drawing/2014/main" id="{CD9F30BC-84BE-FAFA-3FF1-134AD580CE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80162" y="2834522"/>
            <a:ext cx="2891589" cy="2891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652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par>
                                <p:cTn id="13" presetID="16" presetClass="entr" presetSubtype="21"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par>
                                <p:cTn id="16" presetID="16" presetClass="entr" presetSubtype="21"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barn(inVertical)">
                                      <p:cBhvr>
                                        <p:cTn id="18" dur="5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barn(inVertical)">
                                      <p:cBhvr>
                                        <p:cTn id="23" dur="500"/>
                                        <p:tgtEl>
                                          <p:spTgt spid="28"/>
                                        </p:tgtEl>
                                      </p:cBhvr>
                                    </p:animEffect>
                                  </p:childTnLst>
                                </p:cTn>
                              </p:par>
                              <p:par>
                                <p:cTn id="24" presetID="16" presetClass="entr" presetSubtype="21"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barn(inVertical)">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1"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1493;p40">
            <a:extLst>
              <a:ext uri="{FF2B5EF4-FFF2-40B4-BE49-F238E27FC236}">
                <a16:creationId xmlns:a16="http://schemas.microsoft.com/office/drawing/2014/main" id="{54A8C801-534C-5E9C-0461-348743A085BA}"/>
              </a:ext>
            </a:extLst>
          </p:cNvPr>
          <p:cNvSpPr/>
          <p:nvPr/>
        </p:nvSpPr>
        <p:spPr>
          <a:xfrm>
            <a:off x="1473598" y="1944611"/>
            <a:ext cx="7125809" cy="1889199"/>
          </a:xfrm>
          <a:custGeom>
            <a:avLst/>
            <a:gdLst/>
            <a:ahLst/>
            <a:cxnLst/>
            <a:rect l="l" t="t" r="r" b="b"/>
            <a:pathLst>
              <a:path w="35450" h="5768" extrusionOk="0">
                <a:moveTo>
                  <a:pt x="1" y="1"/>
                </a:moveTo>
                <a:cubicBezTo>
                  <a:pt x="1" y="1"/>
                  <a:pt x="83" y="1069"/>
                  <a:pt x="840" y="1565"/>
                </a:cubicBezTo>
                <a:cubicBezTo>
                  <a:pt x="1594" y="2064"/>
                  <a:pt x="996" y="2775"/>
                  <a:pt x="1082" y="3347"/>
                </a:cubicBezTo>
                <a:cubicBezTo>
                  <a:pt x="1165" y="3916"/>
                  <a:pt x="1651" y="4558"/>
                  <a:pt x="1988" y="4911"/>
                </a:cubicBezTo>
                <a:cubicBezTo>
                  <a:pt x="2322" y="5268"/>
                  <a:pt x="2659" y="5768"/>
                  <a:pt x="2659" y="5768"/>
                </a:cubicBezTo>
                <a:lnTo>
                  <a:pt x="34559" y="5768"/>
                </a:lnTo>
                <a:cubicBezTo>
                  <a:pt x="34559" y="5768"/>
                  <a:pt x="35132" y="5371"/>
                  <a:pt x="35257" y="4395"/>
                </a:cubicBezTo>
                <a:cubicBezTo>
                  <a:pt x="35449" y="2884"/>
                  <a:pt x="34930" y="3016"/>
                  <a:pt x="34999" y="2279"/>
                </a:cubicBezTo>
                <a:cubicBezTo>
                  <a:pt x="35098" y="1151"/>
                  <a:pt x="34880" y="712"/>
                  <a:pt x="35049" y="1"/>
                </a:cubicBezTo>
                <a:close/>
              </a:path>
            </a:pathLst>
          </a:custGeom>
          <a:solidFill>
            <a:schemeClr val="accent5">
              <a:lumMod val="20000"/>
              <a:lumOff val="80000"/>
            </a:schemeClr>
          </a:solidFill>
          <a:ln>
            <a:noFill/>
          </a:ln>
          <a:effectLst>
            <a:outerShdw blurRad="28575" dist="19050" dir="19380000"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5" name="Google Shape;1496;p40">
            <a:extLst>
              <a:ext uri="{FF2B5EF4-FFF2-40B4-BE49-F238E27FC236}">
                <a16:creationId xmlns:a16="http://schemas.microsoft.com/office/drawing/2014/main" id="{4DCA7009-FB79-060A-E6E9-F95C0DA746BE}"/>
              </a:ext>
            </a:extLst>
          </p:cNvPr>
          <p:cNvSpPr txBox="1">
            <a:spLocks/>
          </p:cNvSpPr>
          <p:nvPr/>
        </p:nvSpPr>
        <p:spPr>
          <a:xfrm rot="989">
            <a:off x="2024247" y="1993560"/>
            <a:ext cx="6341729" cy="168006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150000"/>
              </a:lnSpc>
            </a:pPr>
            <a:r>
              <a:rPr lang="vi-VN" sz="2400" dirty="0">
                <a:solidFill>
                  <a:schemeClr val="accent6">
                    <a:lumMod val="10000"/>
                  </a:schemeClr>
                </a:solidFill>
                <a:latin typeface="UTM Avo" panose="02040603050506020204" pitchFamily="18" charset="0"/>
              </a:rPr>
              <a:t>Năng lượng điện, năng lượng nhiệt, năng lượng ánh sáng, năng lượng âm thanh,….</a:t>
            </a:r>
            <a:r>
              <a:rPr lang="en-US" sz="2400" dirty="0">
                <a:solidFill>
                  <a:schemeClr val="accent6">
                    <a:lumMod val="10000"/>
                  </a:schemeClr>
                </a:solidFill>
                <a:latin typeface="UTM Avo" panose="02040603050506020204" pitchFamily="18" charset="0"/>
              </a:rPr>
              <a:t> </a:t>
            </a:r>
            <a:r>
              <a:rPr lang="vi-VN" sz="2400" dirty="0">
                <a:solidFill>
                  <a:schemeClr val="accent6">
                    <a:lumMod val="10000"/>
                  </a:schemeClr>
                </a:solidFill>
                <a:latin typeface="UTM Avo" panose="02040603050506020204" pitchFamily="18" charset="0"/>
              </a:rPr>
              <a:t>luôn gắn với chuyển động.  </a:t>
            </a:r>
          </a:p>
        </p:txBody>
      </p:sp>
      <p:grpSp>
        <p:nvGrpSpPr>
          <p:cNvPr id="6" name="Google Shape;1542;p40">
            <a:extLst>
              <a:ext uri="{FF2B5EF4-FFF2-40B4-BE49-F238E27FC236}">
                <a16:creationId xmlns:a16="http://schemas.microsoft.com/office/drawing/2014/main" id="{9A500CD7-B0FE-59E1-6974-2D0387F9960D}"/>
              </a:ext>
            </a:extLst>
          </p:cNvPr>
          <p:cNvGrpSpPr/>
          <p:nvPr/>
        </p:nvGrpSpPr>
        <p:grpSpPr>
          <a:xfrm rot="407631">
            <a:off x="752021" y="2050583"/>
            <a:ext cx="1238351" cy="1085621"/>
            <a:chOff x="7611038" y="3431425"/>
            <a:chExt cx="1238324" cy="1085597"/>
          </a:xfrm>
          <a:solidFill>
            <a:schemeClr val="accent2"/>
          </a:solidFill>
        </p:grpSpPr>
        <p:sp>
          <p:nvSpPr>
            <p:cNvPr id="7" name="Google Shape;1543;p40">
              <a:extLst>
                <a:ext uri="{FF2B5EF4-FFF2-40B4-BE49-F238E27FC236}">
                  <a16:creationId xmlns:a16="http://schemas.microsoft.com/office/drawing/2014/main" id="{A939D9CC-4A75-BF1E-1C01-DCFEA5F8A300}"/>
                </a:ext>
              </a:extLst>
            </p:cNvPr>
            <p:cNvSpPr/>
            <p:nvPr/>
          </p:nvSpPr>
          <p:spPr>
            <a:xfrm rot="1860596">
              <a:off x="7695149" y="3662528"/>
              <a:ext cx="1070103" cy="623391"/>
            </a:xfrm>
            <a:custGeom>
              <a:avLst/>
              <a:gdLst/>
              <a:ahLst/>
              <a:cxnLst/>
              <a:rect l="l" t="t" r="r" b="b"/>
              <a:pathLst>
                <a:path w="42803" h="24935" extrusionOk="0">
                  <a:moveTo>
                    <a:pt x="28230" y="1382"/>
                  </a:moveTo>
                  <a:cubicBezTo>
                    <a:pt x="32935" y="4810"/>
                    <a:pt x="37319" y="8626"/>
                    <a:pt x="41367" y="12809"/>
                  </a:cubicBezTo>
                  <a:cubicBezTo>
                    <a:pt x="35647" y="15578"/>
                    <a:pt x="30159" y="18774"/>
                    <a:pt x="24932" y="22385"/>
                  </a:cubicBezTo>
                  <a:cubicBezTo>
                    <a:pt x="25196" y="20114"/>
                    <a:pt x="25595" y="17874"/>
                    <a:pt x="26138" y="15655"/>
                  </a:cubicBezTo>
                  <a:cubicBezTo>
                    <a:pt x="26156" y="15588"/>
                    <a:pt x="26156" y="15528"/>
                    <a:pt x="26152" y="15472"/>
                  </a:cubicBezTo>
                  <a:cubicBezTo>
                    <a:pt x="26607" y="15262"/>
                    <a:pt x="26412" y="14623"/>
                    <a:pt x="25931" y="14623"/>
                  </a:cubicBezTo>
                  <a:cubicBezTo>
                    <a:pt x="25905" y="14623"/>
                    <a:pt x="25877" y="14625"/>
                    <a:pt x="25849" y="14629"/>
                  </a:cubicBezTo>
                  <a:cubicBezTo>
                    <a:pt x="18795" y="15652"/>
                    <a:pt x="11716" y="19415"/>
                    <a:pt x="6014" y="23612"/>
                  </a:cubicBezTo>
                  <a:cubicBezTo>
                    <a:pt x="4381" y="19596"/>
                    <a:pt x="2846" y="15497"/>
                    <a:pt x="959" y="11596"/>
                  </a:cubicBezTo>
                  <a:cubicBezTo>
                    <a:pt x="5138" y="10125"/>
                    <a:pt x="9294" y="8778"/>
                    <a:pt x="13713" y="8232"/>
                  </a:cubicBezTo>
                  <a:cubicBezTo>
                    <a:pt x="15404" y="8020"/>
                    <a:pt x="17073" y="7938"/>
                    <a:pt x="18737" y="7938"/>
                  </a:cubicBezTo>
                  <a:cubicBezTo>
                    <a:pt x="21201" y="7938"/>
                    <a:pt x="23654" y="8118"/>
                    <a:pt x="26149" y="8327"/>
                  </a:cubicBezTo>
                  <a:cubicBezTo>
                    <a:pt x="26220" y="8370"/>
                    <a:pt x="26304" y="8392"/>
                    <a:pt x="26388" y="8392"/>
                  </a:cubicBezTo>
                  <a:cubicBezTo>
                    <a:pt x="26467" y="8392"/>
                    <a:pt x="26546" y="8373"/>
                    <a:pt x="26614" y="8333"/>
                  </a:cubicBezTo>
                  <a:cubicBezTo>
                    <a:pt x="26871" y="8256"/>
                    <a:pt x="26974" y="7939"/>
                    <a:pt x="26886" y="7698"/>
                  </a:cubicBezTo>
                  <a:cubicBezTo>
                    <a:pt x="27394" y="5611"/>
                    <a:pt x="27778" y="3491"/>
                    <a:pt x="28230" y="1382"/>
                  </a:cubicBezTo>
                  <a:close/>
                  <a:moveTo>
                    <a:pt x="27913" y="1"/>
                  </a:moveTo>
                  <a:cubicBezTo>
                    <a:pt x="27688" y="1"/>
                    <a:pt x="27454" y="159"/>
                    <a:pt x="27408" y="376"/>
                  </a:cubicBezTo>
                  <a:cubicBezTo>
                    <a:pt x="26897" y="2680"/>
                    <a:pt x="26360" y="4997"/>
                    <a:pt x="26061" y="7339"/>
                  </a:cubicBezTo>
                  <a:cubicBezTo>
                    <a:pt x="23844" y="6915"/>
                    <a:pt x="21506" y="6709"/>
                    <a:pt x="19127" y="6709"/>
                  </a:cubicBezTo>
                  <a:cubicBezTo>
                    <a:pt x="12675" y="6709"/>
                    <a:pt x="5930" y="8226"/>
                    <a:pt x="536" y="11035"/>
                  </a:cubicBezTo>
                  <a:cubicBezTo>
                    <a:pt x="508" y="11050"/>
                    <a:pt x="497" y="11071"/>
                    <a:pt x="476" y="11089"/>
                  </a:cubicBezTo>
                  <a:cubicBezTo>
                    <a:pt x="243" y="11095"/>
                    <a:pt x="0" y="11307"/>
                    <a:pt x="95" y="11571"/>
                  </a:cubicBezTo>
                  <a:cubicBezTo>
                    <a:pt x="1573" y="15977"/>
                    <a:pt x="3527" y="20252"/>
                    <a:pt x="5294" y="24548"/>
                  </a:cubicBezTo>
                  <a:cubicBezTo>
                    <a:pt x="5374" y="24744"/>
                    <a:pt x="5583" y="24935"/>
                    <a:pt x="5805" y="24935"/>
                  </a:cubicBezTo>
                  <a:cubicBezTo>
                    <a:pt x="5885" y="24935"/>
                    <a:pt x="5967" y="24910"/>
                    <a:pt x="6045" y="24851"/>
                  </a:cubicBezTo>
                  <a:cubicBezTo>
                    <a:pt x="8944" y="22678"/>
                    <a:pt x="12023" y="20784"/>
                    <a:pt x="15300" y="19243"/>
                  </a:cubicBezTo>
                  <a:cubicBezTo>
                    <a:pt x="18478" y="17744"/>
                    <a:pt x="21737" y="16837"/>
                    <a:pt x="25056" y="15825"/>
                  </a:cubicBezTo>
                  <a:lnTo>
                    <a:pt x="25056" y="15825"/>
                  </a:lnTo>
                  <a:cubicBezTo>
                    <a:pt x="24459" y="18336"/>
                    <a:pt x="24036" y="20869"/>
                    <a:pt x="23782" y="23436"/>
                  </a:cubicBezTo>
                  <a:cubicBezTo>
                    <a:pt x="23755" y="23725"/>
                    <a:pt x="24043" y="23955"/>
                    <a:pt x="24316" y="23955"/>
                  </a:cubicBezTo>
                  <a:cubicBezTo>
                    <a:pt x="24400" y="23955"/>
                    <a:pt x="24483" y="23933"/>
                    <a:pt x="24555" y="23884"/>
                  </a:cubicBezTo>
                  <a:cubicBezTo>
                    <a:pt x="30233" y="19888"/>
                    <a:pt x="36218" y="16389"/>
                    <a:pt x="42485" y="13399"/>
                  </a:cubicBezTo>
                  <a:cubicBezTo>
                    <a:pt x="42793" y="13250"/>
                    <a:pt x="42803" y="12813"/>
                    <a:pt x="42588" y="12594"/>
                  </a:cubicBezTo>
                  <a:cubicBezTo>
                    <a:pt x="38176" y="7970"/>
                    <a:pt x="33351" y="3791"/>
                    <a:pt x="28152" y="73"/>
                  </a:cubicBezTo>
                  <a:cubicBezTo>
                    <a:pt x="28081" y="23"/>
                    <a:pt x="27997" y="1"/>
                    <a:pt x="27913" y="1"/>
                  </a:cubicBezTo>
                  <a:close/>
                </a:path>
              </a:pathLst>
            </a:custGeom>
            <a:grpFill/>
            <a:ln>
              <a:noFill/>
            </a:ln>
            <a:effectLst>
              <a:outerShdw blurRad="28575" dist="19050" dir="19200000" algn="bl" rotWithShape="0">
                <a:srgbClr val="000000">
                  <a:alpha val="22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8" name="Google Shape;1544;p40">
              <a:extLst>
                <a:ext uri="{FF2B5EF4-FFF2-40B4-BE49-F238E27FC236}">
                  <a16:creationId xmlns:a16="http://schemas.microsoft.com/office/drawing/2014/main" id="{652D9207-2DD6-2EBB-0D6E-A0675CFEBBCA}"/>
                </a:ext>
              </a:extLst>
            </p:cNvPr>
            <p:cNvSpPr/>
            <p:nvPr/>
          </p:nvSpPr>
          <p:spPr>
            <a:xfrm rot="1860596">
              <a:off x="7719588" y="3693905"/>
              <a:ext cx="1010251" cy="555789"/>
            </a:xfrm>
            <a:custGeom>
              <a:avLst/>
              <a:gdLst/>
              <a:ahLst/>
              <a:cxnLst/>
              <a:rect l="l" t="t" r="r" b="b"/>
              <a:pathLst>
                <a:path w="40409" h="22231" extrusionOk="0">
                  <a:moveTo>
                    <a:pt x="27271" y="0"/>
                  </a:moveTo>
                  <a:cubicBezTo>
                    <a:pt x="26819" y="2109"/>
                    <a:pt x="26435" y="4229"/>
                    <a:pt x="25927" y="6316"/>
                  </a:cubicBezTo>
                  <a:cubicBezTo>
                    <a:pt x="26015" y="6557"/>
                    <a:pt x="25912" y="6874"/>
                    <a:pt x="25655" y="6951"/>
                  </a:cubicBezTo>
                  <a:cubicBezTo>
                    <a:pt x="25587" y="6991"/>
                    <a:pt x="25508" y="7010"/>
                    <a:pt x="25429" y="7010"/>
                  </a:cubicBezTo>
                  <a:cubicBezTo>
                    <a:pt x="25345" y="7010"/>
                    <a:pt x="25261" y="6988"/>
                    <a:pt x="25190" y="6945"/>
                  </a:cubicBezTo>
                  <a:cubicBezTo>
                    <a:pt x="22695" y="6736"/>
                    <a:pt x="20242" y="6556"/>
                    <a:pt x="17778" y="6556"/>
                  </a:cubicBezTo>
                  <a:cubicBezTo>
                    <a:pt x="16114" y="6556"/>
                    <a:pt x="14445" y="6638"/>
                    <a:pt x="12754" y="6850"/>
                  </a:cubicBezTo>
                  <a:cubicBezTo>
                    <a:pt x="8335" y="7396"/>
                    <a:pt x="4179" y="8743"/>
                    <a:pt x="0" y="10214"/>
                  </a:cubicBezTo>
                  <a:cubicBezTo>
                    <a:pt x="1887" y="14115"/>
                    <a:pt x="3422" y="18214"/>
                    <a:pt x="5055" y="22230"/>
                  </a:cubicBezTo>
                  <a:cubicBezTo>
                    <a:pt x="10757" y="18033"/>
                    <a:pt x="17836" y="14270"/>
                    <a:pt x="24890" y="13247"/>
                  </a:cubicBezTo>
                  <a:cubicBezTo>
                    <a:pt x="24918" y="13243"/>
                    <a:pt x="24946" y="13241"/>
                    <a:pt x="24972" y="13241"/>
                  </a:cubicBezTo>
                  <a:cubicBezTo>
                    <a:pt x="25453" y="13241"/>
                    <a:pt x="25648" y="13880"/>
                    <a:pt x="25193" y="14090"/>
                  </a:cubicBezTo>
                  <a:cubicBezTo>
                    <a:pt x="25197" y="14146"/>
                    <a:pt x="25197" y="14206"/>
                    <a:pt x="25179" y="14273"/>
                  </a:cubicBezTo>
                  <a:cubicBezTo>
                    <a:pt x="24636" y="16492"/>
                    <a:pt x="24237" y="18732"/>
                    <a:pt x="23973" y="21003"/>
                  </a:cubicBezTo>
                  <a:cubicBezTo>
                    <a:pt x="29200" y="17392"/>
                    <a:pt x="34688" y="14196"/>
                    <a:pt x="40408" y="11427"/>
                  </a:cubicBezTo>
                  <a:cubicBezTo>
                    <a:pt x="36360" y="7244"/>
                    <a:pt x="31976" y="3428"/>
                    <a:pt x="272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grpSp>
      <p:sp>
        <p:nvSpPr>
          <p:cNvPr id="9" name="Google Shape;1493;p40">
            <a:extLst>
              <a:ext uri="{FF2B5EF4-FFF2-40B4-BE49-F238E27FC236}">
                <a16:creationId xmlns:a16="http://schemas.microsoft.com/office/drawing/2014/main" id="{4DAC4A8C-79D4-A45C-C133-A024A5732B8D}"/>
              </a:ext>
            </a:extLst>
          </p:cNvPr>
          <p:cNvSpPr/>
          <p:nvPr/>
        </p:nvSpPr>
        <p:spPr>
          <a:xfrm>
            <a:off x="3753043" y="4142680"/>
            <a:ext cx="7211995" cy="1889199"/>
          </a:xfrm>
          <a:custGeom>
            <a:avLst/>
            <a:gdLst/>
            <a:ahLst/>
            <a:cxnLst/>
            <a:rect l="l" t="t" r="r" b="b"/>
            <a:pathLst>
              <a:path w="35450" h="5768" extrusionOk="0">
                <a:moveTo>
                  <a:pt x="1" y="1"/>
                </a:moveTo>
                <a:cubicBezTo>
                  <a:pt x="1" y="1"/>
                  <a:pt x="83" y="1069"/>
                  <a:pt x="840" y="1565"/>
                </a:cubicBezTo>
                <a:cubicBezTo>
                  <a:pt x="1594" y="2064"/>
                  <a:pt x="996" y="2775"/>
                  <a:pt x="1082" y="3347"/>
                </a:cubicBezTo>
                <a:cubicBezTo>
                  <a:pt x="1165" y="3916"/>
                  <a:pt x="1651" y="4558"/>
                  <a:pt x="1988" y="4911"/>
                </a:cubicBezTo>
                <a:cubicBezTo>
                  <a:pt x="2322" y="5268"/>
                  <a:pt x="2659" y="5768"/>
                  <a:pt x="2659" y="5768"/>
                </a:cubicBezTo>
                <a:lnTo>
                  <a:pt x="34559" y="5768"/>
                </a:lnTo>
                <a:cubicBezTo>
                  <a:pt x="34559" y="5768"/>
                  <a:pt x="35132" y="5371"/>
                  <a:pt x="35257" y="4395"/>
                </a:cubicBezTo>
                <a:cubicBezTo>
                  <a:pt x="35449" y="2884"/>
                  <a:pt x="34930" y="3016"/>
                  <a:pt x="34999" y="2279"/>
                </a:cubicBezTo>
                <a:cubicBezTo>
                  <a:pt x="35098" y="1151"/>
                  <a:pt x="34880" y="712"/>
                  <a:pt x="35049" y="1"/>
                </a:cubicBezTo>
                <a:close/>
              </a:path>
            </a:pathLst>
          </a:custGeom>
          <a:solidFill>
            <a:schemeClr val="accent5">
              <a:lumMod val="20000"/>
              <a:lumOff val="80000"/>
            </a:schemeClr>
          </a:solidFill>
          <a:ln>
            <a:noFill/>
          </a:ln>
          <a:effectLst>
            <a:outerShdw blurRad="28575" dist="19050" dir="19380000"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 name="Google Shape;1496;p40">
            <a:extLst>
              <a:ext uri="{FF2B5EF4-FFF2-40B4-BE49-F238E27FC236}">
                <a16:creationId xmlns:a16="http://schemas.microsoft.com/office/drawing/2014/main" id="{22D55777-AA79-4C6A-C0F0-50DC84AA4413}"/>
              </a:ext>
            </a:extLst>
          </p:cNvPr>
          <p:cNvSpPr txBox="1">
            <a:spLocks/>
          </p:cNvSpPr>
          <p:nvPr/>
        </p:nvSpPr>
        <p:spPr>
          <a:xfrm rot="989">
            <a:off x="4401240" y="4165856"/>
            <a:ext cx="6402059" cy="168006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2800"/>
              <a:buFont typeface="Didact Gothic"/>
              <a:buNone/>
              <a:defRPr sz="1600" b="0" i="0" u="none" strike="noStrike" cap="none">
                <a:solidFill>
                  <a:srgbClr val="FFFFFF"/>
                </a:solidFill>
                <a:latin typeface="Bellota Text"/>
                <a:ea typeface="Bellota Text"/>
                <a:cs typeface="Bellota Text"/>
                <a:sym typeface="Bellota Text"/>
              </a:defRPr>
            </a:lvl1pPr>
            <a:lvl2pPr marL="914400" marR="0" lvl="1" indent="-317500" algn="ctr" rtl="0">
              <a:lnSpc>
                <a:spcPct val="100000"/>
              </a:lnSpc>
              <a:spcBef>
                <a:spcPts val="0"/>
              </a:spcBef>
              <a:spcAft>
                <a:spcPts val="0"/>
              </a:spcAft>
              <a:buClr>
                <a:schemeClr val="dk1"/>
              </a:buClr>
              <a:buSzPts val="2800"/>
              <a:buFont typeface="Didact Gothic"/>
              <a:buNone/>
              <a:defRPr sz="2800" b="0" i="0" u="none" strike="noStrike" cap="none">
                <a:solidFill>
                  <a:schemeClr val="dk1"/>
                </a:solidFill>
                <a:latin typeface="Didact Gothic"/>
                <a:ea typeface="Didact Gothic"/>
                <a:cs typeface="Didact Gothic"/>
                <a:sym typeface="Didact Gothic"/>
              </a:defRPr>
            </a:lvl2pPr>
            <a:lvl3pPr marL="1371600" marR="0" lvl="2" indent="-317500" algn="ctr" rtl="0">
              <a:lnSpc>
                <a:spcPct val="100000"/>
              </a:lnSpc>
              <a:spcBef>
                <a:spcPts val="0"/>
              </a:spcBef>
              <a:spcAft>
                <a:spcPts val="0"/>
              </a:spcAft>
              <a:buClr>
                <a:schemeClr val="dk1"/>
              </a:buClr>
              <a:buSzPts val="2800"/>
              <a:buFont typeface="Didact Gothic"/>
              <a:buNone/>
              <a:defRPr sz="2800" b="0" i="0" u="none" strike="noStrike" cap="none">
                <a:solidFill>
                  <a:schemeClr val="dk1"/>
                </a:solidFill>
                <a:latin typeface="Didact Gothic"/>
                <a:ea typeface="Didact Gothic"/>
                <a:cs typeface="Didact Gothic"/>
                <a:sym typeface="Didact Gothic"/>
              </a:defRPr>
            </a:lvl3pPr>
            <a:lvl4pPr marL="1828800" marR="0" lvl="3" indent="-317500" algn="ctr" rtl="0">
              <a:lnSpc>
                <a:spcPct val="100000"/>
              </a:lnSpc>
              <a:spcBef>
                <a:spcPts val="0"/>
              </a:spcBef>
              <a:spcAft>
                <a:spcPts val="0"/>
              </a:spcAft>
              <a:buClr>
                <a:schemeClr val="dk1"/>
              </a:buClr>
              <a:buSzPts val="2800"/>
              <a:buFont typeface="Didact Gothic"/>
              <a:buNone/>
              <a:defRPr sz="2800" b="0" i="0" u="none" strike="noStrike" cap="none">
                <a:solidFill>
                  <a:schemeClr val="dk1"/>
                </a:solidFill>
                <a:latin typeface="Didact Gothic"/>
                <a:ea typeface="Didact Gothic"/>
                <a:cs typeface="Didact Gothic"/>
                <a:sym typeface="Didact Gothic"/>
              </a:defRPr>
            </a:lvl4pPr>
            <a:lvl5pPr marL="2286000" marR="0" lvl="4" indent="-317500" algn="ctr" rtl="0">
              <a:lnSpc>
                <a:spcPct val="100000"/>
              </a:lnSpc>
              <a:spcBef>
                <a:spcPts val="0"/>
              </a:spcBef>
              <a:spcAft>
                <a:spcPts val="0"/>
              </a:spcAft>
              <a:buClr>
                <a:schemeClr val="dk1"/>
              </a:buClr>
              <a:buSzPts val="2800"/>
              <a:buFont typeface="Didact Gothic"/>
              <a:buNone/>
              <a:defRPr sz="2800" b="0" i="0" u="none" strike="noStrike" cap="none">
                <a:solidFill>
                  <a:schemeClr val="dk1"/>
                </a:solidFill>
                <a:latin typeface="Didact Gothic"/>
                <a:ea typeface="Didact Gothic"/>
                <a:cs typeface="Didact Gothic"/>
                <a:sym typeface="Didact Gothic"/>
              </a:defRPr>
            </a:lvl5pPr>
            <a:lvl6pPr marL="2743200" marR="0" lvl="5" indent="-317500" algn="ctr" rtl="0">
              <a:lnSpc>
                <a:spcPct val="100000"/>
              </a:lnSpc>
              <a:spcBef>
                <a:spcPts val="0"/>
              </a:spcBef>
              <a:spcAft>
                <a:spcPts val="0"/>
              </a:spcAft>
              <a:buClr>
                <a:schemeClr val="dk1"/>
              </a:buClr>
              <a:buSzPts val="2800"/>
              <a:buFont typeface="Didact Gothic"/>
              <a:buNone/>
              <a:defRPr sz="2800" b="0" i="0" u="none" strike="noStrike" cap="none">
                <a:solidFill>
                  <a:schemeClr val="dk1"/>
                </a:solidFill>
                <a:latin typeface="Didact Gothic"/>
                <a:ea typeface="Didact Gothic"/>
                <a:cs typeface="Didact Gothic"/>
                <a:sym typeface="Didact Gothic"/>
              </a:defRPr>
            </a:lvl6pPr>
            <a:lvl7pPr marL="3200400" marR="0" lvl="6" indent="-317500" algn="ctr" rtl="0">
              <a:lnSpc>
                <a:spcPct val="100000"/>
              </a:lnSpc>
              <a:spcBef>
                <a:spcPts val="0"/>
              </a:spcBef>
              <a:spcAft>
                <a:spcPts val="0"/>
              </a:spcAft>
              <a:buClr>
                <a:schemeClr val="dk1"/>
              </a:buClr>
              <a:buSzPts val="2800"/>
              <a:buFont typeface="Didact Gothic"/>
              <a:buNone/>
              <a:defRPr sz="2800" b="0" i="0" u="none" strike="noStrike" cap="none">
                <a:solidFill>
                  <a:schemeClr val="dk1"/>
                </a:solidFill>
                <a:latin typeface="Didact Gothic"/>
                <a:ea typeface="Didact Gothic"/>
                <a:cs typeface="Didact Gothic"/>
                <a:sym typeface="Didact Gothic"/>
              </a:defRPr>
            </a:lvl7pPr>
            <a:lvl8pPr marL="3657600" marR="0" lvl="7" indent="-317500" algn="ctr" rtl="0">
              <a:lnSpc>
                <a:spcPct val="100000"/>
              </a:lnSpc>
              <a:spcBef>
                <a:spcPts val="0"/>
              </a:spcBef>
              <a:spcAft>
                <a:spcPts val="0"/>
              </a:spcAft>
              <a:buClr>
                <a:schemeClr val="dk1"/>
              </a:buClr>
              <a:buSzPts val="2800"/>
              <a:buFont typeface="Didact Gothic"/>
              <a:buNone/>
              <a:defRPr sz="2800" b="0" i="0" u="none" strike="noStrike" cap="none">
                <a:solidFill>
                  <a:schemeClr val="dk1"/>
                </a:solidFill>
                <a:latin typeface="Didact Gothic"/>
                <a:ea typeface="Didact Gothic"/>
                <a:cs typeface="Didact Gothic"/>
                <a:sym typeface="Didact Gothic"/>
              </a:defRPr>
            </a:lvl8pPr>
            <a:lvl9pPr marL="4114800" marR="0" lvl="8" indent="-317500" algn="ctr" rtl="0">
              <a:lnSpc>
                <a:spcPct val="100000"/>
              </a:lnSpc>
              <a:spcBef>
                <a:spcPts val="0"/>
              </a:spcBef>
              <a:spcAft>
                <a:spcPts val="0"/>
              </a:spcAft>
              <a:buClr>
                <a:schemeClr val="dk1"/>
              </a:buClr>
              <a:buSzPts val="2800"/>
              <a:buFont typeface="Didact Gothic"/>
              <a:buNone/>
              <a:defRPr sz="2800" b="0" i="0" u="none" strike="noStrike" cap="none">
                <a:solidFill>
                  <a:schemeClr val="dk1"/>
                </a:solidFill>
                <a:latin typeface="Didact Gothic"/>
                <a:ea typeface="Didact Gothic"/>
                <a:cs typeface="Didact Gothic"/>
                <a:sym typeface="Didact Gothic"/>
              </a:defRPr>
            </a:lvl9pPr>
          </a:lstStyle>
          <a:p>
            <a:pPr marL="0" indent="0" algn="just">
              <a:lnSpc>
                <a:spcPct val="150000"/>
              </a:lnSpc>
            </a:pPr>
            <a:r>
              <a:rPr lang="en-US" sz="2400" dirty="0">
                <a:solidFill>
                  <a:schemeClr val="accent6">
                    <a:lumMod val="10000"/>
                  </a:schemeClr>
                </a:solidFill>
                <a:latin typeface="UTM Avo" panose="02040603050506020204" pitchFamily="18" charset="0"/>
              </a:rPr>
              <a:t>Thế năng hấp dẫn, thế năng đàn hồi, năng lượng hóa học, năng lượng hạt </a:t>
            </a:r>
            <a:r>
              <a:rPr lang="en-US" sz="2400" dirty="0" err="1">
                <a:solidFill>
                  <a:schemeClr val="accent6">
                    <a:lumMod val="10000"/>
                  </a:schemeClr>
                </a:solidFill>
                <a:latin typeface="UTM Avo" panose="02040603050506020204" pitchFamily="18" charset="0"/>
              </a:rPr>
              <a:t>nhân</a:t>
            </a:r>
            <a:r>
              <a:rPr lang="en-US" sz="2400" dirty="0">
                <a:solidFill>
                  <a:schemeClr val="accent6">
                    <a:lumMod val="10000"/>
                  </a:schemeClr>
                </a:solidFill>
                <a:latin typeface="UTM Avo" panose="02040603050506020204" pitchFamily="18" charset="0"/>
              </a:rPr>
              <a:t>,… </a:t>
            </a:r>
            <a:r>
              <a:rPr lang="en-US" sz="2400" dirty="0" err="1">
                <a:solidFill>
                  <a:schemeClr val="accent6">
                    <a:lumMod val="10000"/>
                  </a:schemeClr>
                </a:solidFill>
                <a:latin typeface="UTM Avo" panose="02040603050506020204" pitchFamily="18" charset="0"/>
              </a:rPr>
              <a:t>được</a:t>
            </a:r>
            <a:r>
              <a:rPr lang="en-US" sz="2400" dirty="0">
                <a:solidFill>
                  <a:schemeClr val="accent6">
                    <a:lumMod val="10000"/>
                  </a:schemeClr>
                </a:solidFill>
                <a:latin typeface="UTM Avo" panose="02040603050506020204" pitchFamily="18" charset="0"/>
              </a:rPr>
              <a:t> xem là năng lượng lưu trữ. </a:t>
            </a:r>
            <a:endParaRPr lang="vi-VN" sz="2400" dirty="0">
              <a:solidFill>
                <a:schemeClr val="accent6">
                  <a:lumMod val="10000"/>
                </a:schemeClr>
              </a:solidFill>
              <a:latin typeface="+mn-lt"/>
            </a:endParaRPr>
          </a:p>
        </p:txBody>
      </p:sp>
      <p:grpSp>
        <p:nvGrpSpPr>
          <p:cNvPr id="11" name="Google Shape;1542;p40">
            <a:extLst>
              <a:ext uri="{FF2B5EF4-FFF2-40B4-BE49-F238E27FC236}">
                <a16:creationId xmlns:a16="http://schemas.microsoft.com/office/drawing/2014/main" id="{92E26202-0E6B-24E0-52F9-66D0EBADBC3B}"/>
              </a:ext>
            </a:extLst>
          </p:cNvPr>
          <p:cNvGrpSpPr/>
          <p:nvPr/>
        </p:nvGrpSpPr>
        <p:grpSpPr>
          <a:xfrm rot="407631">
            <a:off x="3129053" y="4353879"/>
            <a:ext cx="1238351" cy="1085621"/>
            <a:chOff x="7611038" y="3431425"/>
            <a:chExt cx="1238324" cy="1085597"/>
          </a:xfrm>
          <a:solidFill>
            <a:schemeClr val="accent2"/>
          </a:solidFill>
        </p:grpSpPr>
        <p:sp>
          <p:nvSpPr>
            <p:cNvPr id="12" name="Google Shape;1543;p40">
              <a:extLst>
                <a:ext uri="{FF2B5EF4-FFF2-40B4-BE49-F238E27FC236}">
                  <a16:creationId xmlns:a16="http://schemas.microsoft.com/office/drawing/2014/main" id="{CC3781DA-D077-D395-6800-16C129316879}"/>
                </a:ext>
              </a:extLst>
            </p:cNvPr>
            <p:cNvSpPr/>
            <p:nvPr/>
          </p:nvSpPr>
          <p:spPr>
            <a:xfrm rot="1860596">
              <a:off x="7695149" y="3662528"/>
              <a:ext cx="1070103" cy="623391"/>
            </a:xfrm>
            <a:custGeom>
              <a:avLst/>
              <a:gdLst/>
              <a:ahLst/>
              <a:cxnLst/>
              <a:rect l="l" t="t" r="r" b="b"/>
              <a:pathLst>
                <a:path w="42803" h="24935" extrusionOk="0">
                  <a:moveTo>
                    <a:pt x="28230" y="1382"/>
                  </a:moveTo>
                  <a:cubicBezTo>
                    <a:pt x="32935" y="4810"/>
                    <a:pt x="37319" y="8626"/>
                    <a:pt x="41367" y="12809"/>
                  </a:cubicBezTo>
                  <a:cubicBezTo>
                    <a:pt x="35647" y="15578"/>
                    <a:pt x="30159" y="18774"/>
                    <a:pt x="24932" y="22385"/>
                  </a:cubicBezTo>
                  <a:cubicBezTo>
                    <a:pt x="25196" y="20114"/>
                    <a:pt x="25595" y="17874"/>
                    <a:pt x="26138" y="15655"/>
                  </a:cubicBezTo>
                  <a:cubicBezTo>
                    <a:pt x="26156" y="15588"/>
                    <a:pt x="26156" y="15528"/>
                    <a:pt x="26152" y="15472"/>
                  </a:cubicBezTo>
                  <a:cubicBezTo>
                    <a:pt x="26607" y="15262"/>
                    <a:pt x="26412" y="14623"/>
                    <a:pt x="25931" y="14623"/>
                  </a:cubicBezTo>
                  <a:cubicBezTo>
                    <a:pt x="25905" y="14623"/>
                    <a:pt x="25877" y="14625"/>
                    <a:pt x="25849" y="14629"/>
                  </a:cubicBezTo>
                  <a:cubicBezTo>
                    <a:pt x="18795" y="15652"/>
                    <a:pt x="11716" y="19415"/>
                    <a:pt x="6014" y="23612"/>
                  </a:cubicBezTo>
                  <a:cubicBezTo>
                    <a:pt x="4381" y="19596"/>
                    <a:pt x="2846" y="15497"/>
                    <a:pt x="959" y="11596"/>
                  </a:cubicBezTo>
                  <a:cubicBezTo>
                    <a:pt x="5138" y="10125"/>
                    <a:pt x="9294" y="8778"/>
                    <a:pt x="13713" y="8232"/>
                  </a:cubicBezTo>
                  <a:cubicBezTo>
                    <a:pt x="15404" y="8020"/>
                    <a:pt x="17073" y="7938"/>
                    <a:pt x="18737" y="7938"/>
                  </a:cubicBezTo>
                  <a:cubicBezTo>
                    <a:pt x="21201" y="7938"/>
                    <a:pt x="23654" y="8118"/>
                    <a:pt x="26149" y="8327"/>
                  </a:cubicBezTo>
                  <a:cubicBezTo>
                    <a:pt x="26220" y="8370"/>
                    <a:pt x="26304" y="8392"/>
                    <a:pt x="26388" y="8392"/>
                  </a:cubicBezTo>
                  <a:cubicBezTo>
                    <a:pt x="26467" y="8392"/>
                    <a:pt x="26546" y="8373"/>
                    <a:pt x="26614" y="8333"/>
                  </a:cubicBezTo>
                  <a:cubicBezTo>
                    <a:pt x="26871" y="8256"/>
                    <a:pt x="26974" y="7939"/>
                    <a:pt x="26886" y="7698"/>
                  </a:cubicBezTo>
                  <a:cubicBezTo>
                    <a:pt x="27394" y="5611"/>
                    <a:pt x="27778" y="3491"/>
                    <a:pt x="28230" y="1382"/>
                  </a:cubicBezTo>
                  <a:close/>
                  <a:moveTo>
                    <a:pt x="27913" y="1"/>
                  </a:moveTo>
                  <a:cubicBezTo>
                    <a:pt x="27688" y="1"/>
                    <a:pt x="27454" y="159"/>
                    <a:pt x="27408" y="376"/>
                  </a:cubicBezTo>
                  <a:cubicBezTo>
                    <a:pt x="26897" y="2680"/>
                    <a:pt x="26360" y="4997"/>
                    <a:pt x="26061" y="7339"/>
                  </a:cubicBezTo>
                  <a:cubicBezTo>
                    <a:pt x="23844" y="6915"/>
                    <a:pt x="21506" y="6709"/>
                    <a:pt x="19127" y="6709"/>
                  </a:cubicBezTo>
                  <a:cubicBezTo>
                    <a:pt x="12675" y="6709"/>
                    <a:pt x="5930" y="8226"/>
                    <a:pt x="536" y="11035"/>
                  </a:cubicBezTo>
                  <a:cubicBezTo>
                    <a:pt x="508" y="11050"/>
                    <a:pt x="497" y="11071"/>
                    <a:pt x="476" y="11089"/>
                  </a:cubicBezTo>
                  <a:cubicBezTo>
                    <a:pt x="243" y="11095"/>
                    <a:pt x="0" y="11307"/>
                    <a:pt x="95" y="11571"/>
                  </a:cubicBezTo>
                  <a:cubicBezTo>
                    <a:pt x="1573" y="15977"/>
                    <a:pt x="3527" y="20252"/>
                    <a:pt x="5294" y="24548"/>
                  </a:cubicBezTo>
                  <a:cubicBezTo>
                    <a:pt x="5374" y="24744"/>
                    <a:pt x="5583" y="24935"/>
                    <a:pt x="5805" y="24935"/>
                  </a:cubicBezTo>
                  <a:cubicBezTo>
                    <a:pt x="5885" y="24935"/>
                    <a:pt x="5967" y="24910"/>
                    <a:pt x="6045" y="24851"/>
                  </a:cubicBezTo>
                  <a:cubicBezTo>
                    <a:pt x="8944" y="22678"/>
                    <a:pt x="12023" y="20784"/>
                    <a:pt x="15300" y="19243"/>
                  </a:cubicBezTo>
                  <a:cubicBezTo>
                    <a:pt x="18478" y="17744"/>
                    <a:pt x="21737" y="16837"/>
                    <a:pt x="25056" y="15825"/>
                  </a:cubicBezTo>
                  <a:lnTo>
                    <a:pt x="25056" y="15825"/>
                  </a:lnTo>
                  <a:cubicBezTo>
                    <a:pt x="24459" y="18336"/>
                    <a:pt x="24036" y="20869"/>
                    <a:pt x="23782" y="23436"/>
                  </a:cubicBezTo>
                  <a:cubicBezTo>
                    <a:pt x="23755" y="23725"/>
                    <a:pt x="24043" y="23955"/>
                    <a:pt x="24316" y="23955"/>
                  </a:cubicBezTo>
                  <a:cubicBezTo>
                    <a:pt x="24400" y="23955"/>
                    <a:pt x="24483" y="23933"/>
                    <a:pt x="24555" y="23884"/>
                  </a:cubicBezTo>
                  <a:cubicBezTo>
                    <a:pt x="30233" y="19888"/>
                    <a:pt x="36218" y="16389"/>
                    <a:pt x="42485" y="13399"/>
                  </a:cubicBezTo>
                  <a:cubicBezTo>
                    <a:pt x="42793" y="13250"/>
                    <a:pt x="42803" y="12813"/>
                    <a:pt x="42588" y="12594"/>
                  </a:cubicBezTo>
                  <a:cubicBezTo>
                    <a:pt x="38176" y="7970"/>
                    <a:pt x="33351" y="3791"/>
                    <a:pt x="28152" y="73"/>
                  </a:cubicBezTo>
                  <a:cubicBezTo>
                    <a:pt x="28081" y="23"/>
                    <a:pt x="27997" y="1"/>
                    <a:pt x="27913" y="1"/>
                  </a:cubicBezTo>
                  <a:close/>
                </a:path>
              </a:pathLst>
            </a:custGeom>
            <a:grpFill/>
            <a:ln>
              <a:noFill/>
            </a:ln>
            <a:effectLst>
              <a:outerShdw blurRad="28575" dist="19050" dir="19200000" algn="bl" rotWithShape="0">
                <a:srgbClr val="000000">
                  <a:alpha val="22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 name="Google Shape;1544;p40">
              <a:extLst>
                <a:ext uri="{FF2B5EF4-FFF2-40B4-BE49-F238E27FC236}">
                  <a16:creationId xmlns:a16="http://schemas.microsoft.com/office/drawing/2014/main" id="{ACC9A235-733C-F386-6AD5-F4F3DE268C15}"/>
                </a:ext>
              </a:extLst>
            </p:cNvPr>
            <p:cNvSpPr/>
            <p:nvPr/>
          </p:nvSpPr>
          <p:spPr>
            <a:xfrm rot="1860596">
              <a:off x="7719588" y="3693905"/>
              <a:ext cx="1010251" cy="555789"/>
            </a:xfrm>
            <a:custGeom>
              <a:avLst/>
              <a:gdLst/>
              <a:ahLst/>
              <a:cxnLst/>
              <a:rect l="l" t="t" r="r" b="b"/>
              <a:pathLst>
                <a:path w="40409" h="22231" extrusionOk="0">
                  <a:moveTo>
                    <a:pt x="27271" y="0"/>
                  </a:moveTo>
                  <a:cubicBezTo>
                    <a:pt x="26819" y="2109"/>
                    <a:pt x="26435" y="4229"/>
                    <a:pt x="25927" y="6316"/>
                  </a:cubicBezTo>
                  <a:cubicBezTo>
                    <a:pt x="26015" y="6557"/>
                    <a:pt x="25912" y="6874"/>
                    <a:pt x="25655" y="6951"/>
                  </a:cubicBezTo>
                  <a:cubicBezTo>
                    <a:pt x="25587" y="6991"/>
                    <a:pt x="25508" y="7010"/>
                    <a:pt x="25429" y="7010"/>
                  </a:cubicBezTo>
                  <a:cubicBezTo>
                    <a:pt x="25345" y="7010"/>
                    <a:pt x="25261" y="6988"/>
                    <a:pt x="25190" y="6945"/>
                  </a:cubicBezTo>
                  <a:cubicBezTo>
                    <a:pt x="22695" y="6736"/>
                    <a:pt x="20242" y="6556"/>
                    <a:pt x="17778" y="6556"/>
                  </a:cubicBezTo>
                  <a:cubicBezTo>
                    <a:pt x="16114" y="6556"/>
                    <a:pt x="14445" y="6638"/>
                    <a:pt x="12754" y="6850"/>
                  </a:cubicBezTo>
                  <a:cubicBezTo>
                    <a:pt x="8335" y="7396"/>
                    <a:pt x="4179" y="8743"/>
                    <a:pt x="0" y="10214"/>
                  </a:cubicBezTo>
                  <a:cubicBezTo>
                    <a:pt x="1887" y="14115"/>
                    <a:pt x="3422" y="18214"/>
                    <a:pt x="5055" y="22230"/>
                  </a:cubicBezTo>
                  <a:cubicBezTo>
                    <a:pt x="10757" y="18033"/>
                    <a:pt x="17836" y="14270"/>
                    <a:pt x="24890" y="13247"/>
                  </a:cubicBezTo>
                  <a:cubicBezTo>
                    <a:pt x="24918" y="13243"/>
                    <a:pt x="24946" y="13241"/>
                    <a:pt x="24972" y="13241"/>
                  </a:cubicBezTo>
                  <a:cubicBezTo>
                    <a:pt x="25453" y="13241"/>
                    <a:pt x="25648" y="13880"/>
                    <a:pt x="25193" y="14090"/>
                  </a:cubicBezTo>
                  <a:cubicBezTo>
                    <a:pt x="25197" y="14146"/>
                    <a:pt x="25197" y="14206"/>
                    <a:pt x="25179" y="14273"/>
                  </a:cubicBezTo>
                  <a:cubicBezTo>
                    <a:pt x="24636" y="16492"/>
                    <a:pt x="24237" y="18732"/>
                    <a:pt x="23973" y="21003"/>
                  </a:cubicBezTo>
                  <a:cubicBezTo>
                    <a:pt x="29200" y="17392"/>
                    <a:pt x="34688" y="14196"/>
                    <a:pt x="40408" y="11427"/>
                  </a:cubicBezTo>
                  <a:cubicBezTo>
                    <a:pt x="36360" y="7244"/>
                    <a:pt x="31976" y="3428"/>
                    <a:pt x="272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grpSp>
    </p:spTree>
    <p:extLst>
      <p:ext uri="{BB962C8B-B14F-4D97-AF65-F5344CB8AC3E}">
        <p14:creationId xmlns:p14="http://schemas.microsoft.com/office/powerpoint/2010/main" val="1276081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arn(inVertical)">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p:bldP spid="9"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AD29A9B9-BA31-FD1C-E73C-4C31EDC03B65}"/>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936;p32">
            <a:extLst>
              <a:ext uri="{FF2B5EF4-FFF2-40B4-BE49-F238E27FC236}">
                <a16:creationId xmlns:a16="http://schemas.microsoft.com/office/drawing/2014/main" id="{45114490-3C47-445D-B949-8651CBB0728C}"/>
              </a:ext>
            </a:extLst>
          </p:cNvPr>
          <p:cNvSpPr/>
          <p:nvPr/>
        </p:nvSpPr>
        <p:spPr>
          <a:xfrm>
            <a:off x="2676772" y="1749736"/>
            <a:ext cx="6797061" cy="625071"/>
          </a:xfrm>
          <a:custGeom>
            <a:avLst/>
            <a:gdLst/>
            <a:ahLst/>
            <a:cxnLst/>
            <a:rect l="l" t="t" r="r" b="b"/>
            <a:pathLst>
              <a:path w="35452" h="6761" extrusionOk="0">
                <a:moveTo>
                  <a:pt x="13370" y="1"/>
                </a:moveTo>
                <a:lnTo>
                  <a:pt x="13370" y="1"/>
                </a:lnTo>
                <a:cubicBezTo>
                  <a:pt x="13358" y="32"/>
                  <a:pt x="13345" y="71"/>
                  <a:pt x="13334" y="71"/>
                </a:cubicBezTo>
                <a:cubicBezTo>
                  <a:pt x="13333" y="71"/>
                  <a:pt x="13331" y="70"/>
                  <a:pt x="13330" y="68"/>
                </a:cubicBezTo>
                <a:lnTo>
                  <a:pt x="13330" y="68"/>
                </a:lnTo>
                <a:cubicBezTo>
                  <a:pt x="13330" y="107"/>
                  <a:pt x="13330" y="147"/>
                  <a:pt x="13333" y="187"/>
                </a:cubicBezTo>
                <a:lnTo>
                  <a:pt x="11147" y="187"/>
                </a:lnTo>
                <a:cubicBezTo>
                  <a:pt x="11144" y="157"/>
                  <a:pt x="11144" y="123"/>
                  <a:pt x="11138" y="94"/>
                </a:cubicBezTo>
                <a:cubicBezTo>
                  <a:pt x="11134" y="123"/>
                  <a:pt x="11134" y="157"/>
                  <a:pt x="11131" y="187"/>
                </a:cubicBezTo>
                <a:lnTo>
                  <a:pt x="893" y="187"/>
                </a:lnTo>
                <a:cubicBezTo>
                  <a:pt x="893" y="187"/>
                  <a:pt x="318" y="633"/>
                  <a:pt x="195" y="1730"/>
                </a:cubicBezTo>
                <a:cubicBezTo>
                  <a:pt x="0" y="3433"/>
                  <a:pt x="519" y="3282"/>
                  <a:pt x="453" y="4115"/>
                </a:cubicBezTo>
                <a:cubicBezTo>
                  <a:pt x="351" y="5385"/>
                  <a:pt x="569" y="5877"/>
                  <a:pt x="404" y="6681"/>
                </a:cubicBezTo>
                <a:lnTo>
                  <a:pt x="10949" y="6681"/>
                </a:lnTo>
                <a:cubicBezTo>
                  <a:pt x="10955" y="6710"/>
                  <a:pt x="10963" y="6737"/>
                  <a:pt x="10972" y="6760"/>
                </a:cubicBezTo>
                <a:lnTo>
                  <a:pt x="10975" y="6681"/>
                </a:lnTo>
                <a:lnTo>
                  <a:pt x="19778" y="6681"/>
                </a:lnTo>
                <a:cubicBezTo>
                  <a:pt x="19784" y="6710"/>
                  <a:pt x="19795" y="6737"/>
                  <a:pt x="19804" y="6760"/>
                </a:cubicBezTo>
                <a:lnTo>
                  <a:pt x="19804" y="6681"/>
                </a:lnTo>
                <a:lnTo>
                  <a:pt x="28607" y="6681"/>
                </a:lnTo>
                <a:cubicBezTo>
                  <a:pt x="28613" y="6710"/>
                  <a:pt x="28624" y="6737"/>
                  <a:pt x="28633" y="6760"/>
                </a:cubicBezTo>
                <a:lnTo>
                  <a:pt x="28633" y="6681"/>
                </a:lnTo>
                <a:lnTo>
                  <a:pt x="35452" y="6681"/>
                </a:lnTo>
                <a:cubicBezTo>
                  <a:pt x="35452" y="6681"/>
                  <a:pt x="35412" y="6142"/>
                  <a:pt x="35161" y="5616"/>
                </a:cubicBezTo>
                <a:cubicBezTo>
                  <a:pt x="35038" y="5358"/>
                  <a:pt x="34860" y="5100"/>
                  <a:pt x="34612" y="4915"/>
                </a:cubicBezTo>
                <a:cubicBezTo>
                  <a:pt x="33858" y="4356"/>
                  <a:pt x="34454" y="3552"/>
                  <a:pt x="34371" y="2911"/>
                </a:cubicBezTo>
                <a:cubicBezTo>
                  <a:pt x="34288" y="2270"/>
                  <a:pt x="33799" y="1549"/>
                  <a:pt x="33465" y="1149"/>
                </a:cubicBezTo>
                <a:cubicBezTo>
                  <a:pt x="33343" y="1003"/>
                  <a:pt x="33220" y="834"/>
                  <a:pt x="33114" y="683"/>
                </a:cubicBezTo>
                <a:cubicBezTo>
                  <a:pt x="32929" y="414"/>
                  <a:pt x="32793" y="187"/>
                  <a:pt x="32793" y="187"/>
                </a:cubicBezTo>
                <a:lnTo>
                  <a:pt x="31018" y="187"/>
                </a:lnTo>
                <a:cubicBezTo>
                  <a:pt x="31021" y="123"/>
                  <a:pt x="31024" y="64"/>
                  <a:pt x="31028" y="1"/>
                </a:cubicBezTo>
                <a:lnTo>
                  <a:pt x="31028" y="1"/>
                </a:lnTo>
                <a:cubicBezTo>
                  <a:pt x="31019" y="32"/>
                  <a:pt x="31006" y="71"/>
                  <a:pt x="30994" y="71"/>
                </a:cubicBezTo>
                <a:cubicBezTo>
                  <a:pt x="30992" y="71"/>
                  <a:pt x="30990" y="70"/>
                  <a:pt x="30988" y="68"/>
                </a:cubicBezTo>
                <a:lnTo>
                  <a:pt x="30988" y="68"/>
                </a:lnTo>
                <a:cubicBezTo>
                  <a:pt x="30988" y="107"/>
                  <a:pt x="30991" y="147"/>
                  <a:pt x="30991" y="187"/>
                </a:cubicBezTo>
                <a:lnTo>
                  <a:pt x="28809" y="187"/>
                </a:lnTo>
                <a:cubicBezTo>
                  <a:pt x="28805" y="157"/>
                  <a:pt x="28802" y="123"/>
                  <a:pt x="28799" y="94"/>
                </a:cubicBezTo>
                <a:cubicBezTo>
                  <a:pt x="28796" y="123"/>
                  <a:pt x="28792" y="157"/>
                  <a:pt x="28789" y="187"/>
                </a:cubicBezTo>
                <a:lnTo>
                  <a:pt x="22189" y="187"/>
                </a:lnTo>
                <a:cubicBezTo>
                  <a:pt x="22192" y="123"/>
                  <a:pt x="22195" y="64"/>
                  <a:pt x="22199" y="1"/>
                </a:cubicBezTo>
                <a:lnTo>
                  <a:pt x="22199" y="1"/>
                </a:lnTo>
                <a:cubicBezTo>
                  <a:pt x="22190" y="32"/>
                  <a:pt x="22175" y="71"/>
                  <a:pt x="22164" y="71"/>
                </a:cubicBezTo>
                <a:cubicBezTo>
                  <a:pt x="22162" y="71"/>
                  <a:pt x="22160" y="70"/>
                  <a:pt x="22159" y="68"/>
                </a:cubicBezTo>
                <a:lnTo>
                  <a:pt x="22159" y="68"/>
                </a:lnTo>
                <a:cubicBezTo>
                  <a:pt x="22159" y="107"/>
                  <a:pt x="22159" y="147"/>
                  <a:pt x="22162" y="187"/>
                </a:cubicBezTo>
                <a:lnTo>
                  <a:pt x="19976" y="187"/>
                </a:lnTo>
                <a:cubicBezTo>
                  <a:pt x="19976" y="157"/>
                  <a:pt x="19973" y="123"/>
                  <a:pt x="19967" y="94"/>
                </a:cubicBezTo>
                <a:cubicBezTo>
                  <a:pt x="19967" y="123"/>
                  <a:pt x="19963" y="157"/>
                  <a:pt x="19960" y="187"/>
                </a:cubicBezTo>
                <a:lnTo>
                  <a:pt x="13360" y="187"/>
                </a:lnTo>
                <a:cubicBezTo>
                  <a:pt x="13363" y="123"/>
                  <a:pt x="13366" y="64"/>
                  <a:pt x="13370" y="1"/>
                </a:cubicBezTo>
                <a:close/>
              </a:path>
            </a:pathLst>
          </a:custGeom>
          <a:solidFill>
            <a:schemeClr val="accent4"/>
          </a:solidFill>
          <a:ln>
            <a:noFill/>
          </a:ln>
          <a:effectLst>
            <a:outerShdw blurRad="28575" dist="19050" dir="19320000"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7" name="Google Shape;939;p32">
            <a:extLst>
              <a:ext uri="{FF2B5EF4-FFF2-40B4-BE49-F238E27FC236}">
                <a16:creationId xmlns:a16="http://schemas.microsoft.com/office/drawing/2014/main" id="{0F9F2B06-33FB-4B3B-510B-5BBA45A25EB2}"/>
              </a:ext>
            </a:extLst>
          </p:cNvPr>
          <p:cNvSpPr txBox="1">
            <a:spLocks/>
          </p:cNvSpPr>
          <p:nvPr/>
        </p:nvSpPr>
        <p:spPr>
          <a:xfrm>
            <a:off x="2991339" y="1771580"/>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Thảo luận và trả lời câu hỏi</a:t>
            </a:r>
            <a:endParaRPr lang="en-US" sz="2600" b="1" dirty="0">
              <a:solidFill>
                <a:schemeClr val="dk1"/>
              </a:solidFill>
              <a:latin typeface="UTM Avo" panose="02040603050506020204" pitchFamily="18" charset="0"/>
            </a:endParaRPr>
          </a:p>
        </p:txBody>
      </p:sp>
      <p:pic>
        <p:nvPicPr>
          <p:cNvPr id="8" name="Picture 7">
            <a:extLst>
              <a:ext uri="{FF2B5EF4-FFF2-40B4-BE49-F238E27FC236}">
                <a16:creationId xmlns:a16="http://schemas.microsoft.com/office/drawing/2014/main" id="{DA324599-D4BF-EAD0-6475-D2574A98B4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21259672" flipH="1">
            <a:off x="10304204" y="1065422"/>
            <a:ext cx="1398741" cy="1357248"/>
          </a:xfrm>
          <a:prstGeom prst="rect">
            <a:avLst/>
          </a:prstGeom>
        </p:spPr>
      </p:pic>
      <p:sp>
        <p:nvSpPr>
          <p:cNvPr id="9" name="TextBox 8">
            <a:extLst>
              <a:ext uri="{FF2B5EF4-FFF2-40B4-BE49-F238E27FC236}">
                <a16:creationId xmlns:a16="http://schemas.microsoft.com/office/drawing/2014/main" id="{8964E6BA-CB12-B6B8-89D9-CD94250150A3}"/>
              </a:ext>
            </a:extLst>
          </p:cNvPr>
          <p:cNvSpPr txBox="1"/>
          <p:nvPr/>
        </p:nvSpPr>
        <p:spPr>
          <a:xfrm>
            <a:off x="10519117" y="1243290"/>
            <a:ext cx="950594" cy="359073"/>
          </a:xfrm>
          <a:prstGeom prst="rect">
            <a:avLst/>
          </a:prstGeom>
        </p:spPr>
        <p:txBody>
          <a:bodyPr wrap="square" lIns="0" tIns="0" rIns="0" bIns="0" rtlCol="0" anchor="t">
            <a:spAutoFit/>
          </a:bodyPr>
          <a:lstStyle/>
          <a:p>
            <a:pPr algn="ctr">
              <a:lnSpc>
                <a:spcPts val="2800"/>
              </a:lnSpc>
            </a:pPr>
            <a:r>
              <a:rPr lang="en-US" sz="2400" dirty="0">
                <a:solidFill>
                  <a:srgbClr val="000000"/>
                </a:solidFill>
                <a:latin typeface="UTM Avo" panose="02040603050506020204" pitchFamily="18" charset="0"/>
                <a:cs typeface="Arial" panose="020B0604020202020204" pitchFamily="34" charset="0"/>
              </a:rPr>
              <a:t>3 phút </a:t>
            </a:r>
          </a:p>
        </p:txBody>
      </p:sp>
      <p:sp>
        <p:nvSpPr>
          <p:cNvPr id="10" name="Google Shape;462;p21">
            <a:extLst>
              <a:ext uri="{FF2B5EF4-FFF2-40B4-BE49-F238E27FC236}">
                <a16:creationId xmlns:a16="http://schemas.microsoft.com/office/drawing/2014/main" id="{5404844D-5E2D-FB63-FBBC-B3F31A83A9EF}"/>
              </a:ext>
            </a:extLst>
          </p:cNvPr>
          <p:cNvSpPr txBox="1">
            <a:spLocks/>
          </p:cNvSpPr>
          <p:nvPr/>
        </p:nvSpPr>
        <p:spPr>
          <a:xfrm>
            <a:off x="1066799" y="2732140"/>
            <a:ext cx="10058401" cy="304899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Odibee Sans"/>
              <a:buNone/>
              <a:defRPr sz="3000" b="0" i="0" u="none" strike="noStrike" cap="none">
                <a:solidFill>
                  <a:schemeClr val="dk1"/>
                </a:solidFill>
                <a:latin typeface="Odibee Sans"/>
                <a:ea typeface="Odibee Sans"/>
                <a:cs typeface="Odibee Sans"/>
                <a:sym typeface="Odibee Sans"/>
              </a:defRPr>
            </a:lvl1pPr>
            <a:lvl2pPr marR="0" lvl="1" algn="ctr" rtl="0">
              <a:lnSpc>
                <a:spcPct val="100000"/>
              </a:lnSpc>
              <a:spcBef>
                <a:spcPts val="0"/>
              </a:spcBef>
              <a:spcAft>
                <a:spcPts val="0"/>
              </a:spcAft>
              <a:buClr>
                <a:schemeClr val="dk1"/>
              </a:buClr>
              <a:buSzPts val="3000"/>
              <a:buFont typeface="Odibee Sans"/>
              <a:buNone/>
              <a:defRPr sz="3000" b="0" i="0" u="none" strike="noStrike" cap="none">
                <a:solidFill>
                  <a:schemeClr val="dk1"/>
                </a:solidFill>
                <a:latin typeface="Odibee Sans"/>
                <a:ea typeface="Odibee Sans"/>
                <a:cs typeface="Odibee Sans"/>
                <a:sym typeface="Odibee Sans"/>
              </a:defRPr>
            </a:lvl2pPr>
            <a:lvl3pPr marR="0" lvl="2" algn="ctr" rtl="0">
              <a:lnSpc>
                <a:spcPct val="100000"/>
              </a:lnSpc>
              <a:spcBef>
                <a:spcPts val="0"/>
              </a:spcBef>
              <a:spcAft>
                <a:spcPts val="0"/>
              </a:spcAft>
              <a:buClr>
                <a:schemeClr val="dk1"/>
              </a:buClr>
              <a:buSzPts val="3000"/>
              <a:buFont typeface="Odibee Sans"/>
              <a:buNone/>
              <a:defRPr sz="3000" b="0" i="0" u="none" strike="noStrike" cap="none">
                <a:solidFill>
                  <a:schemeClr val="dk1"/>
                </a:solidFill>
                <a:latin typeface="Odibee Sans"/>
                <a:ea typeface="Odibee Sans"/>
                <a:cs typeface="Odibee Sans"/>
                <a:sym typeface="Odibee Sans"/>
              </a:defRPr>
            </a:lvl3pPr>
            <a:lvl4pPr marR="0" lvl="3" algn="ctr" rtl="0">
              <a:lnSpc>
                <a:spcPct val="100000"/>
              </a:lnSpc>
              <a:spcBef>
                <a:spcPts val="0"/>
              </a:spcBef>
              <a:spcAft>
                <a:spcPts val="0"/>
              </a:spcAft>
              <a:buClr>
                <a:schemeClr val="dk1"/>
              </a:buClr>
              <a:buSzPts val="3000"/>
              <a:buFont typeface="Odibee Sans"/>
              <a:buNone/>
              <a:defRPr sz="3000" b="0" i="0" u="none" strike="noStrike" cap="none">
                <a:solidFill>
                  <a:schemeClr val="dk1"/>
                </a:solidFill>
                <a:latin typeface="Odibee Sans"/>
                <a:ea typeface="Odibee Sans"/>
                <a:cs typeface="Odibee Sans"/>
                <a:sym typeface="Odibee Sans"/>
              </a:defRPr>
            </a:lvl4pPr>
            <a:lvl5pPr marR="0" lvl="4" algn="ctr" rtl="0">
              <a:lnSpc>
                <a:spcPct val="100000"/>
              </a:lnSpc>
              <a:spcBef>
                <a:spcPts val="0"/>
              </a:spcBef>
              <a:spcAft>
                <a:spcPts val="0"/>
              </a:spcAft>
              <a:buClr>
                <a:schemeClr val="dk1"/>
              </a:buClr>
              <a:buSzPts val="3000"/>
              <a:buFont typeface="Odibee Sans"/>
              <a:buNone/>
              <a:defRPr sz="3000" b="0" i="0" u="none" strike="noStrike" cap="none">
                <a:solidFill>
                  <a:schemeClr val="dk1"/>
                </a:solidFill>
                <a:latin typeface="Odibee Sans"/>
                <a:ea typeface="Odibee Sans"/>
                <a:cs typeface="Odibee Sans"/>
                <a:sym typeface="Odibee Sans"/>
              </a:defRPr>
            </a:lvl5pPr>
            <a:lvl6pPr marR="0" lvl="5" algn="ctr" rtl="0">
              <a:lnSpc>
                <a:spcPct val="100000"/>
              </a:lnSpc>
              <a:spcBef>
                <a:spcPts val="0"/>
              </a:spcBef>
              <a:spcAft>
                <a:spcPts val="0"/>
              </a:spcAft>
              <a:buClr>
                <a:schemeClr val="dk1"/>
              </a:buClr>
              <a:buSzPts val="3000"/>
              <a:buFont typeface="Odibee Sans"/>
              <a:buNone/>
              <a:defRPr sz="3000" b="0" i="0" u="none" strike="noStrike" cap="none">
                <a:solidFill>
                  <a:schemeClr val="dk1"/>
                </a:solidFill>
                <a:latin typeface="Odibee Sans"/>
                <a:ea typeface="Odibee Sans"/>
                <a:cs typeface="Odibee Sans"/>
                <a:sym typeface="Odibee Sans"/>
              </a:defRPr>
            </a:lvl6pPr>
            <a:lvl7pPr marR="0" lvl="6" algn="ctr" rtl="0">
              <a:lnSpc>
                <a:spcPct val="100000"/>
              </a:lnSpc>
              <a:spcBef>
                <a:spcPts val="0"/>
              </a:spcBef>
              <a:spcAft>
                <a:spcPts val="0"/>
              </a:spcAft>
              <a:buClr>
                <a:schemeClr val="dk1"/>
              </a:buClr>
              <a:buSzPts val="3000"/>
              <a:buFont typeface="Odibee Sans"/>
              <a:buNone/>
              <a:defRPr sz="3000" b="0" i="0" u="none" strike="noStrike" cap="none">
                <a:solidFill>
                  <a:schemeClr val="dk1"/>
                </a:solidFill>
                <a:latin typeface="Odibee Sans"/>
                <a:ea typeface="Odibee Sans"/>
                <a:cs typeface="Odibee Sans"/>
                <a:sym typeface="Odibee Sans"/>
              </a:defRPr>
            </a:lvl7pPr>
            <a:lvl8pPr marR="0" lvl="7" algn="ctr" rtl="0">
              <a:lnSpc>
                <a:spcPct val="100000"/>
              </a:lnSpc>
              <a:spcBef>
                <a:spcPts val="0"/>
              </a:spcBef>
              <a:spcAft>
                <a:spcPts val="0"/>
              </a:spcAft>
              <a:buClr>
                <a:schemeClr val="dk1"/>
              </a:buClr>
              <a:buSzPts val="3000"/>
              <a:buFont typeface="Odibee Sans"/>
              <a:buNone/>
              <a:defRPr sz="3000" b="0" i="0" u="none" strike="noStrike" cap="none">
                <a:solidFill>
                  <a:schemeClr val="dk1"/>
                </a:solidFill>
                <a:latin typeface="Odibee Sans"/>
                <a:ea typeface="Odibee Sans"/>
                <a:cs typeface="Odibee Sans"/>
                <a:sym typeface="Odibee Sans"/>
              </a:defRPr>
            </a:lvl8pPr>
            <a:lvl9pPr marR="0" lvl="8" algn="ctr" rtl="0">
              <a:lnSpc>
                <a:spcPct val="100000"/>
              </a:lnSpc>
              <a:spcBef>
                <a:spcPts val="0"/>
              </a:spcBef>
              <a:spcAft>
                <a:spcPts val="0"/>
              </a:spcAft>
              <a:buClr>
                <a:schemeClr val="dk1"/>
              </a:buClr>
              <a:buSzPts val="3000"/>
              <a:buFont typeface="Odibee Sans"/>
              <a:buNone/>
              <a:defRPr sz="3000" b="0" i="0" u="none" strike="noStrike" cap="none">
                <a:solidFill>
                  <a:schemeClr val="dk1"/>
                </a:solidFill>
                <a:latin typeface="Odibee Sans"/>
                <a:ea typeface="Odibee Sans"/>
                <a:cs typeface="Odibee Sans"/>
                <a:sym typeface="Odibee Sans"/>
              </a:defRPr>
            </a:lvl9pPr>
          </a:lstStyle>
          <a:p>
            <a:pPr algn="just">
              <a:lnSpc>
                <a:spcPct val="150000"/>
              </a:lnSpc>
            </a:pPr>
            <a:r>
              <a:rPr lang="vi-VN" sz="2400" dirty="0">
                <a:solidFill>
                  <a:schemeClr val="accent6">
                    <a:lumMod val="10000"/>
                  </a:schemeClr>
                </a:solidFill>
                <a:latin typeface="UTM Avo" panose="02040603050506020204" pitchFamily="18" charset="0"/>
              </a:rPr>
              <a:t>Hãy sắp xếp các năng lượng sau đây vào nhóm năng lượng gắn với chuyển động hoặc nhóm năng lượng lưu trữ: động năng của vật; năng lượng của thức ăn; năng lượng của gió đang thổi; năng lượng của xăng dầu; năng lượng khi cánh cung bị uốn cong; năng lượng của dòng nước chảy.</a:t>
            </a:r>
          </a:p>
        </p:txBody>
      </p:sp>
      <p:pic>
        <p:nvPicPr>
          <p:cNvPr id="2052" name="Picture 4" descr="Reading ">
            <a:extLst>
              <a:ext uri="{FF2B5EF4-FFF2-40B4-BE49-F238E27FC236}">
                <a16:creationId xmlns:a16="http://schemas.microsoft.com/office/drawing/2014/main" id="{5D8ECDED-987F-0C38-B82F-B97280B3C0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9988" y="4934793"/>
            <a:ext cx="1847172" cy="1847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654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par>
                                <p:cTn id="22" presetID="16" presetClass="entr" presetSubtype="21" fill="hold" nodeType="withEffect">
                                  <p:stCondLst>
                                    <p:cond delay="0"/>
                                  </p:stCondLst>
                                  <p:childTnLst>
                                    <p:set>
                                      <p:cBhvr>
                                        <p:cTn id="23" dur="1" fill="hold">
                                          <p:stCondLst>
                                            <p:cond delay="0"/>
                                          </p:stCondLst>
                                        </p:cTn>
                                        <p:tgtEl>
                                          <p:spTgt spid="2052"/>
                                        </p:tgtEl>
                                        <p:attrNameLst>
                                          <p:attrName>style.visibility</p:attrName>
                                        </p:attrNameLst>
                                      </p:cBhvr>
                                      <p:to>
                                        <p:strVal val="visible"/>
                                      </p:to>
                                    </p:set>
                                    <p:animEffect transition="in" filter="barn(inVertical)">
                                      <p:cBhvr>
                                        <p:cTn id="24"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0BE80BA-5B1B-55F5-290D-50233166FCFF}"/>
              </a:ext>
            </a:extLst>
          </p:cNvPr>
          <p:cNvGraphicFramePr>
            <a:graphicFrameLocks noGrp="1"/>
          </p:cNvGraphicFramePr>
          <p:nvPr>
            <p:extLst>
              <p:ext uri="{D42A27DB-BD31-4B8C-83A1-F6EECF244321}">
                <p14:modId xmlns:p14="http://schemas.microsoft.com/office/powerpoint/2010/main" val="587473889"/>
              </p:ext>
            </p:extLst>
          </p:nvPr>
        </p:nvGraphicFramePr>
        <p:xfrm>
          <a:off x="1030043" y="1926921"/>
          <a:ext cx="10006230" cy="4073096"/>
        </p:xfrm>
        <a:graphic>
          <a:graphicData uri="http://schemas.openxmlformats.org/drawingml/2006/table">
            <a:tbl>
              <a:tblPr/>
              <a:tblGrid>
                <a:gridCol w="4985746">
                  <a:extLst>
                    <a:ext uri="{9D8B030D-6E8A-4147-A177-3AD203B41FA5}">
                      <a16:colId xmlns:a16="http://schemas.microsoft.com/office/drawing/2014/main" val="20000"/>
                    </a:ext>
                  </a:extLst>
                </a:gridCol>
                <a:gridCol w="5020484">
                  <a:extLst>
                    <a:ext uri="{9D8B030D-6E8A-4147-A177-3AD203B41FA5}">
                      <a16:colId xmlns:a16="http://schemas.microsoft.com/office/drawing/2014/main" val="20001"/>
                    </a:ext>
                  </a:extLst>
                </a:gridCol>
              </a:tblGrid>
              <a:tr h="1321332">
                <a:tc>
                  <a:txBody>
                    <a:bodyPr/>
                    <a:lstStyle/>
                    <a:p>
                      <a:pPr algn="ctr" fontAlgn="t">
                        <a:lnSpc>
                          <a:spcPts val="4000"/>
                        </a:lnSpc>
                      </a:pPr>
                      <a:r>
                        <a:rPr lang="vi-VN" sz="2500" b="1" dirty="0">
                          <a:solidFill>
                            <a:srgbClr val="000000"/>
                          </a:solidFill>
                          <a:effectLst/>
                          <a:latin typeface="UTM Avo" panose="02040603050506020204" pitchFamily="18" charset="0"/>
                        </a:rPr>
                        <a:t>Năng lượng gắn với</a:t>
                      </a:r>
                      <a:r>
                        <a:rPr lang="en-US" sz="2500" b="1" dirty="0">
                          <a:solidFill>
                            <a:srgbClr val="000000"/>
                          </a:solidFill>
                          <a:effectLst/>
                          <a:latin typeface="UTM Avo" panose="02040603050506020204" pitchFamily="18" charset="0"/>
                        </a:rPr>
                        <a:t> </a:t>
                      </a:r>
                    </a:p>
                    <a:p>
                      <a:pPr algn="ctr" fontAlgn="t">
                        <a:lnSpc>
                          <a:spcPts val="4000"/>
                        </a:lnSpc>
                      </a:pPr>
                      <a:r>
                        <a:rPr lang="vi-VN" sz="2500" b="1" dirty="0">
                          <a:solidFill>
                            <a:srgbClr val="000000"/>
                          </a:solidFill>
                          <a:effectLst/>
                          <a:latin typeface="UTM Avo" panose="02040603050506020204" pitchFamily="18" charset="0"/>
                        </a:rPr>
                        <a:t>chuyển động</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ctr" fontAlgn="t">
                        <a:lnSpc>
                          <a:spcPts val="4000"/>
                        </a:lnSpc>
                      </a:pPr>
                      <a:r>
                        <a:rPr lang="vi-VN" sz="2500" b="1" dirty="0">
                          <a:solidFill>
                            <a:srgbClr val="000000"/>
                          </a:solidFill>
                          <a:effectLst/>
                          <a:latin typeface="UTM Avo" panose="02040603050506020204" pitchFamily="18" charset="0"/>
                        </a:rPr>
                        <a:t>Năng lượng lưu trữ</a:t>
                      </a:r>
                    </a:p>
                  </a:txBody>
                  <a:tcPr marL="68580" marR="685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715216">
                <a:tc>
                  <a:txBody>
                    <a:bodyPr/>
                    <a:lstStyle/>
                    <a:p>
                      <a:pPr marL="0" marR="0" lvl="0" indent="0" algn="ctr" defTabSz="914400" rtl="0" eaLnBrk="1" fontAlgn="t" latinLnBrk="0" hangingPunct="1">
                        <a:lnSpc>
                          <a:spcPts val="4000"/>
                        </a:lnSpc>
                        <a:spcBef>
                          <a:spcPts val="0"/>
                        </a:spcBef>
                        <a:spcAft>
                          <a:spcPts val="0"/>
                        </a:spcAft>
                        <a:buClr>
                          <a:srgbClr val="000000"/>
                        </a:buClr>
                        <a:buSzTx/>
                        <a:buFont typeface="Arial"/>
                        <a:buNone/>
                        <a:tabLst/>
                        <a:defRPr/>
                      </a:pPr>
                      <a:r>
                        <a:rPr kumimoji="0" lang="en-US" sz="25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Động </a:t>
                      </a:r>
                      <a:r>
                        <a:rPr kumimoji="0" lang="en-US" sz="25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năng</a:t>
                      </a:r>
                      <a:r>
                        <a:rPr kumimoji="0" lang="en-US" sz="25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của </a:t>
                      </a:r>
                      <a:r>
                        <a:rPr kumimoji="0" lang="en-US" sz="25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vật</a:t>
                      </a:r>
                      <a:endParaRPr kumimoji="0" lang="en-US" sz="25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a:txBody>
                  <a:tcPr marL="68580" marR="685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t" latinLnBrk="0" hangingPunct="1">
                        <a:lnSpc>
                          <a:spcPts val="4000"/>
                        </a:lnSpc>
                        <a:spcBef>
                          <a:spcPts val="0"/>
                        </a:spcBef>
                        <a:spcAft>
                          <a:spcPts val="0"/>
                        </a:spcAft>
                        <a:buClr>
                          <a:srgbClr val="000000"/>
                        </a:buClr>
                        <a:buSzTx/>
                        <a:buFont typeface="Arial"/>
                        <a:buNone/>
                        <a:tabLst/>
                        <a:defRPr/>
                      </a:pPr>
                      <a:r>
                        <a:rPr kumimoji="0" lang="vi-VN" sz="25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Năng lượng của thức ăn</a:t>
                      </a:r>
                    </a:p>
                  </a:txBody>
                  <a:tcPr marL="68580" marR="685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715216">
                <a:tc>
                  <a:txBody>
                    <a:bodyPr/>
                    <a:lstStyle/>
                    <a:p>
                      <a:pPr marL="0" marR="0" lvl="0" indent="0" algn="ctr" defTabSz="914400" rtl="0" eaLnBrk="1" fontAlgn="t" latinLnBrk="0" hangingPunct="1">
                        <a:lnSpc>
                          <a:spcPts val="4000"/>
                        </a:lnSpc>
                        <a:spcBef>
                          <a:spcPts val="0"/>
                        </a:spcBef>
                        <a:spcAft>
                          <a:spcPts val="0"/>
                        </a:spcAft>
                        <a:buClr>
                          <a:srgbClr val="000000"/>
                        </a:buClr>
                        <a:buSzTx/>
                        <a:buFont typeface="Arial"/>
                        <a:buNone/>
                        <a:tabLst/>
                        <a:defRPr/>
                      </a:pPr>
                      <a:r>
                        <a:rPr kumimoji="0" lang="vi-VN" sz="25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Năng lượng của gió đang thổi</a:t>
                      </a:r>
                    </a:p>
                  </a:txBody>
                  <a:tcPr marL="68580" marR="685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t" latinLnBrk="0" hangingPunct="1">
                        <a:lnSpc>
                          <a:spcPts val="4000"/>
                        </a:lnSpc>
                        <a:spcBef>
                          <a:spcPts val="0"/>
                        </a:spcBef>
                        <a:spcAft>
                          <a:spcPts val="0"/>
                        </a:spcAft>
                        <a:buClr>
                          <a:srgbClr val="000000"/>
                        </a:buClr>
                        <a:buSzTx/>
                        <a:buFont typeface="Arial"/>
                        <a:buNone/>
                        <a:tabLst/>
                        <a:defRPr/>
                      </a:pPr>
                      <a:r>
                        <a:rPr kumimoji="0" lang="vi-VN" sz="25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Năng lượng của xăng dầu</a:t>
                      </a:r>
                    </a:p>
                  </a:txBody>
                  <a:tcPr marL="68580" marR="685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2"/>
                  </a:ext>
                </a:extLst>
              </a:tr>
              <a:tr h="1321332">
                <a:tc>
                  <a:txBody>
                    <a:bodyPr/>
                    <a:lstStyle/>
                    <a:p>
                      <a:pPr marL="0" marR="0" lvl="0" indent="0" algn="ctr" defTabSz="914400" rtl="0" eaLnBrk="1" fontAlgn="t" latinLnBrk="0" hangingPunct="1">
                        <a:lnSpc>
                          <a:spcPts val="4000"/>
                        </a:lnSpc>
                        <a:spcBef>
                          <a:spcPts val="0"/>
                        </a:spcBef>
                        <a:spcAft>
                          <a:spcPts val="0"/>
                        </a:spcAft>
                        <a:buClr>
                          <a:srgbClr val="000000"/>
                        </a:buClr>
                        <a:buSzTx/>
                        <a:buFont typeface="Arial"/>
                        <a:buNone/>
                        <a:tabLst/>
                        <a:defRPr/>
                      </a:pPr>
                      <a:r>
                        <a:rPr kumimoji="0" lang="vi-VN" sz="25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Năng lượng của dòng nước chảy</a:t>
                      </a:r>
                    </a:p>
                  </a:txBody>
                  <a:tcPr marL="68580" marR="685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t" latinLnBrk="0" hangingPunct="1">
                        <a:lnSpc>
                          <a:spcPts val="4000"/>
                        </a:lnSpc>
                        <a:spcBef>
                          <a:spcPts val="0"/>
                        </a:spcBef>
                        <a:spcAft>
                          <a:spcPts val="0"/>
                        </a:spcAft>
                        <a:buClr>
                          <a:srgbClr val="000000"/>
                        </a:buClr>
                        <a:buSzTx/>
                        <a:buFont typeface="Arial"/>
                        <a:buNone/>
                        <a:tabLst/>
                        <a:defRPr/>
                      </a:pPr>
                      <a:r>
                        <a:rPr kumimoji="0" lang="vi-VN" sz="25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Năng lượng khi cánh cung bị uốn cong</a:t>
                      </a:r>
                    </a:p>
                  </a:txBody>
                  <a:tcPr marL="68580" marR="685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3"/>
                  </a:ext>
                </a:extLst>
              </a:tr>
            </a:tbl>
          </a:graphicData>
        </a:graphic>
      </p:graphicFrame>
      <p:grpSp>
        <p:nvGrpSpPr>
          <p:cNvPr id="37" name="Google Shape;2441;p58">
            <a:extLst>
              <a:ext uri="{FF2B5EF4-FFF2-40B4-BE49-F238E27FC236}">
                <a16:creationId xmlns:a16="http://schemas.microsoft.com/office/drawing/2014/main" id="{137E5CF9-1E4C-BC92-74AD-E1A957CFBACB}"/>
              </a:ext>
            </a:extLst>
          </p:cNvPr>
          <p:cNvGrpSpPr/>
          <p:nvPr/>
        </p:nvGrpSpPr>
        <p:grpSpPr>
          <a:xfrm rot="-872953">
            <a:off x="10185531" y="5482962"/>
            <a:ext cx="1277208" cy="1034110"/>
            <a:chOff x="8196023" y="1954943"/>
            <a:chExt cx="1556011" cy="1259847"/>
          </a:xfrm>
        </p:grpSpPr>
        <p:sp>
          <p:nvSpPr>
            <p:cNvPr id="38" name="Google Shape;2442;p58">
              <a:extLst>
                <a:ext uri="{FF2B5EF4-FFF2-40B4-BE49-F238E27FC236}">
                  <a16:creationId xmlns:a16="http://schemas.microsoft.com/office/drawing/2014/main" id="{21D496DD-45B5-8473-D5DA-99D03D3E96C3}"/>
                </a:ext>
              </a:extLst>
            </p:cNvPr>
            <p:cNvSpPr/>
            <p:nvPr/>
          </p:nvSpPr>
          <p:spPr>
            <a:xfrm>
              <a:off x="8196023" y="1954943"/>
              <a:ext cx="1551015" cy="1259847"/>
            </a:xfrm>
            <a:custGeom>
              <a:avLst/>
              <a:gdLst/>
              <a:ahLst/>
              <a:cxnLst/>
              <a:rect l="l" t="t" r="r" b="b"/>
              <a:pathLst>
                <a:path w="30736" h="24966" extrusionOk="0">
                  <a:moveTo>
                    <a:pt x="10341" y="0"/>
                  </a:moveTo>
                  <a:cubicBezTo>
                    <a:pt x="8287" y="0"/>
                    <a:pt x="7101" y="817"/>
                    <a:pt x="6469" y="1507"/>
                  </a:cubicBezTo>
                  <a:cubicBezTo>
                    <a:pt x="6120" y="1885"/>
                    <a:pt x="5865" y="2290"/>
                    <a:pt x="5680" y="2692"/>
                  </a:cubicBezTo>
                  <a:cubicBezTo>
                    <a:pt x="5114" y="2414"/>
                    <a:pt x="4462" y="2210"/>
                    <a:pt x="3792" y="2210"/>
                  </a:cubicBezTo>
                  <a:cubicBezTo>
                    <a:pt x="2937" y="2210"/>
                    <a:pt x="1389" y="2550"/>
                    <a:pt x="581" y="4816"/>
                  </a:cubicBezTo>
                  <a:cubicBezTo>
                    <a:pt x="0" y="6460"/>
                    <a:pt x="430" y="7632"/>
                    <a:pt x="892" y="8321"/>
                  </a:cubicBezTo>
                  <a:cubicBezTo>
                    <a:pt x="1696" y="9515"/>
                    <a:pt x="3135" y="10096"/>
                    <a:pt x="4288" y="10375"/>
                  </a:cubicBezTo>
                  <a:cubicBezTo>
                    <a:pt x="4070" y="12500"/>
                    <a:pt x="4708" y="15545"/>
                    <a:pt x="7985" y="18086"/>
                  </a:cubicBezTo>
                  <a:cubicBezTo>
                    <a:pt x="9708" y="19426"/>
                    <a:pt x="11560" y="20106"/>
                    <a:pt x="13476" y="20106"/>
                  </a:cubicBezTo>
                  <a:cubicBezTo>
                    <a:pt x="14406" y="20106"/>
                    <a:pt x="15243" y="19941"/>
                    <a:pt x="15951" y="19714"/>
                  </a:cubicBezTo>
                  <a:cubicBezTo>
                    <a:pt x="16073" y="20111"/>
                    <a:pt x="16258" y="20512"/>
                    <a:pt x="16498" y="20904"/>
                  </a:cubicBezTo>
                  <a:cubicBezTo>
                    <a:pt x="17906" y="23218"/>
                    <a:pt x="21097" y="24966"/>
                    <a:pt x="23917" y="24966"/>
                  </a:cubicBezTo>
                  <a:cubicBezTo>
                    <a:pt x="26669" y="24966"/>
                    <a:pt x="28799" y="23402"/>
                    <a:pt x="29762" y="20678"/>
                  </a:cubicBezTo>
                  <a:cubicBezTo>
                    <a:pt x="30736" y="17925"/>
                    <a:pt x="30651" y="15711"/>
                    <a:pt x="29498" y="14087"/>
                  </a:cubicBezTo>
                  <a:cubicBezTo>
                    <a:pt x="28809" y="13104"/>
                    <a:pt x="27859" y="12537"/>
                    <a:pt x="26968" y="12202"/>
                  </a:cubicBezTo>
                  <a:cubicBezTo>
                    <a:pt x="27907" y="10696"/>
                    <a:pt x="28903" y="8495"/>
                    <a:pt x="28624" y="6243"/>
                  </a:cubicBezTo>
                  <a:cubicBezTo>
                    <a:pt x="28389" y="4326"/>
                    <a:pt x="27317" y="2735"/>
                    <a:pt x="25447" y="1516"/>
                  </a:cubicBezTo>
                  <a:cubicBezTo>
                    <a:pt x="23983" y="562"/>
                    <a:pt x="22491" y="76"/>
                    <a:pt x="21012" y="76"/>
                  </a:cubicBezTo>
                  <a:cubicBezTo>
                    <a:pt x="18614" y="76"/>
                    <a:pt x="16762" y="1342"/>
                    <a:pt x="15535" y="2560"/>
                  </a:cubicBezTo>
                  <a:cubicBezTo>
                    <a:pt x="14676" y="1252"/>
                    <a:pt x="13160" y="95"/>
                    <a:pt x="10649" y="6"/>
                  </a:cubicBezTo>
                  <a:cubicBezTo>
                    <a:pt x="10544" y="0"/>
                    <a:pt x="10440" y="0"/>
                    <a:pt x="10341" y="0"/>
                  </a:cubicBezTo>
                  <a:close/>
                </a:path>
              </a:pathLst>
            </a:custGeom>
            <a:solidFill>
              <a:srgbClr val="FFFFFF"/>
            </a:solidFill>
            <a:ln>
              <a:noFill/>
            </a:ln>
            <a:effectLst>
              <a:outerShdw blurRad="28575" dist="19050" dir="19380000" algn="bl" rotWithShape="0">
                <a:srgbClr val="000000">
                  <a:alpha val="21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9" name="Google Shape;2443;p58">
              <a:extLst>
                <a:ext uri="{FF2B5EF4-FFF2-40B4-BE49-F238E27FC236}">
                  <a16:creationId xmlns:a16="http://schemas.microsoft.com/office/drawing/2014/main" id="{DDF2DD45-1833-C68F-29B8-21E203789B85}"/>
                </a:ext>
              </a:extLst>
            </p:cNvPr>
            <p:cNvSpPr/>
            <p:nvPr/>
          </p:nvSpPr>
          <p:spPr>
            <a:xfrm>
              <a:off x="8229378" y="2027608"/>
              <a:ext cx="1522655" cy="1114313"/>
            </a:xfrm>
            <a:custGeom>
              <a:avLst/>
              <a:gdLst/>
              <a:ahLst/>
              <a:cxnLst/>
              <a:rect l="l" t="t" r="r" b="b"/>
              <a:pathLst>
                <a:path w="30174" h="22082" extrusionOk="0">
                  <a:moveTo>
                    <a:pt x="9689" y="0"/>
                  </a:moveTo>
                  <a:cubicBezTo>
                    <a:pt x="5683" y="0"/>
                    <a:pt x="5978" y="3712"/>
                    <a:pt x="5978" y="3712"/>
                  </a:cubicBezTo>
                  <a:cubicBezTo>
                    <a:pt x="5978" y="3712"/>
                    <a:pt x="4504" y="2214"/>
                    <a:pt x="3129" y="2214"/>
                  </a:cubicBezTo>
                  <a:cubicBezTo>
                    <a:pt x="2411" y="2214"/>
                    <a:pt x="1720" y="2622"/>
                    <a:pt x="1280" y="3864"/>
                  </a:cubicBezTo>
                  <a:cubicBezTo>
                    <a:pt x="0" y="7480"/>
                    <a:pt x="5379" y="7754"/>
                    <a:pt x="5379" y="7754"/>
                  </a:cubicBezTo>
                  <a:cubicBezTo>
                    <a:pt x="5379" y="7754"/>
                    <a:pt x="3574" y="11914"/>
                    <a:pt x="8207" y="15508"/>
                  </a:cubicBezTo>
                  <a:cubicBezTo>
                    <a:pt x="9883" y="16807"/>
                    <a:pt x="11470" y="17221"/>
                    <a:pt x="12814" y="17221"/>
                  </a:cubicBezTo>
                  <a:cubicBezTo>
                    <a:pt x="15187" y="17221"/>
                    <a:pt x="16800" y="15928"/>
                    <a:pt x="16801" y="15927"/>
                  </a:cubicBezTo>
                  <a:lnTo>
                    <a:pt x="16801" y="15927"/>
                  </a:lnTo>
                  <a:cubicBezTo>
                    <a:pt x="15443" y="18553"/>
                    <a:pt x="19579" y="22081"/>
                    <a:pt x="23259" y="22081"/>
                  </a:cubicBezTo>
                  <a:cubicBezTo>
                    <a:pt x="25132" y="22081"/>
                    <a:pt x="26888" y="21167"/>
                    <a:pt x="27741" y="18756"/>
                  </a:cubicBezTo>
                  <a:cubicBezTo>
                    <a:pt x="30174" y="11884"/>
                    <a:pt x="24275" y="11749"/>
                    <a:pt x="23808" y="11749"/>
                  </a:cubicBezTo>
                  <a:cubicBezTo>
                    <a:pt x="23789" y="11749"/>
                    <a:pt x="23779" y="11749"/>
                    <a:pt x="23779" y="11749"/>
                  </a:cubicBezTo>
                  <a:cubicBezTo>
                    <a:pt x="23779" y="11749"/>
                    <a:pt x="29905" y="5133"/>
                    <a:pt x="23997" y="1286"/>
                  </a:cubicBezTo>
                  <a:cubicBezTo>
                    <a:pt x="22664" y="417"/>
                    <a:pt x="21443" y="81"/>
                    <a:pt x="20353" y="81"/>
                  </a:cubicBezTo>
                  <a:cubicBezTo>
                    <a:pt x="16611" y="81"/>
                    <a:pt x="14397" y="4038"/>
                    <a:pt x="14397" y="4038"/>
                  </a:cubicBezTo>
                  <a:cubicBezTo>
                    <a:pt x="14397" y="4038"/>
                    <a:pt x="14199" y="166"/>
                    <a:pt x="9935" y="5"/>
                  </a:cubicBezTo>
                  <a:cubicBezTo>
                    <a:pt x="9851" y="2"/>
                    <a:pt x="9769" y="0"/>
                    <a:pt x="9689" y="0"/>
                  </a:cubicBezTo>
                  <a:close/>
                </a:path>
              </a:pathLst>
            </a:custGeom>
            <a:solidFill>
              <a:srgbClr val="BFE8E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0" name="Google Shape;2444;p58">
              <a:extLst>
                <a:ext uri="{FF2B5EF4-FFF2-40B4-BE49-F238E27FC236}">
                  <a16:creationId xmlns:a16="http://schemas.microsoft.com/office/drawing/2014/main" id="{70DC40D8-3F00-C83B-F4E2-D3CABCE53177}"/>
                </a:ext>
              </a:extLst>
            </p:cNvPr>
            <p:cNvSpPr/>
            <p:nvPr/>
          </p:nvSpPr>
          <p:spPr>
            <a:xfrm>
              <a:off x="9113118" y="2417426"/>
              <a:ext cx="132565" cy="155879"/>
            </a:xfrm>
            <a:custGeom>
              <a:avLst/>
              <a:gdLst/>
              <a:ahLst/>
              <a:cxnLst/>
              <a:rect l="l" t="t" r="r" b="b"/>
              <a:pathLst>
                <a:path w="2627" h="3089" extrusionOk="0">
                  <a:moveTo>
                    <a:pt x="1940" y="0"/>
                  </a:moveTo>
                  <a:cubicBezTo>
                    <a:pt x="1519" y="0"/>
                    <a:pt x="955" y="424"/>
                    <a:pt x="554" y="1087"/>
                  </a:cubicBezTo>
                  <a:cubicBezTo>
                    <a:pt x="62" y="1899"/>
                    <a:pt x="1" y="2763"/>
                    <a:pt x="421" y="3018"/>
                  </a:cubicBezTo>
                  <a:cubicBezTo>
                    <a:pt x="499" y="3066"/>
                    <a:pt x="590" y="3089"/>
                    <a:pt x="687" y="3089"/>
                  </a:cubicBezTo>
                  <a:cubicBezTo>
                    <a:pt x="1108" y="3089"/>
                    <a:pt x="1671" y="2665"/>
                    <a:pt x="2073" y="2003"/>
                  </a:cubicBezTo>
                  <a:cubicBezTo>
                    <a:pt x="2565" y="1191"/>
                    <a:pt x="2626" y="326"/>
                    <a:pt x="2206" y="71"/>
                  </a:cubicBezTo>
                  <a:cubicBezTo>
                    <a:pt x="2127" y="23"/>
                    <a:pt x="2037" y="0"/>
                    <a:pt x="1940"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1" name="Google Shape;2445;p58">
              <a:extLst>
                <a:ext uri="{FF2B5EF4-FFF2-40B4-BE49-F238E27FC236}">
                  <a16:creationId xmlns:a16="http://schemas.microsoft.com/office/drawing/2014/main" id="{C2B34123-3376-F2B9-B413-89F4725A0AA2}"/>
                </a:ext>
              </a:extLst>
            </p:cNvPr>
            <p:cNvSpPr/>
            <p:nvPr/>
          </p:nvSpPr>
          <p:spPr>
            <a:xfrm>
              <a:off x="8732584" y="2214923"/>
              <a:ext cx="132363" cy="155879"/>
            </a:xfrm>
            <a:custGeom>
              <a:avLst/>
              <a:gdLst/>
              <a:ahLst/>
              <a:cxnLst/>
              <a:rect l="l" t="t" r="r" b="b"/>
              <a:pathLst>
                <a:path w="2623" h="3089" extrusionOk="0">
                  <a:moveTo>
                    <a:pt x="1938" y="0"/>
                  </a:moveTo>
                  <a:cubicBezTo>
                    <a:pt x="1516" y="0"/>
                    <a:pt x="956" y="424"/>
                    <a:pt x="554" y="1087"/>
                  </a:cubicBezTo>
                  <a:cubicBezTo>
                    <a:pt x="62" y="1898"/>
                    <a:pt x="1" y="2763"/>
                    <a:pt x="417" y="3018"/>
                  </a:cubicBezTo>
                  <a:cubicBezTo>
                    <a:pt x="496" y="3066"/>
                    <a:pt x="587" y="3089"/>
                    <a:pt x="685" y="3089"/>
                  </a:cubicBezTo>
                  <a:cubicBezTo>
                    <a:pt x="1108" y="3089"/>
                    <a:pt x="1671" y="2665"/>
                    <a:pt x="2069" y="2002"/>
                  </a:cubicBezTo>
                  <a:cubicBezTo>
                    <a:pt x="2565" y="1190"/>
                    <a:pt x="2622" y="326"/>
                    <a:pt x="2206" y="71"/>
                  </a:cubicBezTo>
                  <a:cubicBezTo>
                    <a:pt x="2127" y="23"/>
                    <a:pt x="2036" y="0"/>
                    <a:pt x="1938"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2" name="Google Shape;2446;p58">
              <a:extLst>
                <a:ext uri="{FF2B5EF4-FFF2-40B4-BE49-F238E27FC236}">
                  <a16:creationId xmlns:a16="http://schemas.microsoft.com/office/drawing/2014/main" id="{C138518A-F83A-0F99-B5F7-D6D739A04B3D}"/>
                </a:ext>
              </a:extLst>
            </p:cNvPr>
            <p:cNvSpPr/>
            <p:nvPr/>
          </p:nvSpPr>
          <p:spPr>
            <a:xfrm>
              <a:off x="8492890" y="2299699"/>
              <a:ext cx="216181" cy="166930"/>
            </a:xfrm>
            <a:custGeom>
              <a:avLst/>
              <a:gdLst/>
              <a:ahLst/>
              <a:cxnLst/>
              <a:rect l="l" t="t" r="r" b="b"/>
              <a:pathLst>
                <a:path w="4284" h="3308" extrusionOk="0">
                  <a:moveTo>
                    <a:pt x="1424" y="0"/>
                  </a:moveTo>
                  <a:cubicBezTo>
                    <a:pt x="1007" y="0"/>
                    <a:pt x="651" y="143"/>
                    <a:pt x="444" y="431"/>
                  </a:cubicBezTo>
                  <a:cubicBezTo>
                    <a:pt x="0" y="1050"/>
                    <a:pt x="407" y="2093"/>
                    <a:pt x="1342" y="2768"/>
                  </a:cubicBezTo>
                  <a:cubicBezTo>
                    <a:pt x="1840" y="3126"/>
                    <a:pt x="2389" y="3308"/>
                    <a:pt x="2860" y="3308"/>
                  </a:cubicBezTo>
                  <a:cubicBezTo>
                    <a:pt x="3278" y="3308"/>
                    <a:pt x="3636" y="3165"/>
                    <a:pt x="3844" y="2877"/>
                  </a:cubicBezTo>
                  <a:cubicBezTo>
                    <a:pt x="4284" y="2258"/>
                    <a:pt x="3882" y="1214"/>
                    <a:pt x="2942" y="540"/>
                  </a:cubicBezTo>
                  <a:cubicBezTo>
                    <a:pt x="2444" y="182"/>
                    <a:pt x="1895" y="0"/>
                    <a:pt x="1424" y="0"/>
                  </a:cubicBezTo>
                  <a:close/>
                </a:path>
              </a:pathLst>
            </a:custGeom>
            <a:solidFill>
              <a:srgbClr val="F958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3" name="Google Shape;2447;p58">
              <a:extLst>
                <a:ext uri="{FF2B5EF4-FFF2-40B4-BE49-F238E27FC236}">
                  <a16:creationId xmlns:a16="http://schemas.microsoft.com/office/drawing/2014/main" id="{E48AC1F2-E879-D174-B4ED-ADDCB760B250}"/>
                </a:ext>
              </a:extLst>
            </p:cNvPr>
            <p:cNvSpPr/>
            <p:nvPr/>
          </p:nvSpPr>
          <p:spPr>
            <a:xfrm>
              <a:off x="9049738" y="2627298"/>
              <a:ext cx="216181" cy="166728"/>
            </a:xfrm>
            <a:custGeom>
              <a:avLst/>
              <a:gdLst/>
              <a:ahLst/>
              <a:cxnLst/>
              <a:rect l="l" t="t" r="r" b="b"/>
              <a:pathLst>
                <a:path w="4284" h="3304" extrusionOk="0">
                  <a:moveTo>
                    <a:pt x="1425" y="1"/>
                  </a:moveTo>
                  <a:cubicBezTo>
                    <a:pt x="1007" y="1"/>
                    <a:pt x="651" y="143"/>
                    <a:pt x="445" y="432"/>
                  </a:cubicBezTo>
                  <a:cubicBezTo>
                    <a:pt x="1" y="1046"/>
                    <a:pt x="407" y="2094"/>
                    <a:pt x="1342" y="2764"/>
                  </a:cubicBezTo>
                  <a:cubicBezTo>
                    <a:pt x="1840" y="3122"/>
                    <a:pt x="2389" y="3304"/>
                    <a:pt x="2861" y="3304"/>
                  </a:cubicBezTo>
                  <a:cubicBezTo>
                    <a:pt x="3279" y="3304"/>
                    <a:pt x="3636" y="3161"/>
                    <a:pt x="3845" y="2873"/>
                  </a:cubicBezTo>
                  <a:cubicBezTo>
                    <a:pt x="4283" y="2258"/>
                    <a:pt x="3882" y="1216"/>
                    <a:pt x="2943" y="540"/>
                  </a:cubicBezTo>
                  <a:cubicBezTo>
                    <a:pt x="2445" y="182"/>
                    <a:pt x="1896" y="1"/>
                    <a:pt x="1425" y="1"/>
                  </a:cubicBezTo>
                  <a:close/>
                </a:path>
              </a:pathLst>
            </a:custGeom>
            <a:solidFill>
              <a:srgbClr val="F958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4" name="Google Shape;2448;p58">
              <a:extLst>
                <a:ext uri="{FF2B5EF4-FFF2-40B4-BE49-F238E27FC236}">
                  <a16:creationId xmlns:a16="http://schemas.microsoft.com/office/drawing/2014/main" id="{DF41CBE2-5499-35F1-9D06-95D075AF2E51}"/>
                </a:ext>
              </a:extLst>
            </p:cNvPr>
            <p:cNvSpPr/>
            <p:nvPr/>
          </p:nvSpPr>
          <p:spPr>
            <a:xfrm>
              <a:off x="8686160" y="2475962"/>
              <a:ext cx="326947" cy="240353"/>
            </a:xfrm>
            <a:custGeom>
              <a:avLst/>
              <a:gdLst/>
              <a:ahLst/>
              <a:cxnLst/>
              <a:rect l="l" t="t" r="r" b="b"/>
              <a:pathLst>
                <a:path w="6479" h="4763" extrusionOk="0">
                  <a:moveTo>
                    <a:pt x="2083" y="1"/>
                  </a:moveTo>
                  <a:cubicBezTo>
                    <a:pt x="2070" y="1"/>
                    <a:pt x="2058" y="1"/>
                    <a:pt x="2045" y="3"/>
                  </a:cubicBezTo>
                  <a:cubicBezTo>
                    <a:pt x="1903" y="22"/>
                    <a:pt x="652" y="214"/>
                    <a:pt x="232" y="1008"/>
                  </a:cubicBezTo>
                  <a:cubicBezTo>
                    <a:pt x="99" y="1263"/>
                    <a:pt x="1" y="1679"/>
                    <a:pt x="278" y="2232"/>
                  </a:cubicBezTo>
                  <a:cubicBezTo>
                    <a:pt x="620" y="2923"/>
                    <a:pt x="1210" y="3320"/>
                    <a:pt x="1886" y="3320"/>
                  </a:cubicBezTo>
                  <a:cubicBezTo>
                    <a:pt x="1920" y="3320"/>
                    <a:pt x="1954" y="3319"/>
                    <a:pt x="1988" y="3317"/>
                  </a:cubicBezTo>
                  <a:cubicBezTo>
                    <a:pt x="2295" y="3303"/>
                    <a:pt x="2592" y="3209"/>
                    <a:pt x="2843" y="3067"/>
                  </a:cubicBezTo>
                  <a:cubicBezTo>
                    <a:pt x="2909" y="3516"/>
                    <a:pt x="3069" y="4049"/>
                    <a:pt x="3447" y="4394"/>
                  </a:cubicBezTo>
                  <a:cubicBezTo>
                    <a:pt x="3641" y="4573"/>
                    <a:pt x="3957" y="4762"/>
                    <a:pt x="4434" y="4762"/>
                  </a:cubicBezTo>
                  <a:cubicBezTo>
                    <a:pt x="4534" y="4762"/>
                    <a:pt x="4641" y="4753"/>
                    <a:pt x="4755" y="4734"/>
                  </a:cubicBezTo>
                  <a:cubicBezTo>
                    <a:pt x="5270" y="4653"/>
                    <a:pt x="5657" y="4408"/>
                    <a:pt x="5907" y="4006"/>
                  </a:cubicBezTo>
                  <a:cubicBezTo>
                    <a:pt x="6478" y="3095"/>
                    <a:pt x="6068" y="1693"/>
                    <a:pt x="6049" y="1637"/>
                  </a:cubicBezTo>
                  <a:cubicBezTo>
                    <a:pt x="6005" y="1486"/>
                    <a:pt x="5867" y="1393"/>
                    <a:pt x="5718" y="1393"/>
                  </a:cubicBezTo>
                  <a:cubicBezTo>
                    <a:pt x="5689" y="1393"/>
                    <a:pt x="5658" y="1397"/>
                    <a:pt x="5628" y="1404"/>
                  </a:cubicBezTo>
                  <a:cubicBezTo>
                    <a:pt x="5449" y="1461"/>
                    <a:pt x="5345" y="1650"/>
                    <a:pt x="5402" y="1829"/>
                  </a:cubicBezTo>
                  <a:cubicBezTo>
                    <a:pt x="5497" y="2151"/>
                    <a:pt x="5671" y="3110"/>
                    <a:pt x="5331" y="3648"/>
                  </a:cubicBezTo>
                  <a:cubicBezTo>
                    <a:pt x="5190" y="3879"/>
                    <a:pt x="4963" y="4017"/>
                    <a:pt x="4647" y="4063"/>
                  </a:cubicBezTo>
                  <a:cubicBezTo>
                    <a:pt x="4566" y="4077"/>
                    <a:pt x="4490" y="4084"/>
                    <a:pt x="4419" y="4084"/>
                  </a:cubicBezTo>
                  <a:cubicBezTo>
                    <a:pt x="4208" y="4084"/>
                    <a:pt x="4040" y="4021"/>
                    <a:pt x="3905" y="3898"/>
                  </a:cubicBezTo>
                  <a:cubicBezTo>
                    <a:pt x="3490" y="3516"/>
                    <a:pt x="3462" y="2614"/>
                    <a:pt x="3485" y="2297"/>
                  </a:cubicBezTo>
                  <a:cubicBezTo>
                    <a:pt x="3494" y="2132"/>
                    <a:pt x="3381" y="1977"/>
                    <a:pt x="3220" y="1943"/>
                  </a:cubicBezTo>
                  <a:cubicBezTo>
                    <a:pt x="3194" y="1937"/>
                    <a:pt x="3168" y="1934"/>
                    <a:pt x="3143" y="1934"/>
                  </a:cubicBezTo>
                  <a:cubicBezTo>
                    <a:pt x="3002" y="1934"/>
                    <a:pt x="2876" y="2019"/>
                    <a:pt x="2828" y="2151"/>
                  </a:cubicBezTo>
                  <a:cubicBezTo>
                    <a:pt x="2743" y="2368"/>
                    <a:pt x="2375" y="2618"/>
                    <a:pt x="1955" y="2637"/>
                  </a:cubicBezTo>
                  <a:cubicBezTo>
                    <a:pt x="1933" y="2639"/>
                    <a:pt x="1911" y="2639"/>
                    <a:pt x="1888" y="2639"/>
                  </a:cubicBezTo>
                  <a:cubicBezTo>
                    <a:pt x="1567" y="2639"/>
                    <a:pt x="1170" y="2502"/>
                    <a:pt x="883" y="1929"/>
                  </a:cubicBezTo>
                  <a:cubicBezTo>
                    <a:pt x="703" y="1570"/>
                    <a:pt x="798" y="1386"/>
                    <a:pt x="831" y="1330"/>
                  </a:cubicBezTo>
                  <a:cubicBezTo>
                    <a:pt x="1049" y="914"/>
                    <a:pt x="1870" y="715"/>
                    <a:pt x="2139" y="673"/>
                  </a:cubicBezTo>
                  <a:cubicBezTo>
                    <a:pt x="2324" y="650"/>
                    <a:pt x="2455" y="480"/>
                    <a:pt x="2427" y="290"/>
                  </a:cubicBezTo>
                  <a:cubicBezTo>
                    <a:pt x="2405" y="119"/>
                    <a:pt x="2252" y="1"/>
                    <a:pt x="2083" y="1"/>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grpSp>
        <p:nvGrpSpPr>
          <p:cNvPr id="45" name="Google Shape;2420;p58">
            <a:extLst>
              <a:ext uri="{FF2B5EF4-FFF2-40B4-BE49-F238E27FC236}">
                <a16:creationId xmlns:a16="http://schemas.microsoft.com/office/drawing/2014/main" id="{9AA888A3-9DA6-67A6-DD01-99CC7D3636CC}"/>
              </a:ext>
            </a:extLst>
          </p:cNvPr>
          <p:cNvGrpSpPr/>
          <p:nvPr/>
        </p:nvGrpSpPr>
        <p:grpSpPr>
          <a:xfrm rot="-3780534">
            <a:off x="841651" y="1676068"/>
            <a:ext cx="1038598" cy="1110987"/>
            <a:chOff x="7663650" y="-223800"/>
            <a:chExt cx="1364498" cy="1627668"/>
          </a:xfrm>
        </p:grpSpPr>
        <p:sp>
          <p:nvSpPr>
            <p:cNvPr id="46" name="Google Shape;2421;p58">
              <a:extLst>
                <a:ext uri="{FF2B5EF4-FFF2-40B4-BE49-F238E27FC236}">
                  <a16:creationId xmlns:a16="http://schemas.microsoft.com/office/drawing/2014/main" id="{B4962313-7B9D-57EC-5323-37CB8223C0E1}"/>
                </a:ext>
              </a:extLst>
            </p:cNvPr>
            <p:cNvSpPr/>
            <p:nvPr/>
          </p:nvSpPr>
          <p:spPr>
            <a:xfrm>
              <a:off x="7740403" y="-153961"/>
              <a:ext cx="1277105" cy="1463009"/>
            </a:xfrm>
            <a:custGeom>
              <a:avLst/>
              <a:gdLst/>
              <a:ahLst/>
              <a:cxnLst/>
              <a:rect l="l" t="t" r="r" b="b"/>
              <a:pathLst>
                <a:path w="25308" h="28992" extrusionOk="0">
                  <a:moveTo>
                    <a:pt x="21779" y="11898"/>
                  </a:moveTo>
                  <a:cubicBezTo>
                    <a:pt x="21827" y="12019"/>
                    <a:pt x="21862" y="12112"/>
                    <a:pt x="21883" y="12171"/>
                  </a:cubicBezTo>
                  <a:lnTo>
                    <a:pt x="21883" y="12171"/>
                  </a:lnTo>
                  <a:cubicBezTo>
                    <a:pt x="21849" y="12080"/>
                    <a:pt x="21814" y="11989"/>
                    <a:pt x="21779" y="11898"/>
                  </a:cubicBezTo>
                  <a:close/>
                  <a:moveTo>
                    <a:pt x="15590" y="0"/>
                  </a:moveTo>
                  <a:cubicBezTo>
                    <a:pt x="13044" y="0"/>
                    <a:pt x="11306" y="1796"/>
                    <a:pt x="11257" y="1845"/>
                  </a:cubicBezTo>
                  <a:cubicBezTo>
                    <a:pt x="10861" y="1735"/>
                    <a:pt x="10455" y="1681"/>
                    <a:pt x="10052" y="1681"/>
                  </a:cubicBezTo>
                  <a:cubicBezTo>
                    <a:pt x="9207" y="1681"/>
                    <a:pt x="8374" y="1919"/>
                    <a:pt x="7674" y="2383"/>
                  </a:cubicBezTo>
                  <a:cubicBezTo>
                    <a:pt x="7315" y="2620"/>
                    <a:pt x="6990" y="2917"/>
                    <a:pt x="6715" y="3271"/>
                  </a:cubicBezTo>
                  <a:cubicBezTo>
                    <a:pt x="6375" y="3710"/>
                    <a:pt x="6168" y="4150"/>
                    <a:pt x="6059" y="4570"/>
                  </a:cubicBezTo>
                  <a:cubicBezTo>
                    <a:pt x="5700" y="5868"/>
                    <a:pt x="6214" y="6935"/>
                    <a:pt x="6214" y="6935"/>
                  </a:cubicBezTo>
                  <a:cubicBezTo>
                    <a:pt x="6229" y="6940"/>
                    <a:pt x="6238" y="6944"/>
                    <a:pt x="6248" y="6950"/>
                  </a:cubicBezTo>
                  <a:lnTo>
                    <a:pt x="6248" y="6950"/>
                  </a:lnTo>
                  <a:cubicBezTo>
                    <a:pt x="6238" y="6944"/>
                    <a:pt x="6229" y="6940"/>
                    <a:pt x="6214" y="6940"/>
                  </a:cubicBezTo>
                  <a:cubicBezTo>
                    <a:pt x="6214" y="6940"/>
                    <a:pt x="4902" y="7936"/>
                    <a:pt x="3472" y="9863"/>
                  </a:cubicBezTo>
                  <a:cubicBezTo>
                    <a:pt x="3372" y="9844"/>
                    <a:pt x="3273" y="9834"/>
                    <a:pt x="3178" y="9834"/>
                  </a:cubicBezTo>
                  <a:cubicBezTo>
                    <a:pt x="2898" y="9834"/>
                    <a:pt x="2647" y="9918"/>
                    <a:pt x="2456" y="10095"/>
                  </a:cubicBezTo>
                  <a:cubicBezTo>
                    <a:pt x="2093" y="10435"/>
                    <a:pt x="2055" y="11030"/>
                    <a:pt x="2300" y="11638"/>
                  </a:cubicBezTo>
                  <a:cubicBezTo>
                    <a:pt x="1238" y="13475"/>
                    <a:pt x="299" y="15831"/>
                    <a:pt x="1" y="18684"/>
                  </a:cubicBezTo>
                  <a:lnTo>
                    <a:pt x="171" y="25327"/>
                  </a:lnTo>
                  <a:lnTo>
                    <a:pt x="265" y="28992"/>
                  </a:lnTo>
                  <a:lnTo>
                    <a:pt x="3760" y="27868"/>
                  </a:lnTo>
                  <a:lnTo>
                    <a:pt x="9662" y="25974"/>
                  </a:lnTo>
                  <a:lnTo>
                    <a:pt x="9662" y="25979"/>
                  </a:lnTo>
                  <a:cubicBezTo>
                    <a:pt x="9662" y="25979"/>
                    <a:pt x="12170" y="24954"/>
                    <a:pt x="15059" y="22064"/>
                  </a:cubicBezTo>
                  <a:cubicBezTo>
                    <a:pt x="15334" y="22183"/>
                    <a:pt x="15608" y="22245"/>
                    <a:pt x="15858" y="22245"/>
                  </a:cubicBezTo>
                  <a:cubicBezTo>
                    <a:pt x="16176" y="22245"/>
                    <a:pt x="16455" y="22146"/>
                    <a:pt x="16651" y="21937"/>
                  </a:cubicBezTo>
                  <a:cubicBezTo>
                    <a:pt x="17014" y="21554"/>
                    <a:pt x="16995" y="20912"/>
                    <a:pt x="16669" y="20289"/>
                  </a:cubicBezTo>
                  <a:cubicBezTo>
                    <a:pt x="17278" y="19547"/>
                    <a:pt x="17887" y="18721"/>
                    <a:pt x="18477" y="17801"/>
                  </a:cubicBezTo>
                  <a:cubicBezTo>
                    <a:pt x="18684" y="17842"/>
                    <a:pt x="18881" y="17862"/>
                    <a:pt x="19070" y="17862"/>
                  </a:cubicBezTo>
                  <a:cubicBezTo>
                    <a:pt x="19503" y="17862"/>
                    <a:pt x="19889" y="17761"/>
                    <a:pt x="20234" y="17592"/>
                  </a:cubicBezTo>
                  <a:cubicBezTo>
                    <a:pt x="20844" y="17305"/>
                    <a:pt x="21325" y="16818"/>
                    <a:pt x="21683" y="16313"/>
                  </a:cubicBezTo>
                  <a:cubicBezTo>
                    <a:pt x="22359" y="15378"/>
                    <a:pt x="22533" y="14179"/>
                    <a:pt x="22193" y="13079"/>
                  </a:cubicBezTo>
                  <a:cubicBezTo>
                    <a:pt x="22105" y="12795"/>
                    <a:pt x="22011" y="12518"/>
                    <a:pt x="21911" y="12247"/>
                  </a:cubicBezTo>
                  <a:lnTo>
                    <a:pt x="21911" y="12247"/>
                  </a:lnTo>
                  <a:cubicBezTo>
                    <a:pt x="22796" y="11281"/>
                    <a:pt x="25308" y="6938"/>
                    <a:pt x="20362" y="2204"/>
                  </a:cubicBezTo>
                  <a:cubicBezTo>
                    <a:pt x="18625" y="540"/>
                    <a:pt x="16986" y="0"/>
                    <a:pt x="1559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7" name="Google Shape;2422;p58">
              <a:extLst>
                <a:ext uri="{FF2B5EF4-FFF2-40B4-BE49-F238E27FC236}">
                  <a16:creationId xmlns:a16="http://schemas.microsoft.com/office/drawing/2014/main" id="{FAB606EA-BEF3-A3E1-3EB9-B539DD7BFA8A}"/>
                </a:ext>
              </a:extLst>
            </p:cNvPr>
            <p:cNvSpPr/>
            <p:nvPr/>
          </p:nvSpPr>
          <p:spPr>
            <a:xfrm>
              <a:off x="7663650" y="-223800"/>
              <a:ext cx="1359258" cy="1627668"/>
            </a:xfrm>
            <a:custGeom>
              <a:avLst/>
              <a:gdLst/>
              <a:ahLst/>
              <a:cxnLst/>
              <a:rect l="l" t="t" r="r" b="b"/>
              <a:pathLst>
                <a:path w="26936" h="32255" extrusionOk="0">
                  <a:moveTo>
                    <a:pt x="17099" y="0"/>
                  </a:moveTo>
                  <a:cubicBezTo>
                    <a:pt x="15136" y="0"/>
                    <a:pt x="13458" y="842"/>
                    <a:pt x="12364" y="1737"/>
                  </a:cubicBezTo>
                  <a:cubicBezTo>
                    <a:pt x="12097" y="1701"/>
                    <a:pt x="11831" y="1683"/>
                    <a:pt x="11565" y="1683"/>
                  </a:cubicBezTo>
                  <a:cubicBezTo>
                    <a:pt x="10452" y="1683"/>
                    <a:pt x="9363" y="2001"/>
                    <a:pt x="8439" y="2611"/>
                  </a:cubicBezTo>
                  <a:cubicBezTo>
                    <a:pt x="7944" y="2932"/>
                    <a:pt x="7509" y="3333"/>
                    <a:pt x="7146" y="3806"/>
                  </a:cubicBezTo>
                  <a:cubicBezTo>
                    <a:pt x="6715" y="4357"/>
                    <a:pt x="6414" y="4963"/>
                    <a:pt x="6244" y="5590"/>
                  </a:cubicBezTo>
                  <a:cubicBezTo>
                    <a:pt x="6003" y="6469"/>
                    <a:pt x="6046" y="7262"/>
                    <a:pt x="6159" y="7861"/>
                  </a:cubicBezTo>
                  <a:cubicBezTo>
                    <a:pt x="5682" y="8306"/>
                    <a:pt x="5021" y="8975"/>
                    <a:pt x="4313" y="9864"/>
                  </a:cubicBezTo>
                  <a:cubicBezTo>
                    <a:pt x="3826" y="9934"/>
                    <a:pt x="3387" y="10142"/>
                    <a:pt x="3038" y="10463"/>
                  </a:cubicBezTo>
                  <a:cubicBezTo>
                    <a:pt x="2415" y="11048"/>
                    <a:pt x="2169" y="11922"/>
                    <a:pt x="2339" y="12848"/>
                  </a:cubicBezTo>
                  <a:cubicBezTo>
                    <a:pt x="1328" y="14722"/>
                    <a:pt x="643" y="16714"/>
                    <a:pt x="299" y="18788"/>
                  </a:cubicBezTo>
                  <a:lnTo>
                    <a:pt x="105" y="18806"/>
                  </a:lnTo>
                  <a:lnTo>
                    <a:pt x="138" y="20011"/>
                  </a:lnTo>
                  <a:lnTo>
                    <a:pt x="1" y="21291"/>
                  </a:lnTo>
                  <a:lnTo>
                    <a:pt x="171" y="21310"/>
                  </a:lnTo>
                  <a:lnTo>
                    <a:pt x="450" y="32255"/>
                  </a:lnTo>
                  <a:lnTo>
                    <a:pt x="10008" y="29191"/>
                  </a:lnTo>
                  <a:lnTo>
                    <a:pt x="10021" y="29332"/>
                  </a:lnTo>
                  <a:lnTo>
                    <a:pt x="11707" y="28642"/>
                  </a:lnTo>
                  <a:cubicBezTo>
                    <a:pt x="11811" y="28600"/>
                    <a:pt x="14172" y="27613"/>
                    <a:pt x="16982" y="24983"/>
                  </a:cubicBezTo>
                  <a:cubicBezTo>
                    <a:pt x="17117" y="25001"/>
                    <a:pt x="17251" y="25010"/>
                    <a:pt x="17382" y="25010"/>
                  </a:cubicBezTo>
                  <a:cubicBezTo>
                    <a:pt x="18078" y="25010"/>
                    <a:pt x="18713" y="24760"/>
                    <a:pt x="19177" y="24274"/>
                  </a:cubicBezTo>
                  <a:cubicBezTo>
                    <a:pt x="19739" y="23680"/>
                    <a:pt x="19942" y="22821"/>
                    <a:pt x="19748" y="21933"/>
                  </a:cubicBezTo>
                  <a:cubicBezTo>
                    <a:pt x="20074" y="21508"/>
                    <a:pt x="20395" y="21073"/>
                    <a:pt x="20698" y="20630"/>
                  </a:cubicBezTo>
                  <a:cubicBezTo>
                    <a:pt x="21273" y="20615"/>
                    <a:pt x="21826" y="20478"/>
                    <a:pt x="22345" y="20228"/>
                  </a:cubicBezTo>
                  <a:cubicBezTo>
                    <a:pt x="23097" y="19874"/>
                    <a:pt x="23762" y="19293"/>
                    <a:pt x="24329" y="18505"/>
                  </a:cubicBezTo>
                  <a:cubicBezTo>
                    <a:pt x="25240" y="17235"/>
                    <a:pt x="25505" y="15572"/>
                    <a:pt x="25032" y="14057"/>
                  </a:cubicBezTo>
                  <a:cubicBezTo>
                    <a:pt x="25018" y="13995"/>
                    <a:pt x="24995" y="13938"/>
                    <a:pt x="24976" y="13877"/>
                  </a:cubicBezTo>
                  <a:cubicBezTo>
                    <a:pt x="25972" y="12366"/>
                    <a:pt x="26935" y="9542"/>
                    <a:pt x="25547" y="6336"/>
                  </a:cubicBezTo>
                  <a:cubicBezTo>
                    <a:pt x="24985" y="5028"/>
                    <a:pt x="24074" y="3767"/>
                    <a:pt x="22836" y="2587"/>
                  </a:cubicBezTo>
                  <a:cubicBezTo>
                    <a:pt x="20839" y="674"/>
                    <a:pt x="18855" y="0"/>
                    <a:pt x="17099" y="0"/>
                  </a:cubicBezTo>
                  <a:close/>
                </a:path>
              </a:pathLst>
            </a:custGeom>
            <a:solidFill>
              <a:srgbClr val="FFFFFF"/>
            </a:solidFill>
            <a:ln>
              <a:noFill/>
            </a:ln>
            <a:effectLst>
              <a:outerShdw blurRad="28575" dist="19050" dir="19320000" algn="bl" rotWithShape="0">
                <a:srgbClr val="000000">
                  <a:alpha val="21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8" name="Google Shape;2423;p58">
              <a:extLst>
                <a:ext uri="{FF2B5EF4-FFF2-40B4-BE49-F238E27FC236}">
                  <a16:creationId xmlns:a16="http://schemas.microsoft.com/office/drawing/2014/main" id="{E1D0F295-7E9D-9CB2-9F3D-F87E893D55E5}"/>
                </a:ext>
              </a:extLst>
            </p:cNvPr>
            <p:cNvSpPr/>
            <p:nvPr/>
          </p:nvSpPr>
          <p:spPr>
            <a:xfrm>
              <a:off x="8213836" y="535551"/>
              <a:ext cx="469503" cy="627905"/>
            </a:xfrm>
            <a:custGeom>
              <a:avLst/>
              <a:gdLst/>
              <a:ahLst/>
              <a:cxnLst/>
              <a:rect l="l" t="t" r="r" b="b"/>
              <a:pathLst>
                <a:path w="9304" h="12443" extrusionOk="0">
                  <a:moveTo>
                    <a:pt x="7363" y="1"/>
                  </a:moveTo>
                  <a:lnTo>
                    <a:pt x="1" y="9128"/>
                  </a:lnTo>
                  <a:lnTo>
                    <a:pt x="487" y="12443"/>
                  </a:lnTo>
                  <a:cubicBezTo>
                    <a:pt x="487" y="12443"/>
                    <a:pt x="5318" y="10469"/>
                    <a:pt x="9304" y="4264"/>
                  </a:cubicBezTo>
                  <a:cubicBezTo>
                    <a:pt x="9304" y="4264"/>
                    <a:pt x="8930" y="2300"/>
                    <a:pt x="7363" y="1"/>
                  </a:cubicBezTo>
                  <a:close/>
                </a:path>
              </a:pathLst>
            </a:custGeom>
            <a:solidFill>
              <a:srgbClr val="FFAE2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9" name="Google Shape;2424;p58">
              <a:extLst>
                <a:ext uri="{FF2B5EF4-FFF2-40B4-BE49-F238E27FC236}">
                  <a16:creationId xmlns:a16="http://schemas.microsoft.com/office/drawing/2014/main" id="{4DD2407F-7F0E-13C6-CFBB-B3DBBFE959C8}"/>
                </a:ext>
              </a:extLst>
            </p:cNvPr>
            <p:cNvSpPr/>
            <p:nvPr/>
          </p:nvSpPr>
          <p:spPr>
            <a:xfrm>
              <a:off x="7954159" y="297926"/>
              <a:ext cx="631235" cy="704002"/>
            </a:xfrm>
            <a:custGeom>
              <a:avLst/>
              <a:gdLst/>
              <a:ahLst/>
              <a:cxnLst/>
              <a:rect l="l" t="t" r="r" b="b"/>
              <a:pathLst>
                <a:path w="12509" h="13951" extrusionOk="0">
                  <a:moveTo>
                    <a:pt x="7305" y="1"/>
                  </a:moveTo>
                  <a:lnTo>
                    <a:pt x="1" y="10030"/>
                  </a:lnTo>
                  <a:lnTo>
                    <a:pt x="1001" y="13950"/>
                  </a:lnTo>
                  <a:lnTo>
                    <a:pt x="5147" y="13837"/>
                  </a:lnTo>
                  <a:lnTo>
                    <a:pt x="12509" y="4710"/>
                  </a:lnTo>
                  <a:cubicBezTo>
                    <a:pt x="11432" y="3123"/>
                    <a:pt x="9789" y="1376"/>
                    <a:pt x="7305" y="1"/>
                  </a:cubicBezTo>
                  <a:close/>
                </a:path>
              </a:pathLst>
            </a:custGeom>
            <a:solidFill>
              <a:srgbClr val="FFE46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0" name="Google Shape;2425;p58">
              <a:extLst>
                <a:ext uri="{FF2B5EF4-FFF2-40B4-BE49-F238E27FC236}">
                  <a16:creationId xmlns:a16="http://schemas.microsoft.com/office/drawing/2014/main" id="{0310D9AC-7625-B170-25FD-F4F0905F5DF1}"/>
                </a:ext>
              </a:extLst>
            </p:cNvPr>
            <p:cNvSpPr/>
            <p:nvPr/>
          </p:nvSpPr>
          <p:spPr>
            <a:xfrm>
              <a:off x="7750646" y="202654"/>
              <a:ext cx="572144" cy="601463"/>
            </a:xfrm>
            <a:custGeom>
              <a:avLst/>
              <a:gdLst/>
              <a:ahLst/>
              <a:cxnLst/>
              <a:rect l="l" t="t" r="r" b="b"/>
              <a:pathLst>
                <a:path w="11338" h="11919" extrusionOk="0">
                  <a:moveTo>
                    <a:pt x="6220" y="1"/>
                  </a:moveTo>
                  <a:cubicBezTo>
                    <a:pt x="6220" y="1"/>
                    <a:pt x="809" y="4099"/>
                    <a:pt x="1" y="11744"/>
                  </a:cubicBezTo>
                  <a:lnTo>
                    <a:pt x="4034" y="11918"/>
                  </a:lnTo>
                  <a:lnTo>
                    <a:pt x="11338" y="1889"/>
                  </a:lnTo>
                  <a:cubicBezTo>
                    <a:pt x="9921" y="1106"/>
                    <a:pt x="8231" y="444"/>
                    <a:pt x="6220" y="1"/>
                  </a:cubicBezTo>
                  <a:close/>
                </a:path>
              </a:pathLst>
            </a:custGeom>
            <a:solidFill>
              <a:srgbClr val="FFAE2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1" name="Google Shape;2426;p58">
              <a:extLst>
                <a:ext uri="{FF2B5EF4-FFF2-40B4-BE49-F238E27FC236}">
                  <a16:creationId xmlns:a16="http://schemas.microsoft.com/office/drawing/2014/main" id="{8FE740D6-E826-85C1-B761-8075A6784212}"/>
                </a:ext>
              </a:extLst>
            </p:cNvPr>
            <p:cNvSpPr/>
            <p:nvPr/>
          </p:nvSpPr>
          <p:spPr>
            <a:xfrm>
              <a:off x="7854547" y="348741"/>
              <a:ext cx="71556" cy="91287"/>
            </a:xfrm>
            <a:custGeom>
              <a:avLst/>
              <a:gdLst/>
              <a:ahLst/>
              <a:cxnLst/>
              <a:rect l="l" t="t" r="r" b="b"/>
              <a:pathLst>
                <a:path w="1418" h="1809" extrusionOk="0">
                  <a:moveTo>
                    <a:pt x="1" y="0"/>
                  </a:moveTo>
                  <a:lnTo>
                    <a:pt x="1" y="1809"/>
                  </a:lnTo>
                  <a:lnTo>
                    <a:pt x="1417" y="1809"/>
                  </a:lnTo>
                  <a:lnTo>
                    <a:pt x="1417" y="0"/>
                  </a:lnTo>
                  <a:close/>
                </a:path>
              </a:pathLst>
            </a:custGeom>
            <a:solidFill>
              <a:srgbClr val="F958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2" name="Google Shape;2427;p58">
              <a:extLst>
                <a:ext uri="{FF2B5EF4-FFF2-40B4-BE49-F238E27FC236}">
                  <a16:creationId xmlns:a16="http://schemas.microsoft.com/office/drawing/2014/main" id="{DC6B45DF-DE7E-545F-F2C4-B194CE828C3E}"/>
                </a:ext>
              </a:extLst>
            </p:cNvPr>
            <p:cNvSpPr/>
            <p:nvPr/>
          </p:nvSpPr>
          <p:spPr>
            <a:xfrm>
              <a:off x="7866961" y="350154"/>
              <a:ext cx="178234" cy="177779"/>
            </a:xfrm>
            <a:custGeom>
              <a:avLst/>
              <a:gdLst/>
              <a:ahLst/>
              <a:cxnLst/>
              <a:rect l="l" t="t" r="r" b="b"/>
              <a:pathLst>
                <a:path w="3532" h="3523" extrusionOk="0">
                  <a:moveTo>
                    <a:pt x="1171" y="1"/>
                  </a:moveTo>
                  <a:cubicBezTo>
                    <a:pt x="779" y="524"/>
                    <a:pt x="383" y="1119"/>
                    <a:pt x="1" y="1781"/>
                  </a:cubicBezTo>
                  <a:cubicBezTo>
                    <a:pt x="123" y="2088"/>
                    <a:pt x="317" y="2394"/>
                    <a:pt x="576" y="2673"/>
                  </a:cubicBezTo>
                  <a:cubicBezTo>
                    <a:pt x="1086" y="3221"/>
                    <a:pt x="1729" y="3523"/>
                    <a:pt x="2261" y="3523"/>
                  </a:cubicBezTo>
                  <a:cubicBezTo>
                    <a:pt x="2540" y="3523"/>
                    <a:pt x="2795" y="3442"/>
                    <a:pt x="2984" y="3263"/>
                  </a:cubicBezTo>
                  <a:cubicBezTo>
                    <a:pt x="3532" y="2753"/>
                    <a:pt x="3344" y="1657"/>
                    <a:pt x="2564" y="822"/>
                  </a:cubicBezTo>
                  <a:cubicBezTo>
                    <a:pt x="2144" y="369"/>
                    <a:pt x="1634" y="86"/>
                    <a:pt x="1171" y="1"/>
                  </a:cubicBezTo>
                  <a:close/>
                </a:path>
              </a:pathLst>
            </a:custGeom>
            <a:solidFill>
              <a:srgbClr val="F958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3" name="Google Shape;2428;p58">
              <a:extLst>
                <a:ext uri="{FF2B5EF4-FFF2-40B4-BE49-F238E27FC236}">
                  <a16:creationId xmlns:a16="http://schemas.microsoft.com/office/drawing/2014/main" id="{378671CB-D05E-99A2-C657-5C45C6F364E4}"/>
                </a:ext>
              </a:extLst>
            </p:cNvPr>
            <p:cNvSpPr/>
            <p:nvPr/>
          </p:nvSpPr>
          <p:spPr>
            <a:xfrm>
              <a:off x="8510754" y="876269"/>
              <a:ext cx="98705" cy="98705"/>
            </a:xfrm>
            <a:custGeom>
              <a:avLst/>
              <a:gdLst/>
              <a:ahLst/>
              <a:cxnLst/>
              <a:rect l="l" t="t" r="r" b="b"/>
              <a:pathLst>
                <a:path w="1956" h="1956" extrusionOk="0">
                  <a:moveTo>
                    <a:pt x="1611" y="1"/>
                  </a:moveTo>
                  <a:lnTo>
                    <a:pt x="1611" y="1"/>
                  </a:lnTo>
                  <a:cubicBezTo>
                    <a:pt x="1068" y="657"/>
                    <a:pt x="530" y="1247"/>
                    <a:pt x="1" y="1776"/>
                  </a:cubicBezTo>
                  <a:cubicBezTo>
                    <a:pt x="275" y="1894"/>
                    <a:pt x="548" y="1955"/>
                    <a:pt x="799" y="1955"/>
                  </a:cubicBezTo>
                  <a:cubicBezTo>
                    <a:pt x="1115" y="1955"/>
                    <a:pt x="1394" y="1856"/>
                    <a:pt x="1592" y="1648"/>
                  </a:cubicBezTo>
                  <a:cubicBezTo>
                    <a:pt x="1956" y="1266"/>
                    <a:pt x="1936" y="624"/>
                    <a:pt x="1611" y="1"/>
                  </a:cubicBezTo>
                  <a:close/>
                </a:path>
              </a:pathLst>
            </a:custGeom>
            <a:solidFill>
              <a:srgbClr val="F958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4" name="Google Shape;2429;p58">
              <a:extLst>
                <a:ext uri="{FF2B5EF4-FFF2-40B4-BE49-F238E27FC236}">
                  <a16:creationId xmlns:a16="http://schemas.microsoft.com/office/drawing/2014/main" id="{B1EFDAA2-3795-CE2D-0875-08FE6F14C1E5}"/>
                </a:ext>
              </a:extLst>
            </p:cNvPr>
            <p:cNvSpPr/>
            <p:nvPr/>
          </p:nvSpPr>
          <p:spPr>
            <a:xfrm>
              <a:off x="8413312" y="800022"/>
              <a:ext cx="178789" cy="165921"/>
            </a:xfrm>
            <a:custGeom>
              <a:avLst/>
              <a:gdLst/>
              <a:ahLst/>
              <a:cxnLst/>
              <a:rect l="l" t="t" r="r" b="b"/>
              <a:pathLst>
                <a:path w="3543" h="3288" extrusionOk="0">
                  <a:moveTo>
                    <a:pt x="1313" y="1"/>
                  </a:moveTo>
                  <a:cubicBezTo>
                    <a:pt x="992" y="1"/>
                    <a:pt x="714" y="100"/>
                    <a:pt x="515" y="307"/>
                  </a:cubicBezTo>
                  <a:cubicBezTo>
                    <a:pt x="1" y="851"/>
                    <a:pt x="256" y="1932"/>
                    <a:pt x="1086" y="2721"/>
                  </a:cubicBezTo>
                  <a:cubicBezTo>
                    <a:pt x="1351" y="2970"/>
                    <a:pt x="1639" y="3159"/>
                    <a:pt x="1932" y="3287"/>
                  </a:cubicBezTo>
                  <a:cubicBezTo>
                    <a:pt x="2461" y="2758"/>
                    <a:pt x="2999" y="2168"/>
                    <a:pt x="3542" y="1512"/>
                  </a:cubicBezTo>
                  <a:cubicBezTo>
                    <a:pt x="3401" y="1248"/>
                    <a:pt x="3202" y="982"/>
                    <a:pt x="2956" y="747"/>
                  </a:cubicBezTo>
                  <a:cubicBezTo>
                    <a:pt x="2442" y="260"/>
                    <a:pt x="1828" y="1"/>
                    <a:pt x="1313" y="1"/>
                  </a:cubicBezTo>
                  <a:close/>
                </a:path>
              </a:pathLst>
            </a:custGeom>
            <a:solidFill>
              <a:srgbClr val="F958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5" name="Google Shape;2430;p58">
              <a:extLst>
                <a:ext uri="{FF2B5EF4-FFF2-40B4-BE49-F238E27FC236}">
                  <a16:creationId xmlns:a16="http://schemas.microsoft.com/office/drawing/2014/main" id="{E0CE67C3-9339-E3BE-AB0F-707423E6A2B9}"/>
                </a:ext>
              </a:extLst>
            </p:cNvPr>
            <p:cNvSpPr/>
            <p:nvPr/>
          </p:nvSpPr>
          <p:spPr>
            <a:xfrm>
              <a:off x="8318746" y="-147502"/>
              <a:ext cx="709402" cy="618014"/>
            </a:xfrm>
            <a:custGeom>
              <a:avLst/>
              <a:gdLst/>
              <a:ahLst/>
              <a:cxnLst/>
              <a:rect l="l" t="t" r="r" b="b"/>
              <a:pathLst>
                <a:path w="14058" h="12247" extrusionOk="0">
                  <a:moveTo>
                    <a:pt x="4334" y="1"/>
                  </a:moveTo>
                  <a:cubicBezTo>
                    <a:pt x="1751" y="1"/>
                    <a:pt x="0" y="1849"/>
                    <a:pt x="0" y="1849"/>
                  </a:cubicBezTo>
                  <a:cubicBezTo>
                    <a:pt x="8387" y="5188"/>
                    <a:pt x="10653" y="12247"/>
                    <a:pt x="10653" y="12247"/>
                  </a:cubicBezTo>
                  <a:cubicBezTo>
                    <a:pt x="11540" y="11288"/>
                    <a:pt x="14057" y="6940"/>
                    <a:pt x="9104" y="2204"/>
                  </a:cubicBezTo>
                  <a:cubicBezTo>
                    <a:pt x="7368" y="541"/>
                    <a:pt x="5729" y="1"/>
                    <a:pt x="4334" y="1"/>
                  </a:cubicBezTo>
                  <a:close/>
                </a:path>
              </a:pathLst>
            </a:custGeom>
            <a:solidFill>
              <a:srgbClr val="F958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6" name="Google Shape;2431;p58">
              <a:extLst>
                <a:ext uri="{FF2B5EF4-FFF2-40B4-BE49-F238E27FC236}">
                  <a16:creationId xmlns:a16="http://schemas.microsoft.com/office/drawing/2014/main" id="{5A55F4D7-4D15-5B2F-1DCA-C645F79AEC97}"/>
                </a:ext>
              </a:extLst>
            </p:cNvPr>
            <p:cNvSpPr/>
            <p:nvPr/>
          </p:nvSpPr>
          <p:spPr>
            <a:xfrm>
              <a:off x="8038531" y="81848"/>
              <a:ext cx="733472" cy="672009"/>
            </a:xfrm>
            <a:custGeom>
              <a:avLst/>
              <a:gdLst/>
              <a:ahLst/>
              <a:cxnLst/>
              <a:rect l="l" t="t" r="r" b="b"/>
              <a:pathLst>
                <a:path w="14535" h="13317" extrusionOk="0">
                  <a:moveTo>
                    <a:pt x="486" y="1"/>
                  </a:moveTo>
                  <a:cubicBezTo>
                    <a:pt x="405" y="1"/>
                    <a:pt x="360" y="11"/>
                    <a:pt x="354" y="29"/>
                  </a:cubicBezTo>
                  <a:cubicBezTo>
                    <a:pt x="0" y="1327"/>
                    <a:pt x="515" y="2395"/>
                    <a:pt x="515" y="2395"/>
                  </a:cubicBezTo>
                  <a:cubicBezTo>
                    <a:pt x="11837" y="5743"/>
                    <a:pt x="12778" y="13255"/>
                    <a:pt x="12778" y="13255"/>
                  </a:cubicBezTo>
                  <a:cubicBezTo>
                    <a:pt x="12983" y="13297"/>
                    <a:pt x="13180" y="13316"/>
                    <a:pt x="13368" y="13316"/>
                  </a:cubicBezTo>
                  <a:cubicBezTo>
                    <a:pt x="13799" y="13316"/>
                    <a:pt x="14186" y="13215"/>
                    <a:pt x="14534" y="13048"/>
                  </a:cubicBezTo>
                  <a:cubicBezTo>
                    <a:pt x="10729" y="2188"/>
                    <a:pt x="1687" y="1"/>
                    <a:pt x="486" y="1"/>
                  </a:cubicBezTo>
                  <a:close/>
                </a:path>
              </a:pathLst>
            </a:custGeom>
            <a:solidFill>
              <a:srgbClr val="5295A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7" name="Google Shape;2432;p58">
              <a:extLst>
                <a:ext uri="{FF2B5EF4-FFF2-40B4-BE49-F238E27FC236}">
                  <a16:creationId xmlns:a16="http://schemas.microsoft.com/office/drawing/2014/main" id="{F2C4E5D2-8C19-C6AB-E617-14C60E0B738A}"/>
                </a:ext>
              </a:extLst>
            </p:cNvPr>
            <p:cNvSpPr/>
            <p:nvPr/>
          </p:nvSpPr>
          <p:spPr>
            <a:xfrm>
              <a:off x="8056345" y="-27251"/>
              <a:ext cx="788779" cy="767535"/>
            </a:xfrm>
            <a:custGeom>
              <a:avLst/>
              <a:gdLst/>
              <a:ahLst/>
              <a:cxnLst/>
              <a:rect l="l" t="t" r="r" b="b"/>
              <a:pathLst>
                <a:path w="15631" h="15210" extrusionOk="0">
                  <a:moveTo>
                    <a:pt x="1620" y="0"/>
                  </a:moveTo>
                  <a:cubicBezTo>
                    <a:pt x="1262" y="236"/>
                    <a:pt x="936" y="534"/>
                    <a:pt x="662" y="887"/>
                  </a:cubicBezTo>
                  <a:cubicBezTo>
                    <a:pt x="322" y="1327"/>
                    <a:pt x="114" y="1766"/>
                    <a:pt x="1" y="2191"/>
                  </a:cubicBezTo>
                  <a:cubicBezTo>
                    <a:pt x="7" y="2173"/>
                    <a:pt x="52" y="2163"/>
                    <a:pt x="133" y="2163"/>
                  </a:cubicBezTo>
                  <a:cubicBezTo>
                    <a:pt x="1334" y="2163"/>
                    <a:pt x="10376" y="4350"/>
                    <a:pt x="14181" y="15210"/>
                  </a:cubicBezTo>
                  <a:cubicBezTo>
                    <a:pt x="14790" y="14922"/>
                    <a:pt x="15272" y="14434"/>
                    <a:pt x="15631" y="13930"/>
                  </a:cubicBezTo>
                  <a:cubicBezTo>
                    <a:pt x="12641" y="1927"/>
                    <a:pt x="2098" y="81"/>
                    <a:pt x="1620" y="0"/>
                  </a:cubicBezTo>
                  <a:close/>
                </a:path>
              </a:pathLst>
            </a:custGeom>
            <a:solidFill>
              <a:srgbClr val="65C1C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8" name="Google Shape;2433;p58">
              <a:extLst>
                <a:ext uri="{FF2B5EF4-FFF2-40B4-BE49-F238E27FC236}">
                  <a16:creationId xmlns:a16="http://schemas.microsoft.com/office/drawing/2014/main" id="{15A20C9F-5F1B-5BE4-EEEF-45B1625DA035}"/>
                </a:ext>
              </a:extLst>
            </p:cNvPr>
            <p:cNvSpPr/>
            <p:nvPr/>
          </p:nvSpPr>
          <p:spPr>
            <a:xfrm>
              <a:off x="8138093" y="-62625"/>
              <a:ext cx="749923" cy="738367"/>
            </a:xfrm>
            <a:custGeom>
              <a:avLst/>
              <a:gdLst/>
              <a:ahLst/>
              <a:cxnLst/>
              <a:rect l="l" t="t" r="r" b="b"/>
              <a:pathLst>
                <a:path w="14861" h="14632" extrusionOk="0">
                  <a:moveTo>
                    <a:pt x="2375" y="1"/>
                  </a:moveTo>
                  <a:cubicBezTo>
                    <a:pt x="1530" y="1"/>
                    <a:pt x="701" y="239"/>
                    <a:pt x="0" y="701"/>
                  </a:cubicBezTo>
                  <a:cubicBezTo>
                    <a:pt x="478" y="782"/>
                    <a:pt x="11021" y="2628"/>
                    <a:pt x="14011" y="14631"/>
                  </a:cubicBezTo>
                  <a:cubicBezTo>
                    <a:pt x="14681" y="13696"/>
                    <a:pt x="14861" y="12501"/>
                    <a:pt x="14516" y="11401"/>
                  </a:cubicBezTo>
                  <a:cubicBezTo>
                    <a:pt x="12438" y="4667"/>
                    <a:pt x="7112" y="1588"/>
                    <a:pt x="4099" y="342"/>
                  </a:cubicBezTo>
                  <a:cubicBezTo>
                    <a:pt x="3542" y="113"/>
                    <a:pt x="2955" y="1"/>
                    <a:pt x="2375" y="1"/>
                  </a:cubicBezTo>
                  <a:close/>
                </a:path>
              </a:pathLst>
            </a:custGeom>
            <a:solidFill>
              <a:srgbClr val="5295A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9" name="Google Shape;2434;p58">
              <a:extLst>
                <a:ext uri="{FF2B5EF4-FFF2-40B4-BE49-F238E27FC236}">
                  <a16:creationId xmlns:a16="http://schemas.microsoft.com/office/drawing/2014/main" id="{4A053D74-B421-BE98-153B-5F1FA4B91E4A}"/>
                </a:ext>
              </a:extLst>
            </p:cNvPr>
            <p:cNvSpPr/>
            <p:nvPr/>
          </p:nvSpPr>
          <p:spPr>
            <a:xfrm>
              <a:off x="7750646" y="763336"/>
              <a:ext cx="492817" cy="552110"/>
            </a:xfrm>
            <a:custGeom>
              <a:avLst/>
              <a:gdLst/>
              <a:ahLst/>
              <a:cxnLst/>
              <a:rect l="l" t="t" r="r" b="b"/>
              <a:pathLst>
                <a:path w="9766" h="10941" extrusionOk="0">
                  <a:moveTo>
                    <a:pt x="4623" y="0"/>
                  </a:moveTo>
                  <a:lnTo>
                    <a:pt x="1" y="633"/>
                  </a:lnTo>
                  <a:lnTo>
                    <a:pt x="266" y="10941"/>
                  </a:lnTo>
                  <a:lnTo>
                    <a:pt x="9666" y="7929"/>
                  </a:lnTo>
                  <a:lnTo>
                    <a:pt x="9766" y="3882"/>
                  </a:lnTo>
                  <a:lnTo>
                    <a:pt x="9766" y="3882"/>
                  </a:lnTo>
                  <a:lnTo>
                    <a:pt x="5870" y="4028"/>
                  </a:lnTo>
                  <a:lnTo>
                    <a:pt x="4623" y="0"/>
                  </a:lnTo>
                  <a:close/>
                </a:path>
              </a:pathLst>
            </a:custGeom>
            <a:solidFill>
              <a:srgbClr val="FFFB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0" name="Google Shape;2435;p58">
              <a:extLst>
                <a:ext uri="{FF2B5EF4-FFF2-40B4-BE49-F238E27FC236}">
                  <a16:creationId xmlns:a16="http://schemas.microsoft.com/office/drawing/2014/main" id="{BD60A318-7CE3-BD90-BEA6-4E57794F2830}"/>
                </a:ext>
              </a:extLst>
            </p:cNvPr>
            <p:cNvSpPr/>
            <p:nvPr/>
          </p:nvSpPr>
          <p:spPr>
            <a:xfrm>
              <a:off x="7759225" y="1130547"/>
              <a:ext cx="181413" cy="184895"/>
            </a:xfrm>
            <a:custGeom>
              <a:avLst/>
              <a:gdLst/>
              <a:ahLst/>
              <a:cxnLst/>
              <a:rect l="l" t="t" r="r" b="b"/>
              <a:pathLst>
                <a:path w="3595" h="3664" extrusionOk="0">
                  <a:moveTo>
                    <a:pt x="1" y="0"/>
                  </a:moveTo>
                  <a:lnTo>
                    <a:pt x="96" y="3664"/>
                  </a:lnTo>
                  <a:lnTo>
                    <a:pt x="3594" y="2545"/>
                  </a:lnTo>
                  <a:lnTo>
                    <a:pt x="1" y="0"/>
                  </a:ln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1" name="Google Shape;2436;p58">
              <a:extLst>
                <a:ext uri="{FF2B5EF4-FFF2-40B4-BE49-F238E27FC236}">
                  <a16:creationId xmlns:a16="http://schemas.microsoft.com/office/drawing/2014/main" id="{4DBE60BB-85CA-D49E-BF06-66D0402BC182}"/>
                </a:ext>
              </a:extLst>
            </p:cNvPr>
            <p:cNvSpPr/>
            <p:nvPr/>
          </p:nvSpPr>
          <p:spPr>
            <a:xfrm>
              <a:off x="8024705" y="261543"/>
              <a:ext cx="209722" cy="197561"/>
            </a:xfrm>
            <a:custGeom>
              <a:avLst/>
              <a:gdLst/>
              <a:ahLst/>
              <a:cxnLst/>
              <a:rect l="l" t="t" r="r" b="b"/>
              <a:pathLst>
                <a:path w="4156" h="3915" extrusionOk="0">
                  <a:moveTo>
                    <a:pt x="1935" y="0"/>
                  </a:moveTo>
                  <a:cubicBezTo>
                    <a:pt x="1918" y="0"/>
                    <a:pt x="1901" y="2"/>
                    <a:pt x="1884" y="5"/>
                  </a:cubicBezTo>
                  <a:cubicBezTo>
                    <a:pt x="1714" y="33"/>
                    <a:pt x="1596" y="194"/>
                    <a:pt x="1624" y="364"/>
                  </a:cubicBezTo>
                  <a:cubicBezTo>
                    <a:pt x="1639" y="444"/>
                    <a:pt x="1907" y="1959"/>
                    <a:pt x="2814" y="3097"/>
                  </a:cubicBezTo>
                  <a:cubicBezTo>
                    <a:pt x="2224" y="2937"/>
                    <a:pt x="1417" y="2654"/>
                    <a:pt x="510" y="2138"/>
                  </a:cubicBezTo>
                  <a:cubicBezTo>
                    <a:pt x="461" y="2111"/>
                    <a:pt x="408" y="2098"/>
                    <a:pt x="356" y="2098"/>
                  </a:cubicBezTo>
                  <a:cubicBezTo>
                    <a:pt x="248" y="2098"/>
                    <a:pt x="143" y="2155"/>
                    <a:pt x="85" y="2257"/>
                  </a:cubicBezTo>
                  <a:cubicBezTo>
                    <a:pt x="0" y="2408"/>
                    <a:pt x="52" y="2597"/>
                    <a:pt x="203" y="2682"/>
                  </a:cubicBezTo>
                  <a:cubicBezTo>
                    <a:pt x="2210" y="3816"/>
                    <a:pt x="3731" y="3910"/>
                    <a:pt x="3797" y="3914"/>
                  </a:cubicBezTo>
                  <a:lnTo>
                    <a:pt x="3810" y="3914"/>
                  </a:lnTo>
                  <a:cubicBezTo>
                    <a:pt x="3947" y="3914"/>
                    <a:pt x="4065" y="3829"/>
                    <a:pt x="4108" y="3697"/>
                  </a:cubicBezTo>
                  <a:cubicBezTo>
                    <a:pt x="4156" y="3565"/>
                    <a:pt x="4104" y="3419"/>
                    <a:pt x="3980" y="3339"/>
                  </a:cubicBezTo>
                  <a:cubicBezTo>
                    <a:pt x="2630" y="2460"/>
                    <a:pt x="2247" y="283"/>
                    <a:pt x="2243" y="260"/>
                  </a:cubicBezTo>
                  <a:cubicBezTo>
                    <a:pt x="2217" y="107"/>
                    <a:pt x="2082" y="0"/>
                    <a:pt x="1935" y="0"/>
                  </a:cubicBezTo>
                  <a:close/>
                </a:path>
              </a:pathLst>
            </a:custGeom>
            <a:solidFill>
              <a:srgbClr val="1F264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2" name="Google Shape;2437;p58">
              <a:extLst>
                <a:ext uri="{FF2B5EF4-FFF2-40B4-BE49-F238E27FC236}">
                  <a16:creationId xmlns:a16="http://schemas.microsoft.com/office/drawing/2014/main" id="{958F7ED6-59B7-C0E7-6B57-788581813B84}"/>
                </a:ext>
              </a:extLst>
            </p:cNvPr>
            <p:cNvSpPr/>
            <p:nvPr/>
          </p:nvSpPr>
          <p:spPr>
            <a:xfrm>
              <a:off x="8430923" y="631075"/>
              <a:ext cx="221429" cy="181867"/>
            </a:xfrm>
            <a:custGeom>
              <a:avLst/>
              <a:gdLst/>
              <a:ahLst/>
              <a:cxnLst/>
              <a:rect l="l" t="t" r="r" b="b"/>
              <a:pathLst>
                <a:path w="4388" h="3604" extrusionOk="0">
                  <a:moveTo>
                    <a:pt x="343" y="0"/>
                  </a:moveTo>
                  <a:cubicBezTo>
                    <a:pt x="270" y="0"/>
                    <a:pt x="197" y="25"/>
                    <a:pt x="138" y="76"/>
                  </a:cubicBezTo>
                  <a:cubicBezTo>
                    <a:pt x="34" y="166"/>
                    <a:pt x="1" y="312"/>
                    <a:pt x="58" y="435"/>
                  </a:cubicBezTo>
                  <a:cubicBezTo>
                    <a:pt x="95" y="534"/>
                    <a:pt x="1101" y="2829"/>
                    <a:pt x="2457" y="3565"/>
                  </a:cubicBezTo>
                  <a:cubicBezTo>
                    <a:pt x="2503" y="3594"/>
                    <a:pt x="2551" y="3604"/>
                    <a:pt x="2603" y="3604"/>
                  </a:cubicBezTo>
                  <a:cubicBezTo>
                    <a:pt x="2716" y="3604"/>
                    <a:pt x="2820" y="3547"/>
                    <a:pt x="2877" y="3438"/>
                  </a:cubicBezTo>
                  <a:cubicBezTo>
                    <a:pt x="2962" y="3287"/>
                    <a:pt x="2905" y="3098"/>
                    <a:pt x="2754" y="3018"/>
                  </a:cubicBezTo>
                  <a:cubicBezTo>
                    <a:pt x="2050" y="2635"/>
                    <a:pt x="1426" y="1696"/>
                    <a:pt x="1040" y="1002"/>
                  </a:cubicBezTo>
                  <a:lnTo>
                    <a:pt x="1040" y="1002"/>
                  </a:lnTo>
                  <a:cubicBezTo>
                    <a:pt x="2015" y="1381"/>
                    <a:pt x="2959" y="1451"/>
                    <a:pt x="3534" y="1451"/>
                  </a:cubicBezTo>
                  <a:cubicBezTo>
                    <a:pt x="3861" y="1451"/>
                    <a:pt x="4069" y="1429"/>
                    <a:pt x="4095" y="1427"/>
                  </a:cubicBezTo>
                  <a:cubicBezTo>
                    <a:pt x="4265" y="1403"/>
                    <a:pt x="4388" y="1247"/>
                    <a:pt x="4368" y="1077"/>
                  </a:cubicBezTo>
                  <a:cubicBezTo>
                    <a:pt x="4346" y="919"/>
                    <a:pt x="4210" y="802"/>
                    <a:pt x="4055" y="802"/>
                  </a:cubicBezTo>
                  <a:cubicBezTo>
                    <a:pt x="4043" y="802"/>
                    <a:pt x="4031" y="802"/>
                    <a:pt x="4019" y="804"/>
                  </a:cubicBezTo>
                  <a:cubicBezTo>
                    <a:pt x="4014" y="804"/>
                    <a:pt x="3835" y="823"/>
                    <a:pt x="3544" y="823"/>
                  </a:cubicBezTo>
                  <a:cubicBezTo>
                    <a:pt x="2877" y="823"/>
                    <a:pt x="1621" y="720"/>
                    <a:pt x="506" y="43"/>
                  </a:cubicBezTo>
                  <a:cubicBezTo>
                    <a:pt x="455" y="15"/>
                    <a:pt x="399" y="0"/>
                    <a:pt x="343" y="0"/>
                  </a:cubicBezTo>
                  <a:close/>
                </a:path>
              </a:pathLst>
            </a:custGeom>
            <a:solidFill>
              <a:srgbClr val="1F264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3" name="Google Shape;2438;p58">
              <a:extLst>
                <a:ext uri="{FF2B5EF4-FFF2-40B4-BE49-F238E27FC236}">
                  <a16:creationId xmlns:a16="http://schemas.microsoft.com/office/drawing/2014/main" id="{781D4BEE-161A-6928-B489-421C2BCA6048}"/>
                </a:ext>
              </a:extLst>
            </p:cNvPr>
            <p:cNvSpPr/>
            <p:nvPr/>
          </p:nvSpPr>
          <p:spPr>
            <a:xfrm>
              <a:off x="7953200" y="501893"/>
              <a:ext cx="581076" cy="457897"/>
            </a:xfrm>
            <a:custGeom>
              <a:avLst/>
              <a:gdLst/>
              <a:ahLst/>
              <a:cxnLst/>
              <a:rect l="l" t="t" r="r" b="b"/>
              <a:pathLst>
                <a:path w="11515" h="9074" extrusionOk="0">
                  <a:moveTo>
                    <a:pt x="1580" y="1"/>
                  </a:moveTo>
                  <a:cubicBezTo>
                    <a:pt x="295" y="1"/>
                    <a:pt x="1" y="1824"/>
                    <a:pt x="1" y="1824"/>
                  </a:cubicBezTo>
                  <a:cubicBezTo>
                    <a:pt x="86" y="5909"/>
                    <a:pt x="4194" y="7986"/>
                    <a:pt x="6734" y="8897"/>
                  </a:cubicBezTo>
                  <a:cubicBezTo>
                    <a:pt x="7073" y="9018"/>
                    <a:pt x="7417" y="9073"/>
                    <a:pt x="7747" y="9073"/>
                  </a:cubicBezTo>
                  <a:cubicBezTo>
                    <a:pt x="9894" y="9073"/>
                    <a:pt x="11515" y="6768"/>
                    <a:pt x="8066" y="5328"/>
                  </a:cubicBezTo>
                  <a:cubicBezTo>
                    <a:pt x="4085" y="3665"/>
                    <a:pt x="4802" y="1574"/>
                    <a:pt x="2621" y="328"/>
                  </a:cubicBezTo>
                  <a:cubicBezTo>
                    <a:pt x="2217" y="95"/>
                    <a:pt x="1873" y="1"/>
                    <a:pt x="158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4" name="Google Shape;2439;p58">
              <a:extLst>
                <a:ext uri="{FF2B5EF4-FFF2-40B4-BE49-F238E27FC236}">
                  <a16:creationId xmlns:a16="http://schemas.microsoft.com/office/drawing/2014/main" id="{F574AAD5-72DC-2DA3-803C-259C129C47FB}"/>
                </a:ext>
              </a:extLst>
            </p:cNvPr>
            <p:cNvSpPr/>
            <p:nvPr/>
          </p:nvSpPr>
          <p:spPr>
            <a:xfrm>
              <a:off x="7953200" y="557703"/>
              <a:ext cx="137763" cy="134432"/>
            </a:xfrm>
            <a:custGeom>
              <a:avLst/>
              <a:gdLst/>
              <a:ahLst/>
              <a:cxnLst/>
              <a:rect l="l" t="t" r="r" b="b"/>
              <a:pathLst>
                <a:path w="2730" h="2664" extrusionOk="0">
                  <a:moveTo>
                    <a:pt x="218" y="0"/>
                  </a:moveTo>
                  <a:lnTo>
                    <a:pt x="1" y="718"/>
                  </a:lnTo>
                  <a:cubicBezTo>
                    <a:pt x="650" y="1441"/>
                    <a:pt x="1742" y="2113"/>
                    <a:pt x="2329" y="2445"/>
                  </a:cubicBezTo>
                  <a:lnTo>
                    <a:pt x="2329" y="2445"/>
                  </a:lnTo>
                  <a:cubicBezTo>
                    <a:pt x="1095" y="1654"/>
                    <a:pt x="218" y="0"/>
                    <a:pt x="218" y="0"/>
                  </a:cubicBezTo>
                  <a:close/>
                  <a:moveTo>
                    <a:pt x="2329" y="2445"/>
                  </a:moveTo>
                  <a:cubicBezTo>
                    <a:pt x="2459" y="2528"/>
                    <a:pt x="2592" y="2602"/>
                    <a:pt x="2729" y="2663"/>
                  </a:cubicBezTo>
                  <a:cubicBezTo>
                    <a:pt x="2729" y="2663"/>
                    <a:pt x="2573" y="2584"/>
                    <a:pt x="2329" y="2445"/>
                  </a:cubicBezTo>
                  <a:close/>
                </a:path>
              </a:pathLst>
            </a:custGeom>
            <a:solidFill>
              <a:srgbClr val="1E22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5" name="Google Shape;2440;p58">
              <a:extLst>
                <a:ext uri="{FF2B5EF4-FFF2-40B4-BE49-F238E27FC236}">
                  <a16:creationId xmlns:a16="http://schemas.microsoft.com/office/drawing/2014/main" id="{1F9167C3-AE96-114B-AE25-8A0DBE050204}"/>
                </a:ext>
              </a:extLst>
            </p:cNvPr>
            <p:cNvSpPr/>
            <p:nvPr/>
          </p:nvSpPr>
          <p:spPr>
            <a:xfrm>
              <a:off x="8249159" y="834083"/>
              <a:ext cx="195138" cy="114903"/>
            </a:xfrm>
            <a:custGeom>
              <a:avLst/>
              <a:gdLst/>
              <a:ahLst/>
              <a:cxnLst/>
              <a:rect l="l" t="t" r="r" b="b"/>
              <a:pathLst>
                <a:path w="3867" h="2277" extrusionOk="0">
                  <a:moveTo>
                    <a:pt x="0" y="0"/>
                  </a:moveTo>
                  <a:cubicBezTo>
                    <a:pt x="1" y="1"/>
                    <a:pt x="1351" y="1767"/>
                    <a:pt x="2762" y="2277"/>
                  </a:cubicBezTo>
                  <a:lnTo>
                    <a:pt x="3867" y="1649"/>
                  </a:lnTo>
                  <a:cubicBezTo>
                    <a:pt x="3867" y="1649"/>
                    <a:pt x="1473" y="1408"/>
                    <a:pt x="0" y="0"/>
                  </a:cubicBezTo>
                  <a:close/>
                </a:path>
              </a:pathLst>
            </a:custGeom>
            <a:solidFill>
              <a:srgbClr val="1E22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Tree>
    <p:extLst>
      <p:ext uri="{BB962C8B-B14F-4D97-AF65-F5344CB8AC3E}">
        <p14:creationId xmlns:p14="http://schemas.microsoft.com/office/powerpoint/2010/main" val="37989765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D0FCD8B-0994-598F-EC02-125FB1614DEE}"/>
              </a:ext>
            </a:extLst>
          </p:cNvPr>
          <p:cNvGrpSpPr/>
          <p:nvPr/>
        </p:nvGrpSpPr>
        <p:grpSpPr>
          <a:xfrm>
            <a:off x="1587594" y="1796041"/>
            <a:ext cx="9655796" cy="1387158"/>
            <a:chOff x="2834630" y="1796041"/>
            <a:chExt cx="8220981" cy="1387158"/>
          </a:xfrm>
        </p:grpSpPr>
        <p:sp>
          <p:nvSpPr>
            <p:cNvPr id="11" name="Google Shape;936;p32">
              <a:extLst>
                <a:ext uri="{FF2B5EF4-FFF2-40B4-BE49-F238E27FC236}">
                  <a16:creationId xmlns:a16="http://schemas.microsoft.com/office/drawing/2014/main" id="{A39D9BF7-56BE-7D20-5AD3-170B77145C8E}"/>
                </a:ext>
              </a:extLst>
            </p:cNvPr>
            <p:cNvSpPr/>
            <p:nvPr/>
          </p:nvSpPr>
          <p:spPr>
            <a:xfrm>
              <a:off x="2834630" y="1796041"/>
              <a:ext cx="8220981" cy="1387158"/>
            </a:xfrm>
            <a:custGeom>
              <a:avLst/>
              <a:gdLst/>
              <a:ahLst/>
              <a:cxnLst/>
              <a:rect l="l" t="t" r="r" b="b"/>
              <a:pathLst>
                <a:path w="35452" h="6761" extrusionOk="0">
                  <a:moveTo>
                    <a:pt x="13370" y="1"/>
                  </a:moveTo>
                  <a:lnTo>
                    <a:pt x="13370" y="1"/>
                  </a:lnTo>
                  <a:cubicBezTo>
                    <a:pt x="13358" y="32"/>
                    <a:pt x="13345" y="71"/>
                    <a:pt x="13334" y="71"/>
                  </a:cubicBezTo>
                  <a:cubicBezTo>
                    <a:pt x="13333" y="71"/>
                    <a:pt x="13331" y="70"/>
                    <a:pt x="13330" y="68"/>
                  </a:cubicBezTo>
                  <a:lnTo>
                    <a:pt x="13330" y="68"/>
                  </a:lnTo>
                  <a:cubicBezTo>
                    <a:pt x="13330" y="107"/>
                    <a:pt x="13330" y="147"/>
                    <a:pt x="13333" y="187"/>
                  </a:cubicBezTo>
                  <a:lnTo>
                    <a:pt x="11147" y="187"/>
                  </a:lnTo>
                  <a:cubicBezTo>
                    <a:pt x="11144" y="157"/>
                    <a:pt x="11144" y="123"/>
                    <a:pt x="11138" y="94"/>
                  </a:cubicBezTo>
                  <a:cubicBezTo>
                    <a:pt x="11134" y="123"/>
                    <a:pt x="11134" y="157"/>
                    <a:pt x="11131" y="187"/>
                  </a:cubicBezTo>
                  <a:lnTo>
                    <a:pt x="893" y="187"/>
                  </a:lnTo>
                  <a:cubicBezTo>
                    <a:pt x="893" y="187"/>
                    <a:pt x="318" y="633"/>
                    <a:pt x="195" y="1730"/>
                  </a:cubicBezTo>
                  <a:cubicBezTo>
                    <a:pt x="0" y="3433"/>
                    <a:pt x="519" y="3282"/>
                    <a:pt x="453" y="4115"/>
                  </a:cubicBezTo>
                  <a:cubicBezTo>
                    <a:pt x="351" y="5385"/>
                    <a:pt x="569" y="5877"/>
                    <a:pt x="404" y="6681"/>
                  </a:cubicBezTo>
                  <a:lnTo>
                    <a:pt x="10949" y="6681"/>
                  </a:lnTo>
                  <a:cubicBezTo>
                    <a:pt x="10955" y="6710"/>
                    <a:pt x="10963" y="6737"/>
                    <a:pt x="10972" y="6760"/>
                  </a:cubicBezTo>
                  <a:lnTo>
                    <a:pt x="10975" y="6681"/>
                  </a:lnTo>
                  <a:lnTo>
                    <a:pt x="19778" y="6681"/>
                  </a:lnTo>
                  <a:cubicBezTo>
                    <a:pt x="19784" y="6710"/>
                    <a:pt x="19795" y="6737"/>
                    <a:pt x="19804" y="6760"/>
                  </a:cubicBezTo>
                  <a:lnTo>
                    <a:pt x="19804" y="6681"/>
                  </a:lnTo>
                  <a:lnTo>
                    <a:pt x="28607" y="6681"/>
                  </a:lnTo>
                  <a:cubicBezTo>
                    <a:pt x="28613" y="6710"/>
                    <a:pt x="28624" y="6737"/>
                    <a:pt x="28633" y="6760"/>
                  </a:cubicBezTo>
                  <a:lnTo>
                    <a:pt x="28633" y="6681"/>
                  </a:lnTo>
                  <a:lnTo>
                    <a:pt x="35452" y="6681"/>
                  </a:lnTo>
                  <a:cubicBezTo>
                    <a:pt x="35452" y="6681"/>
                    <a:pt x="35412" y="6142"/>
                    <a:pt x="35161" y="5616"/>
                  </a:cubicBezTo>
                  <a:cubicBezTo>
                    <a:pt x="35038" y="5358"/>
                    <a:pt x="34860" y="5100"/>
                    <a:pt x="34612" y="4915"/>
                  </a:cubicBezTo>
                  <a:cubicBezTo>
                    <a:pt x="33858" y="4356"/>
                    <a:pt x="34454" y="3552"/>
                    <a:pt x="34371" y="2911"/>
                  </a:cubicBezTo>
                  <a:cubicBezTo>
                    <a:pt x="34288" y="2270"/>
                    <a:pt x="33799" y="1549"/>
                    <a:pt x="33465" y="1149"/>
                  </a:cubicBezTo>
                  <a:cubicBezTo>
                    <a:pt x="33343" y="1003"/>
                    <a:pt x="33220" y="834"/>
                    <a:pt x="33114" y="683"/>
                  </a:cubicBezTo>
                  <a:cubicBezTo>
                    <a:pt x="32929" y="414"/>
                    <a:pt x="32793" y="187"/>
                    <a:pt x="32793" y="187"/>
                  </a:cubicBezTo>
                  <a:lnTo>
                    <a:pt x="31018" y="187"/>
                  </a:lnTo>
                  <a:cubicBezTo>
                    <a:pt x="31021" y="123"/>
                    <a:pt x="31024" y="64"/>
                    <a:pt x="31028" y="1"/>
                  </a:cubicBezTo>
                  <a:lnTo>
                    <a:pt x="31028" y="1"/>
                  </a:lnTo>
                  <a:cubicBezTo>
                    <a:pt x="31019" y="32"/>
                    <a:pt x="31006" y="71"/>
                    <a:pt x="30994" y="71"/>
                  </a:cubicBezTo>
                  <a:cubicBezTo>
                    <a:pt x="30992" y="71"/>
                    <a:pt x="30990" y="70"/>
                    <a:pt x="30988" y="68"/>
                  </a:cubicBezTo>
                  <a:lnTo>
                    <a:pt x="30988" y="68"/>
                  </a:lnTo>
                  <a:cubicBezTo>
                    <a:pt x="30988" y="107"/>
                    <a:pt x="30991" y="147"/>
                    <a:pt x="30991" y="187"/>
                  </a:cubicBezTo>
                  <a:lnTo>
                    <a:pt x="28809" y="187"/>
                  </a:lnTo>
                  <a:cubicBezTo>
                    <a:pt x="28805" y="157"/>
                    <a:pt x="28802" y="123"/>
                    <a:pt x="28799" y="94"/>
                  </a:cubicBezTo>
                  <a:cubicBezTo>
                    <a:pt x="28796" y="123"/>
                    <a:pt x="28792" y="157"/>
                    <a:pt x="28789" y="187"/>
                  </a:cubicBezTo>
                  <a:lnTo>
                    <a:pt x="22189" y="187"/>
                  </a:lnTo>
                  <a:cubicBezTo>
                    <a:pt x="22192" y="123"/>
                    <a:pt x="22195" y="64"/>
                    <a:pt x="22199" y="1"/>
                  </a:cubicBezTo>
                  <a:lnTo>
                    <a:pt x="22199" y="1"/>
                  </a:lnTo>
                  <a:cubicBezTo>
                    <a:pt x="22190" y="32"/>
                    <a:pt x="22175" y="71"/>
                    <a:pt x="22164" y="71"/>
                  </a:cubicBezTo>
                  <a:cubicBezTo>
                    <a:pt x="22162" y="71"/>
                    <a:pt x="22160" y="70"/>
                    <a:pt x="22159" y="68"/>
                  </a:cubicBezTo>
                  <a:lnTo>
                    <a:pt x="22159" y="68"/>
                  </a:lnTo>
                  <a:cubicBezTo>
                    <a:pt x="22159" y="107"/>
                    <a:pt x="22159" y="147"/>
                    <a:pt x="22162" y="187"/>
                  </a:cubicBezTo>
                  <a:lnTo>
                    <a:pt x="19976" y="187"/>
                  </a:lnTo>
                  <a:cubicBezTo>
                    <a:pt x="19976" y="157"/>
                    <a:pt x="19973" y="123"/>
                    <a:pt x="19967" y="94"/>
                  </a:cubicBezTo>
                  <a:cubicBezTo>
                    <a:pt x="19967" y="123"/>
                    <a:pt x="19963" y="157"/>
                    <a:pt x="19960" y="187"/>
                  </a:cubicBezTo>
                  <a:lnTo>
                    <a:pt x="13360" y="187"/>
                  </a:lnTo>
                  <a:cubicBezTo>
                    <a:pt x="13363" y="123"/>
                    <a:pt x="13366" y="64"/>
                    <a:pt x="13370" y="1"/>
                  </a:cubicBezTo>
                  <a:close/>
                </a:path>
              </a:pathLst>
            </a:custGeom>
            <a:solidFill>
              <a:srgbClr val="FFE466"/>
            </a:solidFill>
            <a:ln>
              <a:noFill/>
            </a:ln>
            <a:effectLst>
              <a:outerShdw blurRad="28575" dist="19050" dir="19320000" algn="bl" rotWithShape="0">
                <a:srgbClr val="000000">
                  <a:alpha val="21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5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 name="Google Shape;939;p32">
              <a:extLst>
                <a:ext uri="{FF2B5EF4-FFF2-40B4-BE49-F238E27FC236}">
                  <a16:creationId xmlns:a16="http://schemas.microsoft.com/office/drawing/2014/main" id="{B261FBED-0CF3-25E5-0BBB-236E843E9F56}"/>
                </a:ext>
              </a:extLst>
            </p:cNvPr>
            <p:cNvSpPr txBox="1">
              <a:spLocks/>
            </p:cNvSpPr>
            <p:nvPr/>
          </p:nvSpPr>
          <p:spPr>
            <a:xfrm>
              <a:off x="3079715" y="1830351"/>
              <a:ext cx="7578249" cy="12832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Odibee Sans"/>
                <a:buNone/>
                <a:defRPr sz="3300" b="0" i="0" u="none" strike="noStrike" cap="none">
                  <a:solidFill>
                    <a:schemeClr val="dk1"/>
                  </a:solidFill>
                  <a:latin typeface="Odibee Sans"/>
                  <a:ea typeface="Odibee Sans"/>
                  <a:cs typeface="Odibee Sans"/>
                  <a:sym typeface="Odibee Sans"/>
                </a:defRPr>
              </a:lvl1pPr>
              <a:lvl2pPr marR="0" lvl="1" algn="l" rtl="0">
                <a:lnSpc>
                  <a:spcPct val="100000"/>
                </a:lnSpc>
                <a:spcBef>
                  <a:spcPts val="0"/>
                </a:spcBef>
                <a:spcAft>
                  <a:spcPts val="0"/>
                </a:spcAft>
                <a:buClr>
                  <a:schemeClr val="dk1"/>
                </a:buClr>
                <a:buSzPts val="2800"/>
                <a:buFont typeface="Odibee Sans"/>
                <a:buNone/>
                <a:defRPr sz="2800" b="0" i="0" u="none" strike="noStrike" cap="none">
                  <a:solidFill>
                    <a:schemeClr val="dk1"/>
                  </a:solidFill>
                  <a:latin typeface="Odibee Sans"/>
                  <a:ea typeface="Odibee Sans"/>
                  <a:cs typeface="Odibee Sans"/>
                  <a:sym typeface="Odibee Sans"/>
                </a:defRPr>
              </a:lvl2pPr>
              <a:lvl3pPr marR="0" lvl="2" algn="l" rtl="0">
                <a:lnSpc>
                  <a:spcPct val="100000"/>
                </a:lnSpc>
                <a:spcBef>
                  <a:spcPts val="0"/>
                </a:spcBef>
                <a:spcAft>
                  <a:spcPts val="0"/>
                </a:spcAft>
                <a:buClr>
                  <a:schemeClr val="dk1"/>
                </a:buClr>
                <a:buSzPts val="2800"/>
                <a:buFont typeface="Odibee Sans"/>
                <a:buNone/>
                <a:defRPr sz="2800" b="0" i="0" u="none" strike="noStrike" cap="none">
                  <a:solidFill>
                    <a:schemeClr val="dk1"/>
                  </a:solidFill>
                  <a:latin typeface="Odibee Sans"/>
                  <a:ea typeface="Odibee Sans"/>
                  <a:cs typeface="Odibee Sans"/>
                  <a:sym typeface="Odibee Sans"/>
                </a:defRPr>
              </a:lvl3pPr>
              <a:lvl4pPr marR="0" lvl="3" algn="l" rtl="0">
                <a:lnSpc>
                  <a:spcPct val="100000"/>
                </a:lnSpc>
                <a:spcBef>
                  <a:spcPts val="0"/>
                </a:spcBef>
                <a:spcAft>
                  <a:spcPts val="0"/>
                </a:spcAft>
                <a:buClr>
                  <a:schemeClr val="dk1"/>
                </a:buClr>
                <a:buSzPts val="2800"/>
                <a:buFont typeface="Odibee Sans"/>
                <a:buNone/>
                <a:defRPr sz="2800" b="0" i="0" u="none" strike="noStrike" cap="none">
                  <a:solidFill>
                    <a:schemeClr val="dk1"/>
                  </a:solidFill>
                  <a:latin typeface="Odibee Sans"/>
                  <a:ea typeface="Odibee Sans"/>
                  <a:cs typeface="Odibee Sans"/>
                  <a:sym typeface="Odibee Sans"/>
                </a:defRPr>
              </a:lvl4pPr>
              <a:lvl5pPr marR="0" lvl="4" algn="l" rtl="0">
                <a:lnSpc>
                  <a:spcPct val="100000"/>
                </a:lnSpc>
                <a:spcBef>
                  <a:spcPts val="0"/>
                </a:spcBef>
                <a:spcAft>
                  <a:spcPts val="0"/>
                </a:spcAft>
                <a:buClr>
                  <a:schemeClr val="dk1"/>
                </a:buClr>
                <a:buSzPts val="2800"/>
                <a:buFont typeface="Odibee Sans"/>
                <a:buNone/>
                <a:defRPr sz="2800" b="0" i="0" u="none" strike="noStrike" cap="none">
                  <a:solidFill>
                    <a:schemeClr val="dk1"/>
                  </a:solidFill>
                  <a:latin typeface="Odibee Sans"/>
                  <a:ea typeface="Odibee Sans"/>
                  <a:cs typeface="Odibee Sans"/>
                  <a:sym typeface="Odibee Sans"/>
                </a:defRPr>
              </a:lvl5pPr>
              <a:lvl6pPr marR="0" lvl="5" algn="l" rtl="0">
                <a:lnSpc>
                  <a:spcPct val="100000"/>
                </a:lnSpc>
                <a:spcBef>
                  <a:spcPts val="0"/>
                </a:spcBef>
                <a:spcAft>
                  <a:spcPts val="0"/>
                </a:spcAft>
                <a:buClr>
                  <a:schemeClr val="dk1"/>
                </a:buClr>
                <a:buSzPts val="2800"/>
                <a:buFont typeface="Odibee Sans"/>
                <a:buNone/>
                <a:defRPr sz="2800" b="0" i="0" u="none" strike="noStrike" cap="none">
                  <a:solidFill>
                    <a:schemeClr val="dk1"/>
                  </a:solidFill>
                  <a:latin typeface="Odibee Sans"/>
                  <a:ea typeface="Odibee Sans"/>
                  <a:cs typeface="Odibee Sans"/>
                  <a:sym typeface="Odibee Sans"/>
                </a:defRPr>
              </a:lvl6pPr>
              <a:lvl7pPr marR="0" lvl="6" algn="l" rtl="0">
                <a:lnSpc>
                  <a:spcPct val="100000"/>
                </a:lnSpc>
                <a:spcBef>
                  <a:spcPts val="0"/>
                </a:spcBef>
                <a:spcAft>
                  <a:spcPts val="0"/>
                </a:spcAft>
                <a:buClr>
                  <a:schemeClr val="dk1"/>
                </a:buClr>
                <a:buSzPts val="2800"/>
                <a:buFont typeface="Odibee Sans"/>
                <a:buNone/>
                <a:defRPr sz="2800" b="0" i="0" u="none" strike="noStrike" cap="none">
                  <a:solidFill>
                    <a:schemeClr val="dk1"/>
                  </a:solidFill>
                  <a:latin typeface="Odibee Sans"/>
                  <a:ea typeface="Odibee Sans"/>
                  <a:cs typeface="Odibee Sans"/>
                  <a:sym typeface="Odibee Sans"/>
                </a:defRPr>
              </a:lvl7pPr>
              <a:lvl8pPr marR="0" lvl="7" algn="l" rtl="0">
                <a:lnSpc>
                  <a:spcPct val="100000"/>
                </a:lnSpc>
                <a:spcBef>
                  <a:spcPts val="0"/>
                </a:spcBef>
                <a:spcAft>
                  <a:spcPts val="0"/>
                </a:spcAft>
                <a:buClr>
                  <a:schemeClr val="dk1"/>
                </a:buClr>
                <a:buSzPts val="2800"/>
                <a:buFont typeface="Odibee Sans"/>
                <a:buNone/>
                <a:defRPr sz="2800" b="0" i="0" u="none" strike="noStrike" cap="none">
                  <a:solidFill>
                    <a:schemeClr val="dk1"/>
                  </a:solidFill>
                  <a:latin typeface="Odibee Sans"/>
                  <a:ea typeface="Odibee Sans"/>
                  <a:cs typeface="Odibee Sans"/>
                  <a:sym typeface="Odibee Sans"/>
                </a:defRPr>
              </a:lvl8pPr>
              <a:lvl9pPr marR="0" lvl="8" algn="l" rtl="0">
                <a:lnSpc>
                  <a:spcPct val="100000"/>
                </a:lnSpc>
                <a:spcBef>
                  <a:spcPts val="0"/>
                </a:spcBef>
                <a:spcAft>
                  <a:spcPts val="0"/>
                </a:spcAft>
                <a:buClr>
                  <a:schemeClr val="dk1"/>
                </a:buClr>
                <a:buSzPts val="2800"/>
                <a:buFont typeface="Odibee Sans"/>
                <a:buNone/>
                <a:defRPr sz="2800" b="0" i="0" u="none" strike="noStrike" cap="none">
                  <a:solidFill>
                    <a:schemeClr val="dk1"/>
                  </a:solidFill>
                  <a:latin typeface="Odibee Sans"/>
                  <a:ea typeface="Odibee Sans"/>
                  <a:cs typeface="Odibee Sans"/>
                  <a:sym typeface="Odibee Sans"/>
                </a:defRPr>
              </a:lvl9pPr>
            </a:lstStyle>
            <a:p>
              <a:pPr algn="just">
                <a:lnSpc>
                  <a:spcPct val="150000"/>
                </a:lnSpc>
              </a:pPr>
              <a:r>
                <a:rPr lang="vi-VN" sz="2400" dirty="0">
                  <a:latin typeface="UTM Avo" panose="02040603050506020204" pitchFamily="18" charset="0"/>
                </a:rPr>
                <a:t>Kể tên một số dạng năng lượng có liên quan đến chuyển động của chiếc thuyền buồm trong hình dưới đây:</a:t>
              </a:r>
            </a:p>
          </p:txBody>
        </p:sp>
      </p:grpSp>
      <p:sp>
        <p:nvSpPr>
          <p:cNvPr id="16" name="Rectangle 15">
            <a:extLst>
              <a:ext uri="{FF2B5EF4-FFF2-40B4-BE49-F238E27FC236}">
                <a16:creationId xmlns:a16="http://schemas.microsoft.com/office/drawing/2014/main" id="{E8771C99-1CCE-DE19-A539-382684F9C40E}"/>
              </a:ext>
            </a:extLst>
          </p:cNvPr>
          <p:cNvSpPr/>
          <p:nvPr/>
        </p:nvSpPr>
        <p:spPr>
          <a:xfrm>
            <a:off x="5352061" y="3512565"/>
            <a:ext cx="6246381" cy="2783839"/>
          </a:xfrm>
          <a:prstGeom prst="rect">
            <a:avLst/>
          </a:prstGeom>
        </p:spPr>
        <p:txBody>
          <a:bodyPr wrap="square">
            <a:spAutoFit/>
          </a:bodyPr>
          <a:lstStyle/>
          <a:p>
            <a:pPr marL="342900" lvl="0" indent="-342900" algn="just">
              <a:lnSpc>
                <a:spcPct val="150000"/>
              </a:lnSpc>
              <a:buClrTx/>
              <a:buFont typeface="Arial" panose="020B0604020202020204" pitchFamily="34" charset="0"/>
              <a:buChar char="•"/>
            </a:pPr>
            <a:r>
              <a:rPr lang="vi-VN" sz="2400" dirty="0">
                <a:latin typeface="UTM Avo" panose="02040603050506020204" pitchFamily="18" charset="0"/>
              </a:rPr>
              <a:t>Năng lượng của gió đang thổi</a:t>
            </a:r>
            <a:r>
              <a:rPr lang="en-US" sz="2400" dirty="0">
                <a:latin typeface="UTM Avo" panose="02040603050506020204" pitchFamily="18" charset="0"/>
              </a:rPr>
              <a:t>.</a:t>
            </a:r>
            <a:endParaRPr lang="vi-VN" sz="2400" dirty="0">
              <a:latin typeface="UTM Avo" panose="02040603050506020204" pitchFamily="18" charset="0"/>
            </a:endParaRPr>
          </a:p>
          <a:p>
            <a:pPr marL="342900" lvl="0" indent="-342900" algn="just">
              <a:lnSpc>
                <a:spcPct val="150000"/>
              </a:lnSpc>
              <a:buClrTx/>
              <a:buFont typeface="Arial" panose="020B0604020202020204" pitchFamily="34" charset="0"/>
              <a:buChar char="•"/>
            </a:pPr>
            <a:r>
              <a:rPr lang="vi-VN" sz="2400" dirty="0">
                <a:latin typeface="UTM Avo" panose="02040603050506020204" pitchFamily="18" charset="0"/>
              </a:rPr>
              <a:t>Năng lượng của dòng nước chảy</a:t>
            </a:r>
            <a:r>
              <a:rPr lang="en-US" sz="2400" dirty="0">
                <a:latin typeface="UTM Avo" panose="02040603050506020204" pitchFamily="18" charset="0"/>
              </a:rPr>
              <a:t>.</a:t>
            </a:r>
            <a:endParaRPr lang="vi-VN" sz="2400" dirty="0">
              <a:latin typeface="UTM Avo" panose="02040603050506020204" pitchFamily="18" charset="0"/>
            </a:endParaRPr>
          </a:p>
          <a:p>
            <a:pPr marL="342900" lvl="0" indent="-342900" algn="just">
              <a:lnSpc>
                <a:spcPct val="150000"/>
              </a:lnSpc>
              <a:buClrTx/>
              <a:buFont typeface="Arial" panose="020B0604020202020204" pitchFamily="34" charset="0"/>
              <a:buChar char="•"/>
            </a:pPr>
            <a:r>
              <a:rPr lang="vi-VN" sz="2400" dirty="0">
                <a:latin typeface="UTM Avo" panose="02040603050506020204" pitchFamily="18" charset="0"/>
              </a:rPr>
              <a:t>Động năng của con thuyền</a:t>
            </a:r>
            <a:r>
              <a:rPr lang="en-US" sz="2400" dirty="0">
                <a:latin typeface="UTM Avo" panose="02040603050506020204" pitchFamily="18" charset="0"/>
              </a:rPr>
              <a:t>.</a:t>
            </a:r>
            <a:endParaRPr lang="vi-VN" sz="2400" dirty="0">
              <a:latin typeface="UTM Avo" panose="02040603050506020204" pitchFamily="18" charset="0"/>
            </a:endParaRPr>
          </a:p>
          <a:p>
            <a:pPr marL="342900" lvl="0" indent="-342900" algn="just">
              <a:lnSpc>
                <a:spcPct val="150000"/>
              </a:lnSpc>
              <a:buClrTx/>
              <a:buFont typeface="Arial" panose="020B0604020202020204" pitchFamily="34" charset="0"/>
              <a:buChar char="•"/>
            </a:pPr>
            <a:r>
              <a:rPr lang="vi-VN" sz="2400" dirty="0">
                <a:latin typeface="UTM Avo" panose="02040603050506020204" pitchFamily="18" charset="0"/>
              </a:rPr>
              <a:t>Năng lượng âm thanh của tiếng buồm phát ra khi gió thổi</a:t>
            </a:r>
            <a:r>
              <a:rPr lang="en-US" sz="2400" dirty="0">
                <a:latin typeface="UTM Avo" panose="02040603050506020204" pitchFamily="18" charset="0"/>
              </a:rPr>
              <a:t>.</a:t>
            </a:r>
            <a:endParaRPr lang="vi-VN" sz="2400" dirty="0">
              <a:latin typeface="UTM Avo" panose="02040603050506020204" pitchFamily="18" charset="0"/>
            </a:endParaRPr>
          </a:p>
        </p:txBody>
      </p:sp>
      <p:pic>
        <p:nvPicPr>
          <p:cNvPr id="19" name="Picture 18">
            <a:extLst>
              <a:ext uri="{FF2B5EF4-FFF2-40B4-BE49-F238E27FC236}">
                <a16:creationId xmlns:a16="http://schemas.microsoft.com/office/drawing/2014/main" id="{7E7507B5-2F01-8294-545A-5E144E3F368E}"/>
              </a:ext>
            </a:extLst>
          </p:cNvPr>
          <p:cNvPicPr>
            <a:picLocks noChangeAspect="1"/>
          </p:cNvPicPr>
          <p:nvPr/>
        </p:nvPicPr>
        <p:blipFill rotWithShape="1">
          <a:blip r:embed="rId3"/>
          <a:srcRect l="9638" r="10287"/>
          <a:stretch/>
        </p:blipFill>
        <p:spPr>
          <a:xfrm>
            <a:off x="985087" y="3341910"/>
            <a:ext cx="3834063" cy="3053052"/>
          </a:xfrm>
          <a:prstGeom prst="ellipse">
            <a:avLst/>
          </a:prstGeom>
        </p:spPr>
      </p:pic>
    </p:spTree>
    <p:extLst>
      <p:ext uri="{BB962C8B-B14F-4D97-AF65-F5344CB8AC3E}">
        <p14:creationId xmlns:p14="http://schemas.microsoft.com/office/powerpoint/2010/main" val="19166948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88A5DCA1-A3FD-E2C7-66CA-B72D07A22C50}"/>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7"/>
        <p:cNvGrpSpPr/>
        <p:nvPr/>
      </p:nvGrpSpPr>
      <p:grpSpPr>
        <a:xfrm>
          <a:off x="0" y="0"/>
          <a:ext cx="0" cy="0"/>
          <a:chOff x="0" y="0"/>
          <a:chExt cx="0" cy="0"/>
        </a:xfrm>
      </p:grpSpPr>
      <p:sp>
        <p:nvSpPr>
          <p:cNvPr id="13" name="Text Placeholder 1">
            <a:extLst>
              <a:ext uri="{FF2B5EF4-FFF2-40B4-BE49-F238E27FC236}">
                <a16:creationId xmlns:a16="http://schemas.microsoft.com/office/drawing/2014/main" id="{1B006F5F-E8A7-47D3-9F3F-9B6B8F32F30A}"/>
              </a:ext>
            </a:extLst>
          </p:cNvPr>
          <p:cNvSpPr>
            <a:spLocks noGrp="1"/>
          </p:cNvSpPr>
          <p:nvPr>
            <p:ph type="body" idx="1"/>
          </p:nvPr>
        </p:nvSpPr>
        <p:spPr>
          <a:xfrm>
            <a:off x="2463000" y="1631649"/>
            <a:ext cx="7266000" cy="812713"/>
          </a:xfrm>
        </p:spPr>
        <p:txBody>
          <a:bodyPr>
            <a:noAutofit/>
          </a:bodyPr>
          <a:lstStyle/>
          <a:p>
            <a:pPr marL="101598" indent="0" algn="ctr">
              <a:buNone/>
            </a:pPr>
            <a:r>
              <a:rPr lang="en-US" sz="4000" b="1" i="0" dirty="0">
                <a:solidFill>
                  <a:schemeClr val="accent2"/>
                </a:solidFill>
                <a:latin typeface="UTM Avo" panose="02040603050506020204" pitchFamily="18" charset="0"/>
              </a:rPr>
              <a:t>Hướng dẫn về nhà</a:t>
            </a:r>
          </a:p>
        </p:txBody>
      </p:sp>
      <p:sp>
        <p:nvSpPr>
          <p:cNvPr id="16" name="TextBox 15">
            <a:extLst>
              <a:ext uri="{FF2B5EF4-FFF2-40B4-BE49-F238E27FC236}">
                <a16:creationId xmlns:a16="http://schemas.microsoft.com/office/drawing/2014/main" id="{86155B6B-5985-4406-AE93-0C16FC030547}"/>
              </a:ext>
            </a:extLst>
          </p:cNvPr>
          <p:cNvSpPr txBox="1"/>
          <p:nvPr/>
        </p:nvSpPr>
        <p:spPr>
          <a:xfrm>
            <a:off x="2393341" y="2735368"/>
            <a:ext cx="7405318" cy="584775"/>
          </a:xfrm>
          <a:prstGeom prst="rect">
            <a:avLst/>
          </a:prstGeom>
          <a:solidFill>
            <a:schemeClr val="accent2">
              <a:lumMod val="20000"/>
              <a:lumOff val="80000"/>
            </a:schemeClr>
          </a:solidFill>
        </p:spPr>
        <p:txBody>
          <a:bodyPr wrap="square" rtlCol="0">
            <a:spAutoFit/>
          </a:bodyPr>
          <a:lstStyle/>
          <a:p>
            <a:pPr algn="ctr"/>
            <a:r>
              <a:rPr lang="en-US" sz="3200" dirty="0">
                <a:latin typeface="UTM Avo" panose="02040603050506020204" pitchFamily="18" charset="0"/>
              </a:rPr>
              <a:t>Đọc </a:t>
            </a:r>
            <a:r>
              <a:rPr lang="en-US" sz="3200" dirty="0" err="1">
                <a:latin typeface="UTM Avo" panose="02040603050506020204" pitchFamily="18" charset="0"/>
              </a:rPr>
              <a:t>và</a:t>
            </a:r>
            <a:r>
              <a:rPr lang="en-US" sz="3200" dirty="0">
                <a:latin typeface="UTM Avo" panose="02040603050506020204" pitchFamily="18" charset="0"/>
              </a:rPr>
              <a:t> </a:t>
            </a:r>
            <a:r>
              <a:rPr lang="en-US" sz="3200" dirty="0" err="1">
                <a:latin typeface="UTM Avo" panose="02040603050506020204" pitchFamily="18" charset="0"/>
              </a:rPr>
              <a:t>chuẩn</a:t>
            </a:r>
            <a:r>
              <a:rPr lang="en-US" sz="3200" dirty="0">
                <a:latin typeface="UTM Avo" panose="02040603050506020204" pitchFamily="18" charset="0"/>
              </a:rPr>
              <a:t> </a:t>
            </a:r>
            <a:r>
              <a:rPr lang="en-US" sz="3200" dirty="0" err="1">
                <a:latin typeface="UTM Avo" panose="02040603050506020204" pitchFamily="18" charset="0"/>
              </a:rPr>
              <a:t>bị</a:t>
            </a:r>
            <a:r>
              <a:rPr lang="en-US" sz="3200" dirty="0">
                <a:latin typeface="UTM Avo" panose="02040603050506020204" pitchFamily="18" charset="0"/>
              </a:rPr>
              <a:t> </a:t>
            </a:r>
            <a:r>
              <a:rPr lang="en-US" sz="3200" b="1" dirty="0" err="1">
                <a:latin typeface="UTM Avo" panose="02040603050506020204" pitchFamily="18" charset="0"/>
              </a:rPr>
              <a:t>phần</a:t>
            </a:r>
            <a:r>
              <a:rPr lang="en-US" sz="3200" b="1" dirty="0">
                <a:latin typeface="UTM Avo" panose="02040603050506020204" pitchFamily="18" charset="0"/>
              </a:rPr>
              <a:t> II </a:t>
            </a:r>
            <a:r>
              <a:rPr lang="en-US" sz="3200" b="1" dirty="0" err="1">
                <a:latin typeface="UTM Avo" panose="02040603050506020204" pitchFamily="18" charset="0"/>
              </a:rPr>
              <a:t>bài</a:t>
            </a:r>
            <a:r>
              <a:rPr lang="en-US" sz="3200" b="1" dirty="0">
                <a:latin typeface="UTM Avo" panose="02040603050506020204" pitchFamily="18" charset="0"/>
              </a:rPr>
              <a:t> 30</a:t>
            </a:r>
            <a:r>
              <a:rPr lang="en-US" sz="3200" dirty="0">
                <a:latin typeface="UTM Avo" panose="02040603050506020204" pitchFamily="18" charset="0"/>
              </a:rPr>
              <a:t>.</a:t>
            </a:r>
          </a:p>
        </p:txBody>
      </p:sp>
      <p:pic>
        <p:nvPicPr>
          <p:cNvPr id="2" name="Picture 2">
            <a:extLst>
              <a:ext uri="{FF2B5EF4-FFF2-40B4-BE49-F238E27FC236}">
                <a16:creationId xmlns:a16="http://schemas.microsoft.com/office/drawing/2014/main" id="{29F34B5D-F507-8D39-AFDB-F2DFECE56F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441304" y="3611149"/>
            <a:ext cx="3309392" cy="2980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00"/>
                                        <p:tgtEl>
                                          <p:spTgt spid="16"/>
                                        </p:tgtEl>
                                      </p:cBhvr>
                                    </p:animEffect>
                                    <p:anim calcmode="lin" valueType="num">
                                      <p:cBhvr>
                                        <p:cTn id="8" dur="300" fill="hold"/>
                                        <p:tgtEl>
                                          <p:spTgt spid="16"/>
                                        </p:tgtEl>
                                        <p:attrNameLst>
                                          <p:attrName>ppt_x</p:attrName>
                                        </p:attrNameLst>
                                      </p:cBhvr>
                                      <p:tavLst>
                                        <p:tav tm="0">
                                          <p:val>
                                            <p:strVal val="#ppt_x"/>
                                          </p:val>
                                        </p:tav>
                                        <p:tav tm="100000">
                                          <p:val>
                                            <p:strVal val="#ppt_x"/>
                                          </p:val>
                                        </p:tav>
                                      </p:tavLst>
                                    </p:anim>
                                    <p:anim calcmode="lin" valueType="num">
                                      <p:cBhvr>
                                        <p:cTn id="9" dur="3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929</TotalTime>
  <Words>692</Words>
  <Application>Microsoft Office PowerPoint</Application>
  <PresentationFormat>Widescreen</PresentationFormat>
  <Paragraphs>58</Paragraphs>
  <Slides>22</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Arial</vt:lpstr>
      <vt:lpstr>Calibri</vt:lpstr>
      <vt:lpstr>Calibri Light</vt:lpstr>
      <vt:lpstr>Didact Gothic</vt:lpstr>
      <vt:lpstr>Odibee Sans</vt:lpstr>
      <vt:lpstr>UTM Avo</vt:lpstr>
      <vt:lpstr>Office Theme</vt:lpstr>
      <vt:lpstr>2_Office Theme</vt:lpstr>
      <vt:lpstr>PowerPoint Presentation</vt:lpstr>
      <vt:lpstr>PowerPoint Presentation</vt:lpstr>
      <vt:lpstr>Năng lượng có ở khắp mọi nơi xung quanh chúng ta và ngay cả bên trong cơ thể mỗi người. Em có biết rằng, trong sản xuất và đời sống, chúng ta dùng nhiều dạng năng lượng khác nhau không? Hãy kể tên một vài dạng năng lượng mà em biết.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Huy Nguyễn</cp:lastModifiedBy>
  <cp:revision>103</cp:revision>
  <dcterms:created xsi:type="dcterms:W3CDTF">2023-10-18T06:55:26Z</dcterms:created>
  <dcterms:modified xsi:type="dcterms:W3CDTF">2023-11-27T03:18:31Z</dcterms:modified>
  <cp:category>9Slide.vn</cp:category>
</cp:coreProperties>
</file>