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720" r:id="rId2"/>
    <p:sldMasterId id="2147483732" r:id="rId3"/>
    <p:sldMasterId id="2147483744" r:id="rId4"/>
  </p:sldMasterIdLst>
  <p:notesMasterIdLst>
    <p:notesMasterId r:id="rId29"/>
  </p:notesMasterIdLst>
  <p:sldIdLst>
    <p:sldId id="256" r:id="rId5"/>
    <p:sldId id="257" r:id="rId6"/>
    <p:sldId id="258" r:id="rId7"/>
    <p:sldId id="259" r:id="rId8"/>
    <p:sldId id="344" r:id="rId9"/>
    <p:sldId id="472" r:id="rId10"/>
    <p:sldId id="473" r:id="rId11"/>
    <p:sldId id="474" r:id="rId12"/>
    <p:sldId id="475" r:id="rId13"/>
    <p:sldId id="482" r:id="rId14"/>
    <p:sldId id="476" r:id="rId15"/>
    <p:sldId id="477" r:id="rId16"/>
    <p:sldId id="483" r:id="rId17"/>
    <p:sldId id="478" r:id="rId18"/>
    <p:sldId id="261" r:id="rId19"/>
    <p:sldId id="484" r:id="rId20"/>
    <p:sldId id="485" r:id="rId21"/>
    <p:sldId id="486" r:id="rId22"/>
    <p:sldId id="262" r:id="rId23"/>
    <p:sldId id="487" r:id="rId24"/>
    <p:sldId id="263" r:id="rId25"/>
    <p:sldId id="264" r:id="rId26"/>
    <p:sldId id="265" r:id="rId27"/>
    <p:sldId id="410" r:id="rId2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2" roundtripDataSignature="AMtx7mgWdNpDqWeJw7b6OjSEYMiih9n2+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extLst>
      <p:ext uri="{19B8F6BF-5375-455C-9EA6-DF929625EA0E}">
        <p15:presenceInfo xmlns:p15="http://schemas.microsoft.com/office/powerpoint/2012/main" userId="Administrato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000000"/>
    <a:srgbClr val="5ECCF5"/>
    <a:srgbClr val="F8F9E0"/>
    <a:srgbClr val="F479B0"/>
    <a:srgbClr val="8DC73F"/>
    <a:srgbClr val="F3702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17" autoAdjust="0"/>
    <p:restoredTop sz="93842" autoAdjust="0"/>
  </p:normalViewPr>
  <p:slideViewPr>
    <p:cSldViewPr snapToGrid="0">
      <p:cViewPr varScale="1">
        <p:scale>
          <a:sx n="103" d="100"/>
          <a:sy n="103" d="100"/>
        </p:scale>
        <p:origin x="666" y="150"/>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63"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6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62"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66"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6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18638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2588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992679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086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087105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14607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460922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419424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414695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611848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bông</a:t>
            </a:r>
            <a:r>
              <a:rPr lang="en-US" baseline="0" dirty="0"/>
              <a:t> </a:t>
            </a:r>
            <a:r>
              <a:rPr lang="en-US" baseline="0" dirty="0" err="1"/>
              <a:t>hoa</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B29AFA-2AA5-4A27-9A9E-2AA0FD36B3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92094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bông</a:t>
            </a:r>
            <a:r>
              <a:rPr lang="en-US" baseline="0" dirty="0"/>
              <a:t> </a:t>
            </a:r>
            <a:r>
              <a:rPr lang="en-US" baseline="0" dirty="0" err="1"/>
              <a:t>hoa</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B29AFA-2AA5-4A27-9A9E-2AA0FD36B3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01989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bông</a:t>
            </a:r>
            <a:r>
              <a:rPr lang="en-US" baseline="0" dirty="0"/>
              <a:t> </a:t>
            </a:r>
            <a:r>
              <a:rPr lang="en-US" baseline="0" dirty="0" err="1"/>
              <a:t>hoa</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B29AFA-2AA5-4A27-9A9E-2AA0FD36B3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64220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bông</a:t>
            </a:r>
            <a:r>
              <a:rPr lang="en-US" baseline="0" dirty="0"/>
              <a:t> </a:t>
            </a:r>
            <a:r>
              <a:rPr lang="en-US" baseline="0" dirty="0" err="1"/>
              <a:t>hoa</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B29AFA-2AA5-4A27-9A9E-2AA0FD36B3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79950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6" name="Google Shape;11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0" name="Google Shape;12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210298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396417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55757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511952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051031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6717770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889222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816201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951307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325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295010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98756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87525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9016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92125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79790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81381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99229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47850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75038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09692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51343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81C43-8C97-4787-9E67-6FEE1D84B4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8585F07-951E-439A-A7DB-15EAAACEFB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EF62ED7-EB9D-47A9-BF9F-E8FBF1E305B5}"/>
              </a:ext>
            </a:extLst>
          </p:cNvPr>
          <p:cNvSpPr>
            <a:spLocks noGrp="1"/>
          </p:cNvSpPr>
          <p:nvPr>
            <p:ph type="dt" sz="half" idx="10"/>
          </p:nvPr>
        </p:nvSpPr>
        <p:spPr/>
        <p:txBody>
          <a:bodyPr/>
          <a:lstStyle/>
          <a:p>
            <a:fld id="{2BFA6248-9075-44F6-BABA-ACCDFFA54742}" type="datetimeFigureOut">
              <a:rPr lang="en-US" smtClean="0"/>
              <a:t>11/29/2023</a:t>
            </a:fld>
            <a:endParaRPr lang="en-US"/>
          </a:p>
        </p:txBody>
      </p:sp>
      <p:sp>
        <p:nvSpPr>
          <p:cNvPr id="5" name="Footer Placeholder 4">
            <a:extLst>
              <a:ext uri="{FF2B5EF4-FFF2-40B4-BE49-F238E27FC236}">
                <a16:creationId xmlns:a16="http://schemas.microsoft.com/office/drawing/2014/main" id="{E934A0AA-8FD5-4C86-8F31-3D31ABD0CD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3F7E8D-06E8-4965-9227-B2B540DF3CFC}"/>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41444713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CF411-3DEF-46D1-B675-C48FED3905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C91509-E546-43FB-98D6-6B6565906F2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B402C0-5D64-4FA8-B7A1-2DC509FE273B}"/>
              </a:ext>
            </a:extLst>
          </p:cNvPr>
          <p:cNvSpPr>
            <a:spLocks noGrp="1"/>
          </p:cNvSpPr>
          <p:nvPr>
            <p:ph type="dt" sz="half" idx="10"/>
          </p:nvPr>
        </p:nvSpPr>
        <p:spPr/>
        <p:txBody>
          <a:bodyPr/>
          <a:lstStyle/>
          <a:p>
            <a:fld id="{2BFA6248-9075-44F6-BABA-ACCDFFA54742}" type="datetimeFigureOut">
              <a:rPr lang="en-US" smtClean="0"/>
              <a:t>11/29/2023</a:t>
            </a:fld>
            <a:endParaRPr lang="en-US"/>
          </a:p>
        </p:txBody>
      </p:sp>
      <p:sp>
        <p:nvSpPr>
          <p:cNvPr id="5" name="Footer Placeholder 4">
            <a:extLst>
              <a:ext uri="{FF2B5EF4-FFF2-40B4-BE49-F238E27FC236}">
                <a16:creationId xmlns:a16="http://schemas.microsoft.com/office/drawing/2014/main" id="{5A69DC95-C7B6-475F-8785-3B9FAAAC70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BDFA22-6D49-4339-B627-2EBBCC0B6E3C}"/>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19357111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47905-26D5-4AAD-B9AA-0768E6AC45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2004625-889A-4B5E-91DF-886F4BF9A1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02DD92D-CB11-4825-A48A-651A8410EE3A}"/>
              </a:ext>
            </a:extLst>
          </p:cNvPr>
          <p:cNvSpPr>
            <a:spLocks noGrp="1"/>
          </p:cNvSpPr>
          <p:nvPr>
            <p:ph type="dt" sz="half" idx="10"/>
          </p:nvPr>
        </p:nvSpPr>
        <p:spPr/>
        <p:txBody>
          <a:bodyPr/>
          <a:lstStyle/>
          <a:p>
            <a:fld id="{2BFA6248-9075-44F6-BABA-ACCDFFA54742}" type="datetimeFigureOut">
              <a:rPr lang="en-US" smtClean="0"/>
              <a:t>11/29/2023</a:t>
            </a:fld>
            <a:endParaRPr lang="en-US"/>
          </a:p>
        </p:txBody>
      </p:sp>
      <p:sp>
        <p:nvSpPr>
          <p:cNvPr id="5" name="Footer Placeholder 4">
            <a:extLst>
              <a:ext uri="{FF2B5EF4-FFF2-40B4-BE49-F238E27FC236}">
                <a16:creationId xmlns:a16="http://schemas.microsoft.com/office/drawing/2014/main" id="{C2B2DDC4-A3D2-4682-8945-C0DA250DAF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78F52F-B27B-49CB-A3E9-CD723026A9E5}"/>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1568685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D51D3-81D0-47D0-AFBB-001ADDD333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CBC757-CD1E-4576-A47C-CB261696FB3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88A03A0-58CF-4752-9C67-37DF396D574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238A83D-B1BD-46AF-9B04-690C8CE8E267}"/>
              </a:ext>
            </a:extLst>
          </p:cNvPr>
          <p:cNvSpPr>
            <a:spLocks noGrp="1"/>
          </p:cNvSpPr>
          <p:nvPr>
            <p:ph type="dt" sz="half" idx="10"/>
          </p:nvPr>
        </p:nvSpPr>
        <p:spPr/>
        <p:txBody>
          <a:bodyPr/>
          <a:lstStyle/>
          <a:p>
            <a:fld id="{2BFA6248-9075-44F6-BABA-ACCDFFA54742}" type="datetimeFigureOut">
              <a:rPr lang="en-US" smtClean="0"/>
              <a:t>11/29/2023</a:t>
            </a:fld>
            <a:endParaRPr lang="en-US"/>
          </a:p>
        </p:txBody>
      </p:sp>
      <p:sp>
        <p:nvSpPr>
          <p:cNvPr id="6" name="Footer Placeholder 5">
            <a:extLst>
              <a:ext uri="{FF2B5EF4-FFF2-40B4-BE49-F238E27FC236}">
                <a16:creationId xmlns:a16="http://schemas.microsoft.com/office/drawing/2014/main" id="{68369FEE-1515-4398-953A-3B8604E0B6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5AF395-FE11-4E4D-8D74-BFCA29B70917}"/>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10454732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58389-E235-40B6-936E-696FC894403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14DAA47-EFF5-4C2F-9FDC-F931255CB5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2C21C54-9AE0-411F-9D51-FEFD85BFDA1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0FFB7A6-68BD-4C89-BA50-7D80DB0757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EDE108A-A856-441A-966E-3E2BB718821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5D45AB-AD0C-43BD-9C71-577057BE2CC5}"/>
              </a:ext>
            </a:extLst>
          </p:cNvPr>
          <p:cNvSpPr>
            <a:spLocks noGrp="1"/>
          </p:cNvSpPr>
          <p:nvPr>
            <p:ph type="dt" sz="half" idx="10"/>
          </p:nvPr>
        </p:nvSpPr>
        <p:spPr/>
        <p:txBody>
          <a:bodyPr/>
          <a:lstStyle/>
          <a:p>
            <a:fld id="{2BFA6248-9075-44F6-BABA-ACCDFFA54742}" type="datetimeFigureOut">
              <a:rPr lang="en-US" smtClean="0"/>
              <a:t>11/29/2023</a:t>
            </a:fld>
            <a:endParaRPr lang="en-US"/>
          </a:p>
        </p:txBody>
      </p:sp>
      <p:sp>
        <p:nvSpPr>
          <p:cNvPr id="8" name="Footer Placeholder 7">
            <a:extLst>
              <a:ext uri="{FF2B5EF4-FFF2-40B4-BE49-F238E27FC236}">
                <a16:creationId xmlns:a16="http://schemas.microsoft.com/office/drawing/2014/main" id="{D1C994C8-55A9-4DE7-A292-E46EFB6164C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A0AFCDF-7718-40FD-9C0C-F867AE621CFA}"/>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40836782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A30F2-0C34-4AAF-BD4B-54C04629B31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8AC8DE-6E65-40FA-970C-7DD78403A350}"/>
              </a:ext>
            </a:extLst>
          </p:cNvPr>
          <p:cNvSpPr>
            <a:spLocks noGrp="1"/>
          </p:cNvSpPr>
          <p:nvPr>
            <p:ph type="dt" sz="half" idx="10"/>
          </p:nvPr>
        </p:nvSpPr>
        <p:spPr/>
        <p:txBody>
          <a:bodyPr/>
          <a:lstStyle/>
          <a:p>
            <a:fld id="{2BFA6248-9075-44F6-BABA-ACCDFFA54742}" type="datetimeFigureOut">
              <a:rPr lang="en-US" smtClean="0"/>
              <a:t>11/29/2023</a:t>
            </a:fld>
            <a:endParaRPr lang="en-US"/>
          </a:p>
        </p:txBody>
      </p:sp>
      <p:sp>
        <p:nvSpPr>
          <p:cNvPr id="4" name="Footer Placeholder 3">
            <a:extLst>
              <a:ext uri="{FF2B5EF4-FFF2-40B4-BE49-F238E27FC236}">
                <a16:creationId xmlns:a16="http://schemas.microsoft.com/office/drawing/2014/main" id="{F96379B1-A738-45D1-9C4D-7A96F3D6F1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E3EE0E8-8B6F-4941-AE51-E8A78DF2CDB1}"/>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27847353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7FD9B6-FCA8-493A-8121-06350FF8D4C4}"/>
              </a:ext>
            </a:extLst>
          </p:cNvPr>
          <p:cNvSpPr>
            <a:spLocks noGrp="1"/>
          </p:cNvSpPr>
          <p:nvPr>
            <p:ph type="dt" sz="half" idx="10"/>
          </p:nvPr>
        </p:nvSpPr>
        <p:spPr/>
        <p:txBody>
          <a:bodyPr/>
          <a:lstStyle/>
          <a:p>
            <a:fld id="{2BFA6248-9075-44F6-BABA-ACCDFFA54742}" type="datetimeFigureOut">
              <a:rPr lang="en-US" smtClean="0"/>
              <a:t>11/29/2023</a:t>
            </a:fld>
            <a:endParaRPr lang="en-US"/>
          </a:p>
        </p:txBody>
      </p:sp>
      <p:sp>
        <p:nvSpPr>
          <p:cNvPr id="3" name="Footer Placeholder 2">
            <a:extLst>
              <a:ext uri="{FF2B5EF4-FFF2-40B4-BE49-F238E27FC236}">
                <a16:creationId xmlns:a16="http://schemas.microsoft.com/office/drawing/2014/main" id="{06BAF242-37ED-4A7C-8CB1-E0E053739C2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E786D51-30FA-4C5E-AA2C-4F456027D5FC}"/>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39090966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A13A2-0F07-409B-831B-72D749F7D2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5E48B1-9887-47FC-8B33-EFB7917546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A22928A-5C9B-4E0E-ACA5-DAC8E8FE67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00497BF-46D2-4ED7-92A6-A0DF26DB8C02}"/>
              </a:ext>
            </a:extLst>
          </p:cNvPr>
          <p:cNvSpPr>
            <a:spLocks noGrp="1"/>
          </p:cNvSpPr>
          <p:nvPr>
            <p:ph type="dt" sz="half" idx="10"/>
          </p:nvPr>
        </p:nvSpPr>
        <p:spPr/>
        <p:txBody>
          <a:bodyPr/>
          <a:lstStyle/>
          <a:p>
            <a:fld id="{2BFA6248-9075-44F6-BABA-ACCDFFA54742}" type="datetimeFigureOut">
              <a:rPr lang="en-US" smtClean="0"/>
              <a:t>11/29/2023</a:t>
            </a:fld>
            <a:endParaRPr lang="en-US"/>
          </a:p>
        </p:txBody>
      </p:sp>
      <p:sp>
        <p:nvSpPr>
          <p:cNvPr id="6" name="Footer Placeholder 5">
            <a:extLst>
              <a:ext uri="{FF2B5EF4-FFF2-40B4-BE49-F238E27FC236}">
                <a16:creationId xmlns:a16="http://schemas.microsoft.com/office/drawing/2014/main" id="{9FC497B6-F20A-41CF-BF5E-E84D9A71A7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0B5738-71BB-4769-8CEA-5E666A5EBF21}"/>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13952432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FE272-8DF8-4794-AC33-8E0DC53546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5D5AD1-1ACC-41B3-9D01-029208B9BC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1274EE8-8D24-4E30-85CE-3EAE8BCBF0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86C8062-9A78-4204-B41B-1281F0529629}"/>
              </a:ext>
            </a:extLst>
          </p:cNvPr>
          <p:cNvSpPr>
            <a:spLocks noGrp="1"/>
          </p:cNvSpPr>
          <p:nvPr>
            <p:ph type="dt" sz="half" idx="10"/>
          </p:nvPr>
        </p:nvSpPr>
        <p:spPr/>
        <p:txBody>
          <a:bodyPr/>
          <a:lstStyle/>
          <a:p>
            <a:fld id="{2BFA6248-9075-44F6-BABA-ACCDFFA54742}" type="datetimeFigureOut">
              <a:rPr lang="en-US" smtClean="0"/>
              <a:t>11/29/2023</a:t>
            </a:fld>
            <a:endParaRPr lang="en-US"/>
          </a:p>
        </p:txBody>
      </p:sp>
      <p:sp>
        <p:nvSpPr>
          <p:cNvPr id="6" name="Footer Placeholder 5">
            <a:extLst>
              <a:ext uri="{FF2B5EF4-FFF2-40B4-BE49-F238E27FC236}">
                <a16:creationId xmlns:a16="http://schemas.microsoft.com/office/drawing/2014/main" id="{AB8CE470-79B5-4EC6-A8D6-3CDD3BC8D0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23C154-4DC8-4458-89AB-A8E9B3F9139C}"/>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9235567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62CCB-63AE-4BC5-882D-1818C3CE316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1D9169F-AF3E-40B1-BC18-85A4C7B106B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11AE00-ACD7-4A15-B185-BC11A1F04849}"/>
              </a:ext>
            </a:extLst>
          </p:cNvPr>
          <p:cNvSpPr>
            <a:spLocks noGrp="1"/>
          </p:cNvSpPr>
          <p:nvPr>
            <p:ph type="dt" sz="half" idx="10"/>
          </p:nvPr>
        </p:nvSpPr>
        <p:spPr/>
        <p:txBody>
          <a:bodyPr/>
          <a:lstStyle/>
          <a:p>
            <a:fld id="{2BFA6248-9075-44F6-BABA-ACCDFFA54742}" type="datetimeFigureOut">
              <a:rPr lang="en-US" smtClean="0"/>
              <a:t>11/29/2023</a:t>
            </a:fld>
            <a:endParaRPr lang="en-US"/>
          </a:p>
        </p:txBody>
      </p:sp>
      <p:sp>
        <p:nvSpPr>
          <p:cNvPr id="5" name="Footer Placeholder 4">
            <a:extLst>
              <a:ext uri="{FF2B5EF4-FFF2-40B4-BE49-F238E27FC236}">
                <a16:creationId xmlns:a16="http://schemas.microsoft.com/office/drawing/2014/main" id="{CA037F78-7CCD-411A-9584-8030271C41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E8F386-8401-4BD2-A118-F02C56B887F6}"/>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24964889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4702B4-D98D-4F11-BE96-F1FF275EA9F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D53901C-0C8D-4F10-9997-6AE651BBC89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6520DE-DAA5-40CC-A3CE-E592942F43FB}"/>
              </a:ext>
            </a:extLst>
          </p:cNvPr>
          <p:cNvSpPr>
            <a:spLocks noGrp="1"/>
          </p:cNvSpPr>
          <p:nvPr>
            <p:ph type="dt" sz="half" idx="10"/>
          </p:nvPr>
        </p:nvSpPr>
        <p:spPr/>
        <p:txBody>
          <a:bodyPr/>
          <a:lstStyle/>
          <a:p>
            <a:fld id="{2BFA6248-9075-44F6-BABA-ACCDFFA54742}" type="datetimeFigureOut">
              <a:rPr lang="en-US" smtClean="0"/>
              <a:t>11/29/2023</a:t>
            </a:fld>
            <a:endParaRPr lang="en-US"/>
          </a:p>
        </p:txBody>
      </p:sp>
      <p:sp>
        <p:nvSpPr>
          <p:cNvPr id="5" name="Footer Placeholder 4">
            <a:extLst>
              <a:ext uri="{FF2B5EF4-FFF2-40B4-BE49-F238E27FC236}">
                <a16:creationId xmlns:a16="http://schemas.microsoft.com/office/drawing/2014/main" id="{8667F7B6-A811-4FA8-B655-68D93BFD54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BD84E9-52C2-4612-8A21-06EFD27EAC46}"/>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3262644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3" name="9Slide.vn - 2019">
            <a:extLst>
              <a:ext uri="{FF2B5EF4-FFF2-40B4-BE49-F238E27FC236}">
                <a16:creationId xmlns:a16="http://schemas.microsoft.com/office/drawing/2014/main" id="{0BE82084-AF30-430B-B24C-4723E3162A42}"/>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F6A8E2D6-E9E0-4E2D-AA5E-D150DC10615F}"/>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11/29/2023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86213448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3" name="9Slide.vn - 2019">
            <a:extLst>
              <a:ext uri="{FF2B5EF4-FFF2-40B4-BE49-F238E27FC236}">
                <a16:creationId xmlns:a16="http://schemas.microsoft.com/office/drawing/2014/main" id="{0BE82084-AF30-430B-B24C-4723E3162A42}"/>
              </a:ext>
            </a:extLst>
          </p:cNvPr>
          <p:cNvSpPr txBox="1"/>
          <p:nvPr userDrawn="1"/>
        </p:nvSpPr>
        <p:spPr>
          <a:xfrm>
            <a:off x="0" y="-2734965"/>
            <a:ext cx="12192000" cy="461665"/>
          </a:xfrm>
          <a:prstGeom prst="rect">
            <a:avLst/>
          </a:prstGeom>
          <a:noFill/>
        </p:spPr>
        <p:txBody>
          <a:bodyPr vert="horz" rtlCol="0">
            <a:spAutoFit/>
          </a:bodyPr>
          <a:lstStyle/>
          <a:p>
            <a:pPr algn="ctr"/>
            <a:r>
              <a:rPr lang="en-US" sz="2400" dirty="0">
                <a:solidFill>
                  <a:srgbClr val="CFCFCF"/>
                </a:solidFill>
                <a:latin typeface="UTM Avo" panose="02040603050506020204" pitchFamily="18" charset="0"/>
              </a:rPr>
              <a:t>www.9slide.vn</a:t>
            </a:r>
          </a:p>
        </p:txBody>
      </p:sp>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57115172"/>
      </p:ext>
    </p:extLst>
  </p:cSld>
  <p:clrMap bg1="lt1" tx1="dk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A2E02D-E0E2-4A80-8F57-8FE31FB5DB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EE03057-A137-4B19-865C-2FC72969C7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EFA37F-7CDF-4AA6-93AE-94B3FA4F4A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FA6248-9075-44F6-BABA-ACCDFFA54742}" type="datetimeFigureOut">
              <a:rPr lang="en-US" smtClean="0"/>
              <a:t>11/29/2023</a:t>
            </a:fld>
            <a:endParaRPr lang="en-US"/>
          </a:p>
        </p:txBody>
      </p:sp>
      <p:sp>
        <p:nvSpPr>
          <p:cNvPr id="5" name="Footer Placeholder 4">
            <a:extLst>
              <a:ext uri="{FF2B5EF4-FFF2-40B4-BE49-F238E27FC236}">
                <a16:creationId xmlns:a16="http://schemas.microsoft.com/office/drawing/2014/main" id="{391D6ECB-C279-47B4-8FA3-DE1ADCE708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0248301-85C3-4A8E-BC22-25CE7E8FE5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D0A7C2-3364-4B6C-B187-A7ABF31AEE8C}" type="slidenum">
              <a:rPr lang="en-US" smtClean="0"/>
              <a:t>‹#›</a:t>
            </a:fld>
            <a:endParaRPr lang="en-US"/>
          </a:p>
        </p:txBody>
      </p:sp>
    </p:spTree>
    <p:extLst>
      <p:ext uri="{BB962C8B-B14F-4D97-AF65-F5344CB8AC3E}">
        <p14:creationId xmlns:p14="http://schemas.microsoft.com/office/powerpoint/2010/main" val="2191777023"/>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56/"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56/"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4.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56/"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audio" Target="../media/audio1.wav"/><Relationship Id="rId1" Type="http://schemas.openxmlformats.org/officeDocument/2006/relationships/slideLayout" Target="../slideLayouts/slideLayout34.xml"/><Relationship Id="rId6" Type="http://schemas.openxmlformats.org/officeDocument/2006/relationships/image" Target="../media/image25.png"/><Relationship Id="rId5" Type="http://schemas.openxmlformats.org/officeDocument/2006/relationships/image" Target="../media/image24.gif"/><Relationship Id="rId4" Type="http://schemas.openxmlformats.org/officeDocument/2006/relationships/image" Target="../media/image23.gif"/></Relationships>
</file>

<file path=ppt/slides/_rels/slide17.xml.rels><?xml version="1.0" encoding="UTF-8" standalone="yes"?>
<Relationships xmlns="http://schemas.openxmlformats.org/package/2006/relationships"><Relationship Id="rId8" Type="http://schemas.openxmlformats.org/officeDocument/2006/relationships/image" Target="../media/image24.gif"/><Relationship Id="rId3" Type="http://schemas.openxmlformats.org/officeDocument/2006/relationships/audio" Target="../media/audio2.wav"/><Relationship Id="rId7" Type="http://schemas.openxmlformats.org/officeDocument/2006/relationships/image" Target="../media/image23.gif"/><Relationship Id="rId2" Type="http://schemas.openxmlformats.org/officeDocument/2006/relationships/notesSlide" Target="../notesSlides/notesSlide16.xml"/><Relationship Id="rId1" Type="http://schemas.openxmlformats.org/officeDocument/2006/relationships/slideLayout" Target="../slideLayouts/slideLayout35.xml"/><Relationship Id="rId6" Type="http://schemas.openxmlformats.org/officeDocument/2006/relationships/image" Target="../media/image27.gif"/><Relationship Id="rId5" Type="http://schemas.openxmlformats.org/officeDocument/2006/relationships/image" Target="../media/image26.png"/><Relationship Id="rId4" Type="http://schemas.openxmlformats.org/officeDocument/2006/relationships/audio" Target="../media/audio3.wav"/><Relationship Id="rId9" Type="http://schemas.openxmlformats.org/officeDocument/2006/relationships/image" Target="../media/image25.png"/></Relationships>
</file>

<file path=ppt/slides/_rels/slide18.xml.rels><?xml version="1.0" encoding="UTF-8" standalone="yes"?>
<Relationships xmlns="http://schemas.openxmlformats.org/package/2006/relationships"><Relationship Id="rId8" Type="http://schemas.openxmlformats.org/officeDocument/2006/relationships/image" Target="../media/image24.gif"/><Relationship Id="rId3" Type="http://schemas.openxmlformats.org/officeDocument/2006/relationships/audio" Target="../media/audio3.wav"/><Relationship Id="rId7" Type="http://schemas.openxmlformats.org/officeDocument/2006/relationships/image" Target="../media/image23.gif"/><Relationship Id="rId2" Type="http://schemas.openxmlformats.org/officeDocument/2006/relationships/notesSlide" Target="../notesSlides/notesSlide17.xml"/><Relationship Id="rId1" Type="http://schemas.openxmlformats.org/officeDocument/2006/relationships/slideLayout" Target="../slideLayouts/slideLayout35.xml"/><Relationship Id="rId6" Type="http://schemas.openxmlformats.org/officeDocument/2006/relationships/image" Target="../media/image27.gif"/><Relationship Id="rId5" Type="http://schemas.openxmlformats.org/officeDocument/2006/relationships/image" Target="../media/image26.png"/><Relationship Id="rId4" Type="http://schemas.openxmlformats.org/officeDocument/2006/relationships/audio" Target="../media/audio2.wav"/><Relationship Id="rId9" Type="http://schemas.openxmlformats.org/officeDocument/2006/relationships/image" Target="../media/image25.png"/></Relationships>
</file>

<file path=ppt/slides/_rels/slide19.xml.rels><?xml version="1.0" encoding="UTF-8" standalone="yes"?>
<Relationships xmlns="http://schemas.openxmlformats.org/package/2006/relationships"><Relationship Id="rId8" Type="http://schemas.openxmlformats.org/officeDocument/2006/relationships/image" Target="../media/image24.gif"/><Relationship Id="rId3" Type="http://schemas.openxmlformats.org/officeDocument/2006/relationships/audio" Target="../media/audio3.wav"/><Relationship Id="rId7" Type="http://schemas.openxmlformats.org/officeDocument/2006/relationships/image" Target="../media/image23.gif"/><Relationship Id="rId2" Type="http://schemas.openxmlformats.org/officeDocument/2006/relationships/notesSlide" Target="../notesSlides/notesSlide18.xml"/><Relationship Id="rId1" Type="http://schemas.openxmlformats.org/officeDocument/2006/relationships/slideLayout" Target="../slideLayouts/slideLayout35.xml"/><Relationship Id="rId6" Type="http://schemas.openxmlformats.org/officeDocument/2006/relationships/image" Target="../media/image27.gif"/><Relationship Id="rId5" Type="http://schemas.openxmlformats.org/officeDocument/2006/relationships/image" Target="../media/image26.png"/><Relationship Id="rId4" Type="http://schemas.openxmlformats.org/officeDocument/2006/relationships/audio" Target="../media/audio2.wav"/><Relationship Id="rId9" Type="http://schemas.openxmlformats.org/officeDocument/2006/relationships/image" Target="../media/image25.png"/></Relationships>
</file>

<file path=ppt/slides/_rels/slide20.xml.rels><?xml version="1.0" encoding="UTF-8" standalone="yes"?>
<Relationships xmlns="http://schemas.openxmlformats.org/package/2006/relationships"><Relationship Id="rId8" Type="http://schemas.openxmlformats.org/officeDocument/2006/relationships/image" Target="../media/image24.gif"/><Relationship Id="rId3" Type="http://schemas.openxmlformats.org/officeDocument/2006/relationships/audio" Target="../media/audio3.wav"/><Relationship Id="rId7" Type="http://schemas.openxmlformats.org/officeDocument/2006/relationships/image" Target="../media/image23.gif"/><Relationship Id="rId2" Type="http://schemas.openxmlformats.org/officeDocument/2006/relationships/notesSlide" Target="../notesSlides/notesSlide19.xml"/><Relationship Id="rId1" Type="http://schemas.openxmlformats.org/officeDocument/2006/relationships/slideLayout" Target="../slideLayouts/slideLayout35.xml"/><Relationship Id="rId6" Type="http://schemas.openxmlformats.org/officeDocument/2006/relationships/image" Target="../media/image27.gif"/><Relationship Id="rId5" Type="http://schemas.openxmlformats.org/officeDocument/2006/relationships/image" Target="../media/image26.png"/><Relationship Id="rId4" Type="http://schemas.openxmlformats.org/officeDocument/2006/relationships/audio" Target="../media/audio2.wav"/><Relationship Id="rId9"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56/"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1.svg"/><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g"/><Relationship Id="rId7" Type="http://schemas.openxmlformats.org/officeDocument/2006/relationships/image" Target="../media/image35.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34.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 name="Title 1">
            <a:extLst>
              <a:ext uri="{FF2B5EF4-FFF2-40B4-BE49-F238E27FC236}">
                <a16:creationId xmlns:a16="http://schemas.microsoft.com/office/drawing/2014/main" id="{247F7FC6-93DF-361B-F351-30E553DCF82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a:solidFill>
                  <a:schemeClr val="bg1"/>
                </a:solidFill>
                <a:effectLst>
                  <a:outerShdw blurRad="38100" dist="38100" dir="2700000" algn="tl">
                    <a:srgbClr val="000000">
                      <a:alpha val="43137"/>
                    </a:srgbClr>
                  </a:outerShdw>
                </a:effectLst>
                <a:latin typeface="UTM Avo" panose="02040603050506020204" pitchFamily="18" charset="0"/>
              </a:rPr>
              <a:t>TN </a:t>
            </a:r>
            <a:r>
              <a:rPr lang="vi-VN" sz="3600">
                <a:solidFill>
                  <a:schemeClr val="bg1"/>
                </a:solidFill>
                <a:effectLst>
                  <a:outerShdw blurRad="38100" dist="38100" dir="2700000" algn="tl">
                    <a:srgbClr val="000000">
                      <a:alpha val="43137"/>
                    </a:srgbClr>
                  </a:outerShdw>
                </a:effectLst>
                <a:latin typeface="UTM Avo" panose="02040603050506020204" pitchFamily="18" charset="0"/>
              </a:rPr>
              <a:t>6</a:t>
            </a:r>
            <a:endParaRPr lang="en-US" sz="3600" dirty="0">
              <a:solidFill>
                <a:schemeClr val="bg1"/>
              </a:solidFill>
              <a:effectLst>
                <a:outerShdw blurRad="38100" dist="38100" dir="2700000" algn="tl">
                  <a:srgbClr val="000000">
                    <a:alpha val="43137"/>
                  </a:srgbClr>
                </a:outerShdw>
              </a:effectLst>
              <a:latin typeface="UTM Avo" panose="02040603050506020204" pitchFamily="18" charset="0"/>
            </a:endParaRPr>
          </a:p>
        </p:txBody>
      </p:sp>
      <p:sp>
        <p:nvSpPr>
          <p:cNvPr id="9" name="Title 1">
            <a:extLst>
              <a:ext uri="{FF2B5EF4-FFF2-40B4-BE49-F238E27FC236}">
                <a16:creationId xmlns:a16="http://schemas.microsoft.com/office/drawing/2014/main" id="{C50123A4-8897-87D0-B60C-0F60B5D6E5AB}"/>
              </a:ext>
            </a:extLst>
          </p:cNvPr>
          <p:cNvSpPr txBox="1">
            <a:spLocks/>
          </p:cNvSpPr>
          <p:nvPr/>
        </p:nvSpPr>
        <p:spPr>
          <a:xfrm>
            <a:off x="346461" y="80878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10</a:t>
            </a:r>
            <a:r>
              <a:rPr lang="vi-VN"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Năng</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lượng</a:t>
            </a:r>
            <a:endParaRPr lang="en-US" sz="5400" b="1" dirty="0">
              <a:solidFill>
                <a:srgbClr val="002060"/>
              </a:solidFill>
              <a:latin typeface="UTM Avo" panose="02040603050506020204" pitchFamily="18" charset="0"/>
            </a:endParaRPr>
          </a:p>
        </p:txBody>
      </p:sp>
      <p:sp>
        <p:nvSpPr>
          <p:cNvPr id="10" name="Subtitle 2">
            <a:extLst>
              <a:ext uri="{FF2B5EF4-FFF2-40B4-BE49-F238E27FC236}">
                <a16:creationId xmlns:a16="http://schemas.microsoft.com/office/drawing/2014/main" id="{11DF42DD-CFAE-C3AC-D21D-459BE59C341A}"/>
              </a:ext>
            </a:extLst>
          </p:cNvPr>
          <p:cNvSpPr txBox="1">
            <a:spLocks/>
          </p:cNvSpPr>
          <p:nvPr/>
        </p:nvSpPr>
        <p:spPr>
          <a:xfrm>
            <a:off x="-22848" y="2897739"/>
            <a:ext cx="12237696"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vi-VN" sz="6000" b="1" dirty="0">
                <a:solidFill>
                  <a:srgbClr val="FF0000"/>
                </a:solidFill>
                <a:latin typeface="UTM Avo" panose="02040603050506020204" pitchFamily="18" charset="0"/>
              </a:rPr>
              <a:t>Bài </a:t>
            </a:r>
            <a:r>
              <a:rPr lang="en-US" sz="6000" b="1" dirty="0">
                <a:solidFill>
                  <a:srgbClr val="FF0000"/>
                </a:solidFill>
                <a:latin typeface="UTM Avo" panose="02040603050506020204" pitchFamily="18" charset="0"/>
              </a:rPr>
              <a:t>30: </a:t>
            </a:r>
            <a:r>
              <a:rPr lang="en-US" sz="6000" b="1" dirty="0" err="1">
                <a:solidFill>
                  <a:srgbClr val="FF0000"/>
                </a:solidFill>
                <a:latin typeface="UTM Avo" panose="02040603050506020204" pitchFamily="18" charset="0"/>
              </a:rPr>
              <a:t>Các</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dạng</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năng</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lượng</a:t>
            </a:r>
            <a:endParaRPr lang="en-US" sz="6000" b="1" dirty="0">
              <a:solidFill>
                <a:srgbClr val="FF0000"/>
              </a:solidFill>
              <a:latin typeface="UTM Avo" panose="02040603050506020204" pitchFamily="18" charset="0"/>
            </a:endParaRPr>
          </a:p>
          <a:p>
            <a:pPr>
              <a:lnSpc>
                <a:spcPct val="100000"/>
              </a:lnSpc>
            </a:pPr>
            <a:r>
              <a:rPr lang="en-US" sz="6000" b="1" dirty="0">
                <a:solidFill>
                  <a:srgbClr val="FF0000"/>
                </a:solidFill>
                <a:latin typeface="UTM Avo" panose="02040603050506020204" pitchFamily="18" charset="0"/>
              </a:rPr>
              <a:t>(</a:t>
            </a:r>
            <a:r>
              <a:rPr lang="en-US" sz="6000" b="1" dirty="0" err="1">
                <a:solidFill>
                  <a:srgbClr val="FF0000"/>
                </a:solidFill>
                <a:latin typeface="UTM Avo" panose="02040603050506020204" pitchFamily="18" charset="0"/>
              </a:rPr>
              <a:t>Phần</a:t>
            </a:r>
            <a:r>
              <a:rPr lang="en-US" sz="6000" b="1" dirty="0">
                <a:solidFill>
                  <a:srgbClr val="FF0000"/>
                </a:solidFill>
                <a:latin typeface="UTM Avo" panose="02040603050506020204" pitchFamily="18" charset="0"/>
              </a:rPr>
              <a:t> II)</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3333D1BB-9DFD-ABAC-6966-EA8D966C2E64}"/>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6" name="Google Shape;3463;p39">
            <a:extLst>
              <a:ext uri="{FF2B5EF4-FFF2-40B4-BE49-F238E27FC236}">
                <a16:creationId xmlns:a16="http://schemas.microsoft.com/office/drawing/2014/main" id="{49F0C987-58DF-9EAA-84D7-8B32AC5C9D12}"/>
              </a:ext>
            </a:extLst>
          </p:cNvPr>
          <p:cNvSpPr txBox="1">
            <a:spLocks noGrp="1"/>
          </p:cNvSpPr>
          <p:nvPr>
            <p:ph type="title"/>
          </p:nvPr>
        </p:nvSpPr>
        <p:spPr>
          <a:xfrm>
            <a:off x="760046" y="2250602"/>
            <a:ext cx="7739852" cy="1031170"/>
          </a:xfrm>
          <a:prstGeom prst="rect">
            <a:avLst/>
          </a:prstGeom>
        </p:spPr>
        <p:txBody>
          <a:bodyPr spcFirstLastPara="1" wrap="square" lIns="91425" tIns="91425" rIns="91425" bIns="91425" anchor="t" anchorCtr="0">
            <a:noAutofit/>
          </a:bodyPr>
          <a:lstStyle/>
          <a:p>
            <a:pPr lvl="0" algn="just">
              <a:lnSpc>
                <a:spcPct val="150000"/>
              </a:lnSpc>
            </a:pPr>
            <a:r>
              <a:rPr lang="vi-VN" sz="2600" dirty="0">
                <a:solidFill>
                  <a:schemeClr val="tx1"/>
                </a:solidFill>
                <a:latin typeface="UTM Avo" panose="02040603050506020204" pitchFamily="18" charset="0"/>
              </a:rPr>
              <a:t>Khi bắn cung, mũi tên nhận được năng lượng và bay đi. Mũi tên có năng lượng ở dạng nào?</a:t>
            </a:r>
          </a:p>
        </p:txBody>
      </p:sp>
      <p:pic>
        <p:nvPicPr>
          <p:cNvPr id="3" name="Picture 2">
            <a:extLst>
              <a:ext uri="{FF2B5EF4-FFF2-40B4-BE49-F238E27FC236}">
                <a16:creationId xmlns:a16="http://schemas.microsoft.com/office/drawing/2014/main" id="{C85B0C98-E010-75A4-DBDD-10F480495A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53702" y="2556660"/>
            <a:ext cx="2461007" cy="3420259"/>
          </a:xfrm>
          <a:prstGeom prst="rect">
            <a:avLst/>
          </a:prstGeom>
          <a:noFill/>
          <a:extLst>
            <a:ext uri="{909E8E84-426E-40DD-AFC4-6F175D3DCCD1}">
              <a14:hiddenFill xmlns:a14="http://schemas.microsoft.com/office/drawing/2010/main">
                <a:solidFill>
                  <a:srgbClr val="FFFFFF"/>
                </a:solidFill>
              </a14:hiddenFill>
            </a:ext>
          </a:extLst>
        </p:spPr>
      </p:pic>
      <p:pic>
        <p:nvPicPr>
          <p:cNvPr id="5" name="Graphic 4" descr="Back with solid fill">
            <a:extLst>
              <a:ext uri="{FF2B5EF4-FFF2-40B4-BE49-F238E27FC236}">
                <a16:creationId xmlns:a16="http://schemas.microsoft.com/office/drawing/2014/main" id="{284956E1-BCA1-4048-9B16-1A1EBF137FA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4204206">
            <a:off x="3908130" y="3386438"/>
            <a:ext cx="1041310" cy="1041310"/>
          </a:xfrm>
          <a:prstGeom prst="rect">
            <a:avLst/>
          </a:prstGeom>
        </p:spPr>
      </p:pic>
      <p:sp>
        <p:nvSpPr>
          <p:cNvPr id="7" name="Google Shape;3463;p39">
            <a:extLst>
              <a:ext uri="{FF2B5EF4-FFF2-40B4-BE49-F238E27FC236}">
                <a16:creationId xmlns:a16="http://schemas.microsoft.com/office/drawing/2014/main" id="{0B30EA6A-546F-F2B5-A0FA-37949F46E53D}"/>
              </a:ext>
            </a:extLst>
          </p:cNvPr>
          <p:cNvSpPr txBox="1">
            <a:spLocks/>
          </p:cNvSpPr>
          <p:nvPr/>
        </p:nvSpPr>
        <p:spPr>
          <a:xfrm>
            <a:off x="760045" y="4354569"/>
            <a:ext cx="7739853" cy="162235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just">
              <a:lnSpc>
                <a:spcPts val="3800"/>
              </a:lnSpc>
            </a:pPr>
            <a:r>
              <a:rPr lang="vi-VN" sz="2600" dirty="0">
                <a:solidFill>
                  <a:schemeClr val="tx1"/>
                </a:solidFill>
                <a:latin typeface="UTM Avo" panose="02040603050506020204" pitchFamily="18" charset="0"/>
              </a:rPr>
              <a:t>Khi bắn cung, mũi tên nhận được năng lượng và bay đi. Mũi tên vừa có động năng vừa có thế năng hấp dẫn.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pic>
        <p:nvPicPr>
          <p:cNvPr id="3" name="Picture 2">
            <a:hlinkClick r:id="rId4"/>
            <a:extLst>
              <a:ext uri="{FF2B5EF4-FFF2-40B4-BE49-F238E27FC236}">
                <a16:creationId xmlns:a16="http://schemas.microsoft.com/office/drawing/2014/main" id="{4E58EE20-6031-2481-FFE3-437F37E28ACD}"/>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5" name="Google Shape;1723;p45">
            <a:extLst>
              <a:ext uri="{FF2B5EF4-FFF2-40B4-BE49-F238E27FC236}">
                <a16:creationId xmlns:a16="http://schemas.microsoft.com/office/drawing/2014/main" id="{4466E8FE-8CDB-0736-0F9E-5DDBDA699D76}"/>
              </a:ext>
            </a:extLst>
          </p:cNvPr>
          <p:cNvSpPr txBox="1">
            <a:spLocks/>
          </p:cNvSpPr>
          <p:nvPr/>
        </p:nvSpPr>
        <p:spPr>
          <a:xfrm rot="94" flipH="1">
            <a:off x="626175" y="2604808"/>
            <a:ext cx="10939649" cy="2013845"/>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lgn="just">
              <a:lnSpc>
                <a:spcPct val="150000"/>
              </a:lnSpc>
              <a:buFont typeface="Arial" panose="020B0604020202020204" pitchFamily="34" charset="0"/>
              <a:buChar char="•"/>
            </a:pPr>
            <a:r>
              <a:rPr lang="en-US" sz="2600" dirty="0" err="1">
                <a:latin typeface="UTM Avo" panose="02040603050506020204" pitchFamily="18" charset="0"/>
              </a:rPr>
              <a:t>Mọi</a:t>
            </a:r>
            <a:r>
              <a:rPr lang="en-US" sz="2600" dirty="0">
                <a:latin typeface="UTM Avo" panose="02040603050506020204" pitchFamily="18" charset="0"/>
              </a:rPr>
              <a:t> </a:t>
            </a:r>
            <a:r>
              <a:rPr lang="en-US" sz="2600" dirty="0" err="1">
                <a:latin typeface="UTM Avo" panose="02040603050506020204" pitchFamily="18" charset="0"/>
              </a:rPr>
              <a:t>hoạt</a:t>
            </a:r>
            <a:r>
              <a:rPr lang="en-US" sz="2600" dirty="0">
                <a:latin typeface="UTM Avo" panose="02040603050506020204" pitchFamily="18" charset="0"/>
              </a:rPr>
              <a:t> </a:t>
            </a:r>
            <a:r>
              <a:rPr lang="en-US" sz="2600" dirty="0" err="1">
                <a:latin typeface="UTM Avo" panose="02040603050506020204" pitchFamily="18" charset="0"/>
              </a:rPr>
              <a:t>động</a:t>
            </a:r>
            <a:r>
              <a:rPr lang="en-US" sz="2600" dirty="0">
                <a:latin typeface="UTM Avo" panose="02040603050506020204" pitchFamily="18" charset="0"/>
              </a:rPr>
              <a:t> </a:t>
            </a:r>
            <a:r>
              <a:rPr lang="en-US" sz="2600" dirty="0" err="1">
                <a:latin typeface="UTM Avo" panose="02040603050506020204" pitchFamily="18" charset="0"/>
              </a:rPr>
              <a:t>và</a:t>
            </a:r>
            <a:r>
              <a:rPr lang="en-US" sz="2600" dirty="0">
                <a:latin typeface="UTM Avo" panose="02040603050506020204" pitchFamily="18" charset="0"/>
              </a:rPr>
              <a:t> </a:t>
            </a:r>
            <a:r>
              <a:rPr lang="en-US" sz="2600" dirty="0" err="1">
                <a:latin typeface="UTM Avo" panose="02040603050506020204" pitchFamily="18" charset="0"/>
              </a:rPr>
              <a:t>biến</a:t>
            </a:r>
            <a:r>
              <a:rPr lang="en-US" sz="2600" dirty="0">
                <a:latin typeface="UTM Avo" panose="02040603050506020204" pitchFamily="18" charset="0"/>
              </a:rPr>
              <a:t> </a:t>
            </a:r>
            <a:r>
              <a:rPr lang="en-US" sz="2600" dirty="0" err="1">
                <a:latin typeface="UTM Avo" panose="02040603050506020204" pitchFamily="18" charset="0"/>
              </a:rPr>
              <a:t>đổi</a:t>
            </a:r>
            <a:r>
              <a:rPr lang="en-US" sz="2600" dirty="0">
                <a:latin typeface="UTM Avo" panose="02040603050506020204" pitchFamily="18" charset="0"/>
              </a:rPr>
              <a:t> </a:t>
            </a:r>
            <a:r>
              <a:rPr lang="en-US" sz="2600" dirty="0" err="1">
                <a:latin typeface="UTM Avo" panose="02040603050506020204" pitchFamily="18" charset="0"/>
              </a:rPr>
              <a:t>đều</a:t>
            </a:r>
            <a:r>
              <a:rPr lang="en-US" sz="2600" dirty="0">
                <a:latin typeface="UTM Avo" panose="02040603050506020204" pitchFamily="18" charset="0"/>
              </a:rPr>
              <a:t> </a:t>
            </a:r>
            <a:r>
              <a:rPr lang="en-US" sz="2600" dirty="0" err="1">
                <a:latin typeface="UTM Avo" panose="02040603050506020204" pitchFamily="18" charset="0"/>
              </a:rPr>
              <a:t>cần</a:t>
            </a:r>
            <a:r>
              <a:rPr lang="en-US" sz="2600" dirty="0">
                <a:latin typeface="UTM Avo" panose="02040603050506020204" pitchFamily="18" charset="0"/>
              </a:rPr>
              <a:t> </a:t>
            </a:r>
            <a:r>
              <a:rPr lang="en-US" sz="2600" dirty="0" err="1">
                <a:latin typeface="UTM Avo" panose="02040603050506020204" pitchFamily="18" charset="0"/>
              </a:rPr>
              <a:t>năng</a:t>
            </a:r>
            <a:r>
              <a:rPr lang="en-US" sz="2600" dirty="0">
                <a:latin typeface="UTM Avo" panose="02040603050506020204" pitchFamily="18" charset="0"/>
              </a:rPr>
              <a:t> </a:t>
            </a:r>
            <a:r>
              <a:rPr lang="en-US" sz="2600" dirty="0" err="1">
                <a:latin typeface="UTM Avo" panose="02040603050506020204" pitchFamily="18" charset="0"/>
              </a:rPr>
              <a:t>lượng</a:t>
            </a:r>
            <a:r>
              <a:rPr lang="en-US" sz="2600" dirty="0">
                <a:latin typeface="UTM Avo" panose="02040603050506020204" pitchFamily="18" charset="0"/>
              </a:rPr>
              <a:t>.</a:t>
            </a:r>
          </a:p>
          <a:p>
            <a:pPr marL="342900" indent="-342900" algn="just">
              <a:lnSpc>
                <a:spcPct val="150000"/>
              </a:lnSpc>
              <a:buFont typeface="Arial" panose="020B0604020202020204" pitchFamily="34" charset="0"/>
              <a:buChar char="•"/>
            </a:pPr>
            <a:r>
              <a:rPr lang="en-US" sz="2600" dirty="0" err="1">
                <a:latin typeface="UTM Avo" panose="02040603050506020204" pitchFamily="18" charset="0"/>
              </a:rPr>
              <a:t>Không</a:t>
            </a:r>
            <a:r>
              <a:rPr lang="en-US" sz="2600" dirty="0">
                <a:latin typeface="UTM Avo" panose="02040603050506020204" pitchFamily="18" charset="0"/>
              </a:rPr>
              <a:t> </a:t>
            </a:r>
            <a:r>
              <a:rPr lang="en-US" sz="2600" dirty="0" err="1">
                <a:latin typeface="UTM Avo" panose="02040603050506020204" pitchFamily="18" charset="0"/>
              </a:rPr>
              <a:t>có</a:t>
            </a:r>
            <a:r>
              <a:rPr lang="en-US" sz="2600" dirty="0">
                <a:latin typeface="UTM Avo" panose="02040603050506020204" pitchFamily="18" charset="0"/>
              </a:rPr>
              <a:t> </a:t>
            </a:r>
            <a:r>
              <a:rPr lang="en-US" sz="2600" dirty="0" err="1">
                <a:latin typeface="UTM Avo" panose="02040603050506020204" pitchFamily="18" charset="0"/>
              </a:rPr>
              <a:t>năng</a:t>
            </a:r>
            <a:r>
              <a:rPr lang="en-US" sz="2600" dirty="0">
                <a:latin typeface="UTM Avo" panose="02040603050506020204" pitchFamily="18" charset="0"/>
              </a:rPr>
              <a:t> </a:t>
            </a:r>
            <a:r>
              <a:rPr lang="en-US" sz="2600" dirty="0" err="1">
                <a:latin typeface="UTM Avo" panose="02040603050506020204" pitchFamily="18" charset="0"/>
              </a:rPr>
              <a:t>lượng</a:t>
            </a:r>
            <a:r>
              <a:rPr lang="en-US" sz="2600" dirty="0">
                <a:latin typeface="UTM Avo" panose="02040603050506020204" pitchFamily="18" charset="0"/>
              </a:rPr>
              <a:t> </a:t>
            </a:r>
            <a:r>
              <a:rPr lang="en-US" sz="2600" dirty="0" err="1">
                <a:latin typeface="UTM Avo" panose="02040603050506020204" pitchFamily="18" charset="0"/>
              </a:rPr>
              <a:t>thì</a:t>
            </a:r>
            <a:r>
              <a:rPr lang="en-US" sz="2600" dirty="0">
                <a:latin typeface="UTM Avo" panose="02040603050506020204" pitchFamily="18" charset="0"/>
              </a:rPr>
              <a:t> </a:t>
            </a:r>
            <a:r>
              <a:rPr lang="en-US" sz="2600" dirty="0" err="1">
                <a:latin typeface="UTM Avo" panose="02040603050506020204" pitchFamily="18" charset="0"/>
              </a:rPr>
              <a:t>không</a:t>
            </a:r>
            <a:r>
              <a:rPr lang="en-US" sz="2600" dirty="0">
                <a:latin typeface="UTM Avo" panose="02040603050506020204" pitchFamily="18" charset="0"/>
              </a:rPr>
              <a:t> </a:t>
            </a:r>
            <a:r>
              <a:rPr lang="en-US" sz="2600" dirty="0" err="1">
                <a:latin typeface="UTM Avo" panose="02040603050506020204" pitchFamily="18" charset="0"/>
              </a:rPr>
              <a:t>thể</a:t>
            </a:r>
            <a:r>
              <a:rPr lang="en-US" sz="2600" dirty="0">
                <a:latin typeface="UTM Avo" panose="02040603050506020204" pitchFamily="18" charset="0"/>
              </a:rPr>
              <a:t> </a:t>
            </a:r>
            <a:r>
              <a:rPr lang="en-US" sz="2600" dirty="0" err="1">
                <a:latin typeface="UTM Avo" panose="02040603050506020204" pitchFamily="18" charset="0"/>
              </a:rPr>
              <a:t>làm</a:t>
            </a:r>
            <a:r>
              <a:rPr lang="en-US" sz="2600" dirty="0">
                <a:latin typeface="UTM Avo" panose="02040603050506020204" pitchFamily="18" charset="0"/>
              </a:rPr>
              <a:t> </a:t>
            </a:r>
            <a:r>
              <a:rPr lang="en-US" sz="2600" dirty="0" err="1">
                <a:latin typeface="UTM Avo" panose="02040603050506020204" pitchFamily="18" charset="0"/>
              </a:rPr>
              <a:t>bất</a:t>
            </a:r>
            <a:r>
              <a:rPr lang="en-US" sz="2600" dirty="0">
                <a:latin typeface="UTM Avo" panose="02040603050506020204" pitchFamily="18" charset="0"/>
              </a:rPr>
              <a:t> </a:t>
            </a:r>
            <a:r>
              <a:rPr lang="en-US" sz="2600" dirty="0" err="1">
                <a:latin typeface="UTM Avo" panose="02040603050506020204" pitchFamily="18" charset="0"/>
              </a:rPr>
              <a:t>cứ</a:t>
            </a:r>
            <a:r>
              <a:rPr lang="en-US" sz="2600" dirty="0">
                <a:latin typeface="UTM Avo" panose="02040603050506020204" pitchFamily="18" charset="0"/>
              </a:rPr>
              <a:t> </a:t>
            </a:r>
            <a:r>
              <a:rPr lang="en-US" sz="2600" dirty="0" err="1">
                <a:latin typeface="UTM Avo" panose="02040603050506020204" pitchFamily="18" charset="0"/>
              </a:rPr>
              <a:t>công</a:t>
            </a:r>
            <a:r>
              <a:rPr lang="en-US" sz="2600" dirty="0">
                <a:latin typeface="UTM Avo" panose="02040603050506020204" pitchFamily="18" charset="0"/>
              </a:rPr>
              <a:t> </a:t>
            </a:r>
            <a:r>
              <a:rPr lang="en-US" sz="2600" dirty="0" err="1">
                <a:latin typeface="UTM Avo" panose="02040603050506020204" pitchFamily="18" charset="0"/>
              </a:rPr>
              <a:t>việc</a:t>
            </a:r>
            <a:r>
              <a:rPr lang="en-US" sz="2600" dirty="0">
                <a:latin typeface="UTM Avo" panose="02040603050506020204" pitchFamily="18" charset="0"/>
              </a:rPr>
              <a:t> </a:t>
            </a:r>
            <a:r>
              <a:rPr lang="en-US" sz="2600" dirty="0" err="1">
                <a:latin typeface="UTM Avo" panose="02040603050506020204" pitchFamily="18" charset="0"/>
              </a:rPr>
              <a:t>gì</a:t>
            </a:r>
            <a:r>
              <a:rPr lang="en-US" sz="2600" dirty="0">
                <a:latin typeface="UTM Avo" panose="02040603050506020204" pitchFamily="18" charset="0"/>
              </a:rPr>
              <a:t>.</a:t>
            </a:r>
          </a:p>
          <a:p>
            <a:pPr marL="342900" indent="-342900" algn="just">
              <a:lnSpc>
                <a:spcPct val="150000"/>
              </a:lnSpc>
              <a:buFont typeface="Arial" panose="020B0604020202020204" pitchFamily="34" charset="0"/>
              <a:buChar char="•"/>
            </a:pPr>
            <a:r>
              <a:rPr lang="en-US" sz="2600" dirty="0">
                <a:latin typeface="UTM Avo" panose="02040603050506020204" pitchFamily="18" charset="0"/>
              </a:rPr>
              <a:t>Một </a:t>
            </a:r>
            <a:r>
              <a:rPr lang="en-US" sz="2600" dirty="0" err="1">
                <a:latin typeface="UTM Avo" panose="02040603050506020204" pitchFamily="18" charset="0"/>
              </a:rPr>
              <a:t>vật</a:t>
            </a:r>
            <a:r>
              <a:rPr lang="en-US" sz="2600" dirty="0">
                <a:latin typeface="UTM Avo" panose="02040603050506020204" pitchFamily="18" charset="0"/>
              </a:rPr>
              <a:t> </a:t>
            </a:r>
            <a:r>
              <a:rPr lang="en-US" sz="2600" dirty="0" err="1">
                <a:latin typeface="UTM Avo" panose="02040603050506020204" pitchFamily="18" charset="0"/>
              </a:rPr>
              <a:t>có</a:t>
            </a:r>
            <a:r>
              <a:rPr lang="en-US" sz="2600" dirty="0">
                <a:latin typeface="UTM Avo" panose="02040603050506020204" pitchFamily="18" charset="0"/>
              </a:rPr>
              <a:t> </a:t>
            </a:r>
            <a:r>
              <a:rPr lang="en-US" sz="2600" dirty="0" err="1">
                <a:latin typeface="UTM Avo" panose="02040603050506020204" pitchFamily="18" charset="0"/>
              </a:rPr>
              <a:t>năng</a:t>
            </a:r>
            <a:r>
              <a:rPr lang="en-US" sz="2600" dirty="0">
                <a:latin typeface="UTM Avo" panose="02040603050506020204" pitchFamily="18" charset="0"/>
              </a:rPr>
              <a:t> </a:t>
            </a:r>
            <a:r>
              <a:rPr lang="en-US" sz="2600" dirty="0" err="1">
                <a:latin typeface="UTM Avo" panose="02040603050506020204" pitchFamily="18" charset="0"/>
              </a:rPr>
              <a:t>lượng</a:t>
            </a:r>
            <a:r>
              <a:rPr lang="en-US" sz="2600" dirty="0">
                <a:latin typeface="UTM Avo" panose="02040603050506020204" pitchFamily="18" charset="0"/>
              </a:rPr>
              <a:t> </a:t>
            </a:r>
            <a:r>
              <a:rPr lang="en-US" sz="2600" dirty="0" err="1">
                <a:latin typeface="UTM Avo" panose="02040603050506020204" pitchFamily="18" charset="0"/>
              </a:rPr>
              <a:t>thì</a:t>
            </a:r>
            <a:r>
              <a:rPr lang="en-US" sz="2600" dirty="0">
                <a:latin typeface="UTM Avo" panose="02040603050506020204" pitchFamily="18" charset="0"/>
              </a:rPr>
              <a:t> </a:t>
            </a:r>
            <a:r>
              <a:rPr lang="en-US" sz="2600" dirty="0" err="1">
                <a:latin typeface="UTM Avo" panose="02040603050506020204" pitchFamily="18" charset="0"/>
              </a:rPr>
              <a:t>có</a:t>
            </a:r>
            <a:r>
              <a:rPr lang="en-US" sz="2600" dirty="0">
                <a:latin typeface="UTM Avo" panose="02040603050506020204" pitchFamily="18" charset="0"/>
              </a:rPr>
              <a:t> </a:t>
            </a:r>
            <a:r>
              <a:rPr lang="en-US" sz="2600" dirty="0" err="1">
                <a:latin typeface="UTM Avo" panose="02040603050506020204" pitchFamily="18" charset="0"/>
              </a:rPr>
              <a:t>khả</a:t>
            </a:r>
            <a:r>
              <a:rPr lang="en-US" sz="2600" dirty="0">
                <a:latin typeface="UTM Avo" panose="02040603050506020204" pitchFamily="18" charset="0"/>
              </a:rPr>
              <a:t> </a:t>
            </a:r>
            <a:r>
              <a:rPr lang="en-US" sz="2600" dirty="0" err="1">
                <a:latin typeface="UTM Avo" panose="02040603050506020204" pitchFamily="18" charset="0"/>
              </a:rPr>
              <a:t>năng</a:t>
            </a:r>
            <a:r>
              <a:rPr lang="en-US" sz="2600" dirty="0">
                <a:latin typeface="UTM Avo" panose="02040603050506020204" pitchFamily="18" charset="0"/>
              </a:rPr>
              <a:t> </a:t>
            </a:r>
            <a:r>
              <a:rPr lang="en-US" sz="2600" dirty="0" err="1">
                <a:latin typeface="UTM Avo" panose="02040603050506020204" pitchFamily="18" charset="0"/>
              </a:rPr>
              <a:t>tác</a:t>
            </a:r>
            <a:r>
              <a:rPr lang="en-US" sz="2600" dirty="0">
                <a:latin typeface="UTM Avo" panose="02040603050506020204" pitchFamily="18" charset="0"/>
              </a:rPr>
              <a:t> </a:t>
            </a:r>
            <a:r>
              <a:rPr lang="en-US" sz="2600" dirty="0" err="1">
                <a:latin typeface="UTM Avo" panose="02040603050506020204" pitchFamily="18" charset="0"/>
              </a:rPr>
              <a:t>dụng</a:t>
            </a:r>
            <a:r>
              <a:rPr lang="en-US" sz="2600" dirty="0">
                <a:latin typeface="UTM Avo" panose="02040603050506020204" pitchFamily="18" charset="0"/>
              </a:rPr>
              <a:t> </a:t>
            </a:r>
            <a:r>
              <a:rPr lang="en-US" sz="2600" dirty="0" err="1">
                <a:latin typeface="UTM Avo" panose="02040603050506020204" pitchFamily="18" charset="0"/>
              </a:rPr>
              <a:t>lên</a:t>
            </a:r>
            <a:r>
              <a:rPr lang="en-US" sz="2600" dirty="0">
                <a:latin typeface="UTM Avo" panose="02040603050506020204" pitchFamily="18" charset="0"/>
              </a:rPr>
              <a:t> </a:t>
            </a:r>
            <a:r>
              <a:rPr lang="en-US" sz="2600" dirty="0" err="1">
                <a:latin typeface="UTM Avo" panose="02040603050506020204" pitchFamily="18" charset="0"/>
              </a:rPr>
              <a:t>vật</a:t>
            </a:r>
            <a:r>
              <a:rPr lang="en-US" sz="2600" dirty="0">
                <a:latin typeface="UTM Avo" panose="02040603050506020204" pitchFamily="18" charset="0"/>
              </a:rPr>
              <a:t> </a:t>
            </a:r>
            <a:r>
              <a:rPr lang="en-US" sz="2600" dirty="0" err="1">
                <a:latin typeface="UTM Avo" panose="02040603050506020204" pitchFamily="18" charset="0"/>
              </a:rPr>
              <a:t>khác</a:t>
            </a:r>
            <a:r>
              <a:rPr lang="en-US" sz="2600" dirty="0">
                <a:latin typeface="UTM Avo" panose="02040603050506020204" pitchFamily="18" charset="0"/>
              </a:rPr>
              <a:t>. </a:t>
            </a:r>
          </a:p>
        </p:txBody>
      </p:sp>
      <p:pic>
        <p:nvPicPr>
          <p:cNvPr id="10" name="Picture 21">
            <a:extLst>
              <a:ext uri="{FF2B5EF4-FFF2-40B4-BE49-F238E27FC236}">
                <a16:creationId xmlns:a16="http://schemas.microsoft.com/office/drawing/2014/main" id="{1069FD38-9279-FF6C-B88C-DC50408DCEB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9787812" y="4404805"/>
            <a:ext cx="2404188" cy="2458480"/>
          </a:xfrm>
          <a:prstGeom prst="rect">
            <a:avLst/>
          </a:prstGeom>
        </p:spPr>
      </p:pic>
      <p:sp>
        <p:nvSpPr>
          <p:cNvPr id="2" name="Google Shape;586;p27">
            <a:extLst>
              <a:ext uri="{FF2B5EF4-FFF2-40B4-BE49-F238E27FC236}">
                <a16:creationId xmlns:a16="http://schemas.microsoft.com/office/drawing/2014/main" id="{37A8C773-3ABC-A1D8-DC4F-B0D17CD59D39}"/>
              </a:ext>
            </a:extLst>
          </p:cNvPr>
          <p:cNvSpPr txBox="1">
            <a:spLocks/>
          </p:cNvSpPr>
          <p:nvPr/>
        </p:nvSpPr>
        <p:spPr>
          <a:xfrm rot="21599818">
            <a:off x="2358794" y="1735502"/>
            <a:ext cx="7517078" cy="868958"/>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Odibee Sans"/>
              <a:buNone/>
              <a:defRPr sz="5200" b="0" i="0" u="none" strike="noStrike" cap="none">
                <a:solidFill>
                  <a:srgbClr val="FFFFFF"/>
                </a:solidFill>
                <a:latin typeface="Odibee Sans"/>
                <a:ea typeface="Odibee Sans"/>
                <a:cs typeface="Odibee Sans"/>
                <a:sym typeface="Odibee Sans"/>
              </a:defRPr>
            </a:lvl1pPr>
            <a:lvl2pPr marR="0" lvl="1" algn="ctr" rtl="0">
              <a:lnSpc>
                <a:spcPct val="100000"/>
              </a:lnSpc>
              <a:spcBef>
                <a:spcPts val="0"/>
              </a:spcBef>
              <a:spcAft>
                <a:spcPts val="0"/>
              </a:spcAft>
              <a:buClr>
                <a:schemeClr val="dk1"/>
              </a:buClr>
              <a:buSzPts val="5200"/>
              <a:buFont typeface="Odibee Sans"/>
              <a:buNone/>
              <a:defRPr sz="5200" b="0" i="0" u="none" strike="noStrike" cap="none">
                <a:solidFill>
                  <a:schemeClr val="dk1"/>
                </a:solidFill>
                <a:latin typeface="Odibee Sans"/>
                <a:ea typeface="Odibee Sans"/>
                <a:cs typeface="Odibee Sans"/>
                <a:sym typeface="Odibee Sans"/>
              </a:defRPr>
            </a:lvl2pPr>
            <a:lvl3pPr marR="0" lvl="2" algn="ctr" rtl="0">
              <a:lnSpc>
                <a:spcPct val="100000"/>
              </a:lnSpc>
              <a:spcBef>
                <a:spcPts val="0"/>
              </a:spcBef>
              <a:spcAft>
                <a:spcPts val="0"/>
              </a:spcAft>
              <a:buClr>
                <a:schemeClr val="dk1"/>
              </a:buClr>
              <a:buSzPts val="5200"/>
              <a:buFont typeface="Odibee Sans"/>
              <a:buNone/>
              <a:defRPr sz="5200" b="0" i="0" u="none" strike="noStrike" cap="none">
                <a:solidFill>
                  <a:schemeClr val="dk1"/>
                </a:solidFill>
                <a:latin typeface="Odibee Sans"/>
                <a:ea typeface="Odibee Sans"/>
                <a:cs typeface="Odibee Sans"/>
                <a:sym typeface="Odibee Sans"/>
              </a:defRPr>
            </a:lvl3pPr>
            <a:lvl4pPr marR="0" lvl="3" algn="ctr" rtl="0">
              <a:lnSpc>
                <a:spcPct val="100000"/>
              </a:lnSpc>
              <a:spcBef>
                <a:spcPts val="0"/>
              </a:spcBef>
              <a:spcAft>
                <a:spcPts val="0"/>
              </a:spcAft>
              <a:buClr>
                <a:schemeClr val="dk1"/>
              </a:buClr>
              <a:buSzPts val="5200"/>
              <a:buFont typeface="Odibee Sans"/>
              <a:buNone/>
              <a:defRPr sz="5200" b="0" i="0" u="none" strike="noStrike" cap="none">
                <a:solidFill>
                  <a:schemeClr val="dk1"/>
                </a:solidFill>
                <a:latin typeface="Odibee Sans"/>
                <a:ea typeface="Odibee Sans"/>
                <a:cs typeface="Odibee Sans"/>
                <a:sym typeface="Odibee Sans"/>
              </a:defRPr>
            </a:lvl4pPr>
            <a:lvl5pPr marR="0" lvl="4" algn="ctr" rtl="0">
              <a:lnSpc>
                <a:spcPct val="100000"/>
              </a:lnSpc>
              <a:spcBef>
                <a:spcPts val="0"/>
              </a:spcBef>
              <a:spcAft>
                <a:spcPts val="0"/>
              </a:spcAft>
              <a:buClr>
                <a:schemeClr val="dk1"/>
              </a:buClr>
              <a:buSzPts val="5200"/>
              <a:buFont typeface="Odibee Sans"/>
              <a:buNone/>
              <a:defRPr sz="5200" b="0" i="0" u="none" strike="noStrike" cap="none">
                <a:solidFill>
                  <a:schemeClr val="dk1"/>
                </a:solidFill>
                <a:latin typeface="Odibee Sans"/>
                <a:ea typeface="Odibee Sans"/>
                <a:cs typeface="Odibee Sans"/>
                <a:sym typeface="Odibee Sans"/>
              </a:defRPr>
            </a:lvl5pPr>
            <a:lvl6pPr marR="0" lvl="5" algn="ctr" rtl="0">
              <a:lnSpc>
                <a:spcPct val="100000"/>
              </a:lnSpc>
              <a:spcBef>
                <a:spcPts val="0"/>
              </a:spcBef>
              <a:spcAft>
                <a:spcPts val="0"/>
              </a:spcAft>
              <a:buClr>
                <a:schemeClr val="dk1"/>
              </a:buClr>
              <a:buSzPts val="5200"/>
              <a:buFont typeface="Odibee Sans"/>
              <a:buNone/>
              <a:defRPr sz="5200" b="0" i="0" u="none" strike="noStrike" cap="none">
                <a:solidFill>
                  <a:schemeClr val="dk1"/>
                </a:solidFill>
                <a:latin typeface="Odibee Sans"/>
                <a:ea typeface="Odibee Sans"/>
                <a:cs typeface="Odibee Sans"/>
                <a:sym typeface="Odibee Sans"/>
              </a:defRPr>
            </a:lvl6pPr>
            <a:lvl7pPr marR="0" lvl="6" algn="ctr" rtl="0">
              <a:lnSpc>
                <a:spcPct val="100000"/>
              </a:lnSpc>
              <a:spcBef>
                <a:spcPts val="0"/>
              </a:spcBef>
              <a:spcAft>
                <a:spcPts val="0"/>
              </a:spcAft>
              <a:buClr>
                <a:schemeClr val="dk1"/>
              </a:buClr>
              <a:buSzPts val="5200"/>
              <a:buFont typeface="Odibee Sans"/>
              <a:buNone/>
              <a:defRPr sz="5200" b="0" i="0" u="none" strike="noStrike" cap="none">
                <a:solidFill>
                  <a:schemeClr val="dk1"/>
                </a:solidFill>
                <a:latin typeface="Odibee Sans"/>
                <a:ea typeface="Odibee Sans"/>
                <a:cs typeface="Odibee Sans"/>
                <a:sym typeface="Odibee Sans"/>
              </a:defRPr>
            </a:lvl7pPr>
            <a:lvl8pPr marR="0" lvl="7" algn="ctr" rtl="0">
              <a:lnSpc>
                <a:spcPct val="100000"/>
              </a:lnSpc>
              <a:spcBef>
                <a:spcPts val="0"/>
              </a:spcBef>
              <a:spcAft>
                <a:spcPts val="0"/>
              </a:spcAft>
              <a:buClr>
                <a:schemeClr val="dk1"/>
              </a:buClr>
              <a:buSzPts val="5200"/>
              <a:buFont typeface="Odibee Sans"/>
              <a:buNone/>
              <a:defRPr sz="5200" b="0" i="0" u="none" strike="noStrike" cap="none">
                <a:solidFill>
                  <a:schemeClr val="dk1"/>
                </a:solidFill>
                <a:latin typeface="Odibee Sans"/>
                <a:ea typeface="Odibee Sans"/>
                <a:cs typeface="Odibee Sans"/>
                <a:sym typeface="Odibee Sans"/>
              </a:defRPr>
            </a:lvl8pPr>
            <a:lvl9pPr marR="0" lvl="8" algn="ctr" rtl="0">
              <a:lnSpc>
                <a:spcPct val="100000"/>
              </a:lnSpc>
              <a:spcBef>
                <a:spcPts val="0"/>
              </a:spcBef>
              <a:spcAft>
                <a:spcPts val="0"/>
              </a:spcAft>
              <a:buClr>
                <a:schemeClr val="dk1"/>
              </a:buClr>
              <a:buSzPts val="5200"/>
              <a:buFont typeface="Odibee Sans"/>
              <a:buNone/>
              <a:defRPr sz="5200" b="0" i="0" u="none" strike="noStrike" cap="none">
                <a:solidFill>
                  <a:schemeClr val="dk1"/>
                </a:solidFill>
                <a:latin typeface="Odibee Sans"/>
                <a:ea typeface="Odibee Sans"/>
                <a:cs typeface="Odibee Sans"/>
                <a:sym typeface="Odibee Sans"/>
              </a:defRPr>
            </a:lvl9pPr>
          </a:lstStyle>
          <a:p>
            <a:pPr marL="0" marR="0" lvl="0" indent="0" algn="ctr" defTabSz="914400" rtl="0" eaLnBrk="1" fontAlgn="auto" latinLnBrk="0" hangingPunct="1">
              <a:spcBef>
                <a:spcPts val="0"/>
              </a:spcBef>
              <a:spcAft>
                <a:spcPts val="0"/>
              </a:spcAft>
              <a:buClr>
                <a:srgbClr val="434343"/>
              </a:buClr>
              <a:buSzPts val="5200"/>
              <a:buFont typeface="Odibee Sans"/>
              <a:buNone/>
              <a:tabLst/>
              <a:defRPr/>
            </a:pPr>
            <a:r>
              <a:rPr kumimoji="0" lang="en-US" sz="2800" b="1" i="0" u="none" strike="noStrike" kern="0" cap="none" spc="0" normalizeH="0" baseline="0" noProof="0" dirty="0">
                <a:ln>
                  <a:noFill/>
                </a:ln>
                <a:solidFill>
                  <a:schemeClr val="tx1"/>
                </a:solidFill>
                <a:effectLst/>
                <a:uLnTx/>
                <a:uFillTx/>
                <a:latin typeface="UTM Avo" panose="02040603050506020204" pitchFamily="18" charset="0"/>
                <a:sym typeface="Odibee Sans"/>
              </a:rPr>
              <a:t>I</a:t>
            </a:r>
            <a:r>
              <a:rPr kumimoji="0" lang="vi-VN" sz="2800" b="1" i="0" u="none" strike="noStrike" kern="0" cap="none" spc="0" normalizeH="0" baseline="0" noProof="0" dirty="0">
                <a:ln>
                  <a:noFill/>
                </a:ln>
                <a:solidFill>
                  <a:schemeClr val="tx1"/>
                </a:solidFill>
                <a:effectLst/>
                <a:uLnTx/>
                <a:uFillTx/>
                <a:latin typeface="UTM Avo" panose="02040603050506020204" pitchFamily="18" charset="0"/>
                <a:sym typeface="Odibee Sans"/>
              </a:rPr>
              <a:t>I. NĂNG LƯỢNG ĐẶC TRƯNG CÓ KHẢ NĂNG TÁC DỤNG LỰC</a:t>
            </a:r>
          </a:p>
        </p:txBody>
      </p:sp>
    </p:spTree>
    <p:extLst>
      <p:ext uri="{BB962C8B-B14F-4D97-AF65-F5344CB8AC3E}">
        <p14:creationId xmlns:p14="http://schemas.microsoft.com/office/powerpoint/2010/main" val="3903334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arn(inVertical)">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barn(inVertical)">
                                      <p:cBhvr>
                                        <p:cTn id="2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6" name="Google Shape;936;p32">
            <a:extLst>
              <a:ext uri="{FF2B5EF4-FFF2-40B4-BE49-F238E27FC236}">
                <a16:creationId xmlns:a16="http://schemas.microsoft.com/office/drawing/2014/main" id="{C2C04733-7E31-5306-A638-97BA4119EE16}"/>
              </a:ext>
            </a:extLst>
          </p:cNvPr>
          <p:cNvSpPr/>
          <p:nvPr/>
        </p:nvSpPr>
        <p:spPr>
          <a:xfrm>
            <a:off x="3611997" y="2009233"/>
            <a:ext cx="5150497" cy="625071"/>
          </a:xfrm>
          <a:custGeom>
            <a:avLst/>
            <a:gdLst/>
            <a:ahLst/>
            <a:cxnLst/>
            <a:rect l="l" t="t" r="r" b="b"/>
            <a:pathLst>
              <a:path w="35452" h="6761" extrusionOk="0">
                <a:moveTo>
                  <a:pt x="13370" y="1"/>
                </a:moveTo>
                <a:lnTo>
                  <a:pt x="13370" y="1"/>
                </a:lnTo>
                <a:cubicBezTo>
                  <a:pt x="13358" y="32"/>
                  <a:pt x="13345" y="71"/>
                  <a:pt x="13334" y="71"/>
                </a:cubicBezTo>
                <a:cubicBezTo>
                  <a:pt x="13333" y="71"/>
                  <a:pt x="13331" y="70"/>
                  <a:pt x="13330" y="68"/>
                </a:cubicBezTo>
                <a:lnTo>
                  <a:pt x="13330" y="68"/>
                </a:lnTo>
                <a:cubicBezTo>
                  <a:pt x="13330" y="107"/>
                  <a:pt x="13330" y="147"/>
                  <a:pt x="13333" y="187"/>
                </a:cubicBezTo>
                <a:lnTo>
                  <a:pt x="11147" y="187"/>
                </a:lnTo>
                <a:cubicBezTo>
                  <a:pt x="11144" y="157"/>
                  <a:pt x="11144" y="123"/>
                  <a:pt x="11138" y="94"/>
                </a:cubicBezTo>
                <a:cubicBezTo>
                  <a:pt x="11134" y="123"/>
                  <a:pt x="11134" y="157"/>
                  <a:pt x="11131" y="187"/>
                </a:cubicBezTo>
                <a:lnTo>
                  <a:pt x="893" y="187"/>
                </a:lnTo>
                <a:cubicBezTo>
                  <a:pt x="893" y="187"/>
                  <a:pt x="318" y="633"/>
                  <a:pt x="195" y="1730"/>
                </a:cubicBezTo>
                <a:cubicBezTo>
                  <a:pt x="0" y="3433"/>
                  <a:pt x="519" y="3282"/>
                  <a:pt x="453" y="4115"/>
                </a:cubicBezTo>
                <a:cubicBezTo>
                  <a:pt x="351" y="5385"/>
                  <a:pt x="569" y="5877"/>
                  <a:pt x="404" y="6681"/>
                </a:cubicBezTo>
                <a:lnTo>
                  <a:pt x="10949" y="6681"/>
                </a:lnTo>
                <a:cubicBezTo>
                  <a:pt x="10955" y="6710"/>
                  <a:pt x="10963" y="6737"/>
                  <a:pt x="10972" y="6760"/>
                </a:cubicBezTo>
                <a:lnTo>
                  <a:pt x="10975" y="6681"/>
                </a:lnTo>
                <a:lnTo>
                  <a:pt x="19778" y="6681"/>
                </a:lnTo>
                <a:cubicBezTo>
                  <a:pt x="19784" y="6710"/>
                  <a:pt x="19795" y="6737"/>
                  <a:pt x="19804" y="6760"/>
                </a:cubicBezTo>
                <a:lnTo>
                  <a:pt x="19804" y="6681"/>
                </a:lnTo>
                <a:lnTo>
                  <a:pt x="28607" y="6681"/>
                </a:lnTo>
                <a:cubicBezTo>
                  <a:pt x="28613" y="6710"/>
                  <a:pt x="28624" y="6737"/>
                  <a:pt x="28633" y="6760"/>
                </a:cubicBezTo>
                <a:lnTo>
                  <a:pt x="28633" y="6681"/>
                </a:lnTo>
                <a:lnTo>
                  <a:pt x="35452" y="6681"/>
                </a:lnTo>
                <a:cubicBezTo>
                  <a:pt x="35452" y="6681"/>
                  <a:pt x="35412" y="6142"/>
                  <a:pt x="35161" y="5616"/>
                </a:cubicBezTo>
                <a:cubicBezTo>
                  <a:pt x="35038" y="5358"/>
                  <a:pt x="34860" y="5100"/>
                  <a:pt x="34612" y="4915"/>
                </a:cubicBezTo>
                <a:cubicBezTo>
                  <a:pt x="33858" y="4356"/>
                  <a:pt x="34454" y="3552"/>
                  <a:pt x="34371" y="2911"/>
                </a:cubicBezTo>
                <a:cubicBezTo>
                  <a:pt x="34288" y="2270"/>
                  <a:pt x="33799" y="1549"/>
                  <a:pt x="33465" y="1149"/>
                </a:cubicBezTo>
                <a:cubicBezTo>
                  <a:pt x="33343" y="1003"/>
                  <a:pt x="33220" y="834"/>
                  <a:pt x="33114" y="683"/>
                </a:cubicBezTo>
                <a:cubicBezTo>
                  <a:pt x="32929" y="414"/>
                  <a:pt x="32793" y="187"/>
                  <a:pt x="32793" y="187"/>
                </a:cubicBezTo>
                <a:lnTo>
                  <a:pt x="31018" y="187"/>
                </a:lnTo>
                <a:cubicBezTo>
                  <a:pt x="31021" y="123"/>
                  <a:pt x="31024" y="64"/>
                  <a:pt x="31028" y="1"/>
                </a:cubicBezTo>
                <a:lnTo>
                  <a:pt x="31028" y="1"/>
                </a:lnTo>
                <a:cubicBezTo>
                  <a:pt x="31019" y="32"/>
                  <a:pt x="31006" y="71"/>
                  <a:pt x="30994" y="71"/>
                </a:cubicBezTo>
                <a:cubicBezTo>
                  <a:pt x="30992" y="71"/>
                  <a:pt x="30990" y="70"/>
                  <a:pt x="30988" y="68"/>
                </a:cubicBezTo>
                <a:lnTo>
                  <a:pt x="30988" y="68"/>
                </a:lnTo>
                <a:cubicBezTo>
                  <a:pt x="30988" y="107"/>
                  <a:pt x="30991" y="147"/>
                  <a:pt x="30991" y="187"/>
                </a:cubicBezTo>
                <a:lnTo>
                  <a:pt x="28809" y="187"/>
                </a:lnTo>
                <a:cubicBezTo>
                  <a:pt x="28805" y="157"/>
                  <a:pt x="28802" y="123"/>
                  <a:pt x="28799" y="94"/>
                </a:cubicBezTo>
                <a:cubicBezTo>
                  <a:pt x="28796" y="123"/>
                  <a:pt x="28792" y="157"/>
                  <a:pt x="28789" y="187"/>
                </a:cubicBezTo>
                <a:lnTo>
                  <a:pt x="22189" y="187"/>
                </a:lnTo>
                <a:cubicBezTo>
                  <a:pt x="22192" y="123"/>
                  <a:pt x="22195" y="64"/>
                  <a:pt x="22199" y="1"/>
                </a:cubicBezTo>
                <a:lnTo>
                  <a:pt x="22199" y="1"/>
                </a:lnTo>
                <a:cubicBezTo>
                  <a:pt x="22190" y="32"/>
                  <a:pt x="22175" y="71"/>
                  <a:pt x="22164" y="71"/>
                </a:cubicBezTo>
                <a:cubicBezTo>
                  <a:pt x="22162" y="71"/>
                  <a:pt x="22160" y="70"/>
                  <a:pt x="22159" y="68"/>
                </a:cubicBezTo>
                <a:lnTo>
                  <a:pt x="22159" y="68"/>
                </a:lnTo>
                <a:cubicBezTo>
                  <a:pt x="22159" y="107"/>
                  <a:pt x="22159" y="147"/>
                  <a:pt x="22162" y="187"/>
                </a:cubicBezTo>
                <a:lnTo>
                  <a:pt x="19976" y="187"/>
                </a:lnTo>
                <a:cubicBezTo>
                  <a:pt x="19976" y="157"/>
                  <a:pt x="19973" y="123"/>
                  <a:pt x="19967" y="94"/>
                </a:cubicBezTo>
                <a:cubicBezTo>
                  <a:pt x="19967" y="123"/>
                  <a:pt x="19963" y="157"/>
                  <a:pt x="19960" y="187"/>
                </a:cubicBezTo>
                <a:lnTo>
                  <a:pt x="13360" y="187"/>
                </a:lnTo>
                <a:cubicBezTo>
                  <a:pt x="13363" y="123"/>
                  <a:pt x="13366" y="64"/>
                  <a:pt x="13370" y="1"/>
                </a:cubicBezTo>
                <a:close/>
              </a:path>
            </a:pathLst>
          </a:custGeom>
          <a:solidFill>
            <a:schemeClr val="accent4"/>
          </a:solidFill>
          <a:ln>
            <a:noFill/>
          </a:ln>
          <a:effectLst>
            <a:outerShdw blurRad="28575" dist="19050" dir="19320000" algn="bl" rotWithShape="0">
              <a:srgbClr val="000000">
                <a:alpha val="2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9" name="Google Shape;939;p32">
            <a:extLst>
              <a:ext uri="{FF2B5EF4-FFF2-40B4-BE49-F238E27FC236}">
                <a16:creationId xmlns:a16="http://schemas.microsoft.com/office/drawing/2014/main" id="{A55A7720-188A-190D-8ABB-F2F33931F69E}"/>
              </a:ext>
            </a:extLst>
          </p:cNvPr>
          <p:cNvSpPr txBox="1">
            <a:spLocks/>
          </p:cNvSpPr>
          <p:nvPr/>
        </p:nvSpPr>
        <p:spPr>
          <a:xfrm>
            <a:off x="3065922" y="2031077"/>
            <a:ext cx="6209322"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vi-VN" sz="2600" b="1" dirty="0">
                <a:latin typeface="UTM Avo" panose="02040603050506020204" pitchFamily="18" charset="0"/>
              </a:rPr>
              <a:t>Tiến hành thí nghiệm 1</a:t>
            </a:r>
            <a:endParaRPr lang="en-US" sz="2600" b="1" dirty="0">
              <a:solidFill>
                <a:schemeClr val="dk1"/>
              </a:solidFill>
              <a:latin typeface="UTM Avo" panose="02040603050506020204" pitchFamily="18" charset="0"/>
            </a:endParaRPr>
          </a:p>
        </p:txBody>
      </p:sp>
      <p:sp>
        <p:nvSpPr>
          <p:cNvPr id="10" name="Rectangle 9">
            <a:extLst>
              <a:ext uri="{FF2B5EF4-FFF2-40B4-BE49-F238E27FC236}">
                <a16:creationId xmlns:a16="http://schemas.microsoft.com/office/drawing/2014/main" id="{0CA07F66-75D8-91B4-F07F-7220C9BB3814}"/>
              </a:ext>
            </a:extLst>
          </p:cNvPr>
          <p:cNvSpPr/>
          <p:nvPr/>
        </p:nvSpPr>
        <p:spPr>
          <a:xfrm>
            <a:off x="2971863" y="3677447"/>
            <a:ext cx="6248274" cy="1293496"/>
          </a:xfrm>
          <a:prstGeom prst="rect">
            <a:avLst/>
          </a:prstGeom>
        </p:spPr>
        <p:txBody>
          <a:bodyPr wrap="square">
            <a:spAutoFit/>
          </a:bodyPr>
          <a:lstStyle/>
          <a:p>
            <a:pPr algn="ctr">
              <a:lnSpc>
                <a:spcPct val="150000"/>
              </a:lnSpc>
            </a:pPr>
            <a:r>
              <a:rPr lang="en-US" sz="2800" dirty="0">
                <a:solidFill>
                  <a:schemeClr val="tx1"/>
                </a:solidFill>
                <a:latin typeface="UTM Avo" panose="02040603050506020204" pitchFamily="18" charset="0"/>
                <a:ea typeface="Calibri" panose="020F0502020204030204" pitchFamily="34" charset="0"/>
              </a:rPr>
              <a:t>Thả vật M ở các độ cao khác nhau thì lò xo bị nén khác nhau. </a:t>
            </a:r>
          </a:p>
        </p:txBody>
      </p:sp>
      <p:pic>
        <p:nvPicPr>
          <p:cNvPr id="11" name="Picture 34">
            <a:extLst>
              <a:ext uri="{FF2B5EF4-FFF2-40B4-BE49-F238E27FC236}">
                <a16:creationId xmlns:a16="http://schemas.microsoft.com/office/drawing/2014/main" id="{28F96AE5-96BF-BEE0-17B2-712F4954BA3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0" y="4014787"/>
            <a:ext cx="2726925" cy="2843213"/>
          </a:xfrm>
          <a:prstGeom prst="rect">
            <a:avLst/>
          </a:prstGeom>
        </p:spPr>
      </p:pic>
      <p:sp>
        <p:nvSpPr>
          <p:cNvPr id="13" name="Rectangle 12">
            <a:extLst>
              <a:ext uri="{FF2B5EF4-FFF2-40B4-BE49-F238E27FC236}">
                <a16:creationId xmlns:a16="http://schemas.microsoft.com/office/drawing/2014/main" id="{933FAAED-5A3A-3073-50C2-646DF9621271}"/>
              </a:ext>
            </a:extLst>
          </p:cNvPr>
          <p:cNvSpPr/>
          <p:nvPr/>
        </p:nvSpPr>
        <p:spPr>
          <a:xfrm>
            <a:off x="1872018" y="2897789"/>
            <a:ext cx="8447964" cy="485646"/>
          </a:xfrm>
          <a:prstGeom prst="rect">
            <a:avLst/>
          </a:prstGeom>
        </p:spPr>
        <p:txBody>
          <a:bodyPr wrap="square">
            <a:spAutoFit/>
          </a:bodyPr>
          <a:lstStyle/>
          <a:p>
            <a:pPr algn="ctr">
              <a:lnSpc>
                <a:spcPts val="3300"/>
              </a:lnSpc>
            </a:pPr>
            <a:r>
              <a:rPr lang="en-US" sz="2600" b="1" dirty="0">
                <a:solidFill>
                  <a:schemeClr val="tx1"/>
                </a:solidFill>
                <a:latin typeface="UTM Avo" panose="02040603050506020204" pitchFamily="18" charset="0"/>
                <a:ea typeface="Calibri" panose="020F0502020204030204" pitchFamily="34" charset="0"/>
              </a:rPr>
              <a:t>Vật M rơi làm lò xo bị nén</a:t>
            </a:r>
          </a:p>
        </p:txBody>
      </p:sp>
    </p:spTree>
    <p:extLst>
      <p:ext uri="{BB962C8B-B14F-4D97-AF65-F5344CB8AC3E}">
        <p14:creationId xmlns:p14="http://schemas.microsoft.com/office/powerpoint/2010/main" val="3255787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par>
                                <p:cTn id="18" presetID="16" presetClass="entr" presetSubtype="21"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grpSp>
        <p:nvGrpSpPr>
          <p:cNvPr id="15" name="Group 14">
            <a:extLst>
              <a:ext uri="{FF2B5EF4-FFF2-40B4-BE49-F238E27FC236}">
                <a16:creationId xmlns:a16="http://schemas.microsoft.com/office/drawing/2014/main" id="{82CE9AEE-7742-A638-4D45-A5F1DBAD9CAD}"/>
              </a:ext>
            </a:extLst>
          </p:cNvPr>
          <p:cNvGrpSpPr/>
          <p:nvPr/>
        </p:nvGrpSpPr>
        <p:grpSpPr>
          <a:xfrm>
            <a:off x="4561567" y="1350702"/>
            <a:ext cx="6547711" cy="5058398"/>
            <a:chOff x="4329555" y="1514475"/>
            <a:chExt cx="6084553" cy="4700588"/>
          </a:xfrm>
        </p:grpSpPr>
        <p:pic>
          <p:nvPicPr>
            <p:cNvPr id="12" name="Picture 11">
              <a:extLst>
                <a:ext uri="{FF2B5EF4-FFF2-40B4-BE49-F238E27FC236}">
                  <a16:creationId xmlns:a16="http://schemas.microsoft.com/office/drawing/2014/main" id="{FCCD682F-1D54-0167-76AA-F6E5F49D3324}"/>
                </a:ext>
              </a:extLst>
            </p:cNvPr>
            <p:cNvPicPr>
              <a:picLocks noChangeAspect="1"/>
            </p:cNvPicPr>
            <p:nvPr/>
          </p:nvPicPr>
          <p:blipFill>
            <a:blip r:embed="rId4"/>
            <a:stretch>
              <a:fillRect/>
            </a:stretch>
          </p:blipFill>
          <p:spPr>
            <a:xfrm>
              <a:off x="4329555" y="1514475"/>
              <a:ext cx="3009075" cy="4700588"/>
            </a:xfrm>
            <a:prstGeom prst="rect">
              <a:avLst/>
            </a:prstGeom>
          </p:spPr>
        </p:pic>
        <p:pic>
          <p:nvPicPr>
            <p:cNvPr id="14" name="Picture 13">
              <a:extLst>
                <a:ext uri="{FF2B5EF4-FFF2-40B4-BE49-F238E27FC236}">
                  <a16:creationId xmlns:a16="http://schemas.microsoft.com/office/drawing/2014/main" id="{A11268C2-4761-5EB0-1255-A081AF4CFB35}"/>
                </a:ext>
              </a:extLst>
            </p:cNvPr>
            <p:cNvPicPr>
              <a:picLocks noChangeAspect="1"/>
            </p:cNvPicPr>
            <p:nvPr/>
          </p:nvPicPr>
          <p:blipFill>
            <a:blip r:embed="rId5"/>
            <a:stretch>
              <a:fillRect/>
            </a:stretch>
          </p:blipFill>
          <p:spPr>
            <a:xfrm>
              <a:off x="7338630" y="1514475"/>
              <a:ext cx="3075478" cy="4700588"/>
            </a:xfrm>
            <a:prstGeom prst="rect">
              <a:avLst/>
            </a:prstGeom>
          </p:spPr>
        </p:pic>
      </p:grpSp>
      <p:sp>
        <p:nvSpPr>
          <p:cNvPr id="16" name="Rectangle 15">
            <a:extLst>
              <a:ext uri="{FF2B5EF4-FFF2-40B4-BE49-F238E27FC236}">
                <a16:creationId xmlns:a16="http://schemas.microsoft.com/office/drawing/2014/main" id="{5EDC083C-B235-F873-CDD4-9FFA6A7A9FDC}"/>
              </a:ext>
            </a:extLst>
          </p:cNvPr>
          <p:cNvSpPr/>
          <p:nvPr/>
        </p:nvSpPr>
        <p:spPr>
          <a:xfrm>
            <a:off x="870100" y="2782252"/>
            <a:ext cx="3238127" cy="1121846"/>
          </a:xfrm>
          <a:prstGeom prst="rect">
            <a:avLst/>
          </a:prstGeom>
        </p:spPr>
        <p:txBody>
          <a:bodyPr wrap="square">
            <a:spAutoFit/>
          </a:bodyPr>
          <a:lstStyle/>
          <a:p>
            <a:pPr algn="ctr">
              <a:lnSpc>
                <a:spcPct val="150000"/>
              </a:lnSpc>
            </a:pPr>
            <a:r>
              <a:rPr lang="en-US" sz="2400" b="1" dirty="0">
                <a:solidFill>
                  <a:schemeClr val="tx1"/>
                </a:solidFill>
                <a:latin typeface="UTM Avo" panose="02040603050506020204" pitchFamily="18" charset="0"/>
                <a:ea typeface="Calibri" panose="020F0502020204030204" pitchFamily="34" charset="0"/>
              </a:rPr>
              <a:t>Hình 30.2. </a:t>
            </a:r>
            <a:r>
              <a:rPr lang="en-US" sz="2400" b="1" dirty="0" err="1">
                <a:solidFill>
                  <a:schemeClr val="tx1"/>
                </a:solidFill>
                <a:latin typeface="UTM Avo" panose="02040603050506020204" pitchFamily="18" charset="0"/>
                <a:ea typeface="Calibri" panose="020F0502020204030204" pitchFamily="34" charset="0"/>
              </a:rPr>
              <a:t>Thí</a:t>
            </a:r>
            <a:r>
              <a:rPr lang="en-US" sz="2400" b="1" dirty="0">
                <a:solidFill>
                  <a:schemeClr val="tx1"/>
                </a:solidFill>
                <a:latin typeface="UTM Avo" panose="02040603050506020204" pitchFamily="18" charset="0"/>
                <a:ea typeface="Calibri" panose="020F0502020204030204" pitchFamily="34" charset="0"/>
              </a:rPr>
              <a:t> </a:t>
            </a:r>
            <a:r>
              <a:rPr lang="en-US" sz="2400" b="1" dirty="0" err="1">
                <a:solidFill>
                  <a:schemeClr val="tx1"/>
                </a:solidFill>
                <a:latin typeface="UTM Avo" panose="02040603050506020204" pitchFamily="18" charset="0"/>
                <a:ea typeface="Calibri" panose="020F0502020204030204" pitchFamily="34" charset="0"/>
              </a:rPr>
              <a:t>nghiệm</a:t>
            </a:r>
            <a:r>
              <a:rPr lang="en-US" sz="2400" b="1" dirty="0">
                <a:solidFill>
                  <a:schemeClr val="tx1"/>
                </a:solidFill>
                <a:latin typeface="UTM Avo" panose="02040603050506020204" pitchFamily="18" charset="0"/>
                <a:ea typeface="Calibri" panose="020F0502020204030204" pitchFamily="34" charset="0"/>
              </a:rPr>
              <a:t> </a:t>
            </a:r>
            <a:r>
              <a:rPr lang="en-US" sz="2400" b="1" dirty="0" err="1">
                <a:solidFill>
                  <a:schemeClr val="tx1"/>
                </a:solidFill>
                <a:latin typeface="UTM Avo" panose="02040603050506020204" pitchFamily="18" charset="0"/>
                <a:ea typeface="Calibri" panose="020F0502020204030204" pitchFamily="34" charset="0"/>
              </a:rPr>
              <a:t>về</a:t>
            </a:r>
            <a:r>
              <a:rPr lang="en-US" sz="2400" b="1" dirty="0">
                <a:solidFill>
                  <a:schemeClr val="tx1"/>
                </a:solidFill>
                <a:latin typeface="UTM Avo" panose="02040603050506020204" pitchFamily="18" charset="0"/>
                <a:ea typeface="Calibri" panose="020F0502020204030204" pitchFamily="34" charset="0"/>
              </a:rPr>
              <a:t> </a:t>
            </a:r>
            <a:r>
              <a:rPr lang="en-US" sz="2400" b="1" dirty="0" err="1">
                <a:solidFill>
                  <a:schemeClr val="tx1"/>
                </a:solidFill>
                <a:latin typeface="UTM Avo" panose="02040603050506020204" pitchFamily="18" charset="0"/>
                <a:ea typeface="Calibri" panose="020F0502020204030204" pitchFamily="34" charset="0"/>
              </a:rPr>
              <a:t>vật</a:t>
            </a:r>
            <a:r>
              <a:rPr lang="en-US" sz="2400" b="1" dirty="0">
                <a:solidFill>
                  <a:schemeClr val="tx1"/>
                </a:solidFill>
                <a:latin typeface="UTM Avo" panose="02040603050506020204" pitchFamily="18" charset="0"/>
                <a:ea typeface="Calibri" panose="020F0502020204030204" pitchFamily="34" charset="0"/>
              </a:rPr>
              <a:t> </a:t>
            </a:r>
            <a:r>
              <a:rPr lang="en-US" sz="2400" b="1" dirty="0" err="1">
                <a:solidFill>
                  <a:schemeClr val="tx1"/>
                </a:solidFill>
                <a:latin typeface="UTM Avo" panose="02040603050506020204" pitchFamily="18" charset="0"/>
                <a:ea typeface="Calibri" panose="020F0502020204030204" pitchFamily="34" charset="0"/>
              </a:rPr>
              <a:t>rơi</a:t>
            </a:r>
            <a:endParaRPr lang="en-US" sz="2400" b="1" dirty="0">
              <a:solidFill>
                <a:schemeClr val="tx1"/>
              </a:solidFill>
              <a:latin typeface="UTM Avo" panose="02040603050506020204" pitchFamily="18" charset="0"/>
              <a:ea typeface="Calibri" panose="020F0502020204030204" pitchFamily="34" charset="0"/>
            </a:endParaRPr>
          </a:p>
        </p:txBody>
      </p:sp>
    </p:spTree>
    <p:extLst>
      <p:ext uri="{BB962C8B-B14F-4D97-AF65-F5344CB8AC3E}">
        <p14:creationId xmlns:p14="http://schemas.microsoft.com/office/powerpoint/2010/main" val="461330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par>
                                <p:cTn id="8" presetID="16" presetClass="entr" presetSubtype="21"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arn(inVertical)">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13" name="Picture 34">
            <a:extLst>
              <a:ext uri="{FF2B5EF4-FFF2-40B4-BE49-F238E27FC236}">
                <a16:creationId xmlns:a16="http://schemas.microsoft.com/office/drawing/2014/main" id="{34379174-ACBC-BC3F-12A2-25B1CE81D6C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1252658" y="3429000"/>
            <a:ext cx="2791528" cy="2987044"/>
          </a:xfrm>
          <a:prstGeom prst="rect">
            <a:avLst/>
          </a:prstGeom>
        </p:spPr>
      </p:pic>
      <p:sp>
        <p:nvSpPr>
          <p:cNvPr id="14" name="Rectangle 13">
            <a:extLst>
              <a:ext uri="{FF2B5EF4-FFF2-40B4-BE49-F238E27FC236}">
                <a16:creationId xmlns:a16="http://schemas.microsoft.com/office/drawing/2014/main" id="{9467BB4F-E39E-0C2D-5807-85DFDC3C3BD4}"/>
              </a:ext>
            </a:extLst>
          </p:cNvPr>
          <p:cNvSpPr/>
          <p:nvPr/>
        </p:nvSpPr>
        <p:spPr>
          <a:xfrm>
            <a:off x="5002629" y="4361708"/>
            <a:ext cx="6133248" cy="1939826"/>
          </a:xfrm>
          <a:prstGeom prst="rect">
            <a:avLst/>
          </a:prstGeom>
        </p:spPr>
        <p:txBody>
          <a:bodyPr wrap="square">
            <a:spAutoFit/>
          </a:bodyPr>
          <a:lstStyle/>
          <a:p>
            <a:pPr marL="342900" indent="-342900">
              <a:lnSpc>
                <a:spcPct val="150000"/>
              </a:lnSpc>
              <a:buFont typeface="Arial" panose="020B0604020202020204" pitchFamily="34" charset="0"/>
              <a:buChar char="•"/>
            </a:pPr>
            <a:r>
              <a:rPr lang="vi-VN" sz="2800" dirty="0">
                <a:solidFill>
                  <a:schemeClr val="tx1"/>
                </a:solidFill>
                <a:latin typeface="UTM Avo" panose="02040603050506020204" pitchFamily="18" charset="0"/>
                <a:ea typeface="Calibri" panose="020F0502020204030204" pitchFamily="34" charset="0"/>
              </a:rPr>
              <a:t>Hình 30.2a lớn </a:t>
            </a:r>
            <a:r>
              <a:rPr lang="en-US" sz="2800" dirty="0" err="1">
                <a:solidFill>
                  <a:schemeClr val="tx1"/>
                </a:solidFill>
                <a:latin typeface="UTM Avo" panose="02040603050506020204" pitchFamily="18" charset="0"/>
                <a:ea typeface="Calibri" panose="020F0502020204030204" pitchFamily="34" charset="0"/>
              </a:rPr>
              <a:t>hơn</a:t>
            </a:r>
            <a:r>
              <a:rPr lang="en-US" sz="2800" dirty="0">
                <a:solidFill>
                  <a:schemeClr val="tx1"/>
                </a:solidFill>
                <a:latin typeface="UTM Avo" panose="02040603050506020204" pitchFamily="18" charset="0"/>
                <a:ea typeface="Calibri" panose="020F0502020204030204" pitchFamily="34" charset="0"/>
              </a:rPr>
              <a:t>.</a:t>
            </a:r>
            <a:endParaRPr lang="vi-VN" sz="2800" dirty="0">
              <a:solidFill>
                <a:schemeClr val="tx1"/>
              </a:solidFill>
              <a:latin typeface="UTM Avo" panose="02040603050506020204" pitchFamily="18" charset="0"/>
              <a:ea typeface="Calibri" panose="020F0502020204030204" pitchFamily="34" charset="0"/>
            </a:endParaRPr>
          </a:p>
          <a:p>
            <a:pPr marL="342900" indent="-342900">
              <a:lnSpc>
                <a:spcPct val="150000"/>
              </a:lnSpc>
              <a:buFont typeface="Arial" panose="020B0604020202020204" pitchFamily="34" charset="0"/>
              <a:buChar char="•"/>
            </a:pPr>
            <a:r>
              <a:rPr lang="vi-VN" sz="2800" dirty="0">
                <a:solidFill>
                  <a:schemeClr val="tx1"/>
                </a:solidFill>
                <a:latin typeface="UTM Avo" panose="02040603050506020204" pitchFamily="18" charset="0"/>
                <a:ea typeface="Calibri" panose="020F0502020204030204" pitchFamily="34" charset="0"/>
              </a:rPr>
              <a:t>Vật M ở hình 30.2a ở độ cao lớn hơn vật M ở hình 30.2 c.</a:t>
            </a:r>
          </a:p>
        </p:txBody>
      </p:sp>
      <p:sp>
        <p:nvSpPr>
          <p:cNvPr id="2" name="Thought Bubble: Cloud 1">
            <a:extLst>
              <a:ext uri="{FF2B5EF4-FFF2-40B4-BE49-F238E27FC236}">
                <a16:creationId xmlns:a16="http://schemas.microsoft.com/office/drawing/2014/main" id="{4E62BA64-A0F2-296C-AB9C-7CF64C17FCE4}"/>
              </a:ext>
            </a:extLst>
          </p:cNvPr>
          <p:cNvSpPr/>
          <p:nvPr/>
        </p:nvSpPr>
        <p:spPr>
          <a:xfrm>
            <a:off x="4282749" y="892368"/>
            <a:ext cx="5831633" cy="2987044"/>
          </a:xfrm>
          <a:prstGeom prst="cloudCallout">
            <a:avLst>
              <a:gd name="adj1" fmla="val -57793"/>
              <a:gd name="adj2" fmla="val 54378"/>
            </a:avLst>
          </a:prstGeom>
          <a:solidFill>
            <a:schemeClr val="accent6">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en-US" sz="2400" dirty="0" err="1">
                <a:solidFill>
                  <a:schemeClr val="tx1"/>
                </a:solidFill>
                <a:latin typeface="UTM Avo" panose="02040603050506020204" pitchFamily="18" charset="0"/>
              </a:rPr>
              <a:t>Thế</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năng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hấp</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dẫn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của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vật</a:t>
            </a:r>
            <a:r>
              <a:rPr lang="en-US" sz="2400" dirty="0">
                <a:solidFill>
                  <a:schemeClr val="tx1"/>
                </a:solidFill>
                <a:latin typeface="UTM Avo" panose="02040603050506020204" pitchFamily="18" charset="0"/>
              </a:rPr>
              <a:t> M ở </a:t>
            </a:r>
            <a:r>
              <a:rPr lang="en-US" sz="2400" dirty="0" err="1">
                <a:solidFill>
                  <a:schemeClr val="tx1"/>
                </a:solidFill>
                <a:latin typeface="UTM Avo" panose="02040603050506020204" pitchFamily="18" charset="0"/>
              </a:rPr>
              <a:t>hình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nào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lớn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hơn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Hình</a:t>
            </a:r>
            <a:r>
              <a:rPr lang="en-US" sz="2400" dirty="0">
                <a:solidFill>
                  <a:schemeClr val="tx1"/>
                </a:solidFill>
                <a:latin typeface="UTM Avo" panose="02040603050506020204" pitchFamily="18" charset="0"/>
              </a:rPr>
              <a:t> 30.2 a hay </a:t>
            </a:r>
            <a:r>
              <a:rPr lang="en-US" sz="2400" dirty="0" err="1">
                <a:solidFill>
                  <a:schemeClr val="tx1"/>
                </a:solidFill>
                <a:latin typeface="UTM Avo" panose="02040603050506020204" pitchFamily="18" charset="0"/>
              </a:rPr>
              <a:t>Hình</a:t>
            </a:r>
            <a:r>
              <a:rPr lang="en-US" sz="2400" dirty="0">
                <a:solidFill>
                  <a:schemeClr val="tx1"/>
                </a:solidFill>
                <a:latin typeface="UTM Avo" panose="02040603050506020204" pitchFamily="18" charset="0"/>
              </a:rPr>
              <a:t> 30.2c?</a:t>
            </a:r>
          </a:p>
        </p:txBody>
      </p:sp>
    </p:spTree>
    <p:extLst>
      <p:ext uri="{BB962C8B-B14F-4D97-AF65-F5344CB8AC3E}">
        <p14:creationId xmlns:p14="http://schemas.microsoft.com/office/powerpoint/2010/main" val="2424298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6" presetClass="entr" presetSubtype="21"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inVertical)">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6" name="Google Shape;936;p32">
            <a:extLst>
              <a:ext uri="{FF2B5EF4-FFF2-40B4-BE49-F238E27FC236}">
                <a16:creationId xmlns:a16="http://schemas.microsoft.com/office/drawing/2014/main" id="{C2C04733-7E31-5306-A638-97BA4119EE16}"/>
              </a:ext>
            </a:extLst>
          </p:cNvPr>
          <p:cNvSpPr/>
          <p:nvPr/>
        </p:nvSpPr>
        <p:spPr>
          <a:xfrm>
            <a:off x="3707603" y="1845990"/>
            <a:ext cx="5150496" cy="625071"/>
          </a:xfrm>
          <a:custGeom>
            <a:avLst/>
            <a:gdLst/>
            <a:ahLst/>
            <a:cxnLst/>
            <a:rect l="l" t="t" r="r" b="b"/>
            <a:pathLst>
              <a:path w="35452" h="6761" extrusionOk="0">
                <a:moveTo>
                  <a:pt x="13370" y="1"/>
                </a:moveTo>
                <a:lnTo>
                  <a:pt x="13370" y="1"/>
                </a:lnTo>
                <a:cubicBezTo>
                  <a:pt x="13358" y="32"/>
                  <a:pt x="13345" y="71"/>
                  <a:pt x="13334" y="71"/>
                </a:cubicBezTo>
                <a:cubicBezTo>
                  <a:pt x="13333" y="71"/>
                  <a:pt x="13331" y="70"/>
                  <a:pt x="13330" y="68"/>
                </a:cubicBezTo>
                <a:lnTo>
                  <a:pt x="13330" y="68"/>
                </a:lnTo>
                <a:cubicBezTo>
                  <a:pt x="13330" y="107"/>
                  <a:pt x="13330" y="147"/>
                  <a:pt x="13333" y="187"/>
                </a:cubicBezTo>
                <a:lnTo>
                  <a:pt x="11147" y="187"/>
                </a:lnTo>
                <a:cubicBezTo>
                  <a:pt x="11144" y="157"/>
                  <a:pt x="11144" y="123"/>
                  <a:pt x="11138" y="94"/>
                </a:cubicBezTo>
                <a:cubicBezTo>
                  <a:pt x="11134" y="123"/>
                  <a:pt x="11134" y="157"/>
                  <a:pt x="11131" y="187"/>
                </a:cubicBezTo>
                <a:lnTo>
                  <a:pt x="893" y="187"/>
                </a:lnTo>
                <a:cubicBezTo>
                  <a:pt x="893" y="187"/>
                  <a:pt x="318" y="633"/>
                  <a:pt x="195" y="1730"/>
                </a:cubicBezTo>
                <a:cubicBezTo>
                  <a:pt x="0" y="3433"/>
                  <a:pt x="519" y="3282"/>
                  <a:pt x="453" y="4115"/>
                </a:cubicBezTo>
                <a:cubicBezTo>
                  <a:pt x="351" y="5385"/>
                  <a:pt x="569" y="5877"/>
                  <a:pt x="404" y="6681"/>
                </a:cubicBezTo>
                <a:lnTo>
                  <a:pt x="10949" y="6681"/>
                </a:lnTo>
                <a:cubicBezTo>
                  <a:pt x="10955" y="6710"/>
                  <a:pt x="10963" y="6737"/>
                  <a:pt x="10972" y="6760"/>
                </a:cubicBezTo>
                <a:lnTo>
                  <a:pt x="10975" y="6681"/>
                </a:lnTo>
                <a:lnTo>
                  <a:pt x="19778" y="6681"/>
                </a:lnTo>
                <a:cubicBezTo>
                  <a:pt x="19784" y="6710"/>
                  <a:pt x="19795" y="6737"/>
                  <a:pt x="19804" y="6760"/>
                </a:cubicBezTo>
                <a:lnTo>
                  <a:pt x="19804" y="6681"/>
                </a:lnTo>
                <a:lnTo>
                  <a:pt x="28607" y="6681"/>
                </a:lnTo>
                <a:cubicBezTo>
                  <a:pt x="28613" y="6710"/>
                  <a:pt x="28624" y="6737"/>
                  <a:pt x="28633" y="6760"/>
                </a:cubicBezTo>
                <a:lnTo>
                  <a:pt x="28633" y="6681"/>
                </a:lnTo>
                <a:lnTo>
                  <a:pt x="35452" y="6681"/>
                </a:lnTo>
                <a:cubicBezTo>
                  <a:pt x="35452" y="6681"/>
                  <a:pt x="35412" y="6142"/>
                  <a:pt x="35161" y="5616"/>
                </a:cubicBezTo>
                <a:cubicBezTo>
                  <a:pt x="35038" y="5358"/>
                  <a:pt x="34860" y="5100"/>
                  <a:pt x="34612" y="4915"/>
                </a:cubicBezTo>
                <a:cubicBezTo>
                  <a:pt x="33858" y="4356"/>
                  <a:pt x="34454" y="3552"/>
                  <a:pt x="34371" y="2911"/>
                </a:cubicBezTo>
                <a:cubicBezTo>
                  <a:pt x="34288" y="2270"/>
                  <a:pt x="33799" y="1549"/>
                  <a:pt x="33465" y="1149"/>
                </a:cubicBezTo>
                <a:cubicBezTo>
                  <a:pt x="33343" y="1003"/>
                  <a:pt x="33220" y="834"/>
                  <a:pt x="33114" y="683"/>
                </a:cubicBezTo>
                <a:cubicBezTo>
                  <a:pt x="32929" y="414"/>
                  <a:pt x="32793" y="187"/>
                  <a:pt x="32793" y="187"/>
                </a:cubicBezTo>
                <a:lnTo>
                  <a:pt x="31018" y="187"/>
                </a:lnTo>
                <a:cubicBezTo>
                  <a:pt x="31021" y="123"/>
                  <a:pt x="31024" y="64"/>
                  <a:pt x="31028" y="1"/>
                </a:cubicBezTo>
                <a:lnTo>
                  <a:pt x="31028" y="1"/>
                </a:lnTo>
                <a:cubicBezTo>
                  <a:pt x="31019" y="32"/>
                  <a:pt x="31006" y="71"/>
                  <a:pt x="30994" y="71"/>
                </a:cubicBezTo>
                <a:cubicBezTo>
                  <a:pt x="30992" y="71"/>
                  <a:pt x="30990" y="70"/>
                  <a:pt x="30988" y="68"/>
                </a:cubicBezTo>
                <a:lnTo>
                  <a:pt x="30988" y="68"/>
                </a:lnTo>
                <a:cubicBezTo>
                  <a:pt x="30988" y="107"/>
                  <a:pt x="30991" y="147"/>
                  <a:pt x="30991" y="187"/>
                </a:cubicBezTo>
                <a:lnTo>
                  <a:pt x="28809" y="187"/>
                </a:lnTo>
                <a:cubicBezTo>
                  <a:pt x="28805" y="157"/>
                  <a:pt x="28802" y="123"/>
                  <a:pt x="28799" y="94"/>
                </a:cubicBezTo>
                <a:cubicBezTo>
                  <a:pt x="28796" y="123"/>
                  <a:pt x="28792" y="157"/>
                  <a:pt x="28789" y="187"/>
                </a:cubicBezTo>
                <a:lnTo>
                  <a:pt x="22189" y="187"/>
                </a:lnTo>
                <a:cubicBezTo>
                  <a:pt x="22192" y="123"/>
                  <a:pt x="22195" y="64"/>
                  <a:pt x="22199" y="1"/>
                </a:cubicBezTo>
                <a:lnTo>
                  <a:pt x="22199" y="1"/>
                </a:lnTo>
                <a:cubicBezTo>
                  <a:pt x="22190" y="32"/>
                  <a:pt x="22175" y="71"/>
                  <a:pt x="22164" y="71"/>
                </a:cubicBezTo>
                <a:cubicBezTo>
                  <a:pt x="22162" y="71"/>
                  <a:pt x="22160" y="70"/>
                  <a:pt x="22159" y="68"/>
                </a:cubicBezTo>
                <a:lnTo>
                  <a:pt x="22159" y="68"/>
                </a:lnTo>
                <a:cubicBezTo>
                  <a:pt x="22159" y="107"/>
                  <a:pt x="22159" y="147"/>
                  <a:pt x="22162" y="187"/>
                </a:cubicBezTo>
                <a:lnTo>
                  <a:pt x="19976" y="187"/>
                </a:lnTo>
                <a:cubicBezTo>
                  <a:pt x="19976" y="157"/>
                  <a:pt x="19973" y="123"/>
                  <a:pt x="19967" y="94"/>
                </a:cubicBezTo>
                <a:cubicBezTo>
                  <a:pt x="19967" y="123"/>
                  <a:pt x="19963" y="157"/>
                  <a:pt x="19960" y="187"/>
                </a:cubicBezTo>
                <a:lnTo>
                  <a:pt x="13360" y="187"/>
                </a:lnTo>
                <a:cubicBezTo>
                  <a:pt x="13363" y="123"/>
                  <a:pt x="13366" y="64"/>
                  <a:pt x="13370" y="1"/>
                </a:cubicBezTo>
                <a:close/>
              </a:path>
            </a:pathLst>
          </a:custGeom>
          <a:solidFill>
            <a:schemeClr val="accent4"/>
          </a:solidFill>
          <a:ln>
            <a:noFill/>
          </a:ln>
          <a:effectLst>
            <a:outerShdw blurRad="28575" dist="19050" dir="19320000" algn="bl" rotWithShape="0">
              <a:srgbClr val="000000">
                <a:alpha val="2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9" name="Google Shape;939;p32">
            <a:extLst>
              <a:ext uri="{FF2B5EF4-FFF2-40B4-BE49-F238E27FC236}">
                <a16:creationId xmlns:a16="http://schemas.microsoft.com/office/drawing/2014/main" id="{A55A7720-188A-190D-8ABB-F2F33931F69E}"/>
              </a:ext>
            </a:extLst>
          </p:cNvPr>
          <p:cNvSpPr txBox="1">
            <a:spLocks/>
          </p:cNvSpPr>
          <p:nvPr/>
        </p:nvSpPr>
        <p:spPr>
          <a:xfrm>
            <a:off x="3161528" y="1867834"/>
            <a:ext cx="6209322"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vi-VN" sz="2600" b="1" dirty="0">
                <a:latin typeface="UTM Avo" panose="02040603050506020204" pitchFamily="18" charset="0"/>
              </a:rPr>
              <a:t>Tiến hành thí nghiệm 2</a:t>
            </a:r>
            <a:endParaRPr lang="en-US" sz="2600" b="1" dirty="0">
              <a:solidFill>
                <a:schemeClr val="dk1"/>
              </a:solidFill>
              <a:latin typeface="UTM Avo" panose="02040603050506020204" pitchFamily="18" charset="0"/>
            </a:endParaRPr>
          </a:p>
        </p:txBody>
      </p:sp>
      <p:sp>
        <p:nvSpPr>
          <p:cNvPr id="5" name="Rectangle 4">
            <a:extLst>
              <a:ext uri="{FF2B5EF4-FFF2-40B4-BE49-F238E27FC236}">
                <a16:creationId xmlns:a16="http://schemas.microsoft.com/office/drawing/2014/main" id="{7130C1C5-E45D-BB17-CA92-0708B560E239}"/>
              </a:ext>
            </a:extLst>
          </p:cNvPr>
          <p:cNvSpPr/>
          <p:nvPr/>
        </p:nvSpPr>
        <p:spPr>
          <a:xfrm>
            <a:off x="4595939" y="3745871"/>
            <a:ext cx="6772646" cy="1121846"/>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en-US" sz="2400" dirty="0" err="1">
                <a:solidFill>
                  <a:schemeClr val="tx1"/>
                </a:solidFill>
                <a:latin typeface="UTM Avo" panose="02040603050506020204" pitchFamily="18" charset="0"/>
                <a:ea typeface="Calibri" panose="020F0502020204030204" pitchFamily="34" charset="0"/>
              </a:rPr>
              <a:t>Gió</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càng</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mạnh</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lực</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tác</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động</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càng</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lớn</a:t>
            </a:r>
            <a:r>
              <a:rPr lang="en-US" sz="2400" dirty="0">
                <a:solidFill>
                  <a:schemeClr val="tx1"/>
                </a:solidFill>
                <a:latin typeface="UTM Avo" panose="02040603050506020204" pitchFamily="18" charset="0"/>
                <a:ea typeface="Calibri" panose="020F0502020204030204" pitchFamily="34" charset="0"/>
              </a:rPr>
              <a:t>.</a:t>
            </a:r>
          </a:p>
          <a:p>
            <a:pPr marL="342900" indent="-342900" algn="just">
              <a:lnSpc>
                <a:spcPct val="150000"/>
              </a:lnSpc>
              <a:buFont typeface="Arial" panose="020B0604020202020204" pitchFamily="34" charset="0"/>
              <a:buChar char="•"/>
            </a:pPr>
            <a:r>
              <a:rPr lang="en-US" sz="2400" dirty="0" err="1">
                <a:solidFill>
                  <a:schemeClr val="tx1"/>
                </a:solidFill>
                <a:latin typeface="UTM Avo" panose="02040603050506020204" pitchFamily="18" charset="0"/>
                <a:ea typeface="Calibri" panose="020F0502020204030204" pitchFamily="34" charset="0"/>
              </a:rPr>
              <a:t>Gió</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tạo</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ra</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sóng</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lớn</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có</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thể</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làm</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lật</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thuyền</a:t>
            </a:r>
            <a:r>
              <a:rPr lang="en-US" sz="2400" dirty="0">
                <a:solidFill>
                  <a:schemeClr val="tx1"/>
                </a:solidFill>
                <a:latin typeface="UTM Avo" panose="02040603050506020204" pitchFamily="18" charset="0"/>
                <a:ea typeface="Calibri" panose="020F0502020204030204" pitchFamily="34" charset="0"/>
              </a:rPr>
              <a:t>.</a:t>
            </a:r>
          </a:p>
        </p:txBody>
      </p:sp>
      <p:pic>
        <p:nvPicPr>
          <p:cNvPr id="11" name="Picture 34">
            <a:extLst>
              <a:ext uri="{FF2B5EF4-FFF2-40B4-BE49-F238E27FC236}">
                <a16:creationId xmlns:a16="http://schemas.microsoft.com/office/drawing/2014/main" id="{11E50A31-6A59-55C4-4123-D8B8431148A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1484006" y="3429000"/>
            <a:ext cx="2726925" cy="2843213"/>
          </a:xfrm>
          <a:prstGeom prst="rect">
            <a:avLst/>
          </a:prstGeom>
        </p:spPr>
      </p:pic>
      <p:sp>
        <p:nvSpPr>
          <p:cNvPr id="13" name="Rectangle 12">
            <a:extLst>
              <a:ext uri="{FF2B5EF4-FFF2-40B4-BE49-F238E27FC236}">
                <a16:creationId xmlns:a16="http://schemas.microsoft.com/office/drawing/2014/main" id="{982928AD-D29E-675C-901C-22D967684ED9}"/>
              </a:ext>
            </a:extLst>
          </p:cNvPr>
          <p:cNvSpPr/>
          <p:nvPr/>
        </p:nvSpPr>
        <p:spPr>
          <a:xfrm>
            <a:off x="1306703" y="2698475"/>
            <a:ext cx="9537510" cy="481863"/>
          </a:xfrm>
          <a:prstGeom prst="rect">
            <a:avLst/>
          </a:prstGeom>
        </p:spPr>
        <p:txBody>
          <a:bodyPr wrap="square">
            <a:spAutoFit/>
          </a:bodyPr>
          <a:lstStyle/>
          <a:p>
            <a:pPr algn="ctr">
              <a:lnSpc>
                <a:spcPts val="3300"/>
              </a:lnSpc>
            </a:pPr>
            <a:r>
              <a:rPr lang="en-US" sz="2600" b="1" dirty="0" err="1">
                <a:solidFill>
                  <a:schemeClr val="tx1"/>
                </a:solidFill>
                <a:latin typeface="UTM Avo" panose="02040603050506020204" pitchFamily="18" charset="0"/>
                <a:ea typeface="Calibri" panose="020F0502020204030204" pitchFamily="34" charset="0"/>
              </a:rPr>
              <a:t>Gió</a:t>
            </a:r>
            <a:r>
              <a:rPr lang="en-US" sz="2600" b="1" dirty="0">
                <a:solidFill>
                  <a:schemeClr val="tx1"/>
                </a:solidFill>
                <a:latin typeface="UTM Avo" panose="02040603050506020204" pitchFamily="18" charset="0"/>
                <a:ea typeface="Calibri" panose="020F0502020204030204" pitchFamily="34" charset="0"/>
              </a:rPr>
              <a:t> </a:t>
            </a:r>
            <a:r>
              <a:rPr lang="en-US" sz="2600" b="1" dirty="0" err="1">
                <a:solidFill>
                  <a:schemeClr val="tx1"/>
                </a:solidFill>
                <a:latin typeface="UTM Avo" panose="02040603050506020204" pitchFamily="18" charset="0"/>
                <a:ea typeface="Calibri" panose="020F0502020204030204" pitchFamily="34" charset="0"/>
              </a:rPr>
              <a:t>mạnh</a:t>
            </a:r>
            <a:r>
              <a:rPr lang="en-US" sz="2600" b="1" dirty="0">
                <a:solidFill>
                  <a:schemeClr val="tx1"/>
                </a:solidFill>
                <a:latin typeface="UTM Avo" panose="02040603050506020204" pitchFamily="18" charset="0"/>
                <a:ea typeface="Calibri" panose="020F0502020204030204" pitchFamily="34" charset="0"/>
              </a:rPr>
              <a:t> </a:t>
            </a:r>
            <a:r>
              <a:rPr lang="en-US" sz="2600" b="1" dirty="0" err="1">
                <a:solidFill>
                  <a:schemeClr val="tx1"/>
                </a:solidFill>
                <a:latin typeface="UTM Avo" panose="02040603050506020204" pitchFamily="18" charset="0"/>
                <a:ea typeface="Calibri" panose="020F0502020204030204" pitchFamily="34" charset="0"/>
              </a:rPr>
              <a:t>có</a:t>
            </a:r>
            <a:r>
              <a:rPr lang="en-US" sz="2600" b="1" dirty="0">
                <a:solidFill>
                  <a:schemeClr val="tx1"/>
                </a:solidFill>
                <a:latin typeface="UTM Avo" panose="02040603050506020204" pitchFamily="18" charset="0"/>
                <a:ea typeface="Calibri" panose="020F0502020204030204" pitchFamily="34" charset="0"/>
              </a:rPr>
              <a:t> </a:t>
            </a:r>
            <a:r>
              <a:rPr lang="en-US" sz="2600" b="1" dirty="0" err="1">
                <a:solidFill>
                  <a:schemeClr val="tx1"/>
                </a:solidFill>
                <a:latin typeface="UTM Avo" panose="02040603050506020204" pitchFamily="18" charset="0"/>
                <a:ea typeface="Calibri" panose="020F0502020204030204" pitchFamily="34" charset="0"/>
              </a:rPr>
              <a:t>thể</a:t>
            </a:r>
            <a:r>
              <a:rPr lang="en-US" sz="2600" b="1" dirty="0">
                <a:solidFill>
                  <a:schemeClr val="tx1"/>
                </a:solidFill>
                <a:latin typeface="UTM Avo" panose="02040603050506020204" pitchFamily="18" charset="0"/>
                <a:ea typeface="Calibri" panose="020F0502020204030204" pitchFamily="34" charset="0"/>
              </a:rPr>
              <a:t> </a:t>
            </a:r>
            <a:r>
              <a:rPr lang="en-US" sz="2600" b="1" dirty="0" err="1">
                <a:solidFill>
                  <a:schemeClr val="tx1"/>
                </a:solidFill>
                <a:latin typeface="UTM Avo" panose="02040603050506020204" pitchFamily="18" charset="0"/>
                <a:ea typeface="Calibri" panose="020F0502020204030204" pitchFamily="34" charset="0"/>
              </a:rPr>
              <a:t>gây</a:t>
            </a:r>
            <a:r>
              <a:rPr lang="en-US" sz="2600" b="1" dirty="0">
                <a:solidFill>
                  <a:schemeClr val="tx1"/>
                </a:solidFill>
                <a:latin typeface="UTM Avo" panose="02040603050506020204" pitchFamily="18" charset="0"/>
                <a:ea typeface="Calibri" panose="020F0502020204030204" pitchFamily="34" charset="0"/>
              </a:rPr>
              <a:t> </a:t>
            </a:r>
            <a:r>
              <a:rPr lang="en-US" sz="2600" b="1" dirty="0" err="1">
                <a:solidFill>
                  <a:schemeClr val="tx1"/>
                </a:solidFill>
                <a:latin typeface="UTM Avo" panose="02040603050506020204" pitchFamily="18" charset="0"/>
                <a:ea typeface="Calibri" panose="020F0502020204030204" pitchFamily="34" charset="0"/>
              </a:rPr>
              <a:t>tác</a:t>
            </a:r>
            <a:r>
              <a:rPr lang="en-US" sz="2600" b="1" dirty="0">
                <a:solidFill>
                  <a:schemeClr val="tx1"/>
                </a:solidFill>
                <a:latin typeface="UTM Avo" panose="02040603050506020204" pitchFamily="18" charset="0"/>
                <a:ea typeface="Calibri" panose="020F0502020204030204" pitchFamily="34" charset="0"/>
              </a:rPr>
              <a:t> </a:t>
            </a:r>
            <a:r>
              <a:rPr lang="en-US" sz="2600" b="1" dirty="0" err="1">
                <a:solidFill>
                  <a:schemeClr val="tx1"/>
                </a:solidFill>
                <a:latin typeface="UTM Avo" panose="02040603050506020204" pitchFamily="18" charset="0"/>
                <a:ea typeface="Calibri" panose="020F0502020204030204" pitchFamily="34" charset="0"/>
              </a:rPr>
              <a:t>hại</a:t>
            </a:r>
            <a:r>
              <a:rPr lang="en-US" sz="2600" b="1" dirty="0">
                <a:solidFill>
                  <a:schemeClr val="tx1"/>
                </a:solidFill>
                <a:latin typeface="UTM Avo" panose="02040603050506020204" pitchFamily="18" charset="0"/>
                <a:ea typeface="Calibri" panose="020F0502020204030204" pitchFamily="34" charset="0"/>
              </a:rPr>
              <a:t> </a:t>
            </a:r>
            <a:r>
              <a:rPr lang="en-US" sz="2600" b="1" dirty="0" err="1">
                <a:solidFill>
                  <a:schemeClr val="tx1"/>
                </a:solidFill>
                <a:latin typeface="UTM Avo" panose="02040603050506020204" pitchFamily="18" charset="0"/>
                <a:ea typeface="Calibri" panose="020F0502020204030204" pitchFamily="34" charset="0"/>
              </a:rPr>
              <a:t>đến</a:t>
            </a:r>
            <a:r>
              <a:rPr lang="en-US" sz="2600" b="1" dirty="0">
                <a:solidFill>
                  <a:schemeClr val="tx1"/>
                </a:solidFill>
                <a:latin typeface="UTM Avo" panose="02040603050506020204" pitchFamily="18" charset="0"/>
                <a:ea typeface="Calibri" panose="020F0502020204030204" pitchFamily="34" charset="0"/>
              </a:rPr>
              <a:t> </a:t>
            </a:r>
            <a:r>
              <a:rPr lang="en-US" sz="2600" b="1" dirty="0" err="1">
                <a:solidFill>
                  <a:schemeClr val="tx1"/>
                </a:solidFill>
                <a:latin typeface="UTM Avo" panose="02040603050506020204" pitchFamily="18" charset="0"/>
                <a:ea typeface="Calibri" panose="020F0502020204030204" pitchFamily="34" charset="0"/>
              </a:rPr>
              <a:t>sản</a:t>
            </a:r>
            <a:r>
              <a:rPr lang="en-US" sz="2600" b="1" dirty="0">
                <a:solidFill>
                  <a:schemeClr val="tx1"/>
                </a:solidFill>
                <a:latin typeface="UTM Avo" panose="02040603050506020204" pitchFamily="18" charset="0"/>
                <a:ea typeface="Calibri" panose="020F0502020204030204" pitchFamily="34" charset="0"/>
              </a:rPr>
              <a:t> </a:t>
            </a:r>
            <a:r>
              <a:rPr lang="en-US" sz="2600" b="1" dirty="0" err="1">
                <a:solidFill>
                  <a:schemeClr val="tx1"/>
                </a:solidFill>
                <a:latin typeface="UTM Avo" panose="02040603050506020204" pitchFamily="18" charset="0"/>
                <a:ea typeface="Calibri" panose="020F0502020204030204" pitchFamily="34" charset="0"/>
              </a:rPr>
              <a:t>xuất</a:t>
            </a:r>
            <a:r>
              <a:rPr lang="en-US" sz="2600" b="1" dirty="0">
                <a:solidFill>
                  <a:schemeClr val="tx1"/>
                </a:solidFill>
                <a:latin typeface="UTM Avo" panose="02040603050506020204" pitchFamily="18" charset="0"/>
                <a:ea typeface="Calibri" panose="020F0502020204030204" pitchFamily="34" charset="0"/>
              </a:rPr>
              <a:t> </a:t>
            </a:r>
            <a:r>
              <a:rPr lang="en-US" sz="2600" b="1" dirty="0" err="1">
                <a:solidFill>
                  <a:schemeClr val="tx1"/>
                </a:solidFill>
                <a:latin typeface="UTM Avo" panose="02040603050506020204" pitchFamily="18" charset="0"/>
                <a:ea typeface="Calibri" panose="020F0502020204030204" pitchFamily="34" charset="0"/>
              </a:rPr>
              <a:t>và</a:t>
            </a:r>
            <a:r>
              <a:rPr lang="en-US" sz="2600" b="1" dirty="0">
                <a:solidFill>
                  <a:schemeClr val="tx1"/>
                </a:solidFill>
                <a:latin typeface="UTM Avo" panose="02040603050506020204" pitchFamily="18" charset="0"/>
                <a:ea typeface="Calibri" panose="020F0502020204030204" pitchFamily="34" charset="0"/>
              </a:rPr>
              <a:t> </a:t>
            </a:r>
            <a:r>
              <a:rPr lang="en-US" sz="2600" b="1" dirty="0" err="1">
                <a:solidFill>
                  <a:schemeClr val="tx1"/>
                </a:solidFill>
                <a:latin typeface="UTM Avo" panose="02040603050506020204" pitchFamily="18" charset="0"/>
                <a:ea typeface="Calibri" panose="020F0502020204030204" pitchFamily="34" charset="0"/>
              </a:rPr>
              <a:t>đời</a:t>
            </a:r>
            <a:r>
              <a:rPr lang="en-US" sz="2600" b="1" dirty="0">
                <a:solidFill>
                  <a:schemeClr val="tx1"/>
                </a:solidFill>
                <a:latin typeface="UTM Avo" panose="02040603050506020204" pitchFamily="18" charset="0"/>
                <a:ea typeface="Calibri" panose="020F0502020204030204" pitchFamily="34" charset="0"/>
              </a:rPr>
              <a:t> </a:t>
            </a:r>
            <a:r>
              <a:rPr lang="en-US" sz="2600" b="1" dirty="0" err="1">
                <a:solidFill>
                  <a:schemeClr val="tx1"/>
                </a:solidFill>
                <a:latin typeface="UTM Avo" panose="02040603050506020204" pitchFamily="18" charset="0"/>
                <a:ea typeface="Calibri" panose="020F0502020204030204" pitchFamily="34" charset="0"/>
              </a:rPr>
              <a:t>sống</a:t>
            </a:r>
            <a:endParaRPr lang="en-US" sz="2600" b="1" dirty="0">
              <a:solidFill>
                <a:schemeClr val="tx1"/>
              </a:solidFill>
              <a:latin typeface="UTM Avo" panose="02040603050506020204" pitchFamily="18" charset="0"/>
              <a:ea typeface="Calibri" panose="020F0502020204030204" pitchFamily="34" charset="0"/>
            </a:endParaRPr>
          </a:p>
        </p:txBody>
      </p:sp>
    </p:spTree>
    <p:extLst>
      <p:ext uri="{BB962C8B-B14F-4D97-AF65-F5344CB8AC3E}">
        <p14:creationId xmlns:p14="http://schemas.microsoft.com/office/powerpoint/2010/main" val="4047830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par>
                                <p:cTn id="18" presetID="16" presetClass="entr" presetSubtype="21"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6" name="Rectangle 15">
            <a:extLst>
              <a:ext uri="{FF2B5EF4-FFF2-40B4-BE49-F238E27FC236}">
                <a16:creationId xmlns:a16="http://schemas.microsoft.com/office/drawing/2014/main" id="{5EDC083C-B235-F873-CDD4-9FFA6A7A9FDC}"/>
              </a:ext>
            </a:extLst>
          </p:cNvPr>
          <p:cNvSpPr/>
          <p:nvPr/>
        </p:nvSpPr>
        <p:spPr>
          <a:xfrm>
            <a:off x="870100" y="2782252"/>
            <a:ext cx="3238127" cy="1121846"/>
          </a:xfrm>
          <a:prstGeom prst="rect">
            <a:avLst/>
          </a:prstGeom>
        </p:spPr>
        <p:txBody>
          <a:bodyPr wrap="square">
            <a:spAutoFit/>
          </a:bodyPr>
          <a:lstStyle/>
          <a:p>
            <a:pPr algn="ctr">
              <a:lnSpc>
                <a:spcPct val="150000"/>
              </a:lnSpc>
            </a:pPr>
            <a:r>
              <a:rPr lang="en-US" sz="2400" b="1" dirty="0">
                <a:solidFill>
                  <a:schemeClr val="tx1"/>
                </a:solidFill>
                <a:latin typeface="UTM Avo" panose="02040603050506020204" pitchFamily="18" charset="0"/>
                <a:ea typeface="Calibri" panose="020F0502020204030204" pitchFamily="34" charset="0"/>
              </a:rPr>
              <a:t>Hình 30.3. </a:t>
            </a:r>
            <a:r>
              <a:rPr lang="en-US" sz="2400" b="1" dirty="0" err="1">
                <a:solidFill>
                  <a:schemeClr val="tx1"/>
                </a:solidFill>
                <a:latin typeface="UTM Avo" panose="02040603050506020204" pitchFamily="18" charset="0"/>
                <a:ea typeface="Calibri" panose="020F0502020204030204" pitchFamily="34" charset="0"/>
              </a:rPr>
              <a:t>Tác</a:t>
            </a:r>
            <a:r>
              <a:rPr lang="en-US" sz="2400" b="1" dirty="0">
                <a:solidFill>
                  <a:schemeClr val="tx1"/>
                </a:solidFill>
                <a:latin typeface="UTM Avo" panose="02040603050506020204" pitchFamily="18" charset="0"/>
                <a:ea typeface="Calibri" panose="020F0502020204030204" pitchFamily="34" charset="0"/>
              </a:rPr>
              <a:t> </a:t>
            </a:r>
            <a:r>
              <a:rPr lang="en-US" sz="2400" b="1" dirty="0" err="1">
                <a:solidFill>
                  <a:schemeClr val="tx1"/>
                </a:solidFill>
                <a:latin typeface="UTM Avo" panose="02040603050506020204" pitchFamily="18" charset="0"/>
                <a:ea typeface="Calibri" panose="020F0502020204030204" pitchFamily="34" charset="0"/>
              </a:rPr>
              <a:t>hại</a:t>
            </a:r>
            <a:r>
              <a:rPr lang="en-US" sz="2400" b="1" dirty="0">
                <a:solidFill>
                  <a:schemeClr val="tx1"/>
                </a:solidFill>
                <a:latin typeface="UTM Avo" panose="02040603050506020204" pitchFamily="18" charset="0"/>
                <a:ea typeface="Calibri" panose="020F0502020204030204" pitchFamily="34" charset="0"/>
              </a:rPr>
              <a:t> của </a:t>
            </a:r>
            <a:r>
              <a:rPr lang="en-US" sz="2400" b="1" dirty="0" err="1">
                <a:solidFill>
                  <a:schemeClr val="tx1"/>
                </a:solidFill>
                <a:latin typeface="UTM Avo" panose="02040603050506020204" pitchFamily="18" charset="0"/>
                <a:ea typeface="Calibri" panose="020F0502020204030204" pitchFamily="34" charset="0"/>
              </a:rPr>
              <a:t>gió</a:t>
            </a:r>
            <a:r>
              <a:rPr lang="en-US" sz="2400" b="1" dirty="0">
                <a:solidFill>
                  <a:schemeClr val="tx1"/>
                </a:solidFill>
                <a:latin typeface="UTM Avo" panose="02040603050506020204" pitchFamily="18" charset="0"/>
                <a:ea typeface="Calibri" panose="020F0502020204030204" pitchFamily="34" charset="0"/>
              </a:rPr>
              <a:t> </a:t>
            </a:r>
            <a:r>
              <a:rPr lang="en-US" sz="2400" b="1" dirty="0" err="1">
                <a:solidFill>
                  <a:schemeClr val="tx1"/>
                </a:solidFill>
                <a:latin typeface="UTM Avo" panose="02040603050506020204" pitchFamily="18" charset="0"/>
                <a:ea typeface="Calibri" panose="020F0502020204030204" pitchFamily="34" charset="0"/>
              </a:rPr>
              <a:t>bão</a:t>
            </a:r>
            <a:endParaRPr lang="en-US" sz="2400" dirty="0">
              <a:solidFill>
                <a:schemeClr val="tx1"/>
              </a:solidFill>
              <a:latin typeface="UTM Avo" panose="02040603050506020204" pitchFamily="18" charset="0"/>
              <a:ea typeface="Calibri" panose="020F0502020204030204" pitchFamily="34" charset="0"/>
            </a:endParaRPr>
          </a:p>
        </p:txBody>
      </p:sp>
      <p:grpSp>
        <p:nvGrpSpPr>
          <p:cNvPr id="8" name="Group 7">
            <a:extLst>
              <a:ext uri="{FF2B5EF4-FFF2-40B4-BE49-F238E27FC236}">
                <a16:creationId xmlns:a16="http://schemas.microsoft.com/office/drawing/2014/main" id="{AB8AA154-564F-0BAE-ECB4-18FEE8E0486A}"/>
              </a:ext>
            </a:extLst>
          </p:cNvPr>
          <p:cNvGrpSpPr/>
          <p:nvPr/>
        </p:nvGrpSpPr>
        <p:grpSpPr>
          <a:xfrm>
            <a:off x="4543687" y="1297567"/>
            <a:ext cx="7080175" cy="5213062"/>
            <a:chOff x="4895814" y="1241946"/>
            <a:chExt cx="7080175" cy="5213062"/>
          </a:xfrm>
        </p:grpSpPr>
        <p:pic>
          <p:nvPicPr>
            <p:cNvPr id="3" name="Picture 2">
              <a:extLst>
                <a:ext uri="{FF2B5EF4-FFF2-40B4-BE49-F238E27FC236}">
                  <a16:creationId xmlns:a16="http://schemas.microsoft.com/office/drawing/2014/main" id="{61D4C473-0D71-99C7-A773-EF14C68C1239}"/>
                </a:ext>
              </a:extLst>
            </p:cNvPr>
            <p:cNvPicPr>
              <a:picLocks noChangeAspect="1"/>
            </p:cNvPicPr>
            <p:nvPr/>
          </p:nvPicPr>
          <p:blipFill>
            <a:blip r:embed="rId4"/>
            <a:stretch>
              <a:fillRect/>
            </a:stretch>
          </p:blipFill>
          <p:spPr>
            <a:xfrm>
              <a:off x="4895814" y="1241946"/>
              <a:ext cx="3594237" cy="2396158"/>
            </a:xfrm>
            <a:prstGeom prst="rect">
              <a:avLst/>
            </a:prstGeom>
          </p:spPr>
        </p:pic>
        <p:pic>
          <p:nvPicPr>
            <p:cNvPr id="5" name="Picture 4">
              <a:extLst>
                <a:ext uri="{FF2B5EF4-FFF2-40B4-BE49-F238E27FC236}">
                  <a16:creationId xmlns:a16="http://schemas.microsoft.com/office/drawing/2014/main" id="{E3EB9F0B-2AA7-F441-7B4D-A3B32CA666AF}"/>
                </a:ext>
              </a:extLst>
            </p:cNvPr>
            <p:cNvPicPr>
              <a:picLocks noChangeAspect="1"/>
            </p:cNvPicPr>
            <p:nvPr/>
          </p:nvPicPr>
          <p:blipFill>
            <a:blip r:embed="rId5"/>
            <a:stretch>
              <a:fillRect/>
            </a:stretch>
          </p:blipFill>
          <p:spPr>
            <a:xfrm>
              <a:off x="4909462" y="3638104"/>
              <a:ext cx="3574079" cy="2816904"/>
            </a:xfrm>
            <a:prstGeom prst="rect">
              <a:avLst/>
            </a:prstGeom>
          </p:spPr>
        </p:pic>
        <p:pic>
          <p:nvPicPr>
            <p:cNvPr id="7" name="Picture 6">
              <a:extLst>
                <a:ext uri="{FF2B5EF4-FFF2-40B4-BE49-F238E27FC236}">
                  <a16:creationId xmlns:a16="http://schemas.microsoft.com/office/drawing/2014/main" id="{B297E7F3-EF92-276D-CC23-F43EF5505CAD}"/>
                </a:ext>
              </a:extLst>
            </p:cNvPr>
            <p:cNvPicPr>
              <a:picLocks noChangeAspect="1"/>
            </p:cNvPicPr>
            <p:nvPr/>
          </p:nvPicPr>
          <p:blipFill>
            <a:blip r:embed="rId6"/>
            <a:stretch>
              <a:fillRect/>
            </a:stretch>
          </p:blipFill>
          <p:spPr>
            <a:xfrm>
              <a:off x="8490051" y="1241946"/>
              <a:ext cx="3485938" cy="5213062"/>
            </a:xfrm>
            <a:prstGeom prst="rect">
              <a:avLst/>
            </a:prstGeom>
          </p:spPr>
        </p:pic>
      </p:grpSp>
    </p:spTree>
    <p:extLst>
      <p:ext uri="{BB962C8B-B14F-4D97-AF65-F5344CB8AC3E}">
        <p14:creationId xmlns:p14="http://schemas.microsoft.com/office/powerpoint/2010/main" val="2676484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Google Shape;1252;p33">
            <a:extLst>
              <a:ext uri="{FF2B5EF4-FFF2-40B4-BE49-F238E27FC236}">
                <a16:creationId xmlns:a16="http://schemas.microsoft.com/office/drawing/2014/main" id="{598C8F47-D021-92A6-35A7-7D591051E4C7}"/>
              </a:ext>
            </a:extLst>
          </p:cNvPr>
          <p:cNvSpPr/>
          <p:nvPr/>
        </p:nvSpPr>
        <p:spPr>
          <a:xfrm rot="16200000">
            <a:off x="5335430" y="-1426944"/>
            <a:ext cx="1155415" cy="8512968"/>
          </a:xfrm>
          <a:prstGeom prst="wedgeRectCallout">
            <a:avLst>
              <a:gd name="adj1" fmla="val -81264"/>
              <a:gd name="adj2" fmla="val 35055"/>
            </a:avLst>
          </a:prstGeom>
          <a:solidFill>
            <a:schemeClr val="accent6">
              <a:lumMod val="20000"/>
              <a:lumOff val="80000"/>
            </a:schemeClr>
          </a:solidFill>
          <a:ln>
            <a:noFill/>
          </a:ln>
          <a:effectLst>
            <a:outerShdw blurRad="28575" dist="28575" dir="19320000" algn="bl" rotWithShape="0">
              <a:srgbClr val="434343">
                <a:alpha val="2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3" name="Google Shape;1253;p33">
            <a:extLst>
              <a:ext uri="{FF2B5EF4-FFF2-40B4-BE49-F238E27FC236}">
                <a16:creationId xmlns:a16="http://schemas.microsoft.com/office/drawing/2014/main" id="{5135B2B2-086F-4B4D-23C0-9FE82B2F52B5}"/>
              </a:ext>
            </a:extLst>
          </p:cNvPr>
          <p:cNvSpPr txBox="1">
            <a:spLocks/>
          </p:cNvSpPr>
          <p:nvPr/>
        </p:nvSpPr>
        <p:spPr>
          <a:xfrm>
            <a:off x="1668481" y="2117664"/>
            <a:ext cx="8469964" cy="1423753"/>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14300" algn="ctr">
              <a:lnSpc>
                <a:spcPts val="3600"/>
              </a:lnSpc>
            </a:pPr>
            <a:r>
              <a:rPr lang="en-US" sz="2800" dirty="0">
                <a:latin typeface="UTM Avo" panose="02040603050506020204" pitchFamily="18" charset="0"/>
              </a:rPr>
              <a:t>Hãy </a:t>
            </a:r>
            <a:r>
              <a:rPr lang="en-US" sz="2800" dirty="0" err="1">
                <a:latin typeface="UTM Avo" panose="02040603050506020204" pitchFamily="18" charset="0"/>
              </a:rPr>
              <a:t>lấy</a:t>
            </a:r>
            <a:r>
              <a:rPr lang="en-US" sz="2800" dirty="0">
                <a:latin typeface="UTM Avo" panose="02040603050506020204" pitchFamily="18" charset="0"/>
              </a:rPr>
              <a:t> </a:t>
            </a:r>
            <a:r>
              <a:rPr lang="en-US" sz="2800" dirty="0" err="1">
                <a:latin typeface="UTM Avo" panose="02040603050506020204" pitchFamily="18" charset="0"/>
              </a:rPr>
              <a:t>ví</a:t>
            </a:r>
            <a:r>
              <a:rPr lang="en-US" sz="2800" dirty="0">
                <a:latin typeface="UTM Avo" panose="02040603050506020204" pitchFamily="18" charset="0"/>
              </a:rPr>
              <a:t> </a:t>
            </a:r>
            <a:r>
              <a:rPr lang="en-US" sz="2800" dirty="0" err="1">
                <a:latin typeface="UTM Avo" panose="02040603050506020204" pitchFamily="18" charset="0"/>
              </a:rPr>
              <a:t>dụ</a:t>
            </a:r>
            <a:r>
              <a:rPr lang="en-US" sz="2800" dirty="0">
                <a:latin typeface="UTM Avo" panose="02040603050506020204" pitchFamily="18" charset="0"/>
              </a:rPr>
              <a:t> </a:t>
            </a:r>
            <a:r>
              <a:rPr lang="en-US" sz="2800" dirty="0" err="1">
                <a:latin typeface="UTM Avo" panose="02040603050506020204" pitchFamily="18" charset="0"/>
              </a:rPr>
              <a:t>về</a:t>
            </a:r>
            <a:r>
              <a:rPr lang="en-US" sz="2800" dirty="0">
                <a:latin typeface="UTM Avo" panose="02040603050506020204" pitchFamily="18" charset="0"/>
              </a:rPr>
              <a:t> </a:t>
            </a:r>
            <a:r>
              <a:rPr lang="en-US" sz="2800" dirty="0" err="1">
                <a:latin typeface="UTM Avo" panose="02040603050506020204" pitchFamily="18" charset="0"/>
              </a:rPr>
              <a:t>năng</a:t>
            </a:r>
            <a:r>
              <a:rPr lang="en-US" sz="2800" dirty="0">
                <a:latin typeface="UTM Avo" panose="02040603050506020204" pitchFamily="18" charset="0"/>
              </a:rPr>
              <a:t> </a:t>
            </a:r>
            <a:r>
              <a:rPr lang="en-US" sz="2800" dirty="0" err="1">
                <a:latin typeface="UTM Avo" panose="02040603050506020204" pitchFamily="18" charset="0"/>
              </a:rPr>
              <a:t>lượng</a:t>
            </a:r>
            <a:r>
              <a:rPr lang="en-US" sz="2800" dirty="0">
                <a:latin typeface="UTM Avo" panose="02040603050506020204" pitchFamily="18" charset="0"/>
              </a:rPr>
              <a:t> </a:t>
            </a:r>
            <a:r>
              <a:rPr lang="en-US" sz="2800" dirty="0" err="1">
                <a:latin typeface="UTM Avo" panose="02040603050506020204" pitchFamily="18" charset="0"/>
              </a:rPr>
              <a:t>và</a:t>
            </a:r>
            <a:r>
              <a:rPr lang="en-US" sz="2800" dirty="0">
                <a:latin typeface="UTM Avo" panose="02040603050506020204" pitchFamily="18" charset="0"/>
              </a:rPr>
              <a:t> </a:t>
            </a:r>
            <a:r>
              <a:rPr lang="en-US" sz="2800" dirty="0" err="1">
                <a:latin typeface="UTM Avo" panose="02040603050506020204" pitchFamily="18" charset="0"/>
              </a:rPr>
              <a:t>tác</a:t>
            </a:r>
            <a:r>
              <a:rPr lang="en-US" sz="2800" dirty="0">
                <a:latin typeface="UTM Avo" panose="02040603050506020204" pitchFamily="18" charset="0"/>
              </a:rPr>
              <a:t> </a:t>
            </a:r>
            <a:r>
              <a:rPr lang="en-US" sz="2800" dirty="0" err="1">
                <a:latin typeface="UTM Avo" panose="02040603050506020204" pitchFamily="18" charset="0"/>
              </a:rPr>
              <a:t>dụng</a:t>
            </a:r>
            <a:r>
              <a:rPr lang="en-US" sz="2800" dirty="0">
                <a:latin typeface="UTM Avo" panose="02040603050506020204" pitchFamily="18" charset="0"/>
              </a:rPr>
              <a:t> </a:t>
            </a:r>
            <a:r>
              <a:rPr lang="en-US" sz="2800" dirty="0" err="1">
                <a:latin typeface="UTM Avo" panose="02040603050506020204" pitchFamily="18" charset="0"/>
              </a:rPr>
              <a:t>lực</a:t>
            </a:r>
            <a:r>
              <a:rPr lang="en-US" sz="2800" dirty="0">
                <a:latin typeface="UTM Avo" panose="02040603050506020204" pitchFamily="18" charset="0"/>
              </a:rPr>
              <a:t>!</a:t>
            </a:r>
          </a:p>
        </p:txBody>
      </p:sp>
      <p:pic>
        <p:nvPicPr>
          <p:cNvPr id="12" name="Picture 41">
            <a:extLst>
              <a:ext uri="{FF2B5EF4-FFF2-40B4-BE49-F238E27FC236}">
                <a16:creationId xmlns:a16="http://schemas.microsoft.com/office/drawing/2014/main" id="{5E30B150-A2DE-85DF-39FA-5056584D83B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8590791" y="3820298"/>
            <a:ext cx="2904105" cy="3037702"/>
          </a:xfrm>
          <a:prstGeom prst="rect">
            <a:avLst/>
          </a:prstGeom>
        </p:spPr>
      </p:pic>
    </p:spTree>
    <p:extLst>
      <p:ext uri="{BB962C8B-B14F-4D97-AF65-F5344CB8AC3E}">
        <p14:creationId xmlns:p14="http://schemas.microsoft.com/office/powerpoint/2010/main" val="3112485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par>
                                <p:cTn id="11" presetID="22" presetClass="entr" presetSubtype="4"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1" name="Google Shape;3746;p73">
            <a:extLst>
              <a:ext uri="{FF2B5EF4-FFF2-40B4-BE49-F238E27FC236}">
                <a16:creationId xmlns:a16="http://schemas.microsoft.com/office/drawing/2014/main" id="{D509D2F1-3150-3AC1-3290-D121F651DCF1}"/>
              </a:ext>
            </a:extLst>
          </p:cNvPr>
          <p:cNvSpPr txBox="1">
            <a:spLocks/>
          </p:cNvSpPr>
          <p:nvPr/>
        </p:nvSpPr>
        <p:spPr>
          <a:xfrm>
            <a:off x="531573" y="2373351"/>
            <a:ext cx="5177051" cy="207716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lgn="ctr">
              <a:lnSpc>
                <a:spcPct val="150000"/>
              </a:lnSpc>
              <a:buNone/>
            </a:pPr>
            <a:r>
              <a:rPr lang="vi-VN" sz="2400" dirty="0">
                <a:latin typeface="UTM Avo" panose="02040603050506020204" pitchFamily="18" charset="0"/>
              </a:rPr>
              <a:t>Xe đi với tốc độ càng lớn thì động năng của xe càng lớn khi va chạm vào các xe khác có thể gây ra lực lớn làm thiệt hại về người và tài sản.</a:t>
            </a:r>
          </a:p>
        </p:txBody>
      </p:sp>
      <p:pic>
        <p:nvPicPr>
          <p:cNvPr id="13" name="Picture 2" descr="Đâm xe chết người đi bộ trong lúc lái thử xe tại showroom ở Phú Thọ">
            <a:extLst>
              <a:ext uri="{FF2B5EF4-FFF2-40B4-BE49-F238E27FC236}">
                <a16:creationId xmlns:a16="http://schemas.microsoft.com/office/drawing/2014/main" id="{070F6E93-BE73-E594-2760-3FD090FBD5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1406" y="2479723"/>
            <a:ext cx="3980784" cy="3214052"/>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4350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barn(inVertical)">
                                      <p:cBhvr>
                                        <p:cTn id="7" dur="500"/>
                                        <p:tgtEl>
                                          <p:spTgt spid="11">
                                            <p:txEl>
                                              <p:pRg st="0" end="0"/>
                                            </p:txEl>
                                          </p:spTgt>
                                        </p:tgtEl>
                                      </p:cBhvr>
                                    </p:animEffect>
                                  </p:childTnLst>
                                </p:cTn>
                              </p:par>
                              <p:par>
                                <p:cTn id="8" presetID="42"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anim calcmode="lin" valueType="num">
                                      <p:cBhvr>
                                        <p:cTn id="11" dur="1000" fill="hold"/>
                                        <p:tgtEl>
                                          <p:spTgt spid="13"/>
                                        </p:tgtEl>
                                        <p:attrNameLst>
                                          <p:attrName>ppt_x</p:attrName>
                                        </p:attrNameLst>
                                      </p:cBhvr>
                                      <p:tavLst>
                                        <p:tav tm="0">
                                          <p:val>
                                            <p:strVal val="#ppt_x"/>
                                          </p:val>
                                        </p:tav>
                                        <p:tav tm="100000">
                                          <p:val>
                                            <p:strVal val="#ppt_x"/>
                                          </p:val>
                                        </p:tav>
                                      </p:tavLst>
                                    </p:anim>
                                    <p:anim calcmode="lin" valueType="num">
                                      <p:cBhvr>
                                        <p:cTn id="1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1" name="Google Shape;3746;p73">
            <a:extLst>
              <a:ext uri="{FF2B5EF4-FFF2-40B4-BE49-F238E27FC236}">
                <a16:creationId xmlns:a16="http://schemas.microsoft.com/office/drawing/2014/main" id="{D509D2F1-3150-3AC1-3290-D121F651DCF1}"/>
              </a:ext>
            </a:extLst>
          </p:cNvPr>
          <p:cNvSpPr txBox="1">
            <a:spLocks/>
          </p:cNvSpPr>
          <p:nvPr/>
        </p:nvSpPr>
        <p:spPr>
          <a:xfrm>
            <a:off x="680705" y="2858542"/>
            <a:ext cx="5580136" cy="207716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lgn="ctr">
              <a:lnSpc>
                <a:spcPct val="150000"/>
              </a:lnSpc>
              <a:buNone/>
            </a:pPr>
            <a:r>
              <a:rPr lang="vi-VN" sz="2400" dirty="0">
                <a:latin typeface="UTM Avo" panose="02040603050506020204" pitchFamily="18" charset="0"/>
              </a:rPr>
              <a:t>Một vật rơi từ trên cao, khi độ cao càng lớn thì vật rơi tác dụng xuống mặt đất một lực càng mạnh, lực đó làm hỏng vật, hỏng bề mặt sàn.</a:t>
            </a:r>
          </a:p>
        </p:txBody>
      </p:sp>
      <p:pic>
        <p:nvPicPr>
          <p:cNvPr id="2" name="Picture 2" descr="Giải mã] Vỡ, bể ly là điềm báo gì ? có sao không ?">
            <a:extLst>
              <a:ext uri="{FF2B5EF4-FFF2-40B4-BE49-F238E27FC236}">
                <a16:creationId xmlns:a16="http://schemas.microsoft.com/office/drawing/2014/main" id="{3FD6E3F4-8F94-4A04-EBFF-47168F5EBF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3845" y="1832652"/>
            <a:ext cx="4353635" cy="381170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765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barn(inVertical)">
                                      <p:cBhvr>
                                        <p:cTn id="7" dur="500"/>
                                        <p:tgtEl>
                                          <p:spTgt spid="11">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AFF6FE60-1CEA-8D6C-EB66-2B8BED0BE170}"/>
              </a:ext>
            </a:extLst>
          </p:cNvPr>
          <p:cNvSpPr/>
          <p:nvPr/>
        </p:nvSpPr>
        <p:spPr>
          <a:xfrm>
            <a:off x="775399" y="2215615"/>
            <a:ext cx="10638768" cy="3326766"/>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9" name="Picture 8">
            <a:extLst>
              <a:ext uri="{FF2B5EF4-FFF2-40B4-BE49-F238E27FC236}">
                <a16:creationId xmlns:a16="http://schemas.microsoft.com/office/drawing/2014/main" id="{0FC5DEBA-2F8E-0BE3-8022-880B797DAD7E}"/>
              </a:ext>
            </a:extLst>
          </p:cNvPr>
          <p:cNvPicPr>
            <a:picLocks noChangeAspect="1"/>
          </p:cNvPicPr>
          <p:nvPr/>
        </p:nvPicPr>
        <p:blipFill>
          <a:blip r:embed="rId4"/>
          <a:stretch>
            <a:fillRect/>
          </a:stretch>
        </p:blipFill>
        <p:spPr>
          <a:xfrm>
            <a:off x="10260981" y="1413661"/>
            <a:ext cx="1560583" cy="1473278"/>
          </a:xfrm>
          <a:prstGeom prst="rect">
            <a:avLst/>
          </a:prstGeom>
        </p:spPr>
      </p:pic>
      <p:sp>
        <p:nvSpPr>
          <p:cNvPr id="10" name="Rectangle 9">
            <a:extLst>
              <a:ext uri="{FF2B5EF4-FFF2-40B4-BE49-F238E27FC236}">
                <a16:creationId xmlns:a16="http://schemas.microsoft.com/office/drawing/2014/main" id="{18690C33-3DED-EFE7-7ADD-4CC32B5A3E25}"/>
              </a:ext>
            </a:extLst>
          </p:cNvPr>
          <p:cNvSpPr/>
          <p:nvPr/>
        </p:nvSpPr>
        <p:spPr>
          <a:xfrm>
            <a:off x="1030897" y="2711338"/>
            <a:ext cx="10127772" cy="2335319"/>
          </a:xfrm>
          <a:prstGeom prst="rect">
            <a:avLst/>
          </a:prstGeom>
        </p:spPr>
        <p:txBody>
          <a:bodyPr wrap="square">
            <a:spAutoFit/>
          </a:bodyPr>
          <a:lstStyle/>
          <a:p>
            <a:pPr marL="342900" lvl="0" indent="-342900" algn="just">
              <a:lnSpc>
                <a:spcPct val="150000"/>
              </a:lnSpc>
              <a:buSzPct val="120000"/>
              <a:buFont typeface="Arial" panose="020B0604020202020204" pitchFamily="34" charset="0"/>
              <a:buChar char="•"/>
            </a:pPr>
            <a:r>
              <a:rPr lang="vi-VN" sz="2000" dirty="0">
                <a:solidFill>
                  <a:sysClr val="windowText" lastClr="000000"/>
                </a:solidFill>
                <a:latin typeface="UTM Avo" panose="02040603050506020204" pitchFamily="18" charset="0"/>
              </a:rPr>
              <a:t>Năng lượng đặc trưng cho khả năng tác dụng lực.</a:t>
            </a:r>
            <a:endParaRPr lang="en-US" sz="2000" dirty="0">
              <a:solidFill>
                <a:sysClr val="windowText" lastClr="000000"/>
              </a:solidFill>
              <a:latin typeface="UTM Avo" panose="02040603050506020204" pitchFamily="18" charset="0"/>
            </a:endParaRPr>
          </a:p>
          <a:p>
            <a:pPr marL="342900" lvl="0" indent="-342900" algn="just">
              <a:lnSpc>
                <a:spcPct val="150000"/>
              </a:lnSpc>
              <a:buSzPct val="120000"/>
              <a:buFont typeface="Arial" panose="020B0604020202020204" pitchFamily="34" charset="0"/>
              <a:buChar char="•"/>
            </a:pPr>
            <a:r>
              <a:rPr lang="vi-VN" sz="2000" dirty="0">
                <a:solidFill>
                  <a:sysClr val="windowText" lastClr="000000"/>
                </a:solidFill>
                <a:latin typeface="UTM Avo" panose="02040603050506020204" pitchFamily="18" charset="0"/>
              </a:rPr>
              <a:t>Năng lượng điện, năng lượng nhiệt, năng lượng ánh sáng, năng lượng âm thanh,….luôn gắn với chuyển động. </a:t>
            </a:r>
            <a:endParaRPr lang="en-US" sz="2000" dirty="0">
              <a:solidFill>
                <a:sysClr val="windowText" lastClr="000000"/>
              </a:solidFill>
              <a:latin typeface="UTM Avo" panose="02040603050506020204" pitchFamily="18" charset="0"/>
            </a:endParaRPr>
          </a:p>
          <a:p>
            <a:pPr marL="342900" lvl="0" indent="-342900" algn="just">
              <a:lnSpc>
                <a:spcPct val="150000"/>
              </a:lnSpc>
              <a:buSzPct val="120000"/>
              <a:buFont typeface="Arial" panose="020B0604020202020204" pitchFamily="34" charset="0"/>
              <a:buChar char="•"/>
            </a:pPr>
            <a:r>
              <a:rPr lang="vi-VN" sz="2000" dirty="0">
                <a:solidFill>
                  <a:sysClr val="windowText" lastClr="000000"/>
                </a:solidFill>
                <a:latin typeface="UTM Avo" panose="02040603050506020204" pitchFamily="18" charset="0"/>
              </a:rPr>
              <a:t>Thế năng hấp dẫn, thế năng đàn hồi, năng lượng hóa học, năng lượng hạt nhân,…được xem là năng lượng lưu trữ. </a:t>
            </a:r>
          </a:p>
        </p:txBody>
      </p:sp>
    </p:spTree>
    <p:extLst>
      <p:ext uri="{BB962C8B-B14F-4D97-AF65-F5344CB8AC3E}">
        <p14:creationId xmlns:p14="http://schemas.microsoft.com/office/powerpoint/2010/main" val="178391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par>
                                <p:cTn id="11" presetID="16" presetClass="entr" presetSubtype="21"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pic>
        <p:nvPicPr>
          <p:cNvPr id="3" name="Picture 2">
            <a:hlinkClick r:id="rId4"/>
            <a:extLst>
              <a:ext uri="{FF2B5EF4-FFF2-40B4-BE49-F238E27FC236}">
                <a16:creationId xmlns:a16="http://schemas.microsoft.com/office/drawing/2014/main" id="{AD29A9B9-BA31-FD1C-E73C-4C31EDC03B65}"/>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5000" r="-5000"/>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F8A28A4-4681-4BA9-86E8-2C3B0F385B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2729" y="883919"/>
            <a:ext cx="2857500" cy="2857500"/>
          </a:xfrm>
          <a:prstGeom prst="rect">
            <a:avLst/>
          </a:prstGeom>
        </p:spPr>
      </p:pic>
      <p:sp>
        <p:nvSpPr>
          <p:cNvPr id="8" name="Hexagon 7">
            <a:extLst>
              <a:ext uri="{FF2B5EF4-FFF2-40B4-BE49-F238E27FC236}">
                <a16:creationId xmlns:a16="http://schemas.microsoft.com/office/drawing/2014/main" id="{D19A5806-7592-478F-A44B-3D1C8234DB7B}"/>
              </a:ext>
            </a:extLst>
          </p:cNvPr>
          <p:cNvSpPr/>
          <p:nvPr/>
        </p:nvSpPr>
        <p:spPr>
          <a:xfrm>
            <a:off x="315850"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UTM Avo" panose="02040603050506020204" pitchFamily="18" charset="0"/>
                <a:ea typeface="+mn-ea"/>
                <a:cs typeface="+mn-cs"/>
              </a:rPr>
              <a:t>Ong</a:t>
            </a:r>
            <a:endParaRPr kumimoji="0" lang="en-US" sz="60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sp>
        <p:nvSpPr>
          <p:cNvPr id="9" name="Hexagon 8">
            <a:extLst>
              <a:ext uri="{FF2B5EF4-FFF2-40B4-BE49-F238E27FC236}">
                <a16:creationId xmlns:a16="http://schemas.microsoft.com/office/drawing/2014/main" id="{ECB32C92-7DDE-4979-AB3A-808B65CBF3F1}"/>
              </a:ext>
            </a:extLst>
          </p:cNvPr>
          <p:cNvSpPr/>
          <p:nvPr/>
        </p:nvSpPr>
        <p:spPr>
          <a:xfrm>
            <a:off x="2471927" y="1981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w="6600">
                  <a:solidFill>
                    <a:srgbClr val="ED7D31"/>
                  </a:solidFill>
                  <a:prstDash val="solid"/>
                </a:ln>
                <a:solidFill>
                  <a:srgbClr val="FFFFFF"/>
                </a:solidFill>
                <a:effectLst>
                  <a:outerShdw dist="38100" dir="2700000" algn="tl" rotWithShape="0">
                    <a:srgbClr val="ED7D31"/>
                  </a:outerShdw>
                </a:effectLst>
                <a:uLnTx/>
                <a:uFillTx/>
                <a:latin typeface="UTM Avo" panose="02040603050506020204" pitchFamily="18" charset="0"/>
                <a:ea typeface="+mn-ea"/>
                <a:cs typeface="+mn-cs"/>
              </a:rPr>
              <a:t>non</a:t>
            </a:r>
            <a:endParaRPr kumimoji="0" lang="en-US" sz="6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0" name="Hexagon 9">
            <a:extLst>
              <a:ext uri="{FF2B5EF4-FFF2-40B4-BE49-F238E27FC236}">
                <a16:creationId xmlns:a16="http://schemas.microsoft.com/office/drawing/2014/main" id="{CABDF488-8BEB-4D77-A429-CFB91F278DD1}"/>
              </a:ext>
            </a:extLst>
          </p:cNvPr>
          <p:cNvSpPr/>
          <p:nvPr/>
        </p:nvSpPr>
        <p:spPr>
          <a:xfrm>
            <a:off x="6784081" y="25603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w="6600">
                  <a:solidFill>
                    <a:srgbClr val="ED7D31"/>
                  </a:solidFill>
                  <a:prstDash val="solid"/>
                </a:ln>
                <a:solidFill>
                  <a:srgbClr val="FFFFFF"/>
                </a:solidFill>
                <a:effectLst>
                  <a:outerShdw dist="38100" dir="2700000" algn="tl" rotWithShape="0">
                    <a:srgbClr val="ED7D31"/>
                  </a:outerShdw>
                </a:effectLst>
                <a:uLnTx/>
                <a:uFillTx/>
                <a:latin typeface="UTM Avo" panose="02040603050506020204" pitchFamily="18" charset="0"/>
                <a:ea typeface="+mn-ea"/>
                <a:cs typeface="+mn-cs"/>
              </a:rPr>
              <a:t>việc</a:t>
            </a:r>
          </a:p>
        </p:txBody>
      </p:sp>
      <p:sp>
        <p:nvSpPr>
          <p:cNvPr id="13" name="Hexagon 12">
            <a:extLst>
              <a:ext uri="{FF2B5EF4-FFF2-40B4-BE49-F238E27FC236}">
                <a16:creationId xmlns:a16="http://schemas.microsoft.com/office/drawing/2014/main" id="{199C24C2-6B91-4322-BDB4-819FF0CB9BE4}"/>
              </a:ext>
            </a:extLst>
          </p:cNvPr>
          <p:cNvSpPr/>
          <p:nvPr/>
        </p:nvSpPr>
        <p:spPr>
          <a:xfrm>
            <a:off x="4628004"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w="6600">
                  <a:solidFill>
                    <a:srgbClr val="ED7D31"/>
                  </a:solidFill>
                  <a:prstDash val="solid"/>
                </a:ln>
                <a:solidFill>
                  <a:srgbClr val="FFFFFF"/>
                </a:solidFill>
                <a:effectLst>
                  <a:outerShdw dist="38100" dir="2700000" algn="tl" rotWithShape="0">
                    <a:srgbClr val="ED7D31"/>
                  </a:outerShdw>
                </a:effectLst>
                <a:uLnTx/>
                <a:uFillTx/>
                <a:latin typeface="UTM Avo" panose="02040603050506020204" pitchFamily="18" charset="0"/>
                <a:ea typeface="+mn-ea"/>
                <a:cs typeface="+mn-cs"/>
              </a:rPr>
              <a:t>học</a:t>
            </a:r>
            <a:endParaRPr kumimoji="0" lang="en-US" sz="6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pic>
        <p:nvPicPr>
          <p:cNvPr id="15" name="Picture 14">
            <a:extLst>
              <a:ext uri="{FF2B5EF4-FFF2-40B4-BE49-F238E27FC236}">
                <a16:creationId xmlns:a16="http://schemas.microsoft.com/office/drawing/2014/main" id="{D27D7D99-9E1A-47C2-9A0E-04166401D7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35952" y="3436622"/>
            <a:ext cx="2650039" cy="2661817"/>
          </a:xfrm>
          <a:prstGeom prst="rect">
            <a:avLst/>
          </a:prstGeom>
        </p:spPr>
      </p:pic>
      <p:pic>
        <p:nvPicPr>
          <p:cNvPr id="4" name="Picture 3">
            <a:extLst>
              <a:ext uri="{FF2B5EF4-FFF2-40B4-BE49-F238E27FC236}">
                <a16:creationId xmlns:a16="http://schemas.microsoft.com/office/drawing/2014/main" id="{4782F16F-E668-D5AF-BE71-854F59FD7C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55354" cy="1065292"/>
          </a:xfrm>
          <a:prstGeom prst="rect">
            <a:avLst/>
          </a:prstGeom>
          <a:solidFill>
            <a:schemeClr val="bg1"/>
          </a:solidFill>
        </p:spPr>
      </p:pic>
    </p:spTree>
    <p:extLst>
      <p:ext uri="{BB962C8B-B14F-4D97-AF65-F5344CB8AC3E}">
        <p14:creationId xmlns:p14="http://schemas.microsoft.com/office/powerpoint/2010/main" val="3191873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audio.wav"/>
                                        </p:tgtEl>
                                      </p:cMediaNode>
                                    </p:audio>
                                  </p:subTnLst>
                                </p:cTn>
                              </p:par>
                            </p:childTnLst>
                          </p:cTn>
                        </p:par>
                        <p:par>
                          <p:cTn id="9" fill="hold">
                            <p:stCondLst>
                              <p:cond delay="500"/>
                            </p:stCondLst>
                            <p:childTnLst>
                              <p:par>
                                <p:cTn id="10" presetID="2" presetClass="entr" presetSubtype="1" accel="10000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accel="10000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10000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1" presetClass="emph" presetSubtype="0" repeatCount="indefinite" fill="hold" grpId="1" nodeType="afterEffect">
                                  <p:stCondLst>
                                    <p:cond delay="0"/>
                                  </p:stCondLst>
                                  <p:childTnLst>
                                    <p:animClr clrSpc="hsl" dir="cw">
                                      <p:cBhvr override="childStyle">
                                        <p:cTn id="26" dur="1000" fill="hold"/>
                                        <p:tgtEl>
                                          <p:spTgt spid="8"/>
                                        </p:tgtEl>
                                        <p:attrNameLst>
                                          <p:attrName>style.color</p:attrName>
                                        </p:attrNameLst>
                                      </p:cBhvr>
                                      <p:by>
                                        <p:hsl h="7200000" s="0" l="0"/>
                                      </p:by>
                                    </p:animClr>
                                    <p:animClr clrSpc="hsl" dir="cw">
                                      <p:cBhvr>
                                        <p:cTn id="27" dur="1000" fill="hold"/>
                                        <p:tgtEl>
                                          <p:spTgt spid="8"/>
                                        </p:tgtEl>
                                        <p:attrNameLst>
                                          <p:attrName>fillcolor</p:attrName>
                                        </p:attrNameLst>
                                      </p:cBhvr>
                                      <p:by>
                                        <p:hsl h="7200000" s="0" l="0"/>
                                      </p:by>
                                    </p:animClr>
                                    <p:animClr clrSpc="hsl" dir="cw">
                                      <p:cBhvr>
                                        <p:cTn id="28" dur="1000" fill="hold"/>
                                        <p:tgtEl>
                                          <p:spTgt spid="8"/>
                                        </p:tgtEl>
                                        <p:attrNameLst>
                                          <p:attrName>stroke.color</p:attrName>
                                        </p:attrNameLst>
                                      </p:cBhvr>
                                      <p:by>
                                        <p:hsl h="7200000" s="0" l="0"/>
                                      </p:by>
                                    </p:animClr>
                                    <p:set>
                                      <p:cBhvr>
                                        <p:cTn id="29" dur="1000" fill="hold"/>
                                        <p:tgtEl>
                                          <p:spTgt spid="8"/>
                                        </p:tgtEl>
                                        <p:attrNameLst>
                                          <p:attrName>fill.type</p:attrName>
                                        </p:attrNameLst>
                                      </p:cBhvr>
                                      <p:to>
                                        <p:strVal val="solid"/>
                                      </p:to>
                                    </p:set>
                                  </p:childTnLst>
                                </p:cTn>
                              </p:par>
                              <p:par>
                                <p:cTn id="30" presetID="21" presetClass="emph" presetSubtype="0" repeatCount="indefinite" fill="hold" grpId="1" nodeType="withEffect">
                                  <p:stCondLst>
                                    <p:cond delay="0"/>
                                  </p:stCondLst>
                                  <p:childTnLst>
                                    <p:animClr clrSpc="hsl" dir="cw">
                                      <p:cBhvr override="childStyle">
                                        <p:cTn id="31" dur="500" fill="hold"/>
                                        <p:tgtEl>
                                          <p:spTgt spid="9"/>
                                        </p:tgtEl>
                                        <p:attrNameLst>
                                          <p:attrName>style.color</p:attrName>
                                        </p:attrNameLst>
                                      </p:cBhvr>
                                      <p:by>
                                        <p:hsl h="7200000" s="0" l="0"/>
                                      </p:by>
                                    </p:animClr>
                                    <p:animClr clrSpc="hsl" dir="cw">
                                      <p:cBhvr>
                                        <p:cTn id="32" dur="500" fill="hold"/>
                                        <p:tgtEl>
                                          <p:spTgt spid="9"/>
                                        </p:tgtEl>
                                        <p:attrNameLst>
                                          <p:attrName>fillcolor</p:attrName>
                                        </p:attrNameLst>
                                      </p:cBhvr>
                                      <p:by>
                                        <p:hsl h="7200000" s="0" l="0"/>
                                      </p:by>
                                    </p:animClr>
                                    <p:animClr clrSpc="hsl" dir="cw">
                                      <p:cBhvr>
                                        <p:cTn id="33" dur="500" fill="hold"/>
                                        <p:tgtEl>
                                          <p:spTgt spid="9"/>
                                        </p:tgtEl>
                                        <p:attrNameLst>
                                          <p:attrName>stroke.color</p:attrName>
                                        </p:attrNameLst>
                                      </p:cBhvr>
                                      <p:by>
                                        <p:hsl h="7200000" s="0" l="0"/>
                                      </p:by>
                                    </p:animClr>
                                    <p:set>
                                      <p:cBhvr>
                                        <p:cTn id="34" dur="500" fill="hold"/>
                                        <p:tgtEl>
                                          <p:spTgt spid="9"/>
                                        </p:tgtEl>
                                        <p:attrNameLst>
                                          <p:attrName>fill.type</p:attrName>
                                        </p:attrNameLst>
                                      </p:cBhvr>
                                      <p:to>
                                        <p:strVal val="solid"/>
                                      </p:to>
                                    </p:set>
                                  </p:childTnLst>
                                </p:cTn>
                              </p:par>
                              <p:par>
                                <p:cTn id="35" presetID="21" presetClass="emph" presetSubtype="0" repeatCount="indefinite" fill="hold" grpId="1" nodeType="withEffect">
                                  <p:stCondLst>
                                    <p:cond delay="0"/>
                                  </p:stCondLst>
                                  <p:childTnLst>
                                    <p:animClr clrSpc="hsl" dir="cw">
                                      <p:cBhvr override="childStyle">
                                        <p:cTn id="36" dur="750" fill="hold"/>
                                        <p:tgtEl>
                                          <p:spTgt spid="13"/>
                                        </p:tgtEl>
                                        <p:attrNameLst>
                                          <p:attrName>style.color</p:attrName>
                                        </p:attrNameLst>
                                      </p:cBhvr>
                                      <p:by>
                                        <p:hsl h="7200000" s="0" l="0"/>
                                      </p:by>
                                    </p:animClr>
                                    <p:animClr clrSpc="hsl" dir="cw">
                                      <p:cBhvr>
                                        <p:cTn id="37" dur="750" fill="hold"/>
                                        <p:tgtEl>
                                          <p:spTgt spid="13"/>
                                        </p:tgtEl>
                                        <p:attrNameLst>
                                          <p:attrName>fillcolor</p:attrName>
                                        </p:attrNameLst>
                                      </p:cBhvr>
                                      <p:by>
                                        <p:hsl h="7200000" s="0" l="0"/>
                                      </p:by>
                                    </p:animClr>
                                    <p:animClr clrSpc="hsl" dir="cw">
                                      <p:cBhvr>
                                        <p:cTn id="38" dur="750" fill="hold"/>
                                        <p:tgtEl>
                                          <p:spTgt spid="13"/>
                                        </p:tgtEl>
                                        <p:attrNameLst>
                                          <p:attrName>stroke.color</p:attrName>
                                        </p:attrNameLst>
                                      </p:cBhvr>
                                      <p:by>
                                        <p:hsl h="7200000" s="0" l="0"/>
                                      </p:by>
                                    </p:animClr>
                                    <p:set>
                                      <p:cBhvr>
                                        <p:cTn id="39" dur="750" fill="hold"/>
                                        <p:tgtEl>
                                          <p:spTgt spid="13"/>
                                        </p:tgtEl>
                                        <p:attrNameLst>
                                          <p:attrName>fill.type</p:attrName>
                                        </p:attrNameLst>
                                      </p:cBhvr>
                                      <p:to>
                                        <p:strVal val="solid"/>
                                      </p:to>
                                    </p:set>
                                  </p:childTnLst>
                                </p:cTn>
                              </p:par>
                              <p:par>
                                <p:cTn id="40" presetID="21" presetClass="emph" presetSubtype="0" repeatCount="indefinite" fill="hold" grpId="1" nodeType="withEffect">
                                  <p:stCondLst>
                                    <p:cond delay="0"/>
                                  </p:stCondLst>
                                  <p:childTnLst>
                                    <p:animClr clrSpc="hsl" dir="cw">
                                      <p:cBhvr override="childStyle">
                                        <p:cTn id="41" dur="250" fill="hold"/>
                                        <p:tgtEl>
                                          <p:spTgt spid="10"/>
                                        </p:tgtEl>
                                        <p:attrNameLst>
                                          <p:attrName>style.color</p:attrName>
                                        </p:attrNameLst>
                                      </p:cBhvr>
                                      <p:by>
                                        <p:hsl h="7200000" s="0" l="0"/>
                                      </p:by>
                                    </p:animClr>
                                    <p:animClr clrSpc="hsl" dir="cw">
                                      <p:cBhvr>
                                        <p:cTn id="42" dur="250" fill="hold"/>
                                        <p:tgtEl>
                                          <p:spTgt spid="10"/>
                                        </p:tgtEl>
                                        <p:attrNameLst>
                                          <p:attrName>fillcolor</p:attrName>
                                        </p:attrNameLst>
                                      </p:cBhvr>
                                      <p:by>
                                        <p:hsl h="7200000" s="0" l="0"/>
                                      </p:by>
                                    </p:animClr>
                                    <p:animClr clrSpc="hsl" dir="cw">
                                      <p:cBhvr>
                                        <p:cTn id="43" dur="250" fill="hold"/>
                                        <p:tgtEl>
                                          <p:spTgt spid="10"/>
                                        </p:tgtEl>
                                        <p:attrNameLst>
                                          <p:attrName>stroke.color</p:attrName>
                                        </p:attrNameLst>
                                      </p:cBhvr>
                                      <p:by>
                                        <p:hsl h="7200000" s="0" l="0"/>
                                      </p:by>
                                    </p:animClr>
                                    <p:set>
                                      <p:cBhvr>
                                        <p:cTn id="44" dur="250" fill="hold"/>
                                        <p:tgtEl>
                                          <p:spTgt spid="10"/>
                                        </p:tgtEl>
                                        <p:attrNameLst>
                                          <p:attrName>fill.type</p:attrName>
                                        </p:attrNameLst>
                                      </p:cBhvr>
                                      <p:to>
                                        <p:strVal val="solid"/>
                                      </p:to>
                                    </p:set>
                                  </p:childTnLst>
                                </p:cTn>
                              </p:par>
                              <p:par>
                                <p:cTn id="45" presetID="2" presetClass="entr" presetSubtype="8"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1000" fill="hold"/>
                                        <p:tgtEl>
                                          <p:spTgt spid="15"/>
                                        </p:tgtEl>
                                        <p:attrNameLst>
                                          <p:attrName>ppt_x</p:attrName>
                                        </p:attrNameLst>
                                      </p:cBhvr>
                                      <p:tavLst>
                                        <p:tav tm="0">
                                          <p:val>
                                            <p:strVal val="0-#ppt_w/2"/>
                                          </p:val>
                                        </p:tav>
                                        <p:tav tm="100000">
                                          <p:val>
                                            <p:strVal val="#ppt_x"/>
                                          </p:val>
                                        </p:tav>
                                      </p:tavLst>
                                    </p:anim>
                                    <p:anim calcmode="lin" valueType="num">
                                      <p:cBhvr additive="base">
                                        <p:cTn id="48"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animBg="1"/>
      <p:bldP spid="10" grpId="1" animBg="1"/>
      <p:bldP spid="13" grpId="0" animBg="1"/>
      <p:bldP spid="13"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E30F87-AC3B-464A-ACE1-7680D91165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1430" y="3013467"/>
            <a:ext cx="2201227" cy="2201227"/>
          </a:xfrm>
          <a:prstGeom prst="rect">
            <a:avLst/>
          </a:prstGeom>
        </p:spPr>
      </p:pic>
      <p:pic>
        <p:nvPicPr>
          <p:cNvPr id="7" name="Picture 6">
            <a:extLst>
              <a:ext uri="{FF2B5EF4-FFF2-40B4-BE49-F238E27FC236}">
                <a16:creationId xmlns:a16="http://schemas.microsoft.com/office/drawing/2014/main" id="{9C0CBB39-4514-4CD8-8DF7-D11D24549F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529" y="0"/>
            <a:ext cx="2857500" cy="2857500"/>
          </a:xfrm>
          <a:prstGeom prst="rect">
            <a:avLst/>
          </a:prstGeom>
        </p:spPr>
      </p:pic>
      <p:sp>
        <p:nvSpPr>
          <p:cNvPr id="8" name="Speech Bubble: Rectangle with Corners Rounded 7">
            <a:extLst>
              <a:ext uri="{FF2B5EF4-FFF2-40B4-BE49-F238E27FC236}">
                <a16:creationId xmlns:a16="http://schemas.microsoft.com/office/drawing/2014/main" id="{0667024D-077C-41FB-84FC-D91D5651A194}"/>
              </a:ext>
            </a:extLst>
          </p:cNvPr>
          <p:cNvSpPr/>
          <p:nvPr/>
        </p:nvSpPr>
        <p:spPr>
          <a:xfrm>
            <a:off x="1494155" y="484145"/>
            <a:ext cx="7840345" cy="1607820"/>
          </a:xfrm>
          <a:prstGeom prst="wedgeRoundRectCallout">
            <a:avLst>
              <a:gd name="adj1" fmla="val 62786"/>
              <a:gd name="adj2" fmla="val 8254"/>
              <a:gd name="adj3"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rPr>
              <a:t>Động </a:t>
            </a:r>
            <a:r>
              <a:rPr kumimoji="0" lang="en-US" sz="36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anose="02020603050405020304" pitchFamily="18" charset="0"/>
              </a:rPr>
              <a:t>năng</a:t>
            </a:r>
            <a:r>
              <a:rPr kumimoji="0" lang="en-US" sz="36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rPr>
              <a:t> của </a:t>
            </a:r>
            <a:r>
              <a:rPr kumimoji="0" lang="en-US" sz="36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anose="02020603050405020304" pitchFamily="18" charset="0"/>
              </a:rPr>
              <a:t>vật</a:t>
            </a:r>
            <a:r>
              <a:rPr kumimoji="0" lang="en-US" sz="36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rPr>
              <a:t> </a:t>
            </a:r>
            <a:r>
              <a:rPr kumimoji="0" lang="en-US" sz="36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anose="02020603050405020304" pitchFamily="18" charset="0"/>
              </a:rPr>
              <a:t>là</a:t>
            </a:r>
            <a:r>
              <a:rPr kumimoji="0" lang="en-US" sz="36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rPr>
              <a:t>?</a:t>
            </a:r>
          </a:p>
        </p:txBody>
      </p:sp>
      <p:pic>
        <p:nvPicPr>
          <p:cNvPr id="17" name="Picture 16">
            <a:extLst>
              <a:ext uri="{FF2B5EF4-FFF2-40B4-BE49-F238E27FC236}">
                <a16:creationId xmlns:a16="http://schemas.microsoft.com/office/drawing/2014/main" id="{4B5AB01C-ECF4-4CC5-B79D-24017FBE3B6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297" y="1603081"/>
            <a:ext cx="1600706" cy="1607820"/>
          </a:xfrm>
          <a:prstGeom prst="rect">
            <a:avLst/>
          </a:prstGeom>
        </p:spPr>
      </p:pic>
      <p:sp>
        <p:nvSpPr>
          <p:cNvPr id="19" name="Rectangle: Rounded Corners 18">
            <a:extLst>
              <a:ext uri="{FF2B5EF4-FFF2-40B4-BE49-F238E27FC236}">
                <a16:creationId xmlns:a16="http://schemas.microsoft.com/office/drawing/2014/main" id="{A98ECE88-115D-4A1D-8452-F943FF1AC741}"/>
              </a:ext>
            </a:extLst>
          </p:cNvPr>
          <p:cNvSpPr/>
          <p:nvPr/>
        </p:nvSpPr>
        <p:spPr>
          <a:xfrm>
            <a:off x="394948" y="5214695"/>
            <a:ext cx="2774179" cy="1351198"/>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A. </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N</a:t>
            </a:r>
            <a:r>
              <a:rPr kumimoji="0" lang="vi-VN"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ăng lượng do vật có</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độ cao</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a:t>
            </a:r>
          </a:p>
        </p:txBody>
      </p:sp>
      <p:pic>
        <p:nvPicPr>
          <p:cNvPr id="20" name="Picture 19">
            <a:extLst>
              <a:ext uri="{FF2B5EF4-FFF2-40B4-BE49-F238E27FC236}">
                <a16:creationId xmlns:a16="http://schemas.microsoft.com/office/drawing/2014/main" id="{FA2065B4-32D5-4275-B2C9-8B5FF2ACCB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63725" y="3013467"/>
            <a:ext cx="2201227" cy="2201227"/>
          </a:xfrm>
          <a:prstGeom prst="rect">
            <a:avLst/>
          </a:prstGeom>
        </p:spPr>
      </p:pic>
      <p:sp>
        <p:nvSpPr>
          <p:cNvPr id="21" name="Rectangle: Rounded Corners 20">
            <a:extLst>
              <a:ext uri="{FF2B5EF4-FFF2-40B4-BE49-F238E27FC236}">
                <a16:creationId xmlns:a16="http://schemas.microsoft.com/office/drawing/2014/main" id="{88E5E567-B90E-4275-AC51-C8D58F3AA2A7}"/>
              </a:ext>
            </a:extLst>
          </p:cNvPr>
          <p:cNvSpPr/>
          <p:nvPr/>
        </p:nvSpPr>
        <p:spPr>
          <a:xfrm>
            <a:off x="3227243" y="5214695"/>
            <a:ext cx="2774179" cy="1351198"/>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B. </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N</a:t>
            </a:r>
            <a:r>
              <a:rPr kumimoji="0" lang="vi-VN"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ăng lượng do vật bị </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biến dạng</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a:t>
            </a:r>
          </a:p>
        </p:txBody>
      </p:sp>
      <p:pic>
        <p:nvPicPr>
          <p:cNvPr id="22" name="Picture 21">
            <a:extLst>
              <a:ext uri="{FF2B5EF4-FFF2-40B4-BE49-F238E27FC236}">
                <a16:creationId xmlns:a16="http://schemas.microsoft.com/office/drawing/2014/main" id="{29116D89-5671-4377-A980-517B605BEC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96020" y="3013467"/>
            <a:ext cx="2201227" cy="2201227"/>
          </a:xfrm>
          <a:prstGeom prst="rect">
            <a:avLst/>
          </a:prstGeom>
        </p:spPr>
      </p:pic>
      <p:sp>
        <p:nvSpPr>
          <p:cNvPr id="23" name="Rectangle: Rounded Corners 22">
            <a:extLst>
              <a:ext uri="{FF2B5EF4-FFF2-40B4-BE49-F238E27FC236}">
                <a16:creationId xmlns:a16="http://schemas.microsoft.com/office/drawing/2014/main" id="{64E263D4-FF99-4115-A750-399C550760EE}"/>
              </a:ext>
            </a:extLst>
          </p:cNvPr>
          <p:cNvSpPr/>
          <p:nvPr/>
        </p:nvSpPr>
        <p:spPr>
          <a:xfrm>
            <a:off x="6059538" y="5214695"/>
            <a:ext cx="2774179" cy="1351198"/>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C. </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N</a:t>
            </a:r>
            <a:r>
              <a:rPr kumimoji="0" lang="vi-VN"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ăng lượng do vật có </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nhiệt độ</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a:t>
            </a:r>
          </a:p>
        </p:txBody>
      </p:sp>
      <p:pic>
        <p:nvPicPr>
          <p:cNvPr id="24" name="Picture 23">
            <a:extLst>
              <a:ext uri="{FF2B5EF4-FFF2-40B4-BE49-F238E27FC236}">
                <a16:creationId xmlns:a16="http://schemas.microsoft.com/office/drawing/2014/main" id="{5D199BEE-8167-419B-B668-203E8A2CC0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28315" y="3013467"/>
            <a:ext cx="2201227" cy="2201227"/>
          </a:xfrm>
          <a:prstGeom prst="rect">
            <a:avLst/>
          </a:prstGeom>
        </p:spPr>
      </p:pic>
      <p:sp>
        <p:nvSpPr>
          <p:cNvPr id="25" name="Rectangle: Rounded Corners 24">
            <a:extLst>
              <a:ext uri="{FF2B5EF4-FFF2-40B4-BE49-F238E27FC236}">
                <a16:creationId xmlns:a16="http://schemas.microsoft.com/office/drawing/2014/main" id="{00BEFBB1-525B-415D-8E45-ADCB8FD217EA}"/>
              </a:ext>
            </a:extLst>
          </p:cNvPr>
          <p:cNvSpPr/>
          <p:nvPr/>
        </p:nvSpPr>
        <p:spPr>
          <a:xfrm>
            <a:off x="8891833" y="5214695"/>
            <a:ext cx="2774179" cy="1351198"/>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D. </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N</a:t>
            </a:r>
            <a:r>
              <a:rPr kumimoji="0" lang="vi-VN"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ăng lượng do vật </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chuyển động</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a:t>
            </a:r>
          </a:p>
        </p:txBody>
      </p:sp>
      <p:pic>
        <p:nvPicPr>
          <p:cNvPr id="2" name="Picture 1">
            <a:extLst>
              <a:ext uri="{FF2B5EF4-FFF2-40B4-BE49-F238E27FC236}">
                <a16:creationId xmlns:a16="http://schemas.microsoft.com/office/drawing/2014/main" id="{E583F4D1-CE06-A448-A3B6-91A75BF8354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0"/>
            <a:ext cx="955354" cy="1065292"/>
          </a:xfrm>
          <a:prstGeom prst="rect">
            <a:avLst/>
          </a:prstGeom>
          <a:solidFill>
            <a:schemeClr val="bg1"/>
          </a:solidFill>
        </p:spPr>
      </p:pic>
    </p:spTree>
    <p:extLst>
      <p:ext uri="{BB962C8B-B14F-4D97-AF65-F5344CB8AC3E}">
        <p14:creationId xmlns:p14="http://schemas.microsoft.com/office/powerpoint/2010/main" val="3039359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0" presetClass="entr" presetSubtype="0" decel="10000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strVal val="#ppt_w+.3"/>
                                          </p:val>
                                        </p:tav>
                                        <p:tav tm="100000">
                                          <p:val>
                                            <p:strVal val="#ppt_w"/>
                                          </p:val>
                                        </p:tav>
                                      </p:tavLst>
                                    </p:anim>
                                    <p:anim calcmode="lin" valueType="num">
                                      <p:cBhvr>
                                        <p:cTn id="13" dur="500" fill="hold"/>
                                        <p:tgtEl>
                                          <p:spTgt spid="8"/>
                                        </p:tgtEl>
                                        <p:attrNameLst>
                                          <p:attrName>ppt_h</p:attrName>
                                        </p:attrNameLst>
                                      </p:cBhvr>
                                      <p:tavLst>
                                        <p:tav tm="0">
                                          <p:val>
                                            <p:strVal val="#ppt_h"/>
                                          </p:val>
                                        </p:tav>
                                        <p:tav tm="100000">
                                          <p:val>
                                            <p:strVal val="#ppt_h"/>
                                          </p:val>
                                        </p:tav>
                                      </p:tavLst>
                                    </p:anim>
                                    <p:animEffect transition="in" filter="fade">
                                      <p:cBhvr>
                                        <p:cTn id="14" dur="500"/>
                                        <p:tgtEl>
                                          <p:spTgt spid="8"/>
                                        </p:tgtEl>
                                      </p:cBhvr>
                                    </p:animEffect>
                                  </p:childTnLst>
                                </p:cTn>
                              </p:par>
                            </p:childTnLst>
                          </p:cTn>
                        </p:par>
                        <p:par>
                          <p:cTn id="15" fill="hold">
                            <p:stCondLst>
                              <p:cond delay="1500"/>
                            </p:stCondLst>
                            <p:childTnLst>
                              <p:par>
                                <p:cTn id="16" presetID="50" presetClass="entr" presetSubtype="0" decel="10000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strVal val="#ppt_w+.3"/>
                                          </p:val>
                                        </p:tav>
                                        <p:tav tm="100000">
                                          <p:val>
                                            <p:strVal val="#ppt_w"/>
                                          </p:val>
                                        </p:tav>
                                      </p:tavLst>
                                    </p:anim>
                                    <p:anim calcmode="lin" valueType="num">
                                      <p:cBhvr>
                                        <p:cTn id="19" dur="500" fill="hold"/>
                                        <p:tgtEl>
                                          <p:spTgt spid="19"/>
                                        </p:tgtEl>
                                        <p:attrNameLst>
                                          <p:attrName>ppt_h</p:attrName>
                                        </p:attrNameLst>
                                      </p:cBhvr>
                                      <p:tavLst>
                                        <p:tav tm="0">
                                          <p:val>
                                            <p:strVal val="#ppt_h"/>
                                          </p:val>
                                        </p:tav>
                                        <p:tav tm="100000">
                                          <p:val>
                                            <p:strVal val="#ppt_h"/>
                                          </p:val>
                                        </p:tav>
                                      </p:tavLst>
                                    </p:anim>
                                    <p:animEffect transition="in" filter="fade">
                                      <p:cBhvr>
                                        <p:cTn id="20" dur="500"/>
                                        <p:tgtEl>
                                          <p:spTgt spid="19"/>
                                        </p:tgtEl>
                                      </p:cBhvr>
                                    </p:animEffect>
                                  </p:childTnLst>
                                </p:cTn>
                              </p:par>
                            </p:childTnLst>
                          </p:cTn>
                        </p:par>
                        <p:par>
                          <p:cTn id="21" fill="hold">
                            <p:stCondLst>
                              <p:cond delay="2000"/>
                            </p:stCondLst>
                            <p:childTnLst>
                              <p:par>
                                <p:cTn id="22" presetID="50" presetClass="entr" presetSubtype="0" decel="100000"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p:cTn id="24" dur="500" fill="hold"/>
                                        <p:tgtEl>
                                          <p:spTgt spid="21"/>
                                        </p:tgtEl>
                                        <p:attrNameLst>
                                          <p:attrName>ppt_w</p:attrName>
                                        </p:attrNameLst>
                                      </p:cBhvr>
                                      <p:tavLst>
                                        <p:tav tm="0">
                                          <p:val>
                                            <p:strVal val="#ppt_w+.3"/>
                                          </p:val>
                                        </p:tav>
                                        <p:tav tm="100000">
                                          <p:val>
                                            <p:strVal val="#ppt_w"/>
                                          </p:val>
                                        </p:tav>
                                      </p:tavLst>
                                    </p:anim>
                                    <p:anim calcmode="lin" valueType="num">
                                      <p:cBhvr>
                                        <p:cTn id="25" dur="500" fill="hold"/>
                                        <p:tgtEl>
                                          <p:spTgt spid="21"/>
                                        </p:tgtEl>
                                        <p:attrNameLst>
                                          <p:attrName>ppt_h</p:attrName>
                                        </p:attrNameLst>
                                      </p:cBhvr>
                                      <p:tavLst>
                                        <p:tav tm="0">
                                          <p:val>
                                            <p:strVal val="#ppt_h"/>
                                          </p:val>
                                        </p:tav>
                                        <p:tav tm="100000">
                                          <p:val>
                                            <p:strVal val="#ppt_h"/>
                                          </p:val>
                                        </p:tav>
                                      </p:tavLst>
                                    </p:anim>
                                    <p:animEffect transition="in" filter="fade">
                                      <p:cBhvr>
                                        <p:cTn id="26" dur="500"/>
                                        <p:tgtEl>
                                          <p:spTgt spid="21"/>
                                        </p:tgtEl>
                                      </p:cBhvr>
                                    </p:animEffect>
                                  </p:childTnLst>
                                </p:cTn>
                              </p:par>
                            </p:childTnLst>
                          </p:cTn>
                        </p:par>
                        <p:par>
                          <p:cTn id="27" fill="hold">
                            <p:stCondLst>
                              <p:cond delay="2500"/>
                            </p:stCondLst>
                            <p:childTnLst>
                              <p:par>
                                <p:cTn id="28" presetID="50" presetClass="entr" presetSubtype="0" decel="100000"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strVal val="#ppt_w+.3"/>
                                          </p:val>
                                        </p:tav>
                                        <p:tav tm="100000">
                                          <p:val>
                                            <p:strVal val="#ppt_w"/>
                                          </p:val>
                                        </p:tav>
                                      </p:tavLst>
                                    </p:anim>
                                    <p:anim calcmode="lin" valueType="num">
                                      <p:cBhvr>
                                        <p:cTn id="31" dur="500" fill="hold"/>
                                        <p:tgtEl>
                                          <p:spTgt spid="23"/>
                                        </p:tgtEl>
                                        <p:attrNameLst>
                                          <p:attrName>ppt_h</p:attrName>
                                        </p:attrNameLst>
                                      </p:cBhvr>
                                      <p:tavLst>
                                        <p:tav tm="0">
                                          <p:val>
                                            <p:strVal val="#ppt_h"/>
                                          </p:val>
                                        </p:tav>
                                        <p:tav tm="100000">
                                          <p:val>
                                            <p:strVal val="#ppt_h"/>
                                          </p:val>
                                        </p:tav>
                                      </p:tavLst>
                                    </p:anim>
                                    <p:animEffect transition="in" filter="fade">
                                      <p:cBhvr>
                                        <p:cTn id="32" dur="500"/>
                                        <p:tgtEl>
                                          <p:spTgt spid="23"/>
                                        </p:tgtEl>
                                      </p:cBhvr>
                                    </p:animEffect>
                                  </p:childTnLst>
                                </p:cTn>
                              </p:par>
                            </p:childTnLst>
                          </p:cTn>
                        </p:par>
                        <p:par>
                          <p:cTn id="33" fill="hold">
                            <p:stCondLst>
                              <p:cond delay="3000"/>
                            </p:stCondLst>
                            <p:childTnLst>
                              <p:par>
                                <p:cTn id="34" presetID="50" presetClass="entr" presetSubtype="0" decel="10000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strVal val="#ppt_w+.3"/>
                                          </p:val>
                                        </p:tav>
                                        <p:tav tm="100000">
                                          <p:val>
                                            <p:strVal val="#ppt_w"/>
                                          </p:val>
                                        </p:tav>
                                      </p:tavLst>
                                    </p:anim>
                                    <p:anim calcmode="lin" valueType="num">
                                      <p:cBhvr>
                                        <p:cTn id="37" dur="500" fill="hold"/>
                                        <p:tgtEl>
                                          <p:spTgt spid="25"/>
                                        </p:tgtEl>
                                        <p:attrNameLst>
                                          <p:attrName>ppt_h</p:attrName>
                                        </p:attrNameLst>
                                      </p:cBhvr>
                                      <p:tavLst>
                                        <p:tav tm="0">
                                          <p:val>
                                            <p:strVal val="#ppt_h"/>
                                          </p:val>
                                        </p:tav>
                                        <p:tav tm="100000">
                                          <p:val>
                                            <p:strVal val="#ppt_h"/>
                                          </p:val>
                                        </p:tav>
                                      </p:tavLst>
                                    </p:anim>
                                    <p:animEffect transition="in" filter="fade">
                                      <p:cBhvr>
                                        <p:cTn id="3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
                    </p:tgtEl>
                  </p:cond>
                </p:stCondLst>
                <p:endSync evt="end" delay="0">
                  <p:rtn val="all"/>
                </p:endSync>
                <p:childTnLst>
                  <p:par>
                    <p:cTn id="40" fill="hold">
                      <p:stCondLst>
                        <p:cond delay="0"/>
                      </p:stCondLst>
                      <p:childTnLst>
                        <p:par>
                          <p:cTn id="41" fill="hold">
                            <p:stCondLst>
                              <p:cond delay="0"/>
                            </p:stCondLst>
                            <p:childTnLst>
                              <p:par>
                                <p:cTn id="42" presetID="26" presetClass="emph" presetSubtype="0" fill="hold" nodeType="clickEffect">
                                  <p:stCondLst>
                                    <p:cond delay="0"/>
                                  </p:stCondLst>
                                  <p:childTnLst>
                                    <p:animEffect transition="out" filter="fade">
                                      <p:cBhvr>
                                        <p:cTn id="43" dur="500" tmFilter="0, 0; .2, .5; .8, .5; 1, 0"/>
                                        <p:tgtEl>
                                          <p:spTgt spid="5"/>
                                        </p:tgtEl>
                                      </p:cBhvr>
                                    </p:animEffect>
                                    <p:animScale>
                                      <p:cBhvr>
                                        <p:cTn id="44" dur="250" autoRev="1" fill="hold"/>
                                        <p:tgtEl>
                                          <p:spTgt spid="5"/>
                                        </p:tgtEl>
                                      </p:cBhvr>
                                      <p:by x="105000" y="105000"/>
                                    </p:animScale>
                                  </p:childTnLst>
                                </p:cTn>
                              </p:par>
                            </p:childTnLst>
                          </p:cTn>
                        </p:par>
                        <p:par>
                          <p:cTn id="45" fill="hold">
                            <p:stCondLst>
                              <p:cond delay="500"/>
                            </p:stCondLst>
                            <p:childTnLst>
                              <p:par>
                                <p:cTn id="46" presetID="1" presetClass="emph" presetSubtype="2" fill="hold" nodeType="afterEffect">
                                  <p:stCondLst>
                                    <p:cond delay="0"/>
                                  </p:stCondLst>
                                  <p:childTnLst>
                                    <p:animClr clrSpc="rgb" dir="cw">
                                      <p:cBhvr>
                                        <p:cTn id="47" dur="500" fill="hold"/>
                                        <p:tgtEl>
                                          <p:spTgt spid="19"/>
                                        </p:tgtEl>
                                        <p:attrNameLst>
                                          <p:attrName>fillcolor</p:attrName>
                                        </p:attrNameLst>
                                      </p:cBhvr>
                                      <p:to>
                                        <a:srgbClr val="FF0000"/>
                                      </p:to>
                                    </p:animClr>
                                    <p:set>
                                      <p:cBhvr>
                                        <p:cTn id="48" dur="500" fill="hold"/>
                                        <p:tgtEl>
                                          <p:spTgt spid="19"/>
                                        </p:tgtEl>
                                        <p:attrNameLst>
                                          <p:attrName>fill.type</p:attrName>
                                        </p:attrNameLst>
                                      </p:cBhvr>
                                      <p:to>
                                        <p:strVal val="solid"/>
                                      </p:to>
                                    </p:set>
                                    <p:set>
                                      <p:cBhvr>
                                        <p:cTn id="49" dur="500" fill="hold"/>
                                        <p:tgtEl>
                                          <p:spTgt spid="19"/>
                                        </p:tgtEl>
                                        <p:attrNameLst>
                                          <p:attrName>fill.on</p:attrName>
                                        </p:attrNameLst>
                                      </p:cBhvr>
                                      <p:to>
                                        <p:strVal val="true"/>
                                      </p:to>
                                    </p:set>
                                  </p:childTnLst>
                                  <p:subTnLst>
                                    <p:audio>
                                      <p:cMediaNode>
                                        <p:cTn display="0" masterRel="sameClick">
                                          <p:stCondLst>
                                            <p:cond evt="begin" delay="0">
                                              <p:tn val="46"/>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5"/>
                  </p:tgtEl>
                </p:cond>
              </p:nextCondLst>
            </p:seq>
            <p:seq concurrent="1" nextAc="seek">
              <p:cTn id="50" restart="whenNotActive" fill="hold" evtFilter="cancelBubble" nodeType="interactiveSeq">
                <p:stCondLst>
                  <p:cond evt="onClick" delay="0">
                    <p:tgtEl>
                      <p:spTgt spid="20"/>
                    </p:tgtEl>
                  </p:cond>
                </p:stCondLst>
                <p:endSync evt="end" delay="0">
                  <p:rtn val="all"/>
                </p:endSync>
                <p:childTnLst>
                  <p:par>
                    <p:cTn id="51" fill="hold">
                      <p:stCondLst>
                        <p:cond delay="0"/>
                      </p:stCondLst>
                      <p:childTnLst>
                        <p:par>
                          <p:cTn id="52" fill="hold">
                            <p:stCondLst>
                              <p:cond delay="0"/>
                            </p:stCondLst>
                            <p:childTnLst>
                              <p:par>
                                <p:cTn id="53" presetID="26" presetClass="emph" presetSubtype="0" fill="hold" nodeType="clickEffect">
                                  <p:stCondLst>
                                    <p:cond delay="0"/>
                                  </p:stCondLst>
                                  <p:childTnLst>
                                    <p:animEffect transition="out" filter="fade">
                                      <p:cBhvr>
                                        <p:cTn id="54" dur="500" tmFilter="0, 0; .2, .5; .8, .5; 1, 0"/>
                                        <p:tgtEl>
                                          <p:spTgt spid="20"/>
                                        </p:tgtEl>
                                      </p:cBhvr>
                                    </p:animEffect>
                                    <p:animScale>
                                      <p:cBhvr>
                                        <p:cTn id="55" dur="250" autoRev="1" fill="hold"/>
                                        <p:tgtEl>
                                          <p:spTgt spid="20"/>
                                        </p:tgtEl>
                                      </p:cBhvr>
                                      <p:by x="105000" y="105000"/>
                                    </p:animScale>
                                  </p:childTnLst>
                                </p:cTn>
                              </p:par>
                            </p:childTnLst>
                          </p:cTn>
                        </p:par>
                        <p:par>
                          <p:cTn id="56" fill="hold">
                            <p:stCondLst>
                              <p:cond delay="500"/>
                            </p:stCondLst>
                            <p:childTnLst>
                              <p:par>
                                <p:cTn id="57" presetID="1" presetClass="emph" presetSubtype="2" fill="hold" nodeType="afterEffect">
                                  <p:stCondLst>
                                    <p:cond delay="0"/>
                                  </p:stCondLst>
                                  <p:childTnLst>
                                    <p:animClr clrSpc="rgb" dir="cw">
                                      <p:cBhvr>
                                        <p:cTn id="58" dur="500" fill="hold"/>
                                        <p:tgtEl>
                                          <p:spTgt spid="21"/>
                                        </p:tgtEl>
                                        <p:attrNameLst>
                                          <p:attrName>fillcolor</p:attrName>
                                        </p:attrNameLst>
                                      </p:cBhvr>
                                      <p:to>
                                        <a:srgbClr val="FF0000"/>
                                      </p:to>
                                    </p:animClr>
                                    <p:set>
                                      <p:cBhvr>
                                        <p:cTn id="59" dur="500" fill="hold"/>
                                        <p:tgtEl>
                                          <p:spTgt spid="21"/>
                                        </p:tgtEl>
                                        <p:attrNameLst>
                                          <p:attrName>fill.type</p:attrName>
                                        </p:attrNameLst>
                                      </p:cBhvr>
                                      <p:to>
                                        <p:strVal val="solid"/>
                                      </p:to>
                                    </p:set>
                                    <p:set>
                                      <p:cBhvr>
                                        <p:cTn id="60" dur="500" fill="hold"/>
                                        <p:tgtEl>
                                          <p:spTgt spid="21"/>
                                        </p:tgtEl>
                                        <p:attrNameLst>
                                          <p:attrName>fill.on</p:attrName>
                                        </p:attrNameLst>
                                      </p:cBhvr>
                                      <p:to>
                                        <p:strVal val="true"/>
                                      </p:to>
                                    </p:set>
                                  </p:childTnLst>
                                  <p:subTnLst>
                                    <p:audio>
                                      <p:cMediaNode>
                                        <p:cTn display="0" masterRel="sameClick">
                                          <p:stCondLst>
                                            <p:cond evt="begin" delay="0">
                                              <p:tn val="57"/>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20"/>
                  </p:tgtEl>
                </p:cond>
              </p:nextCondLst>
            </p:seq>
            <p:seq concurrent="1" nextAc="seek">
              <p:cTn id="61" restart="whenNotActive" fill="hold" evtFilter="cancelBubble" nodeType="interactiveSeq">
                <p:stCondLst>
                  <p:cond evt="onClick" delay="0">
                    <p:tgtEl>
                      <p:spTgt spid="22"/>
                    </p:tgtEl>
                  </p:cond>
                </p:stCondLst>
                <p:endSync evt="end" delay="0">
                  <p:rtn val="all"/>
                </p:endSync>
                <p:childTnLst>
                  <p:par>
                    <p:cTn id="62" fill="hold">
                      <p:stCondLst>
                        <p:cond delay="0"/>
                      </p:stCondLst>
                      <p:childTnLst>
                        <p:par>
                          <p:cTn id="63" fill="hold">
                            <p:stCondLst>
                              <p:cond delay="0"/>
                            </p:stCondLst>
                            <p:childTnLst>
                              <p:par>
                                <p:cTn id="64" presetID="26" presetClass="emph" presetSubtype="0" fill="hold" nodeType="clickEffect">
                                  <p:stCondLst>
                                    <p:cond delay="0"/>
                                  </p:stCondLst>
                                  <p:childTnLst>
                                    <p:animEffect transition="out" filter="fade">
                                      <p:cBhvr>
                                        <p:cTn id="65" dur="500" tmFilter="0, 0; .2, .5; .8, .5; 1, 0"/>
                                        <p:tgtEl>
                                          <p:spTgt spid="22"/>
                                        </p:tgtEl>
                                      </p:cBhvr>
                                    </p:animEffect>
                                    <p:animScale>
                                      <p:cBhvr>
                                        <p:cTn id="66" dur="250" autoRev="1" fill="hold"/>
                                        <p:tgtEl>
                                          <p:spTgt spid="22"/>
                                        </p:tgtEl>
                                      </p:cBhvr>
                                      <p:by x="105000" y="105000"/>
                                    </p:animScale>
                                  </p:childTnLst>
                                </p:cTn>
                              </p:par>
                            </p:childTnLst>
                          </p:cTn>
                        </p:par>
                        <p:par>
                          <p:cTn id="67" fill="hold">
                            <p:stCondLst>
                              <p:cond delay="500"/>
                            </p:stCondLst>
                            <p:childTnLst>
                              <p:par>
                                <p:cTn id="68" presetID="1" presetClass="emph" presetSubtype="2" fill="hold" nodeType="afterEffect">
                                  <p:stCondLst>
                                    <p:cond delay="0"/>
                                  </p:stCondLst>
                                  <p:childTnLst>
                                    <p:animClr clrSpc="rgb" dir="cw">
                                      <p:cBhvr>
                                        <p:cTn id="69" dur="500" fill="hold"/>
                                        <p:tgtEl>
                                          <p:spTgt spid="23"/>
                                        </p:tgtEl>
                                        <p:attrNameLst>
                                          <p:attrName>fillcolor</p:attrName>
                                        </p:attrNameLst>
                                      </p:cBhvr>
                                      <p:to>
                                        <a:srgbClr val="FF0000"/>
                                      </p:to>
                                    </p:animClr>
                                    <p:set>
                                      <p:cBhvr>
                                        <p:cTn id="70" dur="500" fill="hold"/>
                                        <p:tgtEl>
                                          <p:spTgt spid="23"/>
                                        </p:tgtEl>
                                        <p:attrNameLst>
                                          <p:attrName>fill.type</p:attrName>
                                        </p:attrNameLst>
                                      </p:cBhvr>
                                      <p:to>
                                        <p:strVal val="solid"/>
                                      </p:to>
                                    </p:set>
                                    <p:set>
                                      <p:cBhvr>
                                        <p:cTn id="71" dur="500" fill="hold"/>
                                        <p:tgtEl>
                                          <p:spTgt spid="23"/>
                                        </p:tgtEl>
                                        <p:attrNameLst>
                                          <p:attrName>fill.on</p:attrName>
                                        </p:attrNameLst>
                                      </p:cBhvr>
                                      <p:to>
                                        <p:strVal val="true"/>
                                      </p:to>
                                    </p:set>
                                  </p:childTnLst>
                                  <p:subTnLst>
                                    <p:audio>
                                      <p:cMediaNode>
                                        <p:cTn display="0" masterRel="sameClick">
                                          <p:stCondLst>
                                            <p:cond evt="begin" delay="0">
                                              <p:tn val="68"/>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22"/>
                  </p:tgtEl>
                </p:cond>
              </p:nextCondLst>
            </p:seq>
            <p:seq concurrent="1" nextAc="seek">
              <p:cTn id="72" restart="whenNotActive" fill="hold" evtFilter="cancelBubble" nodeType="interactiveSeq">
                <p:stCondLst>
                  <p:cond evt="onClick" delay="0">
                    <p:tgtEl>
                      <p:spTgt spid="24"/>
                    </p:tgtEl>
                  </p:cond>
                </p:stCondLst>
                <p:endSync evt="end" delay="0">
                  <p:rtn val="all"/>
                </p:endSync>
                <p:childTnLst>
                  <p:par>
                    <p:cTn id="73" fill="hold">
                      <p:stCondLst>
                        <p:cond delay="0"/>
                      </p:stCondLst>
                      <p:childTnLst>
                        <p:par>
                          <p:cTn id="74" fill="hold">
                            <p:stCondLst>
                              <p:cond delay="0"/>
                            </p:stCondLst>
                            <p:childTnLst>
                              <p:par>
                                <p:cTn id="75" presetID="26" presetClass="emph" presetSubtype="0" fill="hold" nodeType="clickEffect">
                                  <p:stCondLst>
                                    <p:cond delay="0"/>
                                  </p:stCondLst>
                                  <p:childTnLst>
                                    <p:animEffect transition="out" filter="fade">
                                      <p:cBhvr>
                                        <p:cTn id="76" dur="500" tmFilter="0, 0; .2, .5; .8, .5; 1, 0"/>
                                        <p:tgtEl>
                                          <p:spTgt spid="24"/>
                                        </p:tgtEl>
                                      </p:cBhvr>
                                    </p:animEffect>
                                    <p:animScale>
                                      <p:cBhvr>
                                        <p:cTn id="77" dur="250" autoRev="1" fill="hold"/>
                                        <p:tgtEl>
                                          <p:spTgt spid="24"/>
                                        </p:tgtEl>
                                      </p:cBhvr>
                                      <p:by x="105000" y="105000"/>
                                    </p:animScale>
                                  </p:childTnLst>
                                </p:cTn>
                              </p:par>
                            </p:childTnLst>
                          </p:cTn>
                        </p:par>
                        <p:par>
                          <p:cTn id="78" fill="hold">
                            <p:stCondLst>
                              <p:cond delay="500"/>
                            </p:stCondLst>
                            <p:childTnLst>
                              <p:par>
                                <p:cTn id="79" presetID="1" presetClass="emph" presetSubtype="2" fill="hold" nodeType="afterEffect">
                                  <p:stCondLst>
                                    <p:cond delay="0"/>
                                  </p:stCondLst>
                                  <p:childTnLst>
                                    <p:animClr clrSpc="rgb" dir="cw">
                                      <p:cBhvr>
                                        <p:cTn id="80" dur="500" fill="hold"/>
                                        <p:tgtEl>
                                          <p:spTgt spid="25"/>
                                        </p:tgtEl>
                                        <p:attrNameLst>
                                          <p:attrName>fillcolor</p:attrName>
                                        </p:attrNameLst>
                                      </p:cBhvr>
                                      <p:to>
                                        <a:srgbClr val="00B050"/>
                                      </p:to>
                                    </p:animClr>
                                    <p:set>
                                      <p:cBhvr>
                                        <p:cTn id="81" dur="500" fill="hold"/>
                                        <p:tgtEl>
                                          <p:spTgt spid="25"/>
                                        </p:tgtEl>
                                        <p:attrNameLst>
                                          <p:attrName>fill.type</p:attrName>
                                        </p:attrNameLst>
                                      </p:cBhvr>
                                      <p:to>
                                        <p:strVal val="solid"/>
                                      </p:to>
                                    </p:set>
                                    <p:set>
                                      <p:cBhvr>
                                        <p:cTn id="82" dur="500" fill="hold"/>
                                        <p:tgtEl>
                                          <p:spTgt spid="25"/>
                                        </p:tgtEl>
                                        <p:attrNameLst>
                                          <p:attrName>fill.on</p:attrName>
                                        </p:attrNameLst>
                                      </p:cBhvr>
                                      <p:to>
                                        <p:strVal val="true"/>
                                      </p:to>
                                    </p:set>
                                  </p:childTnLst>
                                  <p:subTnLst>
                                    <p:audio>
                                      <p:cMediaNode>
                                        <p:cTn display="0" masterRel="sameClick">
                                          <p:stCondLst>
                                            <p:cond evt="begin" delay="0">
                                              <p:tn val="79"/>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24"/>
                  </p:tgtEl>
                </p:cond>
              </p:nextCondLst>
            </p:seq>
          </p:childTnLst>
        </p:cTn>
      </p:par>
    </p:tnLst>
    <p:bldLst>
      <p:bldP spid="8" grpId="0" animBg="1"/>
      <p:bldP spid="19" grpId="0" animBg="1"/>
      <p:bldP spid="21" grpId="0" animBg="1"/>
      <p:bldP spid="23" grpId="0" animBg="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E30F87-AC3B-464A-ACE1-7680D91165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4911" y="3094453"/>
            <a:ext cx="2201762" cy="2201762"/>
          </a:xfrm>
          <a:prstGeom prst="rect">
            <a:avLst/>
          </a:prstGeom>
        </p:spPr>
      </p:pic>
      <p:pic>
        <p:nvPicPr>
          <p:cNvPr id="7" name="Picture 6">
            <a:extLst>
              <a:ext uri="{FF2B5EF4-FFF2-40B4-BE49-F238E27FC236}">
                <a16:creationId xmlns:a16="http://schemas.microsoft.com/office/drawing/2014/main" id="{9C0CBB39-4514-4CD8-8DF7-D11D24549F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529" y="0"/>
            <a:ext cx="2857500" cy="2857500"/>
          </a:xfrm>
          <a:prstGeom prst="rect">
            <a:avLst/>
          </a:prstGeom>
        </p:spPr>
      </p:pic>
      <p:sp>
        <p:nvSpPr>
          <p:cNvPr id="8" name="Speech Bubble: Rectangle with Corners Rounded 7">
            <a:extLst>
              <a:ext uri="{FF2B5EF4-FFF2-40B4-BE49-F238E27FC236}">
                <a16:creationId xmlns:a16="http://schemas.microsoft.com/office/drawing/2014/main" id="{0667024D-077C-41FB-84FC-D91D5651A194}"/>
              </a:ext>
            </a:extLst>
          </p:cNvPr>
          <p:cNvSpPr/>
          <p:nvPr/>
        </p:nvSpPr>
        <p:spPr>
          <a:xfrm>
            <a:off x="1494155" y="484145"/>
            <a:ext cx="7840345" cy="1607820"/>
          </a:xfrm>
          <a:prstGeom prst="wedgeRoundRectCallout">
            <a:avLst>
              <a:gd name="adj1" fmla="val 62786"/>
              <a:gd name="adj2" fmla="val 8254"/>
              <a:gd name="adj3"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rPr>
              <a:t>Những trường hợp nào dưới đây là biểu hiện của nhiệt năng?</a:t>
            </a:r>
            <a:endParaRPr kumimoji="0" lang="en-US" sz="32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pic>
        <p:nvPicPr>
          <p:cNvPr id="17" name="Picture 16">
            <a:extLst>
              <a:ext uri="{FF2B5EF4-FFF2-40B4-BE49-F238E27FC236}">
                <a16:creationId xmlns:a16="http://schemas.microsoft.com/office/drawing/2014/main" id="{4B5AB01C-ECF4-4CC5-B79D-24017FBE3B6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297" y="1603081"/>
            <a:ext cx="1600706" cy="1607820"/>
          </a:xfrm>
          <a:prstGeom prst="rect">
            <a:avLst/>
          </a:prstGeom>
        </p:spPr>
      </p:pic>
      <p:sp>
        <p:nvSpPr>
          <p:cNvPr id="19" name="Rectangle: Rounded Corners 18">
            <a:extLst>
              <a:ext uri="{FF2B5EF4-FFF2-40B4-BE49-F238E27FC236}">
                <a16:creationId xmlns:a16="http://schemas.microsoft.com/office/drawing/2014/main" id="{A98ECE88-115D-4A1D-8452-F943FF1AC741}"/>
              </a:ext>
            </a:extLst>
          </p:cNvPr>
          <p:cNvSpPr/>
          <p:nvPr/>
        </p:nvSpPr>
        <p:spPr>
          <a:xfrm>
            <a:off x="394948" y="5296215"/>
            <a:ext cx="2774179" cy="1269677"/>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A.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Làm</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cho</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vật</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nóng</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lên</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a:t>
            </a:r>
          </a:p>
        </p:txBody>
      </p:sp>
      <p:pic>
        <p:nvPicPr>
          <p:cNvPr id="20" name="Picture 19">
            <a:extLst>
              <a:ext uri="{FF2B5EF4-FFF2-40B4-BE49-F238E27FC236}">
                <a16:creationId xmlns:a16="http://schemas.microsoft.com/office/drawing/2014/main" id="{FA2065B4-32D5-4275-B2C9-8B5FF2ACCB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37206" y="3094453"/>
            <a:ext cx="2201762" cy="2201762"/>
          </a:xfrm>
          <a:prstGeom prst="rect">
            <a:avLst/>
          </a:prstGeom>
        </p:spPr>
      </p:pic>
      <p:sp>
        <p:nvSpPr>
          <p:cNvPr id="21" name="Rectangle: Rounded Corners 20">
            <a:extLst>
              <a:ext uri="{FF2B5EF4-FFF2-40B4-BE49-F238E27FC236}">
                <a16:creationId xmlns:a16="http://schemas.microsoft.com/office/drawing/2014/main" id="{88E5E567-B90E-4275-AC51-C8D58F3AA2A7}"/>
              </a:ext>
            </a:extLst>
          </p:cNvPr>
          <p:cNvSpPr/>
          <p:nvPr/>
        </p:nvSpPr>
        <p:spPr>
          <a:xfrm>
            <a:off x="3227243" y="5296215"/>
            <a:ext cx="2774179" cy="1269677"/>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B. </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T</a:t>
            </a:r>
            <a:r>
              <a:rPr kumimoji="0" lang="vi-VN"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ruyền </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được âm</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a:t>
            </a:r>
          </a:p>
        </p:txBody>
      </p:sp>
      <p:pic>
        <p:nvPicPr>
          <p:cNvPr id="22" name="Picture 21">
            <a:extLst>
              <a:ext uri="{FF2B5EF4-FFF2-40B4-BE49-F238E27FC236}">
                <a16:creationId xmlns:a16="http://schemas.microsoft.com/office/drawing/2014/main" id="{29116D89-5671-4377-A980-517B605BEC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69501" y="3094453"/>
            <a:ext cx="2201762" cy="2201762"/>
          </a:xfrm>
          <a:prstGeom prst="rect">
            <a:avLst/>
          </a:prstGeom>
        </p:spPr>
      </p:pic>
      <p:sp>
        <p:nvSpPr>
          <p:cNvPr id="23" name="Rectangle: Rounded Corners 22">
            <a:extLst>
              <a:ext uri="{FF2B5EF4-FFF2-40B4-BE49-F238E27FC236}">
                <a16:creationId xmlns:a16="http://schemas.microsoft.com/office/drawing/2014/main" id="{64E263D4-FF99-4115-A750-399C550760EE}"/>
              </a:ext>
            </a:extLst>
          </p:cNvPr>
          <p:cNvSpPr/>
          <p:nvPr/>
        </p:nvSpPr>
        <p:spPr>
          <a:xfrm>
            <a:off x="6059538" y="5296215"/>
            <a:ext cx="2774179" cy="1269677"/>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C. </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P</a:t>
            </a:r>
            <a:r>
              <a:rPr kumimoji="0" lang="vi-VN"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hản chiếu được ánh sáng</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a:t>
            </a:r>
          </a:p>
        </p:txBody>
      </p:sp>
      <p:pic>
        <p:nvPicPr>
          <p:cNvPr id="24" name="Picture 23">
            <a:extLst>
              <a:ext uri="{FF2B5EF4-FFF2-40B4-BE49-F238E27FC236}">
                <a16:creationId xmlns:a16="http://schemas.microsoft.com/office/drawing/2014/main" id="{5D199BEE-8167-419B-B668-203E8A2CC0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01796" y="3094453"/>
            <a:ext cx="2201762" cy="2201762"/>
          </a:xfrm>
          <a:prstGeom prst="rect">
            <a:avLst/>
          </a:prstGeom>
        </p:spPr>
      </p:pic>
      <p:sp>
        <p:nvSpPr>
          <p:cNvPr id="25" name="Rectangle: Rounded Corners 24">
            <a:extLst>
              <a:ext uri="{FF2B5EF4-FFF2-40B4-BE49-F238E27FC236}">
                <a16:creationId xmlns:a16="http://schemas.microsoft.com/office/drawing/2014/main" id="{00BEFBB1-525B-415D-8E45-ADCB8FD217EA}"/>
              </a:ext>
            </a:extLst>
          </p:cNvPr>
          <p:cNvSpPr/>
          <p:nvPr/>
        </p:nvSpPr>
        <p:spPr>
          <a:xfrm>
            <a:off x="8891833" y="5296215"/>
            <a:ext cx="2774179" cy="1269677"/>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D.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Làm</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cho</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vật</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chuyển</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động</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a:t>
            </a:r>
          </a:p>
        </p:txBody>
      </p:sp>
      <p:pic>
        <p:nvPicPr>
          <p:cNvPr id="3" name="Picture 2">
            <a:extLst>
              <a:ext uri="{FF2B5EF4-FFF2-40B4-BE49-F238E27FC236}">
                <a16:creationId xmlns:a16="http://schemas.microsoft.com/office/drawing/2014/main" id="{31DF754D-3CB2-7462-647E-90A03A1E88C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0"/>
            <a:ext cx="955354" cy="1065292"/>
          </a:xfrm>
          <a:prstGeom prst="rect">
            <a:avLst/>
          </a:prstGeom>
          <a:solidFill>
            <a:schemeClr val="bg1"/>
          </a:solidFill>
        </p:spPr>
      </p:pic>
    </p:spTree>
    <p:extLst>
      <p:ext uri="{BB962C8B-B14F-4D97-AF65-F5344CB8AC3E}">
        <p14:creationId xmlns:p14="http://schemas.microsoft.com/office/powerpoint/2010/main" val="3005916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0" presetClass="entr" presetSubtype="0" decel="10000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strVal val="#ppt_w+.3"/>
                                          </p:val>
                                        </p:tav>
                                        <p:tav tm="100000">
                                          <p:val>
                                            <p:strVal val="#ppt_w"/>
                                          </p:val>
                                        </p:tav>
                                      </p:tavLst>
                                    </p:anim>
                                    <p:anim calcmode="lin" valueType="num">
                                      <p:cBhvr>
                                        <p:cTn id="13" dur="500" fill="hold"/>
                                        <p:tgtEl>
                                          <p:spTgt spid="8"/>
                                        </p:tgtEl>
                                        <p:attrNameLst>
                                          <p:attrName>ppt_h</p:attrName>
                                        </p:attrNameLst>
                                      </p:cBhvr>
                                      <p:tavLst>
                                        <p:tav tm="0">
                                          <p:val>
                                            <p:strVal val="#ppt_h"/>
                                          </p:val>
                                        </p:tav>
                                        <p:tav tm="100000">
                                          <p:val>
                                            <p:strVal val="#ppt_h"/>
                                          </p:val>
                                        </p:tav>
                                      </p:tavLst>
                                    </p:anim>
                                    <p:animEffect transition="in" filter="fade">
                                      <p:cBhvr>
                                        <p:cTn id="14" dur="500"/>
                                        <p:tgtEl>
                                          <p:spTgt spid="8"/>
                                        </p:tgtEl>
                                      </p:cBhvr>
                                    </p:animEffect>
                                  </p:childTnLst>
                                </p:cTn>
                              </p:par>
                            </p:childTnLst>
                          </p:cTn>
                        </p:par>
                        <p:par>
                          <p:cTn id="15" fill="hold">
                            <p:stCondLst>
                              <p:cond delay="1500"/>
                            </p:stCondLst>
                            <p:childTnLst>
                              <p:par>
                                <p:cTn id="16" presetID="50" presetClass="entr" presetSubtype="0" decel="10000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strVal val="#ppt_w+.3"/>
                                          </p:val>
                                        </p:tav>
                                        <p:tav tm="100000">
                                          <p:val>
                                            <p:strVal val="#ppt_w"/>
                                          </p:val>
                                        </p:tav>
                                      </p:tavLst>
                                    </p:anim>
                                    <p:anim calcmode="lin" valueType="num">
                                      <p:cBhvr>
                                        <p:cTn id="19" dur="500" fill="hold"/>
                                        <p:tgtEl>
                                          <p:spTgt spid="19"/>
                                        </p:tgtEl>
                                        <p:attrNameLst>
                                          <p:attrName>ppt_h</p:attrName>
                                        </p:attrNameLst>
                                      </p:cBhvr>
                                      <p:tavLst>
                                        <p:tav tm="0">
                                          <p:val>
                                            <p:strVal val="#ppt_h"/>
                                          </p:val>
                                        </p:tav>
                                        <p:tav tm="100000">
                                          <p:val>
                                            <p:strVal val="#ppt_h"/>
                                          </p:val>
                                        </p:tav>
                                      </p:tavLst>
                                    </p:anim>
                                    <p:animEffect transition="in" filter="fade">
                                      <p:cBhvr>
                                        <p:cTn id="20" dur="500"/>
                                        <p:tgtEl>
                                          <p:spTgt spid="19"/>
                                        </p:tgtEl>
                                      </p:cBhvr>
                                    </p:animEffect>
                                  </p:childTnLst>
                                </p:cTn>
                              </p:par>
                            </p:childTnLst>
                          </p:cTn>
                        </p:par>
                        <p:par>
                          <p:cTn id="21" fill="hold">
                            <p:stCondLst>
                              <p:cond delay="2000"/>
                            </p:stCondLst>
                            <p:childTnLst>
                              <p:par>
                                <p:cTn id="22" presetID="50" presetClass="entr" presetSubtype="0" decel="100000"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p:cTn id="24" dur="500" fill="hold"/>
                                        <p:tgtEl>
                                          <p:spTgt spid="21"/>
                                        </p:tgtEl>
                                        <p:attrNameLst>
                                          <p:attrName>ppt_w</p:attrName>
                                        </p:attrNameLst>
                                      </p:cBhvr>
                                      <p:tavLst>
                                        <p:tav tm="0">
                                          <p:val>
                                            <p:strVal val="#ppt_w+.3"/>
                                          </p:val>
                                        </p:tav>
                                        <p:tav tm="100000">
                                          <p:val>
                                            <p:strVal val="#ppt_w"/>
                                          </p:val>
                                        </p:tav>
                                      </p:tavLst>
                                    </p:anim>
                                    <p:anim calcmode="lin" valueType="num">
                                      <p:cBhvr>
                                        <p:cTn id="25" dur="500" fill="hold"/>
                                        <p:tgtEl>
                                          <p:spTgt spid="21"/>
                                        </p:tgtEl>
                                        <p:attrNameLst>
                                          <p:attrName>ppt_h</p:attrName>
                                        </p:attrNameLst>
                                      </p:cBhvr>
                                      <p:tavLst>
                                        <p:tav tm="0">
                                          <p:val>
                                            <p:strVal val="#ppt_h"/>
                                          </p:val>
                                        </p:tav>
                                        <p:tav tm="100000">
                                          <p:val>
                                            <p:strVal val="#ppt_h"/>
                                          </p:val>
                                        </p:tav>
                                      </p:tavLst>
                                    </p:anim>
                                    <p:animEffect transition="in" filter="fade">
                                      <p:cBhvr>
                                        <p:cTn id="26" dur="500"/>
                                        <p:tgtEl>
                                          <p:spTgt spid="21"/>
                                        </p:tgtEl>
                                      </p:cBhvr>
                                    </p:animEffect>
                                  </p:childTnLst>
                                </p:cTn>
                              </p:par>
                            </p:childTnLst>
                          </p:cTn>
                        </p:par>
                        <p:par>
                          <p:cTn id="27" fill="hold">
                            <p:stCondLst>
                              <p:cond delay="2500"/>
                            </p:stCondLst>
                            <p:childTnLst>
                              <p:par>
                                <p:cTn id="28" presetID="50" presetClass="entr" presetSubtype="0" decel="100000"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strVal val="#ppt_w+.3"/>
                                          </p:val>
                                        </p:tav>
                                        <p:tav tm="100000">
                                          <p:val>
                                            <p:strVal val="#ppt_w"/>
                                          </p:val>
                                        </p:tav>
                                      </p:tavLst>
                                    </p:anim>
                                    <p:anim calcmode="lin" valueType="num">
                                      <p:cBhvr>
                                        <p:cTn id="31" dur="500" fill="hold"/>
                                        <p:tgtEl>
                                          <p:spTgt spid="23"/>
                                        </p:tgtEl>
                                        <p:attrNameLst>
                                          <p:attrName>ppt_h</p:attrName>
                                        </p:attrNameLst>
                                      </p:cBhvr>
                                      <p:tavLst>
                                        <p:tav tm="0">
                                          <p:val>
                                            <p:strVal val="#ppt_h"/>
                                          </p:val>
                                        </p:tav>
                                        <p:tav tm="100000">
                                          <p:val>
                                            <p:strVal val="#ppt_h"/>
                                          </p:val>
                                        </p:tav>
                                      </p:tavLst>
                                    </p:anim>
                                    <p:animEffect transition="in" filter="fade">
                                      <p:cBhvr>
                                        <p:cTn id="32" dur="500"/>
                                        <p:tgtEl>
                                          <p:spTgt spid="23"/>
                                        </p:tgtEl>
                                      </p:cBhvr>
                                    </p:animEffect>
                                  </p:childTnLst>
                                </p:cTn>
                              </p:par>
                            </p:childTnLst>
                          </p:cTn>
                        </p:par>
                        <p:par>
                          <p:cTn id="33" fill="hold">
                            <p:stCondLst>
                              <p:cond delay="3000"/>
                            </p:stCondLst>
                            <p:childTnLst>
                              <p:par>
                                <p:cTn id="34" presetID="50" presetClass="entr" presetSubtype="0" decel="10000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strVal val="#ppt_w+.3"/>
                                          </p:val>
                                        </p:tav>
                                        <p:tav tm="100000">
                                          <p:val>
                                            <p:strVal val="#ppt_w"/>
                                          </p:val>
                                        </p:tav>
                                      </p:tavLst>
                                    </p:anim>
                                    <p:anim calcmode="lin" valueType="num">
                                      <p:cBhvr>
                                        <p:cTn id="37" dur="500" fill="hold"/>
                                        <p:tgtEl>
                                          <p:spTgt spid="25"/>
                                        </p:tgtEl>
                                        <p:attrNameLst>
                                          <p:attrName>ppt_h</p:attrName>
                                        </p:attrNameLst>
                                      </p:cBhvr>
                                      <p:tavLst>
                                        <p:tav tm="0">
                                          <p:val>
                                            <p:strVal val="#ppt_h"/>
                                          </p:val>
                                        </p:tav>
                                        <p:tav tm="100000">
                                          <p:val>
                                            <p:strVal val="#ppt_h"/>
                                          </p:val>
                                        </p:tav>
                                      </p:tavLst>
                                    </p:anim>
                                    <p:animEffect transition="in" filter="fade">
                                      <p:cBhvr>
                                        <p:cTn id="3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
                    </p:tgtEl>
                  </p:cond>
                </p:stCondLst>
                <p:endSync evt="end" delay="0">
                  <p:rtn val="all"/>
                </p:endSync>
                <p:childTnLst>
                  <p:par>
                    <p:cTn id="40" fill="hold">
                      <p:stCondLst>
                        <p:cond delay="0"/>
                      </p:stCondLst>
                      <p:childTnLst>
                        <p:par>
                          <p:cTn id="41" fill="hold">
                            <p:stCondLst>
                              <p:cond delay="0"/>
                            </p:stCondLst>
                            <p:childTnLst>
                              <p:par>
                                <p:cTn id="42" presetID="26" presetClass="emph" presetSubtype="0" fill="hold" nodeType="clickEffect">
                                  <p:stCondLst>
                                    <p:cond delay="0"/>
                                  </p:stCondLst>
                                  <p:childTnLst>
                                    <p:animEffect transition="out" filter="fade">
                                      <p:cBhvr>
                                        <p:cTn id="43" dur="500" tmFilter="0, 0; .2, .5; .8, .5; 1, 0"/>
                                        <p:tgtEl>
                                          <p:spTgt spid="5"/>
                                        </p:tgtEl>
                                      </p:cBhvr>
                                    </p:animEffect>
                                    <p:animScale>
                                      <p:cBhvr>
                                        <p:cTn id="44" dur="250" autoRev="1" fill="hold"/>
                                        <p:tgtEl>
                                          <p:spTgt spid="5"/>
                                        </p:tgtEl>
                                      </p:cBhvr>
                                      <p:by x="105000" y="105000"/>
                                    </p:animScale>
                                  </p:childTnLst>
                                </p:cTn>
                              </p:par>
                            </p:childTnLst>
                          </p:cTn>
                        </p:par>
                        <p:par>
                          <p:cTn id="45" fill="hold">
                            <p:stCondLst>
                              <p:cond delay="500"/>
                            </p:stCondLst>
                            <p:childTnLst>
                              <p:par>
                                <p:cTn id="46" presetID="1" presetClass="emph" presetSubtype="2" fill="hold" nodeType="afterEffect">
                                  <p:stCondLst>
                                    <p:cond delay="0"/>
                                  </p:stCondLst>
                                  <p:childTnLst>
                                    <p:animClr clrSpc="rgb" dir="cw">
                                      <p:cBhvr>
                                        <p:cTn id="47" dur="500" fill="hold"/>
                                        <p:tgtEl>
                                          <p:spTgt spid="19"/>
                                        </p:tgtEl>
                                        <p:attrNameLst>
                                          <p:attrName>fillcolor</p:attrName>
                                        </p:attrNameLst>
                                      </p:cBhvr>
                                      <p:to>
                                        <a:srgbClr val="00B050"/>
                                      </p:to>
                                    </p:animClr>
                                    <p:set>
                                      <p:cBhvr>
                                        <p:cTn id="48" dur="500" fill="hold"/>
                                        <p:tgtEl>
                                          <p:spTgt spid="19"/>
                                        </p:tgtEl>
                                        <p:attrNameLst>
                                          <p:attrName>fill.type</p:attrName>
                                        </p:attrNameLst>
                                      </p:cBhvr>
                                      <p:to>
                                        <p:strVal val="solid"/>
                                      </p:to>
                                    </p:set>
                                    <p:set>
                                      <p:cBhvr>
                                        <p:cTn id="49" dur="500" fill="hold"/>
                                        <p:tgtEl>
                                          <p:spTgt spid="19"/>
                                        </p:tgtEl>
                                        <p:attrNameLst>
                                          <p:attrName>fill.on</p:attrName>
                                        </p:attrNameLst>
                                      </p:cBhvr>
                                      <p:to>
                                        <p:strVal val="true"/>
                                      </p:to>
                                    </p:set>
                                  </p:childTnLst>
                                  <p:subTnLst>
                                    <p:audio>
                                      <p:cMediaNode>
                                        <p:cTn display="0" masterRel="sameClick">
                                          <p:stCondLst>
                                            <p:cond evt="begin" delay="0">
                                              <p:tn val="46"/>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5"/>
                  </p:tgtEl>
                </p:cond>
              </p:nextCondLst>
            </p:seq>
            <p:seq concurrent="1" nextAc="seek">
              <p:cTn id="50" restart="whenNotActive" fill="hold" evtFilter="cancelBubble" nodeType="interactiveSeq">
                <p:stCondLst>
                  <p:cond evt="onClick" delay="0">
                    <p:tgtEl>
                      <p:spTgt spid="20"/>
                    </p:tgtEl>
                  </p:cond>
                </p:stCondLst>
                <p:endSync evt="end" delay="0">
                  <p:rtn val="all"/>
                </p:endSync>
                <p:childTnLst>
                  <p:par>
                    <p:cTn id="51" fill="hold">
                      <p:stCondLst>
                        <p:cond delay="0"/>
                      </p:stCondLst>
                      <p:childTnLst>
                        <p:par>
                          <p:cTn id="52" fill="hold">
                            <p:stCondLst>
                              <p:cond delay="0"/>
                            </p:stCondLst>
                            <p:childTnLst>
                              <p:par>
                                <p:cTn id="53" presetID="26" presetClass="emph" presetSubtype="0" fill="hold" nodeType="clickEffect">
                                  <p:stCondLst>
                                    <p:cond delay="0"/>
                                  </p:stCondLst>
                                  <p:childTnLst>
                                    <p:animEffect transition="out" filter="fade">
                                      <p:cBhvr>
                                        <p:cTn id="54" dur="500" tmFilter="0, 0; .2, .5; .8, .5; 1, 0"/>
                                        <p:tgtEl>
                                          <p:spTgt spid="20"/>
                                        </p:tgtEl>
                                      </p:cBhvr>
                                    </p:animEffect>
                                    <p:animScale>
                                      <p:cBhvr>
                                        <p:cTn id="55" dur="250" autoRev="1" fill="hold"/>
                                        <p:tgtEl>
                                          <p:spTgt spid="20"/>
                                        </p:tgtEl>
                                      </p:cBhvr>
                                      <p:by x="105000" y="105000"/>
                                    </p:animScale>
                                  </p:childTnLst>
                                </p:cTn>
                              </p:par>
                            </p:childTnLst>
                          </p:cTn>
                        </p:par>
                        <p:par>
                          <p:cTn id="56" fill="hold">
                            <p:stCondLst>
                              <p:cond delay="500"/>
                            </p:stCondLst>
                            <p:childTnLst>
                              <p:par>
                                <p:cTn id="57" presetID="1" presetClass="emph" presetSubtype="2" fill="hold" nodeType="afterEffect">
                                  <p:stCondLst>
                                    <p:cond delay="0"/>
                                  </p:stCondLst>
                                  <p:childTnLst>
                                    <p:animClr clrSpc="rgb" dir="cw">
                                      <p:cBhvr>
                                        <p:cTn id="58" dur="500" fill="hold"/>
                                        <p:tgtEl>
                                          <p:spTgt spid="21"/>
                                        </p:tgtEl>
                                        <p:attrNameLst>
                                          <p:attrName>fillcolor</p:attrName>
                                        </p:attrNameLst>
                                      </p:cBhvr>
                                      <p:to>
                                        <a:srgbClr val="FF0000"/>
                                      </p:to>
                                    </p:animClr>
                                    <p:set>
                                      <p:cBhvr>
                                        <p:cTn id="59" dur="500" fill="hold"/>
                                        <p:tgtEl>
                                          <p:spTgt spid="21"/>
                                        </p:tgtEl>
                                        <p:attrNameLst>
                                          <p:attrName>fill.type</p:attrName>
                                        </p:attrNameLst>
                                      </p:cBhvr>
                                      <p:to>
                                        <p:strVal val="solid"/>
                                      </p:to>
                                    </p:set>
                                    <p:set>
                                      <p:cBhvr>
                                        <p:cTn id="60" dur="500" fill="hold"/>
                                        <p:tgtEl>
                                          <p:spTgt spid="21"/>
                                        </p:tgtEl>
                                        <p:attrNameLst>
                                          <p:attrName>fill.on</p:attrName>
                                        </p:attrNameLst>
                                      </p:cBhvr>
                                      <p:to>
                                        <p:strVal val="true"/>
                                      </p:to>
                                    </p:set>
                                  </p:childTnLst>
                                  <p:subTnLst>
                                    <p:audio>
                                      <p:cMediaNode>
                                        <p:cTn display="0" masterRel="sameClick">
                                          <p:stCondLst>
                                            <p:cond evt="begin" delay="0">
                                              <p:tn val="57"/>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0"/>
                  </p:tgtEl>
                </p:cond>
              </p:nextCondLst>
            </p:seq>
            <p:seq concurrent="1" nextAc="seek">
              <p:cTn id="61" restart="whenNotActive" fill="hold" evtFilter="cancelBubble" nodeType="interactiveSeq">
                <p:stCondLst>
                  <p:cond evt="onClick" delay="0">
                    <p:tgtEl>
                      <p:spTgt spid="22"/>
                    </p:tgtEl>
                  </p:cond>
                </p:stCondLst>
                <p:endSync evt="end" delay="0">
                  <p:rtn val="all"/>
                </p:endSync>
                <p:childTnLst>
                  <p:par>
                    <p:cTn id="62" fill="hold">
                      <p:stCondLst>
                        <p:cond delay="0"/>
                      </p:stCondLst>
                      <p:childTnLst>
                        <p:par>
                          <p:cTn id="63" fill="hold">
                            <p:stCondLst>
                              <p:cond delay="0"/>
                            </p:stCondLst>
                            <p:childTnLst>
                              <p:par>
                                <p:cTn id="64" presetID="26" presetClass="emph" presetSubtype="0" fill="hold" nodeType="clickEffect">
                                  <p:stCondLst>
                                    <p:cond delay="0"/>
                                  </p:stCondLst>
                                  <p:childTnLst>
                                    <p:animEffect transition="out" filter="fade">
                                      <p:cBhvr>
                                        <p:cTn id="65" dur="500" tmFilter="0, 0; .2, .5; .8, .5; 1, 0"/>
                                        <p:tgtEl>
                                          <p:spTgt spid="22"/>
                                        </p:tgtEl>
                                      </p:cBhvr>
                                    </p:animEffect>
                                    <p:animScale>
                                      <p:cBhvr>
                                        <p:cTn id="66" dur="250" autoRev="1" fill="hold"/>
                                        <p:tgtEl>
                                          <p:spTgt spid="22"/>
                                        </p:tgtEl>
                                      </p:cBhvr>
                                      <p:by x="105000" y="105000"/>
                                    </p:animScale>
                                  </p:childTnLst>
                                </p:cTn>
                              </p:par>
                            </p:childTnLst>
                          </p:cTn>
                        </p:par>
                        <p:par>
                          <p:cTn id="67" fill="hold">
                            <p:stCondLst>
                              <p:cond delay="500"/>
                            </p:stCondLst>
                            <p:childTnLst>
                              <p:par>
                                <p:cTn id="68" presetID="1" presetClass="emph" presetSubtype="2" fill="hold" nodeType="afterEffect">
                                  <p:stCondLst>
                                    <p:cond delay="0"/>
                                  </p:stCondLst>
                                  <p:childTnLst>
                                    <p:animClr clrSpc="rgb" dir="cw">
                                      <p:cBhvr>
                                        <p:cTn id="69" dur="500" fill="hold"/>
                                        <p:tgtEl>
                                          <p:spTgt spid="23"/>
                                        </p:tgtEl>
                                        <p:attrNameLst>
                                          <p:attrName>fillcolor</p:attrName>
                                        </p:attrNameLst>
                                      </p:cBhvr>
                                      <p:to>
                                        <a:srgbClr val="FF0000"/>
                                      </p:to>
                                    </p:animClr>
                                    <p:set>
                                      <p:cBhvr>
                                        <p:cTn id="70" dur="500" fill="hold"/>
                                        <p:tgtEl>
                                          <p:spTgt spid="23"/>
                                        </p:tgtEl>
                                        <p:attrNameLst>
                                          <p:attrName>fill.type</p:attrName>
                                        </p:attrNameLst>
                                      </p:cBhvr>
                                      <p:to>
                                        <p:strVal val="solid"/>
                                      </p:to>
                                    </p:set>
                                    <p:set>
                                      <p:cBhvr>
                                        <p:cTn id="71" dur="500" fill="hold"/>
                                        <p:tgtEl>
                                          <p:spTgt spid="23"/>
                                        </p:tgtEl>
                                        <p:attrNameLst>
                                          <p:attrName>fill.on</p:attrName>
                                        </p:attrNameLst>
                                      </p:cBhvr>
                                      <p:to>
                                        <p:strVal val="true"/>
                                      </p:to>
                                    </p:set>
                                  </p:childTnLst>
                                  <p:subTnLst>
                                    <p:audio>
                                      <p:cMediaNode>
                                        <p:cTn display="0" masterRel="sameClick">
                                          <p:stCondLst>
                                            <p:cond evt="begin" delay="0">
                                              <p:tn val="68"/>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2"/>
                  </p:tgtEl>
                </p:cond>
              </p:nextCondLst>
            </p:seq>
            <p:seq concurrent="1" nextAc="seek">
              <p:cTn id="72" restart="whenNotActive" fill="hold" evtFilter="cancelBubble" nodeType="interactiveSeq">
                <p:stCondLst>
                  <p:cond evt="onClick" delay="0">
                    <p:tgtEl>
                      <p:spTgt spid="24"/>
                    </p:tgtEl>
                  </p:cond>
                </p:stCondLst>
                <p:endSync evt="end" delay="0">
                  <p:rtn val="all"/>
                </p:endSync>
                <p:childTnLst>
                  <p:par>
                    <p:cTn id="73" fill="hold">
                      <p:stCondLst>
                        <p:cond delay="0"/>
                      </p:stCondLst>
                      <p:childTnLst>
                        <p:par>
                          <p:cTn id="74" fill="hold">
                            <p:stCondLst>
                              <p:cond delay="0"/>
                            </p:stCondLst>
                            <p:childTnLst>
                              <p:par>
                                <p:cTn id="75" presetID="26" presetClass="emph" presetSubtype="0" fill="hold" nodeType="clickEffect">
                                  <p:stCondLst>
                                    <p:cond delay="0"/>
                                  </p:stCondLst>
                                  <p:childTnLst>
                                    <p:animEffect transition="out" filter="fade">
                                      <p:cBhvr>
                                        <p:cTn id="76" dur="500" tmFilter="0, 0; .2, .5; .8, .5; 1, 0"/>
                                        <p:tgtEl>
                                          <p:spTgt spid="24"/>
                                        </p:tgtEl>
                                      </p:cBhvr>
                                    </p:animEffect>
                                    <p:animScale>
                                      <p:cBhvr>
                                        <p:cTn id="77" dur="250" autoRev="1" fill="hold"/>
                                        <p:tgtEl>
                                          <p:spTgt spid="24"/>
                                        </p:tgtEl>
                                      </p:cBhvr>
                                      <p:by x="105000" y="105000"/>
                                    </p:animScale>
                                  </p:childTnLst>
                                </p:cTn>
                              </p:par>
                            </p:childTnLst>
                          </p:cTn>
                        </p:par>
                        <p:par>
                          <p:cTn id="78" fill="hold">
                            <p:stCondLst>
                              <p:cond delay="500"/>
                            </p:stCondLst>
                            <p:childTnLst>
                              <p:par>
                                <p:cTn id="79" presetID="1" presetClass="emph" presetSubtype="2" fill="hold" nodeType="afterEffect">
                                  <p:stCondLst>
                                    <p:cond delay="0"/>
                                  </p:stCondLst>
                                  <p:childTnLst>
                                    <p:animClr clrSpc="rgb" dir="cw">
                                      <p:cBhvr>
                                        <p:cTn id="80" dur="500" fill="hold"/>
                                        <p:tgtEl>
                                          <p:spTgt spid="25"/>
                                        </p:tgtEl>
                                        <p:attrNameLst>
                                          <p:attrName>fillcolor</p:attrName>
                                        </p:attrNameLst>
                                      </p:cBhvr>
                                      <p:to>
                                        <a:srgbClr val="FF0000"/>
                                      </p:to>
                                    </p:animClr>
                                    <p:set>
                                      <p:cBhvr>
                                        <p:cTn id="81" dur="500" fill="hold"/>
                                        <p:tgtEl>
                                          <p:spTgt spid="25"/>
                                        </p:tgtEl>
                                        <p:attrNameLst>
                                          <p:attrName>fill.type</p:attrName>
                                        </p:attrNameLst>
                                      </p:cBhvr>
                                      <p:to>
                                        <p:strVal val="solid"/>
                                      </p:to>
                                    </p:set>
                                    <p:set>
                                      <p:cBhvr>
                                        <p:cTn id="82" dur="500" fill="hold"/>
                                        <p:tgtEl>
                                          <p:spTgt spid="25"/>
                                        </p:tgtEl>
                                        <p:attrNameLst>
                                          <p:attrName>fill.on</p:attrName>
                                        </p:attrNameLst>
                                      </p:cBhvr>
                                      <p:to>
                                        <p:strVal val="true"/>
                                      </p:to>
                                    </p:set>
                                  </p:childTnLst>
                                  <p:subTnLst>
                                    <p:audio>
                                      <p:cMediaNode>
                                        <p:cTn display="0" masterRel="sameClick">
                                          <p:stCondLst>
                                            <p:cond evt="begin" delay="0">
                                              <p:tn val="79"/>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4"/>
                  </p:tgtEl>
                </p:cond>
              </p:nextCondLst>
            </p:seq>
          </p:childTnLst>
        </p:cTn>
      </p:par>
    </p:tnLst>
    <p:bldLst>
      <p:bldP spid="8" grpId="0" animBg="1"/>
      <p:bldP spid="19" grpId="0" animBg="1"/>
      <p:bldP spid="21" grpId="0" animBg="1"/>
      <p:bldP spid="23" grpId="0" animBg="1"/>
      <p:bldP spid="2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E30F87-AC3B-464A-ACE1-7680D91165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9489" y="3032190"/>
            <a:ext cx="2096877" cy="2096877"/>
          </a:xfrm>
          <a:prstGeom prst="rect">
            <a:avLst/>
          </a:prstGeom>
        </p:spPr>
      </p:pic>
      <p:pic>
        <p:nvPicPr>
          <p:cNvPr id="7" name="Picture 6">
            <a:extLst>
              <a:ext uri="{FF2B5EF4-FFF2-40B4-BE49-F238E27FC236}">
                <a16:creationId xmlns:a16="http://schemas.microsoft.com/office/drawing/2014/main" id="{9C0CBB39-4514-4CD8-8DF7-D11D24549F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529" y="0"/>
            <a:ext cx="2857500" cy="2857500"/>
          </a:xfrm>
          <a:prstGeom prst="rect">
            <a:avLst/>
          </a:prstGeom>
        </p:spPr>
      </p:pic>
      <p:sp>
        <p:nvSpPr>
          <p:cNvPr id="8" name="Speech Bubble: Rectangle with Corners Rounded 7">
            <a:extLst>
              <a:ext uri="{FF2B5EF4-FFF2-40B4-BE49-F238E27FC236}">
                <a16:creationId xmlns:a16="http://schemas.microsoft.com/office/drawing/2014/main" id="{0667024D-077C-41FB-84FC-D91D5651A194}"/>
              </a:ext>
            </a:extLst>
          </p:cNvPr>
          <p:cNvSpPr/>
          <p:nvPr/>
        </p:nvSpPr>
        <p:spPr>
          <a:xfrm>
            <a:off x="1494155" y="484145"/>
            <a:ext cx="7840345" cy="1607820"/>
          </a:xfrm>
          <a:prstGeom prst="wedgeRoundRectCallout">
            <a:avLst>
              <a:gd name="adj1" fmla="val 62786"/>
              <a:gd name="adj2" fmla="val 8254"/>
              <a:gd name="adj3"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rPr>
              <a:t>Trường hợp nào dưới đây vật không có năng lượng?</a:t>
            </a:r>
            <a:endParaRPr kumimoji="0" lang="en-US" sz="32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pic>
        <p:nvPicPr>
          <p:cNvPr id="17" name="Picture 16">
            <a:extLst>
              <a:ext uri="{FF2B5EF4-FFF2-40B4-BE49-F238E27FC236}">
                <a16:creationId xmlns:a16="http://schemas.microsoft.com/office/drawing/2014/main" id="{4B5AB01C-ECF4-4CC5-B79D-24017FBE3B6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297" y="1603081"/>
            <a:ext cx="1600706" cy="1607820"/>
          </a:xfrm>
          <a:prstGeom prst="rect">
            <a:avLst/>
          </a:prstGeom>
        </p:spPr>
      </p:pic>
      <p:sp>
        <p:nvSpPr>
          <p:cNvPr id="19" name="Rectangle: Rounded Corners 18">
            <a:extLst>
              <a:ext uri="{FF2B5EF4-FFF2-40B4-BE49-F238E27FC236}">
                <a16:creationId xmlns:a16="http://schemas.microsoft.com/office/drawing/2014/main" id="{A98ECE88-115D-4A1D-8452-F943FF1AC741}"/>
              </a:ext>
            </a:extLst>
          </p:cNvPr>
          <p:cNvSpPr/>
          <p:nvPr/>
        </p:nvSpPr>
        <p:spPr>
          <a:xfrm>
            <a:off x="394948" y="5129067"/>
            <a:ext cx="2774179" cy="1436825"/>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A.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Tảng</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đá</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nằm</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yên</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trên</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mặt</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đất</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a:t>
            </a:r>
          </a:p>
        </p:txBody>
      </p:sp>
      <p:pic>
        <p:nvPicPr>
          <p:cNvPr id="20" name="Picture 19">
            <a:extLst>
              <a:ext uri="{FF2B5EF4-FFF2-40B4-BE49-F238E27FC236}">
                <a16:creationId xmlns:a16="http://schemas.microsoft.com/office/drawing/2014/main" id="{FA2065B4-32D5-4275-B2C9-8B5FF2ACCB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21784" y="3032190"/>
            <a:ext cx="2096877" cy="2096877"/>
          </a:xfrm>
          <a:prstGeom prst="rect">
            <a:avLst/>
          </a:prstGeom>
        </p:spPr>
      </p:pic>
      <p:sp>
        <p:nvSpPr>
          <p:cNvPr id="21" name="Rectangle: Rounded Corners 20">
            <a:extLst>
              <a:ext uri="{FF2B5EF4-FFF2-40B4-BE49-F238E27FC236}">
                <a16:creationId xmlns:a16="http://schemas.microsoft.com/office/drawing/2014/main" id="{88E5E567-B90E-4275-AC51-C8D58F3AA2A7}"/>
              </a:ext>
            </a:extLst>
          </p:cNvPr>
          <p:cNvSpPr/>
          <p:nvPr/>
        </p:nvSpPr>
        <p:spPr>
          <a:xfrm>
            <a:off x="3227243" y="5129067"/>
            <a:ext cx="2774179" cy="1436825"/>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B.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Tảng</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đá</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ở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một</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độ</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cao</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so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với</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mặt</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đất</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a:t>
            </a:r>
          </a:p>
        </p:txBody>
      </p:sp>
      <p:pic>
        <p:nvPicPr>
          <p:cNvPr id="22" name="Picture 21">
            <a:extLst>
              <a:ext uri="{FF2B5EF4-FFF2-40B4-BE49-F238E27FC236}">
                <a16:creationId xmlns:a16="http://schemas.microsoft.com/office/drawing/2014/main" id="{29116D89-5671-4377-A980-517B605BEC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54079" y="3032190"/>
            <a:ext cx="2096877" cy="2096877"/>
          </a:xfrm>
          <a:prstGeom prst="rect">
            <a:avLst/>
          </a:prstGeom>
        </p:spPr>
      </p:pic>
      <p:sp>
        <p:nvSpPr>
          <p:cNvPr id="23" name="Rectangle: Rounded Corners 22">
            <a:extLst>
              <a:ext uri="{FF2B5EF4-FFF2-40B4-BE49-F238E27FC236}">
                <a16:creationId xmlns:a16="http://schemas.microsoft.com/office/drawing/2014/main" id="{64E263D4-FF99-4115-A750-399C550760EE}"/>
              </a:ext>
            </a:extLst>
          </p:cNvPr>
          <p:cNvSpPr/>
          <p:nvPr/>
        </p:nvSpPr>
        <p:spPr>
          <a:xfrm>
            <a:off x="6059538" y="5129067"/>
            <a:ext cx="2774179" cy="1436825"/>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C. Con thuyền đang chạy trên mặt nước.</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pic>
        <p:nvPicPr>
          <p:cNvPr id="24" name="Picture 23">
            <a:extLst>
              <a:ext uri="{FF2B5EF4-FFF2-40B4-BE49-F238E27FC236}">
                <a16:creationId xmlns:a16="http://schemas.microsoft.com/office/drawing/2014/main" id="{5D199BEE-8167-419B-B668-203E8A2CC0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86374" y="3032190"/>
            <a:ext cx="2096877" cy="2096877"/>
          </a:xfrm>
          <a:prstGeom prst="rect">
            <a:avLst/>
          </a:prstGeom>
        </p:spPr>
      </p:pic>
      <p:sp>
        <p:nvSpPr>
          <p:cNvPr id="25" name="Rectangle: Rounded Corners 24">
            <a:extLst>
              <a:ext uri="{FF2B5EF4-FFF2-40B4-BE49-F238E27FC236}">
                <a16:creationId xmlns:a16="http://schemas.microsoft.com/office/drawing/2014/main" id="{00BEFBB1-525B-415D-8E45-ADCB8FD217EA}"/>
              </a:ext>
            </a:extLst>
          </p:cNvPr>
          <p:cNvSpPr/>
          <p:nvPr/>
        </p:nvSpPr>
        <p:spPr>
          <a:xfrm>
            <a:off x="8891833" y="5129067"/>
            <a:ext cx="2774179" cy="1436825"/>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D. Viên phấn rơi từ trên bàn xuống đất.</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pic>
        <p:nvPicPr>
          <p:cNvPr id="3" name="Picture 2">
            <a:extLst>
              <a:ext uri="{FF2B5EF4-FFF2-40B4-BE49-F238E27FC236}">
                <a16:creationId xmlns:a16="http://schemas.microsoft.com/office/drawing/2014/main" id="{2B4ADE03-DBEA-CA42-81A5-10201AED60D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0"/>
            <a:ext cx="955354" cy="1065292"/>
          </a:xfrm>
          <a:prstGeom prst="rect">
            <a:avLst/>
          </a:prstGeom>
          <a:solidFill>
            <a:schemeClr val="bg1"/>
          </a:solidFill>
        </p:spPr>
      </p:pic>
    </p:spTree>
    <p:extLst>
      <p:ext uri="{BB962C8B-B14F-4D97-AF65-F5344CB8AC3E}">
        <p14:creationId xmlns:p14="http://schemas.microsoft.com/office/powerpoint/2010/main" val="2002783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0" presetClass="entr" presetSubtype="0" decel="10000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strVal val="#ppt_w+.3"/>
                                          </p:val>
                                        </p:tav>
                                        <p:tav tm="100000">
                                          <p:val>
                                            <p:strVal val="#ppt_w"/>
                                          </p:val>
                                        </p:tav>
                                      </p:tavLst>
                                    </p:anim>
                                    <p:anim calcmode="lin" valueType="num">
                                      <p:cBhvr>
                                        <p:cTn id="13" dur="500" fill="hold"/>
                                        <p:tgtEl>
                                          <p:spTgt spid="8"/>
                                        </p:tgtEl>
                                        <p:attrNameLst>
                                          <p:attrName>ppt_h</p:attrName>
                                        </p:attrNameLst>
                                      </p:cBhvr>
                                      <p:tavLst>
                                        <p:tav tm="0">
                                          <p:val>
                                            <p:strVal val="#ppt_h"/>
                                          </p:val>
                                        </p:tav>
                                        <p:tav tm="100000">
                                          <p:val>
                                            <p:strVal val="#ppt_h"/>
                                          </p:val>
                                        </p:tav>
                                      </p:tavLst>
                                    </p:anim>
                                    <p:animEffect transition="in" filter="fade">
                                      <p:cBhvr>
                                        <p:cTn id="14" dur="500"/>
                                        <p:tgtEl>
                                          <p:spTgt spid="8"/>
                                        </p:tgtEl>
                                      </p:cBhvr>
                                    </p:animEffect>
                                  </p:childTnLst>
                                </p:cTn>
                              </p:par>
                            </p:childTnLst>
                          </p:cTn>
                        </p:par>
                        <p:par>
                          <p:cTn id="15" fill="hold">
                            <p:stCondLst>
                              <p:cond delay="1500"/>
                            </p:stCondLst>
                            <p:childTnLst>
                              <p:par>
                                <p:cTn id="16" presetID="50" presetClass="entr" presetSubtype="0" decel="10000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strVal val="#ppt_w+.3"/>
                                          </p:val>
                                        </p:tav>
                                        <p:tav tm="100000">
                                          <p:val>
                                            <p:strVal val="#ppt_w"/>
                                          </p:val>
                                        </p:tav>
                                      </p:tavLst>
                                    </p:anim>
                                    <p:anim calcmode="lin" valueType="num">
                                      <p:cBhvr>
                                        <p:cTn id="19" dur="500" fill="hold"/>
                                        <p:tgtEl>
                                          <p:spTgt spid="19"/>
                                        </p:tgtEl>
                                        <p:attrNameLst>
                                          <p:attrName>ppt_h</p:attrName>
                                        </p:attrNameLst>
                                      </p:cBhvr>
                                      <p:tavLst>
                                        <p:tav tm="0">
                                          <p:val>
                                            <p:strVal val="#ppt_h"/>
                                          </p:val>
                                        </p:tav>
                                        <p:tav tm="100000">
                                          <p:val>
                                            <p:strVal val="#ppt_h"/>
                                          </p:val>
                                        </p:tav>
                                      </p:tavLst>
                                    </p:anim>
                                    <p:animEffect transition="in" filter="fade">
                                      <p:cBhvr>
                                        <p:cTn id="20" dur="500"/>
                                        <p:tgtEl>
                                          <p:spTgt spid="19"/>
                                        </p:tgtEl>
                                      </p:cBhvr>
                                    </p:animEffect>
                                  </p:childTnLst>
                                </p:cTn>
                              </p:par>
                            </p:childTnLst>
                          </p:cTn>
                        </p:par>
                        <p:par>
                          <p:cTn id="21" fill="hold">
                            <p:stCondLst>
                              <p:cond delay="2000"/>
                            </p:stCondLst>
                            <p:childTnLst>
                              <p:par>
                                <p:cTn id="22" presetID="50" presetClass="entr" presetSubtype="0" decel="100000"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p:cTn id="24" dur="500" fill="hold"/>
                                        <p:tgtEl>
                                          <p:spTgt spid="21"/>
                                        </p:tgtEl>
                                        <p:attrNameLst>
                                          <p:attrName>ppt_w</p:attrName>
                                        </p:attrNameLst>
                                      </p:cBhvr>
                                      <p:tavLst>
                                        <p:tav tm="0">
                                          <p:val>
                                            <p:strVal val="#ppt_w+.3"/>
                                          </p:val>
                                        </p:tav>
                                        <p:tav tm="100000">
                                          <p:val>
                                            <p:strVal val="#ppt_w"/>
                                          </p:val>
                                        </p:tav>
                                      </p:tavLst>
                                    </p:anim>
                                    <p:anim calcmode="lin" valueType="num">
                                      <p:cBhvr>
                                        <p:cTn id="25" dur="500" fill="hold"/>
                                        <p:tgtEl>
                                          <p:spTgt spid="21"/>
                                        </p:tgtEl>
                                        <p:attrNameLst>
                                          <p:attrName>ppt_h</p:attrName>
                                        </p:attrNameLst>
                                      </p:cBhvr>
                                      <p:tavLst>
                                        <p:tav tm="0">
                                          <p:val>
                                            <p:strVal val="#ppt_h"/>
                                          </p:val>
                                        </p:tav>
                                        <p:tav tm="100000">
                                          <p:val>
                                            <p:strVal val="#ppt_h"/>
                                          </p:val>
                                        </p:tav>
                                      </p:tavLst>
                                    </p:anim>
                                    <p:animEffect transition="in" filter="fade">
                                      <p:cBhvr>
                                        <p:cTn id="26" dur="500"/>
                                        <p:tgtEl>
                                          <p:spTgt spid="21"/>
                                        </p:tgtEl>
                                      </p:cBhvr>
                                    </p:animEffect>
                                  </p:childTnLst>
                                </p:cTn>
                              </p:par>
                            </p:childTnLst>
                          </p:cTn>
                        </p:par>
                        <p:par>
                          <p:cTn id="27" fill="hold">
                            <p:stCondLst>
                              <p:cond delay="2500"/>
                            </p:stCondLst>
                            <p:childTnLst>
                              <p:par>
                                <p:cTn id="28" presetID="50" presetClass="entr" presetSubtype="0" decel="100000"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strVal val="#ppt_w+.3"/>
                                          </p:val>
                                        </p:tav>
                                        <p:tav tm="100000">
                                          <p:val>
                                            <p:strVal val="#ppt_w"/>
                                          </p:val>
                                        </p:tav>
                                      </p:tavLst>
                                    </p:anim>
                                    <p:anim calcmode="lin" valueType="num">
                                      <p:cBhvr>
                                        <p:cTn id="31" dur="500" fill="hold"/>
                                        <p:tgtEl>
                                          <p:spTgt spid="23"/>
                                        </p:tgtEl>
                                        <p:attrNameLst>
                                          <p:attrName>ppt_h</p:attrName>
                                        </p:attrNameLst>
                                      </p:cBhvr>
                                      <p:tavLst>
                                        <p:tav tm="0">
                                          <p:val>
                                            <p:strVal val="#ppt_h"/>
                                          </p:val>
                                        </p:tav>
                                        <p:tav tm="100000">
                                          <p:val>
                                            <p:strVal val="#ppt_h"/>
                                          </p:val>
                                        </p:tav>
                                      </p:tavLst>
                                    </p:anim>
                                    <p:animEffect transition="in" filter="fade">
                                      <p:cBhvr>
                                        <p:cTn id="32" dur="500"/>
                                        <p:tgtEl>
                                          <p:spTgt spid="23"/>
                                        </p:tgtEl>
                                      </p:cBhvr>
                                    </p:animEffect>
                                  </p:childTnLst>
                                </p:cTn>
                              </p:par>
                            </p:childTnLst>
                          </p:cTn>
                        </p:par>
                        <p:par>
                          <p:cTn id="33" fill="hold">
                            <p:stCondLst>
                              <p:cond delay="3000"/>
                            </p:stCondLst>
                            <p:childTnLst>
                              <p:par>
                                <p:cTn id="34" presetID="50" presetClass="entr" presetSubtype="0" decel="10000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strVal val="#ppt_w+.3"/>
                                          </p:val>
                                        </p:tav>
                                        <p:tav tm="100000">
                                          <p:val>
                                            <p:strVal val="#ppt_w"/>
                                          </p:val>
                                        </p:tav>
                                      </p:tavLst>
                                    </p:anim>
                                    <p:anim calcmode="lin" valueType="num">
                                      <p:cBhvr>
                                        <p:cTn id="37" dur="500" fill="hold"/>
                                        <p:tgtEl>
                                          <p:spTgt spid="25"/>
                                        </p:tgtEl>
                                        <p:attrNameLst>
                                          <p:attrName>ppt_h</p:attrName>
                                        </p:attrNameLst>
                                      </p:cBhvr>
                                      <p:tavLst>
                                        <p:tav tm="0">
                                          <p:val>
                                            <p:strVal val="#ppt_h"/>
                                          </p:val>
                                        </p:tav>
                                        <p:tav tm="100000">
                                          <p:val>
                                            <p:strVal val="#ppt_h"/>
                                          </p:val>
                                        </p:tav>
                                      </p:tavLst>
                                    </p:anim>
                                    <p:animEffect transition="in" filter="fade">
                                      <p:cBhvr>
                                        <p:cTn id="3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
                    </p:tgtEl>
                  </p:cond>
                </p:stCondLst>
                <p:endSync evt="end" delay="0">
                  <p:rtn val="all"/>
                </p:endSync>
                <p:childTnLst>
                  <p:par>
                    <p:cTn id="40" fill="hold">
                      <p:stCondLst>
                        <p:cond delay="0"/>
                      </p:stCondLst>
                      <p:childTnLst>
                        <p:par>
                          <p:cTn id="41" fill="hold">
                            <p:stCondLst>
                              <p:cond delay="0"/>
                            </p:stCondLst>
                            <p:childTnLst>
                              <p:par>
                                <p:cTn id="42" presetID="26" presetClass="emph" presetSubtype="0" fill="hold" nodeType="clickEffect">
                                  <p:stCondLst>
                                    <p:cond delay="0"/>
                                  </p:stCondLst>
                                  <p:childTnLst>
                                    <p:animEffect transition="out" filter="fade">
                                      <p:cBhvr>
                                        <p:cTn id="43" dur="500" tmFilter="0, 0; .2, .5; .8, .5; 1, 0"/>
                                        <p:tgtEl>
                                          <p:spTgt spid="5"/>
                                        </p:tgtEl>
                                      </p:cBhvr>
                                    </p:animEffect>
                                    <p:animScale>
                                      <p:cBhvr>
                                        <p:cTn id="44" dur="250" autoRev="1" fill="hold"/>
                                        <p:tgtEl>
                                          <p:spTgt spid="5"/>
                                        </p:tgtEl>
                                      </p:cBhvr>
                                      <p:by x="105000" y="105000"/>
                                    </p:animScale>
                                  </p:childTnLst>
                                </p:cTn>
                              </p:par>
                            </p:childTnLst>
                          </p:cTn>
                        </p:par>
                        <p:par>
                          <p:cTn id="45" fill="hold">
                            <p:stCondLst>
                              <p:cond delay="500"/>
                            </p:stCondLst>
                            <p:childTnLst>
                              <p:par>
                                <p:cTn id="46" presetID="1" presetClass="emph" presetSubtype="2" fill="hold" nodeType="afterEffect">
                                  <p:stCondLst>
                                    <p:cond delay="0"/>
                                  </p:stCondLst>
                                  <p:childTnLst>
                                    <p:animClr clrSpc="rgb" dir="cw">
                                      <p:cBhvr>
                                        <p:cTn id="47" dur="500" fill="hold"/>
                                        <p:tgtEl>
                                          <p:spTgt spid="19"/>
                                        </p:tgtEl>
                                        <p:attrNameLst>
                                          <p:attrName>fillcolor</p:attrName>
                                        </p:attrNameLst>
                                      </p:cBhvr>
                                      <p:to>
                                        <a:srgbClr val="00B050"/>
                                      </p:to>
                                    </p:animClr>
                                    <p:set>
                                      <p:cBhvr>
                                        <p:cTn id="48" dur="500" fill="hold"/>
                                        <p:tgtEl>
                                          <p:spTgt spid="19"/>
                                        </p:tgtEl>
                                        <p:attrNameLst>
                                          <p:attrName>fill.type</p:attrName>
                                        </p:attrNameLst>
                                      </p:cBhvr>
                                      <p:to>
                                        <p:strVal val="solid"/>
                                      </p:to>
                                    </p:set>
                                    <p:set>
                                      <p:cBhvr>
                                        <p:cTn id="49" dur="500" fill="hold"/>
                                        <p:tgtEl>
                                          <p:spTgt spid="19"/>
                                        </p:tgtEl>
                                        <p:attrNameLst>
                                          <p:attrName>fill.on</p:attrName>
                                        </p:attrNameLst>
                                      </p:cBhvr>
                                      <p:to>
                                        <p:strVal val="true"/>
                                      </p:to>
                                    </p:set>
                                  </p:childTnLst>
                                  <p:subTnLst>
                                    <p:audio>
                                      <p:cMediaNode>
                                        <p:cTn display="0" masterRel="sameClick">
                                          <p:stCondLst>
                                            <p:cond evt="begin" delay="0">
                                              <p:tn val="46"/>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5"/>
                  </p:tgtEl>
                </p:cond>
              </p:nextCondLst>
            </p:seq>
            <p:seq concurrent="1" nextAc="seek">
              <p:cTn id="50" restart="whenNotActive" fill="hold" evtFilter="cancelBubble" nodeType="interactiveSeq">
                <p:stCondLst>
                  <p:cond evt="onClick" delay="0">
                    <p:tgtEl>
                      <p:spTgt spid="20"/>
                    </p:tgtEl>
                  </p:cond>
                </p:stCondLst>
                <p:endSync evt="end" delay="0">
                  <p:rtn val="all"/>
                </p:endSync>
                <p:childTnLst>
                  <p:par>
                    <p:cTn id="51" fill="hold">
                      <p:stCondLst>
                        <p:cond delay="0"/>
                      </p:stCondLst>
                      <p:childTnLst>
                        <p:par>
                          <p:cTn id="52" fill="hold">
                            <p:stCondLst>
                              <p:cond delay="0"/>
                            </p:stCondLst>
                            <p:childTnLst>
                              <p:par>
                                <p:cTn id="53" presetID="26" presetClass="emph" presetSubtype="0" fill="hold" nodeType="clickEffect">
                                  <p:stCondLst>
                                    <p:cond delay="0"/>
                                  </p:stCondLst>
                                  <p:childTnLst>
                                    <p:animEffect transition="out" filter="fade">
                                      <p:cBhvr>
                                        <p:cTn id="54" dur="500" tmFilter="0, 0; .2, .5; .8, .5; 1, 0"/>
                                        <p:tgtEl>
                                          <p:spTgt spid="20"/>
                                        </p:tgtEl>
                                      </p:cBhvr>
                                    </p:animEffect>
                                    <p:animScale>
                                      <p:cBhvr>
                                        <p:cTn id="55" dur="250" autoRev="1" fill="hold"/>
                                        <p:tgtEl>
                                          <p:spTgt spid="20"/>
                                        </p:tgtEl>
                                      </p:cBhvr>
                                      <p:by x="105000" y="105000"/>
                                    </p:animScale>
                                  </p:childTnLst>
                                </p:cTn>
                              </p:par>
                            </p:childTnLst>
                          </p:cTn>
                        </p:par>
                        <p:par>
                          <p:cTn id="56" fill="hold">
                            <p:stCondLst>
                              <p:cond delay="500"/>
                            </p:stCondLst>
                            <p:childTnLst>
                              <p:par>
                                <p:cTn id="57" presetID="1" presetClass="emph" presetSubtype="2" fill="hold" nodeType="afterEffect">
                                  <p:stCondLst>
                                    <p:cond delay="0"/>
                                  </p:stCondLst>
                                  <p:childTnLst>
                                    <p:animClr clrSpc="rgb" dir="cw">
                                      <p:cBhvr>
                                        <p:cTn id="58" dur="500" fill="hold"/>
                                        <p:tgtEl>
                                          <p:spTgt spid="21"/>
                                        </p:tgtEl>
                                        <p:attrNameLst>
                                          <p:attrName>fillcolor</p:attrName>
                                        </p:attrNameLst>
                                      </p:cBhvr>
                                      <p:to>
                                        <a:srgbClr val="FF0000"/>
                                      </p:to>
                                    </p:animClr>
                                    <p:set>
                                      <p:cBhvr>
                                        <p:cTn id="59" dur="500" fill="hold"/>
                                        <p:tgtEl>
                                          <p:spTgt spid="21"/>
                                        </p:tgtEl>
                                        <p:attrNameLst>
                                          <p:attrName>fill.type</p:attrName>
                                        </p:attrNameLst>
                                      </p:cBhvr>
                                      <p:to>
                                        <p:strVal val="solid"/>
                                      </p:to>
                                    </p:set>
                                    <p:set>
                                      <p:cBhvr>
                                        <p:cTn id="60" dur="500" fill="hold"/>
                                        <p:tgtEl>
                                          <p:spTgt spid="21"/>
                                        </p:tgtEl>
                                        <p:attrNameLst>
                                          <p:attrName>fill.on</p:attrName>
                                        </p:attrNameLst>
                                      </p:cBhvr>
                                      <p:to>
                                        <p:strVal val="true"/>
                                      </p:to>
                                    </p:set>
                                  </p:childTnLst>
                                  <p:subTnLst>
                                    <p:audio>
                                      <p:cMediaNode>
                                        <p:cTn display="0" masterRel="sameClick">
                                          <p:stCondLst>
                                            <p:cond evt="begin" delay="0">
                                              <p:tn val="57"/>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0"/>
                  </p:tgtEl>
                </p:cond>
              </p:nextCondLst>
            </p:seq>
            <p:seq concurrent="1" nextAc="seek">
              <p:cTn id="61" restart="whenNotActive" fill="hold" evtFilter="cancelBubble" nodeType="interactiveSeq">
                <p:stCondLst>
                  <p:cond evt="onClick" delay="0">
                    <p:tgtEl>
                      <p:spTgt spid="22"/>
                    </p:tgtEl>
                  </p:cond>
                </p:stCondLst>
                <p:endSync evt="end" delay="0">
                  <p:rtn val="all"/>
                </p:endSync>
                <p:childTnLst>
                  <p:par>
                    <p:cTn id="62" fill="hold">
                      <p:stCondLst>
                        <p:cond delay="0"/>
                      </p:stCondLst>
                      <p:childTnLst>
                        <p:par>
                          <p:cTn id="63" fill="hold">
                            <p:stCondLst>
                              <p:cond delay="0"/>
                            </p:stCondLst>
                            <p:childTnLst>
                              <p:par>
                                <p:cTn id="64" presetID="26" presetClass="emph" presetSubtype="0" fill="hold" nodeType="clickEffect">
                                  <p:stCondLst>
                                    <p:cond delay="0"/>
                                  </p:stCondLst>
                                  <p:childTnLst>
                                    <p:animEffect transition="out" filter="fade">
                                      <p:cBhvr>
                                        <p:cTn id="65" dur="500" tmFilter="0, 0; .2, .5; .8, .5; 1, 0"/>
                                        <p:tgtEl>
                                          <p:spTgt spid="22"/>
                                        </p:tgtEl>
                                      </p:cBhvr>
                                    </p:animEffect>
                                    <p:animScale>
                                      <p:cBhvr>
                                        <p:cTn id="66" dur="250" autoRev="1" fill="hold"/>
                                        <p:tgtEl>
                                          <p:spTgt spid="22"/>
                                        </p:tgtEl>
                                      </p:cBhvr>
                                      <p:by x="105000" y="105000"/>
                                    </p:animScale>
                                  </p:childTnLst>
                                </p:cTn>
                              </p:par>
                            </p:childTnLst>
                          </p:cTn>
                        </p:par>
                        <p:par>
                          <p:cTn id="67" fill="hold">
                            <p:stCondLst>
                              <p:cond delay="500"/>
                            </p:stCondLst>
                            <p:childTnLst>
                              <p:par>
                                <p:cTn id="68" presetID="1" presetClass="emph" presetSubtype="2" fill="hold" nodeType="afterEffect">
                                  <p:stCondLst>
                                    <p:cond delay="0"/>
                                  </p:stCondLst>
                                  <p:childTnLst>
                                    <p:animClr clrSpc="rgb" dir="cw">
                                      <p:cBhvr>
                                        <p:cTn id="69" dur="500" fill="hold"/>
                                        <p:tgtEl>
                                          <p:spTgt spid="23"/>
                                        </p:tgtEl>
                                        <p:attrNameLst>
                                          <p:attrName>fillcolor</p:attrName>
                                        </p:attrNameLst>
                                      </p:cBhvr>
                                      <p:to>
                                        <a:srgbClr val="FF0000"/>
                                      </p:to>
                                    </p:animClr>
                                    <p:set>
                                      <p:cBhvr>
                                        <p:cTn id="70" dur="500" fill="hold"/>
                                        <p:tgtEl>
                                          <p:spTgt spid="23"/>
                                        </p:tgtEl>
                                        <p:attrNameLst>
                                          <p:attrName>fill.type</p:attrName>
                                        </p:attrNameLst>
                                      </p:cBhvr>
                                      <p:to>
                                        <p:strVal val="solid"/>
                                      </p:to>
                                    </p:set>
                                    <p:set>
                                      <p:cBhvr>
                                        <p:cTn id="71" dur="500" fill="hold"/>
                                        <p:tgtEl>
                                          <p:spTgt spid="23"/>
                                        </p:tgtEl>
                                        <p:attrNameLst>
                                          <p:attrName>fill.on</p:attrName>
                                        </p:attrNameLst>
                                      </p:cBhvr>
                                      <p:to>
                                        <p:strVal val="true"/>
                                      </p:to>
                                    </p:set>
                                  </p:childTnLst>
                                  <p:subTnLst>
                                    <p:audio>
                                      <p:cMediaNode>
                                        <p:cTn display="0" masterRel="sameClick">
                                          <p:stCondLst>
                                            <p:cond evt="begin" delay="0">
                                              <p:tn val="68"/>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2"/>
                  </p:tgtEl>
                </p:cond>
              </p:nextCondLst>
            </p:seq>
            <p:seq concurrent="1" nextAc="seek">
              <p:cTn id="72" restart="whenNotActive" fill="hold" evtFilter="cancelBubble" nodeType="interactiveSeq">
                <p:stCondLst>
                  <p:cond evt="onClick" delay="0">
                    <p:tgtEl>
                      <p:spTgt spid="24"/>
                    </p:tgtEl>
                  </p:cond>
                </p:stCondLst>
                <p:endSync evt="end" delay="0">
                  <p:rtn val="all"/>
                </p:endSync>
                <p:childTnLst>
                  <p:par>
                    <p:cTn id="73" fill="hold">
                      <p:stCondLst>
                        <p:cond delay="0"/>
                      </p:stCondLst>
                      <p:childTnLst>
                        <p:par>
                          <p:cTn id="74" fill="hold">
                            <p:stCondLst>
                              <p:cond delay="0"/>
                            </p:stCondLst>
                            <p:childTnLst>
                              <p:par>
                                <p:cTn id="75" presetID="26" presetClass="emph" presetSubtype="0" fill="hold" nodeType="clickEffect">
                                  <p:stCondLst>
                                    <p:cond delay="0"/>
                                  </p:stCondLst>
                                  <p:childTnLst>
                                    <p:animEffect transition="out" filter="fade">
                                      <p:cBhvr>
                                        <p:cTn id="76" dur="500" tmFilter="0, 0; .2, .5; .8, .5; 1, 0"/>
                                        <p:tgtEl>
                                          <p:spTgt spid="24"/>
                                        </p:tgtEl>
                                      </p:cBhvr>
                                    </p:animEffect>
                                    <p:animScale>
                                      <p:cBhvr>
                                        <p:cTn id="77" dur="250" autoRev="1" fill="hold"/>
                                        <p:tgtEl>
                                          <p:spTgt spid="24"/>
                                        </p:tgtEl>
                                      </p:cBhvr>
                                      <p:by x="105000" y="105000"/>
                                    </p:animScale>
                                  </p:childTnLst>
                                </p:cTn>
                              </p:par>
                            </p:childTnLst>
                          </p:cTn>
                        </p:par>
                        <p:par>
                          <p:cTn id="78" fill="hold">
                            <p:stCondLst>
                              <p:cond delay="500"/>
                            </p:stCondLst>
                            <p:childTnLst>
                              <p:par>
                                <p:cTn id="79" presetID="1" presetClass="emph" presetSubtype="2" fill="hold" nodeType="afterEffect">
                                  <p:stCondLst>
                                    <p:cond delay="0"/>
                                  </p:stCondLst>
                                  <p:childTnLst>
                                    <p:animClr clrSpc="rgb" dir="cw">
                                      <p:cBhvr>
                                        <p:cTn id="80" dur="500" fill="hold"/>
                                        <p:tgtEl>
                                          <p:spTgt spid="25"/>
                                        </p:tgtEl>
                                        <p:attrNameLst>
                                          <p:attrName>fillcolor</p:attrName>
                                        </p:attrNameLst>
                                      </p:cBhvr>
                                      <p:to>
                                        <a:srgbClr val="FF0000"/>
                                      </p:to>
                                    </p:animClr>
                                    <p:set>
                                      <p:cBhvr>
                                        <p:cTn id="81" dur="500" fill="hold"/>
                                        <p:tgtEl>
                                          <p:spTgt spid="25"/>
                                        </p:tgtEl>
                                        <p:attrNameLst>
                                          <p:attrName>fill.type</p:attrName>
                                        </p:attrNameLst>
                                      </p:cBhvr>
                                      <p:to>
                                        <p:strVal val="solid"/>
                                      </p:to>
                                    </p:set>
                                    <p:set>
                                      <p:cBhvr>
                                        <p:cTn id="82" dur="500" fill="hold"/>
                                        <p:tgtEl>
                                          <p:spTgt spid="25"/>
                                        </p:tgtEl>
                                        <p:attrNameLst>
                                          <p:attrName>fill.on</p:attrName>
                                        </p:attrNameLst>
                                      </p:cBhvr>
                                      <p:to>
                                        <p:strVal val="true"/>
                                      </p:to>
                                    </p:set>
                                  </p:childTnLst>
                                  <p:subTnLst>
                                    <p:audio>
                                      <p:cMediaNode>
                                        <p:cTn display="0" masterRel="sameClick">
                                          <p:stCondLst>
                                            <p:cond evt="begin" delay="0">
                                              <p:tn val="79"/>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4"/>
                  </p:tgtEl>
                </p:cond>
              </p:nextCondLst>
            </p:seq>
          </p:childTnLst>
        </p:cTn>
      </p:par>
    </p:tnLst>
    <p:bldLst>
      <p:bldP spid="8" grpId="0" animBg="1"/>
      <p:bldP spid="19" grpId="0" animBg="1"/>
      <p:bldP spid="21" grpId="0" animBg="1"/>
      <p:bldP spid="23" grpId="0" animBg="1"/>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E30F87-AC3B-464A-ACE1-7680D91165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4911" y="3165452"/>
            <a:ext cx="2089467" cy="2089467"/>
          </a:xfrm>
          <a:prstGeom prst="rect">
            <a:avLst/>
          </a:prstGeom>
        </p:spPr>
      </p:pic>
      <p:pic>
        <p:nvPicPr>
          <p:cNvPr id="7" name="Picture 6">
            <a:extLst>
              <a:ext uri="{FF2B5EF4-FFF2-40B4-BE49-F238E27FC236}">
                <a16:creationId xmlns:a16="http://schemas.microsoft.com/office/drawing/2014/main" id="{9C0CBB39-4514-4CD8-8DF7-D11D24549F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529" y="0"/>
            <a:ext cx="2857500" cy="2857500"/>
          </a:xfrm>
          <a:prstGeom prst="rect">
            <a:avLst/>
          </a:prstGeom>
        </p:spPr>
      </p:pic>
      <p:sp>
        <p:nvSpPr>
          <p:cNvPr id="8" name="Speech Bubble: Rectangle with Corners Rounded 7">
            <a:extLst>
              <a:ext uri="{FF2B5EF4-FFF2-40B4-BE49-F238E27FC236}">
                <a16:creationId xmlns:a16="http://schemas.microsoft.com/office/drawing/2014/main" id="{0667024D-077C-41FB-84FC-D91D5651A194}"/>
              </a:ext>
            </a:extLst>
          </p:cNvPr>
          <p:cNvSpPr/>
          <p:nvPr/>
        </p:nvSpPr>
        <p:spPr>
          <a:xfrm>
            <a:off x="1494155" y="484145"/>
            <a:ext cx="7840345" cy="1607820"/>
          </a:xfrm>
          <a:prstGeom prst="wedgeRoundRectCallout">
            <a:avLst>
              <a:gd name="adj1" fmla="val 62786"/>
              <a:gd name="adj2" fmla="val 8254"/>
              <a:gd name="adj3"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rPr>
              <a:t>Những dạng năng lượng nào xuất hiện trong quá trình một khúc gỗ trượt có ma sát từ trên mặt phẳng nghiêng xuống?</a:t>
            </a:r>
            <a:endPar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pic>
        <p:nvPicPr>
          <p:cNvPr id="17" name="Picture 16">
            <a:extLst>
              <a:ext uri="{FF2B5EF4-FFF2-40B4-BE49-F238E27FC236}">
                <a16:creationId xmlns:a16="http://schemas.microsoft.com/office/drawing/2014/main" id="{4B5AB01C-ECF4-4CC5-B79D-24017FBE3B6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297" y="1603081"/>
            <a:ext cx="1600706" cy="1607820"/>
          </a:xfrm>
          <a:prstGeom prst="rect">
            <a:avLst/>
          </a:prstGeom>
        </p:spPr>
      </p:pic>
      <p:sp>
        <p:nvSpPr>
          <p:cNvPr id="19" name="Rectangle: Rounded Corners 18">
            <a:extLst>
              <a:ext uri="{FF2B5EF4-FFF2-40B4-BE49-F238E27FC236}">
                <a16:creationId xmlns:a16="http://schemas.microsoft.com/office/drawing/2014/main" id="{A98ECE88-115D-4A1D-8452-F943FF1AC741}"/>
              </a:ext>
            </a:extLst>
          </p:cNvPr>
          <p:cNvSpPr/>
          <p:nvPr/>
        </p:nvSpPr>
        <p:spPr>
          <a:xfrm>
            <a:off x="394948" y="5254919"/>
            <a:ext cx="2774179" cy="1310973"/>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A.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Nhiệt</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năng</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động</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năng</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và</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thế</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năng</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a:t>
            </a:r>
          </a:p>
        </p:txBody>
      </p:sp>
      <p:pic>
        <p:nvPicPr>
          <p:cNvPr id="20" name="Picture 19">
            <a:extLst>
              <a:ext uri="{FF2B5EF4-FFF2-40B4-BE49-F238E27FC236}">
                <a16:creationId xmlns:a16="http://schemas.microsoft.com/office/drawing/2014/main" id="{FA2065B4-32D5-4275-B2C9-8B5FF2ACCB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37206" y="3165452"/>
            <a:ext cx="2089467" cy="2089467"/>
          </a:xfrm>
          <a:prstGeom prst="rect">
            <a:avLst/>
          </a:prstGeom>
        </p:spPr>
      </p:pic>
      <p:sp>
        <p:nvSpPr>
          <p:cNvPr id="21" name="Rectangle: Rounded Corners 20">
            <a:extLst>
              <a:ext uri="{FF2B5EF4-FFF2-40B4-BE49-F238E27FC236}">
                <a16:creationId xmlns:a16="http://schemas.microsoft.com/office/drawing/2014/main" id="{88E5E567-B90E-4275-AC51-C8D58F3AA2A7}"/>
              </a:ext>
            </a:extLst>
          </p:cNvPr>
          <p:cNvSpPr/>
          <p:nvPr/>
        </p:nvSpPr>
        <p:spPr>
          <a:xfrm>
            <a:off x="3227243" y="5254919"/>
            <a:ext cx="2774179" cy="1310973"/>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B.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Chỉ</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có</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nhiệt</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năng</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và</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động</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năng</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a:t>
            </a:r>
          </a:p>
        </p:txBody>
      </p:sp>
      <p:pic>
        <p:nvPicPr>
          <p:cNvPr id="22" name="Picture 21">
            <a:extLst>
              <a:ext uri="{FF2B5EF4-FFF2-40B4-BE49-F238E27FC236}">
                <a16:creationId xmlns:a16="http://schemas.microsoft.com/office/drawing/2014/main" id="{29116D89-5671-4377-A980-517B605BEC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69501" y="3165452"/>
            <a:ext cx="2089467" cy="2089467"/>
          </a:xfrm>
          <a:prstGeom prst="rect">
            <a:avLst/>
          </a:prstGeom>
        </p:spPr>
      </p:pic>
      <p:sp>
        <p:nvSpPr>
          <p:cNvPr id="23" name="Rectangle: Rounded Corners 22">
            <a:extLst>
              <a:ext uri="{FF2B5EF4-FFF2-40B4-BE49-F238E27FC236}">
                <a16:creationId xmlns:a16="http://schemas.microsoft.com/office/drawing/2014/main" id="{64E263D4-FF99-4115-A750-399C550760EE}"/>
              </a:ext>
            </a:extLst>
          </p:cNvPr>
          <p:cNvSpPr/>
          <p:nvPr/>
        </p:nvSpPr>
        <p:spPr>
          <a:xfrm>
            <a:off x="6059538" y="5254919"/>
            <a:ext cx="2774179" cy="1310973"/>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C. </a:t>
            </a:r>
            <a:r>
              <a:rPr lang="en-US" sz="2400" kern="1200" dirty="0">
                <a:solidFill>
                  <a:srgbClr val="002060"/>
                </a:solidFill>
                <a:latin typeface="UTM Avo" panose="02040603050506020204" pitchFamily="18" charset="0"/>
                <a:cs typeface="Times New Roman" panose="02020603050405020304" pitchFamily="18" charset="0"/>
              </a:rPr>
              <a:t>C</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hỉ</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có</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động</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năng</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và</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thế</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năng</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a:t>
            </a:r>
          </a:p>
        </p:txBody>
      </p:sp>
      <p:pic>
        <p:nvPicPr>
          <p:cNvPr id="24" name="Picture 23">
            <a:extLst>
              <a:ext uri="{FF2B5EF4-FFF2-40B4-BE49-F238E27FC236}">
                <a16:creationId xmlns:a16="http://schemas.microsoft.com/office/drawing/2014/main" id="{5D199BEE-8167-419B-B668-203E8A2CC0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01796" y="3165452"/>
            <a:ext cx="2089467" cy="2089467"/>
          </a:xfrm>
          <a:prstGeom prst="rect">
            <a:avLst/>
          </a:prstGeom>
        </p:spPr>
      </p:pic>
      <p:sp>
        <p:nvSpPr>
          <p:cNvPr id="25" name="Rectangle: Rounded Corners 24">
            <a:extLst>
              <a:ext uri="{FF2B5EF4-FFF2-40B4-BE49-F238E27FC236}">
                <a16:creationId xmlns:a16="http://schemas.microsoft.com/office/drawing/2014/main" id="{00BEFBB1-525B-415D-8E45-ADCB8FD217EA}"/>
              </a:ext>
            </a:extLst>
          </p:cNvPr>
          <p:cNvSpPr/>
          <p:nvPr/>
        </p:nvSpPr>
        <p:spPr>
          <a:xfrm>
            <a:off x="8891833" y="5254919"/>
            <a:ext cx="2774179" cy="1310973"/>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D.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Chỉ</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có</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động</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anose="02020603050405020304" pitchFamily="18" charset="0"/>
              </a:rPr>
              <a:t>năng</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a:t>
            </a:r>
          </a:p>
        </p:txBody>
      </p:sp>
      <p:pic>
        <p:nvPicPr>
          <p:cNvPr id="3" name="Picture 2">
            <a:extLst>
              <a:ext uri="{FF2B5EF4-FFF2-40B4-BE49-F238E27FC236}">
                <a16:creationId xmlns:a16="http://schemas.microsoft.com/office/drawing/2014/main" id="{05159CBC-3BCD-88E9-632C-ED74013438E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0"/>
            <a:ext cx="955354" cy="1065292"/>
          </a:xfrm>
          <a:prstGeom prst="rect">
            <a:avLst/>
          </a:prstGeom>
          <a:solidFill>
            <a:schemeClr val="bg1"/>
          </a:solidFill>
        </p:spPr>
      </p:pic>
    </p:spTree>
    <p:extLst>
      <p:ext uri="{BB962C8B-B14F-4D97-AF65-F5344CB8AC3E}">
        <p14:creationId xmlns:p14="http://schemas.microsoft.com/office/powerpoint/2010/main" val="2315142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0" presetClass="entr" presetSubtype="0" decel="10000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strVal val="#ppt_w+.3"/>
                                          </p:val>
                                        </p:tav>
                                        <p:tav tm="100000">
                                          <p:val>
                                            <p:strVal val="#ppt_w"/>
                                          </p:val>
                                        </p:tav>
                                      </p:tavLst>
                                    </p:anim>
                                    <p:anim calcmode="lin" valueType="num">
                                      <p:cBhvr>
                                        <p:cTn id="13" dur="500" fill="hold"/>
                                        <p:tgtEl>
                                          <p:spTgt spid="8"/>
                                        </p:tgtEl>
                                        <p:attrNameLst>
                                          <p:attrName>ppt_h</p:attrName>
                                        </p:attrNameLst>
                                      </p:cBhvr>
                                      <p:tavLst>
                                        <p:tav tm="0">
                                          <p:val>
                                            <p:strVal val="#ppt_h"/>
                                          </p:val>
                                        </p:tav>
                                        <p:tav tm="100000">
                                          <p:val>
                                            <p:strVal val="#ppt_h"/>
                                          </p:val>
                                        </p:tav>
                                      </p:tavLst>
                                    </p:anim>
                                    <p:animEffect transition="in" filter="fade">
                                      <p:cBhvr>
                                        <p:cTn id="14" dur="500"/>
                                        <p:tgtEl>
                                          <p:spTgt spid="8"/>
                                        </p:tgtEl>
                                      </p:cBhvr>
                                    </p:animEffect>
                                  </p:childTnLst>
                                </p:cTn>
                              </p:par>
                            </p:childTnLst>
                          </p:cTn>
                        </p:par>
                        <p:par>
                          <p:cTn id="15" fill="hold">
                            <p:stCondLst>
                              <p:cond delay="1500"/>
                            </p:stCondLst>
                            <p:childTnLst>
                              <p:par>
                                <p:cTn id="16" presetID="50" presetClass="entr" presetSubtype="0" decel="10000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strVal val="#ppt_w+.3"/>
                                          </p:val>
                                        </p:tav>
                                        <p:tav tm="100000">
                                          <p:val>
                                            <p:strVal val="#ppt_w"/>
                                          </p:val>
                                        </p:tav>
                                      </p:tavLst>
                                    </p:anim>
                                    <p:anim calcmode="lin" valueType="num">
                                      <p:cBhvr>
                                        <p:cTn id="19" dur="500" fill="hold"/>
                                        <p:tgtEl>
                                          <p:spTgt spid="19"/>
                                        </p:tgtEl>
                                        <p:attrNameLst>
                                          <p:attrName>ppt_h</p:attrName>
                                        </p:attrNameLst>
                                      </p:cBhvr>
                                      <p:tavLst>
                                        <p:tav tm="0">
                                          <p:val>
                                            <p:strVal val="#ppt_h"/>
                                          </p:val>
                                        </p:tav>
                                        <p:tav tm="100000">
                                          <p:val>
                                            <p:strVal val="#ppt_h"/>
                                          </p:val>
                                        </p:tav>
                                      </p:tavLst>
                                    </p:anim>
                                    <p:animEffect transition="in" filter="fade">
                                      <p:cBhvr>
                                        <p:cTn id="20" dur="500"/>
                                        <p:tgtEl>
                                          <p:spTgt spid="19"/>
                                        </p:tgtEl>
                                      </p:cBhvr>
                                    </p:animEffect>
                                  </p:childTnLst>
                                </p:cTn>
                              </p:par>
                            </p:childTnLst>
                          </p:cTn>
                        </p:par>
                        <p:par>
                          <p:cTn id="21" fill="hold">
                            <p:stCondLst>
                              <p:cond delay="2000"/>
                            </p:stCondLst>
                            <p:childTnLst>
                              <p:par>
                                <p:cTn id="22" presetID="50" presetClass="entr" presetSubtype="0" decel="100000"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p:cTn id="24" dur="500" fill="hold"/>
                                        <p:tgtEl>
                                          <p:spTgt spid="21"/>
                                        </p:tgtEl>
                                        <p:attrNameLst>
                                          <p:attrName>ppt_w</p:attrName>
                                        </p:attrNameLst>
                                      </p:cBhvr>
                                      <p:tavLst>
                                        <p:tav tm="0">
                                          <p:val>
                                            <p:strVal val="#ppt_w+.3"/>
                                          </p:val>
                                        </p:tav>
                                        <p:tav tm="100000">
                                          <p:val>
                                            <p:strVal val="#ppt_w"/>
                                          </p:val>
                                        </p:tav>
                                      </p:tavLst>
                                    </p:anim>
                                    <p:anim calcmode="lin" valueType="num">
                                      <p:cBhvr>
                                        <p:cTn id="25" dur="500" fill="hold"/>
                                        <p:tgtEl>
                                          <p:spTgt spid="21"/>
                                        </p:tgtEl>
                                        <p:attrNameLst>
                                          <p:attrName>ppt_h</p:attrName>
                                        </p:attrNameLst>
                                      </p:cBhvr>
                                      <p:tavLst>
                                        <p:tav tm="0">
                                          <p:val>
                                            <p:strVal val="#ppt_h"/>
                                          </p:val>
                                        </p:tav>
                                        <p:tav tm="100000">
                                          <p:val>
                                            <p:strVal val="#ppt_h"/>
                                          </p:val>
                                        </p:tav>
                                      </p:tavLst>
                                    </p:anim>
                                    <p:animEffect transition="in" filter="fade">
                                      <p:cBhvr>
                                        <p:cTn id="26" dur="500"/>
                                        <p:tgtEl>
                                          <p:spTgt spid="21"/>
                                        </p:tgtEl>
                                      </p:cBhvr>
                                    </p:animEffect>
                                  </p:childTnLst>
                                </p:cTn>
                              </p:par>
                            </p:childTnLst>
                          </p:cTn>
                        </p:par>
                        <p:par>
                          <p:cTn id="27" fill="hold">
                            <p:stCondLst>
                              <p:cond delay="2500"/>
                            </p:stCondLst>
                            <p:childTnLst>
                              <p:par>
                                <p:cTn id="28" presetID="50" presetClass="entr" presetSubtype="0" decel="100000"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strVal val="#ppt_w+.3"/>
                                          </p:val>
                                        </p:tav>
                                        <p:tav tm="100000">
                                          <p:val>
                                            <p:strVal val="#ppt_w"/>
                                          </p:val>
                                        </p:tav>
                                      </p:tavLst>
                                    </p:anim>
                                    <p:anim calcmode="lin" valueType="num">
                                      <p:cBhvr>
                                        <p:cTn id="31" dur="500" fill="hold"/>
                                        <p:tgtEl>
                                          <p:spTgt spid="23"/>
                                        </p:tgtEl>
                                        <p:attrNameLst>
                                          <p:attrName>ppt_h</p:attrName>
                                        </p:attrNameLst>
                                      </p:cBhvr>
                                      <p:tavLst>
                                        <p:tav tm="0">
                                          <p:val>
                                            <p:strVal val="#ppt_h"/>
                                          </p:val>
                                        </p:tav>
                                        <p:tav tm="100000">
                                          <p:val>
                                            <p:strVal val="#ppt_h"/>
                                          </p:val>
                                        </p:tav>
                                      </p:tavLst>
                                    </p:anim>
                                    <p:animEffect transition="in" filter="fade">
                                      <p:cBhvr>
                                        <p:cTn id="32" dur="500"/>
                                        <p:tgtEl>
                                          <p:spTgt spid="23"/>
                                        </p:tgtEl>
                                      </p:cBhvr>
                                    </p:animEffect>
                                  </p:childTnLst>
                                </p:cTn>
                              </p:par>
                            </p:childTnLst>
                          </p:cTn>
                        </p:par>
                        <p:par>
                          <p:cTn id="33" fill="hold">
                            <p:stCondLst>
                              <p:cond delay="3000"/>
                            </p:stCondLst>
                            <p:childTnLst>
                              <p:par>
                                <p:cTn id="34" presetID="50" presetClass="entr" presetSubtype="0" decel="10000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strVal val="#ppt_w+.3"/>
                                          </p:val>
                                        </p:tav>
                                        <p:tav tm="100000">
                                          <p:val>
                                            <p:strVal val="#ppt_w"/>
                                          </p:val>
                                        </p:tav>
                                      </p:tavLst>
                                    </p:anim>
                                    <p:anim calcmode="lin" valueType="num">
                                      <p:cBhvr>
                                        <p:cTn id="37" dur="500" fill="hold"/>
                                        <p:tgtEl>
                                          <p:spTgt spid="25"/>
                                        </p:tgtEl>
                                        <p:attrNameLst>
                                          <p:attrName>ppt_h</p:attrName>
                                        </p:attrNameLst>
                                      </p:cBhvr>
                                      <p:tavLst>
                                        <p:tav tm="0">
                                          <p:val>
                                            <p:strVal val="#ppt_h"/>
                                          </p:val>
                                        </p:tav>
                                        <p:tav tm="100000">
                                          <p:val>
                                            <p:strVal val="#ppt_h"/>
                                          </p:val>
                                        </p:tav>
                                      </p:tavLst>
                                    </p:anim>
                                    <p:animEffect transition="in" filter="fade">
                                      <p:cBhvr>
                                        <p:cTn id="3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
                    </p:tgtEl>
                  </p:cond>
                </p:stCondLst>
                <p:endSync evt="end" delay="0">
                  <p:rtn val="all"/>
                </p:endSync>
                <p:childTnLst>
                  <p:par>
                    <p:cTn id="40" fill="hold">
                      <p:stCondLst>
                        <p:cond delay="0"/>
                      </p:stCondLst>
                      <p:childTnLst>
                        <p:par>
                          <p:cTn id="41" fill="hold">
                            <p:stCondLst>
                              <p:cond delay="0"/>
                            </p:stCondLst>
                            <p:childTnLst>
                              <p:par>
                                <p:cTn id="42" presetID="26" presetClass="emph" presetSubtype="0" fill="hold" nodeType="clickEffect">
                                  <p:stCondLst>
                                    <p:cond delay="0"/>
                                  </p:stCondLst>
                                  <p:childTnLst>
                                    <p:animEffect transition="out" filter="fade">
                                      <p:cBhvr>
                                        <p:cTn id="43" dur="500" tmFilter="0, 0; .2, .5; .8, .5; 1, 0"/>
                                        <p:tgtEl>
                                          <p:spTgt spid="5"/>
                                        </p:tgtEl>
                                      </p:cBhvr>
                                    </p:animEffect>
                                    <p:animScale>
                                      <p:cBhvr>
                                        <p:cTn id="44" dur="250" autoRev="1" fill="hold"/>
                                        <p:tgtEl>
                                          <p:spTgt spid="5"/>
                                        </p:tgtEl>
                                      </p:cBhvr>
                                      <p:by x="105000" y="105000"/>
                                    </p:animScale>
                                  </p:childTnLst>
                                </p:cTn>
                              </p:par>
                            </p:childTnLst>
                          </p:cTn>
                        </p:par>
                        <p:par>
                          <p:cTn id="45" fill="hold">
                            <p:stCondLst>
                              <p:cond delay="500"/>
                            </p:stCondLst>
                            <p:childTnLst>
                              <p:par>
                                <p:cTn id="46" presetID="1" presetClass="emph" presetSubtype="2" fill="hold" nodeType="afterEffect">
                                  <p:stCondLst>
                                    <p:cond delay="0"/>
                                  </p:stCondLst>
                                  <p:childTnLst>
                                    <p:animClr clrSpc="rgb" dir="cw">
                                      <p:cBhvr>
                                        <p:cTn id="47" dur="500" fill="hold"/>
                                        <p:tgtEl>
                                          <p:spTgt spid="19"/>
                                        </p:tgtEl>
                                        <p:attrNameLst>
                                          <p:attrName>fillcolor</p:attrName>
                                        </p:attrNameLst>
                                      </p:cBhvr>
                                      <p:to>
                                        <a:srgbClr val="00B050"/>
                                      </p:to>
                                    </p:animClr>
                                    <p:set>
                                      <p:cBhvr>
                                        <p:cTn id="48" dur="500" fill="hold"/>
                                        <p:tgtEl>
                                          <p:spTgt spid="19"/>
                                        </p:tgtEl>
                                        <p:attrNameLst>
                                          <p:attrName>fill.type</p:attrName>
                                        </p:attrNameLst>
                                      </p:cBhvr>
                                      <p:to>
                                        <p:strVal val="solid"/>
                                      </p:to>
                                    </p:set>
                                    <p:set>
                                      <p:cBhvr>
                                        <p:cTn id="49" dur="500" fill="hold"/>
                                        <p:tgtEl>
                                          <p:spTgt spid="19"/>
                                        </p:tgtEl>
                                        <p:attrNameLst>
                                          <p:attrName>fill.on</p:attrName>
                                        </p:attrNameLst>
                                      </p:cBhvr>
                                      <p:to>
                                        <p:strVal val="true"/>
                                      </p:to>
                                    </p:set>
                                  </p:childTnLst>
                                  <p:subTnLst>
                                    <p:audio>
                                      <p:cMediaNode>
                                        <p:cTn display="0" masterRel="sameClick">
                                          <p:stCondLst>
                                            <p:cond evt="begin" delay="0">
                                              <p:tn val="46"/>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5"/>
                  </p:tgtEl>
                </p:cond>
              </p:nextCondLst>
            </p:seq>
            <p:seq concurrent="1" nextAc="seek">
              <p:cTn id="50" restart="whenNotActive" fill="hold" evtFilter="cancelBubble" nodeType="interactiveSeq">
                <p:stCondLst>
                  <p:cond evt="onClick" delay="0">
                    <p:tgtEl>
                      <p:spTgt spid="20"/>
                    </p:tgtEl>
                  </p:cond>
                </p:stCondLst>
                <p:endSync evt="end" delay="0">
                  <p:rtn val="all"/>
                </p:endSync>
                <p:childTnLst>
                  <p:par>
                    <p:cTn id="51" fill="hold">
                      <p:stCondLst>
                        <p:cond delay="0"/>
                      </p:stCondLst>
                      <p:childTnLst>
                        <p:par>
                          <p:cTn id="52" fill="hold">
                            <p:stCondLst>
                              <p:cond delay="0"/>
                            </p:stCondLst>
                            <p:childTnLst>
                              <p:par>
                                <p:cTn id="53" presetID="26" presetClass="emph" presetSubtype="0" fill="hold" nodeType="clickEffect">
                                  <p:stCondLst>
                                    <p:cond delay="0"/>
                                  </p:stCondLst>
                                  <p:childTnLst>
                                    <p:animEffect transition="out" filter="fade">
                                      <p:cBhvr>
                                        <p:cTn id="54" dur="500" tmFilter="0, 0; .2, .5; .8, .5; 1, 0"/>
                                        <p:tgtEl>
                                          <p:spTgt spid="20"/>
                                        </p:tgtEl>
                                      </p:cBhvr>
                                    </p:animEffect>
                                    <p:animScale>
                                      <p:cBhvr>
                                        <p:cTn id="55" dur="250" autoRev="1" fill="hold"/>
                                        <p:tgtEl>
                                          <p:spTgt spid="20"/>
                                        </p:tgtEl>
                                      </p:cBhvr>
                                      <p:by x="105000" y="105000"/>
                                    </p:animScale>
                                  </p:childTnLst>
                                </p:cTn>
                              </p:par>
                            </p:childTnLst>
                          </p:cTn>
                        </p:par>
                        <p:par>
                          <p:cTn id="56" fill="hold">
                            <p:stCondLst>
                              <p:cond delay="500"/>
                            </p:stCondLst>
                            <p:childTnLst>
                              <p:par>
                                <p:cTn id="57" presetID="1" presetClass="emph" presetSubtype="2" fill="hold" nodeType="afterEffect">
                                  <p:stCondLst>
                                    <p:cond delay="0"/>
                                  </p:stCondLst>
                                  <p:childTnLst>
                                    <p:animClr clrSpc="rgb" dir="cw">
                                      <p:cBhvr>
                                        <p:cTn id="58" dur="500" fill="hold"/>
                                        <p:tgtEl>
                                          <p:spTgt spid="21"/>
                                        </p:tgtEl>
                                        <p:attrNameLst>
                                          <p:attrName>fillcolor</p:attrName>
                                        </p:attrNameLst>
                                      </p:cBhvr>
                                      <p:to>
                                        <a:srgbClr val="FF0000"/>
                                      </p:to>
                                    </p:animClr>
                                    <p:set>
                                      <p:cBhvr>
                                        <p:cTn id="59" dur="500" fill="hold"/>
                                        <p:tgtEl>
                                          <p:spTgt spid="21"/>
                                        </p:tgtEl>
                                        <p:attrNameLst>
                                          <p:attrName>fill.type</p:attrName>
                                        </p:attrNameLst>
                                      </p:cBhvr>
                                      <p:to>
                                        <p:strVal val="solid"/>
                                      </p:to>
                                    </p:set>
                                    <p:set>
                                      <p:cBhvr>
                                        <p:cTn id="60" dur="500" fill="hold"/>
                                        <p:tgtEl>
                                          <p:spTgt spid="21"/>
                                        </p:tgtEl>
                                        <p:attrNameLst>
                                          <p:attrName>fill.on</p:attrName>
                                        </p:attrNameLst>
                                      </p:cBhvr>
                                      <p:to>
                                        <p:strVal val="true"/>
                                      </p:to>
                                    </p:set>
                                  </p:childTnLst>
                                  <p:subTnLst>
                                    <p:audio>
                                      <p:cMediaNode>
                                        <p:cTn display="0" masterRel="sameClick">
                                          <p:stCondLst>
                                            <p:cond evt="begin" delay="0">
                                              <p:tn val="57"/>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0"/>
                  </p:tgtEl>
                </p:cond>
              </p:nextCondLst>
            </p:seq>
            <p:seq concurrent="1" nextAc="seek">
              <p:cTn id="61" restart="whenNotActive" fill="hold" evtFilter="cancelBubble" nodeType="interactiveSeq">
                <p:stCondLst>
                  <p:cond evt="onClick" delay="0">
                    <p:tgtEl>
                      <p:spTgt spid="22"/>
                    </p:tgtEl>
                  </p:cond>
                </p:stCondLst>
                <p:endSync evt="end" delay="0">
                  <p:rtn val="all"/>
                </p:endSync>
                <p:childTnLst>
                  <p:par>
                    <p:cTn id="62" fill="hold">
                      <p:stCondLst>
                        <p:cond delay="0"/>
                      </p:stCondLst>
                      <p:childTnLst>
                        <p:par>
                          <p:cTn id="63" fill="hold">
                            <p:stCondLst>
                              <p:cond delay="0"/>
                            </p:stCondLst>
                            <p:childTnLst>
                              <p:par>
                                <p:cTn id="64" presetID="26" presetClass="emph" presetSubtype="0" fill="hold" nodeType="clickEffect">
                                  <p:stCondLst>
                                    <p:cond delay="0"/>
                                  </p:stCondLst>
                                  <p:childTnLst>
                                    <p:animEffect transition="out" filter="fade">
                                      <p:cBhvr>
                                        <p:cTn id="65" dur="500" tmFilter="0, 0; .2, .5; .8, .5; 1, 0"/>
                                        <p:tgtEl>
                                          <p:spTgt spid="22"/>
                                        </p:tgtEl>
                                      </p:cBhvr>
                                    </p:animEffect>
                                    <p:animScale>
                                      <p:cBhvr>
                                        <p:cTn id="66" dur="250" autoRev="1" fill="hold"/>
                                        <p:tgtEl>
                                          <p:spTgt spid="22"/>
                                        </p:tgtEl>
                                      </p:cBhvr>
                                      <p:by x="105000" y="105000"/>
                                    </p:animScale>
                                  </p:childTnLst>
                                </p:cTn>
                              </p:par>
                            </p:childTnLst>
                          </p:cTn>
                        </p:par>
                        <p:par>
                          <p:cTn id="67" fill="hold">
                            <p:stCondLst>
                              <p:cond delay="500"/>
                            </p:stCondLst>
                            <p:childTnLst>
                              <p:par>
                                <p:cTn id="68" presetID="1" presetClass="emph" presetSubtype="2" fill="hold" nodeType="afterEffect">
                                  <p:stCondLst>
                                    <p:cond delay="0"/>
                                  </p:stCondLst>
                                  <p:childTnLst>
                                    <p:animClr clrSpc="rgb" dir="cw">
                                      <p:cBhvr>
                                        <p:cTn id="69" dur="500" fill="hold"/>
                                        <p:tgtEl>
                                          <p:spTgt spid="23"/>
                                        </p:tgtEl>
                                        <p:attrNameLst>
                                          <p:attrName>fillcolor</p:attrName>
                                        </p:attrNameLst>
                                      </p:cBhvr>
                                      <p:to>
                                        <a:srgbClr val="FF0000"/>
                                      </p:to>
                                    </p:animClr>
                                    <p:set>
                                      <p:cBhvr>
                                        <p:cTn id="70" dur="500" fill="hold"/>
                                        <p:tgtEl>
                                          <p:spTgt spid="23"/>
                                        </p:tgtEl>
                                        <p:attrNameLst>
                                          <p:attrName>fill.type</p:attrName>
                                        </p:attrNameLst>
                                      </p:cBhvr>
                                      <p:to>
                                        <p:strVal val="solid"/>
                                      </p:to>
                                    </p:set>
                                    <p:set>
                                      <p:cBhvr>
                                        <p:cTn id="71" dur="500" fill="hold"/>
                                        <p:tgtEl>
                                          <p:spTgt spid="23"/>
                                        </p:tgtEl>
                                        <p:attrNameLst>
                                          <p:attrName>fill.on</p:attrName>
                                        </p:attrNameLst>
                                      </p:cBhvr>
                                      <p:to>
                                        <p:strVal val="true"/>
                                      </p:to>
                                    </p:set>
                                  </p:childTnLst>
                                  <p:subTnLst>
                                    <p:audio>
                                      <p:cMediaNode>
                                        <p:cTn display="0" masterRel="sameClick">
                                          <p:stCondLst>
                                            <p:cond evt="begin" delay="0">
                                              <p:tn val="68"/>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2"/>
                  </p:tgtEl>
                </p:cond>
              </p:nextCondLst>
            </p:seq>
            <p:seq concurrent="1" nextAc="seek">
              <p:cTn id="72" restart="whenNotActive" fill="hold" evtFilter="cancelBubble" nodeType="interactiveSeq">
                <p:stCondLst>
                  <p:cond evt="onClick" delay="0">
                    <p:tgtEl>
                      <p:spTgt spid="24"/>
                    </p:tgtEl>
                  </p:cond>
                </p:stCondLst>
                <p:endSync evt="end" delay="0">
                  <p:rtn val="all"/>
                </p:endSync>
                <p:childTnLst>
                  <p:par>
                    <p:cTn id="73" fill="hold">
                      <p:stCondLst>
                        <p:cond delay="0"/>
                      </p:stCondLst>
                      <p:childTnLst>
                        <p:par>
                          <p:cTn id="74" fill="hold">
                            <p:stCondLst>
                              <p:cond delay="0"/>
                            </p:stCondLst>
                            <p:childTnLst>
                              <p:par>
                                <p:cTn id="75" presetID="26" presetClass="emph" presetSubtype="0" fill="hold" nodeType="clickEffect">
                                  <p:stCondLst>
                                    <p:cond delay="0"/>
                                  </p:stCondLst>
                                  <p:childTnLst>
                                    <p:animEffect transition="out" filter="fade">
                                      <p:cBhvr>
                                        <p:cTn id="76" dur="500" tmFilter="0, 0; .2, .5; .8, .5; 1, 0"/>
                                        <p:tgtEl>
                                          <p:spTgt spid="24"/>
                                        </p:tgtEl>
                                      </p:cBhvr>
                                    </p:animEffect>
                                    <p:animScale>
                                      <p:cBhvr>
                                        <p:cTn id="77" dur="250" autoRev="1" fill="hold"/>
                                        <p:tgtEl>
                                          <p:spTgt spid="24"/>
                                        </p:tgtEl>
                                      </p:cBhvr>
                                      <p:by x="105000" y="105000"/>
                                    </p:animScale>
                                  </p:childTnLst>
                                </p:cTn>
                              </p:par>
                            </p:childTnLst>
                          </p:cTn>
                        </p:par>
                        <p:par>
                          <p:cTn id="78" fill="hold">
                            <p:stCondLst>
                              <p:cond delay="500"/>
                            </p:stCondLst>
                            <p:childTnLst>
                              <p:par>
                                <p:cTn id="79" presetID="1" presetClass="emph" presetSubtype="2" fill="hold" nodeType="afterEffect">
                                  <p:stCondLst>
                                    <p:cond delay="0"/>
                                  </p:stCondLst>
                                  <p:childTnLst>
                                    <p:animClr clrSpc="rgb" dir="cw">
                                      <p:cBhvr>
                                        <p:cTn id="80" dur="500" fill="hold"/>
                                        <p:tgtEl>
                                          <p:spTgt spid="25"/>
                                        </p:tgtEl>
                                        <p:attrNameLst>
                                          <p:attrName>fillcolor</p:attrName>
                                        </p:attrNameLst>
                                      </p:cBhvr>
                                      <p:to>
                                        <a:srgbClr val="FF0000"/>
                                      </p:to>
                                    </p:animClr>
                                    <p:set>
                                      <p:cBhvr>
                                        <p:cTn id="81" dur="500" fill="hold"/>
                                        <p:tgtEl>
                                          <p:spTgt spid="25"/>
                                        </p:tgtEl>
                                        <p:attrNameLst>
                                          <p:attrName>fill.type</p:attrName>
                                        </p:attrNameLst>
                                      </p:cBhvr>
                                      <p:to>
                                        <p:strVal val="solid"/>
                                      </p:to>
                                    </p:set>
                                    <p:set>
                                      <p:cBhvr>
                                        <p:cTn id="82" dur="500" fill="hold"/>
                                        <p:tgtEl>
                                          <p:spTgt spid="25"/>
                                        </p:tgtEl>
                                        <p:attrNameLst>
                                          <p:attrName>fill.on</p:attrName>
                                        </p:attrNameLst>
                                      </p:cBhvr>
                                      <p:to>
                                        <p:strVal val="true"/>
                                      </p:to>
                                    </p:set>
                                  </p:childTnLst>
                                  <p:subTnLst>
                                    <p:audio>
                                      <p:cMediaNode>
                                        <p:cTn display="0" masterRel="sameClick">
                                          <p:stCondLst>
                                            <p:cond evt="begin" delay="0">
                                              <p:tn val="79"/>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4"/>
                  </p:tgtEl>
                </p:cond>
              </p:nextCondLst>
            </p:seq>
          </p:childTnLst>
        </p:cTn>
      </p:par>
    </p:tnLst>
    <p:bldLst>
      <p:bldP spid="8" grpId="0" animBg="1"/>
      <p:bldP spid="19" grpId="0" animBg="1"/>
      <p:bldP spid="21" grpId="0" animBg="1"/>
      <p:bldP spid="23" grpId="0" animBg="1"/>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3"/>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88A5DCA1-A3FD-E2C7-66CA-B72D07A22C50}"/>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7"/>
        <p:cNvGrpSpPr/>
        <p:nvPr/>
      </p:nvGrpSpPr>
      <p:grpSpPr>
        <a:xfrm>
          <a:off x="0" y="0"/>
          <a:ext cx="0" cy="0"/>
          <a:chOff x="0" y="0"/>
          <a:chExt cx="0" cy="0"/>
        </a:xfrm>
      </p:grpSpPr>
      <p:sp>
        <p:nvSpPr>
          <p:cNvPr id="5" name="Text Placeholder 1">
            <a:extLst>
              <a:ext uri="{FF2B5EF4-FFF2-40B4-BE49-F238E27FC236}">
                <a16:creationId xmlns:a16="http://schemas.microsoft.com/office/drawing/2014/main" id="{27103B9D-7709-F6DF-16B9-8E419E890F92}"/>
              </a:ext>
            </a:extLst>
          </p:cNvPr>
          <p:cNvSpPr>
            <a:spLocks noGrp="1"/>
          </p:cNvSpPr>
          <p:nvPr>
            <p:ph type="body" idx="1"/>
          </p:nvPr>
        </p:nvSpPr>
        <p:spPr>
          <a:xfrm>
            <a:off x="2463000" y="1863422"/>
            <a:ext cx="7266000" cy="812713"/>
          </a:xfrm>
        </p:spPr>
        <p:txBody>
          <a:bodyPr>
            <a:noAutofit/>
          </a:bodyPr>
          <a:lstStyle/>
          <a:p>
            <a:pPr marL="101598" indent="0" algn="ctr">
              <a:buNone/>
            </a:pPr>
            <a:r>
              <a:rPr lang="en-US" sz="4000" b="1" i="0" dirty="0">
                <a:solidFill>
                  <a:schemeClr val="accent2"/>
                </a:solidFill>
                <a:latin typeface="UTM Avo" panose="02040603050506020204" pitchFamily="18" charset="0"/>
              </a:rPr>
              <a:t>Hướng dẫn về nhà</a:t>
            </a:r>
          </a:p>
        </p:txBody>
      </p:sp>
      <p:pic>
        <p:nvPicPr>
          <p:cNvPr id="6" name="Picture 2">
            <a:extLst>
              <a:ext uri="{FF2B5EF4-FFF2-40B4-BE49-F238E27FC236}">
                <a16:creationId xmlns:a16="http://schemas.microsoft.com/office/drawing/2014/main" id="{DFF3E4A5-F8B7-74AB-A733-1B2029B2660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419043" y="4340516"/>
            <a:ext cx="2823817" cy="2543438"/>
          </a:xfrm>
          <a:prstGeom prst="rect">
            <a:avLst/>
          </a:prstGeom>
        </p:spPr>
      </p:pic>
      <p:grpSp>
        <p:nvGrpSpPr>
          <p:cNvPr id="7" name="Group 6">
            <a:extLst>
              <a:ext uri="{FF2B5EF4-FFF2-40B4-BE49-F238E27FC236}">
                <a16:creationId xmlns:a16="http://schemas.microsoft.com/office/drawing/2014/main" id="{C13237FC-8E18-DE78-A4DB-A8E3730FC0C7}"/>
              </a:ext>
            </a:extLst>
          </p:cNvPr>
          <p:cNvGrpSpPr/>
          <p:nvPr/>
        </p:nvGrpSpPr>
        <p:grpSpPr>
          <a:xfrm>
            <a:off x="1694796" y="2697297"/>
            <a:ext cx="911770" cy="816556"/>
            <a:chOff x="5282627" y="2947112"/>
            <a:chExt cx="911770" cy="816556"/>
          </a:xfrm>
        </p:grpSpPr>
        <p:sp>
          <p:nvSpPr>
            <p:cNvPr id="8" name="Google Shape;3668;p47">
              <a:extLst>
                <a:ext uri="{FF2B5EF4-FFF2-40B4-BE49-F238E27FC236}">
                  <a16:creationId xmlns:a16="http://schemas.microsoft.com/office/drawing/2014/main" id="{30231564-5F65-7DD5-3203-AD896010EFEB}"/>
                </a:ext>
              </a:extLst>
            </p:cNvPr>
            <p:cNvSpPr/>
            <p:nvPr/>
          </p:nvSpPr>
          <p:spPr>
            <a:xfrm>
              <a:off x="5282627" y="2947112"/>
              <a:ext cx="836486" cy="816556"/>
            </a:xfrm>
            <a:custGeom>
              <a:avLst/>
              <a:gdLst/>
              <a:ahLst/>
              <a:cxnLst/>
              <a:rect l="l" t="t" r="r" b="b"/>
              <a:pathLst>
                <a:path w="39985" h="39023" extrusionOk="0">
                  <a:moveTo>
                    <a:pt x="19555" y="1"/>
                  </a:moveTo>
                  <a:cubicBezTo>
                    <a:pt x="17751" y="1"/>
                    <a:pt x="15948" y="224"/>
                    <a:pt x="14208" y="672"/>
                  </a:cubicBezTo>
                  <a:lnTo>
                    <a:pt x="14397" y="744"/>
                  </a:lnTo>
                  <a:lnTo>
                    <a:pt x="14397" y="744"/>
                  </a:lnTo>
                  <a:cubicBezTo>
                    <a:pt x="12048" y="978"/>
                    <a:pt x="9715" y="1569"/>
                    <a:pt x="7787" y="2906"/>
                  </a:cubicBezTo>
                  <a:cubicBezTo>
                    <a:pt x="5987" y="4146"/>
                    <a:pt x="4654" y="5976"/>
                    <a:pt x="3537" y="7869"/>
                  </a:cubicBezTo>
                  <a:cubicBezTo>
                    <a:pt x="1397" y="11560"/>
                    <a:pt x="1" y="15748"/>
                    <a:pt x="32" y="19997"/>
                  </a:cubicBezTo>
                  <a:cubicBezTo>
                    <a:pt x="63" y="24247"/>
                    <a:pt x="1521" y="28558"/>
                    <a:pt x="4499" y="31629"/>
                  </a:cubicBezTo>
                  <a:cubicBezTo>
                    <a:pt x="7290" y="34514"/>
                    <a:pt x="11106" y="36096"/>
                    <a:pt x="14921" y="37337"/>
                  </a:cubicBezTo>
                  <a:cubicBezTo>
                    <a:pt x="17618" y="38244"/>
                    <a:pt x="20443" y="39022"/>
                    <a:pt x="23270" y="39022"/>
                  </a:cubicBezTo>
                  <a:cubicBezTo>
                    <a:pt x="24117" y="39022"/>
                    <a:pt x="24965" y="38952"/>
                    <a:pt x="25809" y="38795"/>
                  </a:cubicBezTo>
                  <a:cubicBezTo>
                    <a:pt x="32044" y="37616"/>
                    <a:pt x="36479" y="31815"/>
                    <a:pt x="38434" y="25798"/>
                  </a:cubicBezTo>
                  <a:cubicBezTo>
                    <a:pt x="39054" y="23968"/>
                    <a:pt x="39457" y="22106"/>
                    <a:pt x="39612" y="20183"/>
                  </a:cubicBezTo>
                  <a:cubicBezTo>
                    <a:pt x="39985" y="13979"/>
                    <a:pt x="36945" y="7714"/>
                    <a:pt x="31951" y="3991"/>
                  </a:cubicBezTo>
                  <a:cubicBezTo>
                    <a:pt x="28423" y="1346"/>
                    <a:pt x="23987" y="1"/>
                    <a:pt x="19555" y="1"/>
                  </a:cubicBezTo>
                  <a:close/>
                </a:path>
              </a:pathLst>
            </a:custGeom>
            <a:solidFill>
              <a:schemeClr val="accent2">
                <a:lumMod val="20000"/>
                <a:lumOff val="80000"/>
              </a:schemeClr>
            </a:solidFill>
            <a:ln>
              <a:noFill/>
            </a:ln>
          </p:spPr>
          <p:txBody>
            <a:bodyPr spcFirstLastPara="1" wrap="square" lIns="91425" tIns="91425" rIns="91425" bIns="91425" anchor="ctr" anchorCtr="0">
              <a:noAutofit/>
            </a:bodyPr>
            <a:lstStyle/>
            <a:p>
              <a:pPr marL="342900" indent="-342900">
                <a:buFont typeface="Arial" panose="020B0604020202020204" pitchFamily="34" charset="0"/>
                <a:buChar char="•"/>
              </a:pPr>
              <a:endParaRPr sz="2400" dirty="0">
                <a:solidFill>
                  <a:schemeClr val="tx1"/>
                </a:solidFill>
                <a:latin typeface="UTM Avo" panose="02040603050506020204" pitchFamily="18" charset="0"/>
              </a:endParaRPr>
            </a:p>
          </p:txBody>
        </p:sp>
        <p:sp>
          <p:nvSpPr>
            <p:cNvPr id="9" name="Subtitle 7">
              <a:extLst>
                <a:ext uri="{FF2B5EF4-FFF2-40B4-BE49-F238E27FC236}">
                  <a16:creationId xmlns:a16="http://schemas.microsoft.com/office/drawing/2014/main" id="{B9D9908A-8D0F-7171-9E9A-3468E16DD83C}"/>
                </a:ext>
              </a:extLst>
            </p:cNvPr>
            <p:cNvSpPr txBox="1">
              <a:spLocks/>
            </p:cNvSpPr>
            <p:nvPr/>
          </p:nvSpPr>
          <p:spPr>
            <a:xfrm>
              <a:off x="5357911" y="2979494"/>
              <a:ext cx="836486" cy="52584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buNone/>
              </a:pPr>
              <a:r>
                <a:rPr lang="en-US" sz="3600" b="1" dirty="0">
                  <a:solidFill>
                    <a:schemeClr val="tx1"/>
                  </a:solidFill>
                  <a:latin typeface="UTM Avo" panose="02040603050506020204" pitchFamily="18" charset="0"/>
                </a:rPr>
                <a:t>1</a:t>
              </a:r>
            </a:p>
          </p:txBody>
        </p:sp>
      </p:grpSp>
      <p:grpSp>
        <p:nvGrpSpPr>
          <p:cNvPr id="10" name="Group 9">
            <a:extLst>
              <a:ext uri="{FF2B5EF4-FFF2-40B4-BE49-F238E27FC236}">
                <a16:creationId xmlns:a16="http://schemas.microsoft.com/office/drawing/2014/main" id="{8009BF16-FF1C-15E9-88B8-3ED096F4710D}"/>
              </a:ext>
            </a:extLst>
          </p:cNvPr>
          <p:cNvGrpSpPr/>
          <p:nvPr/>
        </p:nvGrpSpPr>
        <p:grpSpPr>
          <a:xfrm>
            <a:off x="1694796" y="3588558"/>
            <a:ext cx="911770" cy="816556"/>
            <a:chOff x="5282627" y="4005362"/>
            <a:chExt cx="911770" cy="816556"/>
          </a:xfrm>
        </p:grpSpPr>
        <p:sp>
          <p:nvSpPr>
            <p:cNvPr id="11" name="Google Shape;3668;p47">
              <a:extLst>
                <a:ext uri="{FF2B5EF4-FFF2-40B4-BE49-F238E27FC236}">
                  <a16:creationId xmlns:a16="http://schemas.microsoft.com/office/drawing/2014/main" id="{5D69C4AB-9C25-9747-69FB-4AB65BB3AC92}"/>
                </a:ext>
              </a:extLst>
            </p:cNvPr>
            <p:cNvSpPr/>
            <p:nvPr/>
          </p:nvSpPr>
          <p:spPr>
            <a:xfrm>
              <a:off x="5282627" y="4005362"/>
              <a:ext cx="836486" cy="816556"/>
            </a:xfrm>
            <a:custGeom>
              <a:avLst/>
              <a:gdLst/>
              <a:ahLst/>
              <a:cxnLst/>
              <a:rect l="l" t="t" r="r" b="b"/>
              <a:pathLst>
                <a:path w="39985" h="39023" extrusionOk="0">
                  <a:moveTo>
                    <a:pt x="19555" y="1"/>
                  </a:moveTo>
                  <a:cubicBezTo>
                    <a:pt x="17751" y="1"/>
                    <a:pt x="15948" y="224"/>
                    <a:pt x="14208" y="672"/>
                  </a:cubicBezTo>
                  <a:lnTo>
                    <a:pt x="14397" y="744"/>
                  </a:lnTo>
                  <a:lnTo>
                    <a:pt x="14397" y="744"/>
                  </a:lnTo>
                  <a:cubicBezTo>
                    <a:pt x="12048" y="978"/>
                    <a:pt x="9715" y="1569"/>
                    <a:pt x="7787" y="2906"/>
                  </a:cubicBezTo>
                  <a:cubicBezTo>
                    <a:pt x="5987" y="4146"/>
                    <a:pt x="4654" y="5976"/>
                    <a:pt x="3537" y="7869"/>
                  </a:cubicBezTo>
                  <a:cubicBezTo>
                    <a:pt x="1397" y="11560"/>
                    <a:pt x="1" y="15748"/>
                    <a:pt x="32" y="19997"/>
                  </a:cubicBezTo>
                  <a:cubicBezTo>
                    <a:pt x="63" y="24247"/>
                    <a:pt x="1521" y="28558"/>
                    <a:pt x="4499" y="31629"/>
                  </a:cubicBezTo>
                  <a:cubicBezTo>
                    <a:pt x="7290" y="34514"/>
                    <a:pt x="11106" y="36096"/>
                    <a:pt x="14921" y="37337"/>
                  </a:cubicBezTo>
                  <a:cubicBezTo>
                    <a:pt x="17618" y="38244"/>
                    <a:pt x="20443" y="39022"/>
                    <a:pt x="23270" y="39022"/>
                  </a:cubicBezTo>
                  <a:cubicBezTo>
                    <a:pt x="24117" y="39022"/>
                    <a:pt x="24965" y="38952"/>
                    <a:pt x="25809" y="38795"/>
                  </a:cubicBezTo>
                  <a:cubicBezTo>
                    <a:pt x="32044" y="37616"/>
                    <a:pt x="36479" y="31815"/>
                    <a:pt x="38434" y="25798"/>
                  </a:cubicBezTo>
                  <a:cubicBezTo>
                    <a:pt x="39054" y="23968"/>
                    <a:pt x="39457" y="22106"/>
                    <a:pt x="39612" y="20183"/>
                  </a:cubicBezTo>
                  <a:cubicBezTo>
                    <a:pt x="39985" y="13979"/>
                    <a:pt x="36945" y="7714"/>
                    <a:pt x="31951" y="3991"/>
                  </a:cubicBezTo>
                  <a:cubicBezTo>
                    <a:pt x="28423" y="1346"/>
                    <a:pt x="23987" y="1"/>
                    <a:pt x="19555" y="1"/>
                  </a:cubicBezTo>
                  <a:close/>
                </a:path>
              </a:pathLst>
            </a:custGeom>
            <a:solidFill>
              <a:schemeClr val="accent2">
                <a:lumMod val="20000"/>
                <a:lumOff val="80000"/>
              </a:schemeClr>
            </a:solidFill>
            <a:ln>
              <a:noFill/>
            </a:ln>
          </p:spPr>
          <p:txBody>
            <a:bodyPr spcFirstLastPara="1" wrap="square" lIns="91425" tIns="91425" rIns="91425" bIns="91425" anchor="ctr" anchorCtr="0">
              <a:noAutofit/>
            </a:bodyPr>
            <a:lstStyle/>
            <a:p>
              <a:pPr marL="342900" indent="-342900">
                <a:buFont typeface="Arial" panose="020B0604020202020204" pitchFamily="34" charset="0"/>
                <a:buChar char="•"/>
              </a:pPr>
              <a:endParaRPr sz="2400" dirty="0">
                <a:solidFill>
                  <a:schemeClr val="tx1"/>
                </a:solidFill>
                <a:latin typeface="UTM Avo" panose="02040603050506020204" pitchFamily="18" charset="0"/>
              </a:endParaRPr>
            </a:p>
          </p:txBody>
        </p:sp>
        <p:sp>
          <p:nvSpPr>
            <p:cNvPr id="12" name="Subtitle 7">
              <a:extLst>
                <a:ext uri="{FF2B5EF4-FFF2-40B4-BE49-F238E27FC236}">
                  <a16:creationId xmlns:a16="http://schemas.microsoft.com/office/drawing/2014/main" id="{4FF67438-9DFB-98F3-164B-DF8A001B73C2}"/>
                </a:ext>
              </a:extLst>
            </p:cNvPr>
            <p:cNvSpPr txBox="1">
              <a:spLocks/>
            </p:cNvSpPr>
            <p:nvPr/>
          </p:nvSpPr>
          <p:spPr>
            <a:xfrm>
              <a:off x="5357911" y="4037744"/>
              <a:ext cx="836486" cy="52584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buNone/>
              </a:pPr>
              <a:r>
                <a:rPr lang="en-US" sz="3600" b="1" dirty="0">
                  <a:solidFill>
                    <a:schemeClr val="tx1"/>
                  </a:solidFill>
                  <a:latin typeface="UTM Avo" panose="02040603050506020204" pitchFamily="18" charset="0"/>
                </a:rPr>
                <a:t>2</a:t>
              </a:r>
            </a:p>
          </p:txBody>
        </p:sp>
      </p:grpSp>
      <p:sp>
        <p:nvSpPr>
          <p:cNvPr id="14" name="Google Shape;3662;p47">
            <a:extLst>
              <a:ext uri="{FF2B5EF4-FFF2-40B4-BE49-F238E27FC236}">
                <a16:creationId xmlns:a16="http://schemas.microsoft.com/office/drawing/2014/main" id="{3573E337-952A-6FDF-3CE9-B125AF5F0BF5}"/>
              </a:ext>
            </a:extLst>
          </p:cNvPr>
          <p:cNvSpPr txBox="1">
            <a:spLocks noGrp="1"/>
          </p:cNvSpPr>
          <p:nvPr>
            <p:ph type="title"/>
          </p:nvPr>
        </p:nvSpPr>
        <p:spPr>
          <a:xfrm>
            <a:off x="2765443" y="2750764"/>
            <a:ext cx="6653600" cy="572700"/>
          </a:xfrm>
          <a:prstGeom prst="rect">
            <a:avLst/>
          </a:prstGeom>
        </p:spPr>
        <p:txBody>
          <a:bodyPr spcFirstLastPara="1" wrap="square" lIns="91425" tIns="91425" rIns="91425" bIns="91425" anchor="t" anchorCtr="0">
            <a:noAutofit/>
          </a:bodyPr>
          <a:lstStyle/>
          <a:p>
            <a:pPr algn="just">
              <a:lnSpc>
                <a:spcPct val="150000"/>
              </a:lnSpc>
            </a:pPr>
            <a:r>
              <a:rPr lang="en" sz="2600" b="0" dirty="0">
                <a:solidFill>
                  <a:schemeClr val="tx1"/>
                </a:solidFill>
                <a:latin typeface="UTM Avo" panose="02040603050506020204" pitchFamily="18" charset="0"/>
              </a:rPr>
              <a:t>Làm bài tập trong Sách bài tập.</a:t>
            </a:r>
            <a:endParaRPr sz="2600" b="0" dirty="0">
              <a:solidFill>
                <a:schemeClr val="tx1"/>
              </a:solidFill>
              <a:latin typeface="UTM Avo" panose="02040603050506020204" pitchFamily="18" charset="0"/>
            </a:endParaRPr>
          </a:p>
        </p:txBody>
      </p:sp>
      <p:sp>
        <p:nvSpPr>
          <p:cNvPr id="15" name="Google Shape;3662;p47">
            <a:extLst>
              <a:ext uri="{FF2B5EF4-FFF2-40B4-BE49-F238E27FC236}">
                <a16:creationId xmlns:a16="http://schemas.microsoft.com/office/drawing/2014/main" id="{666CA894-1E9E-7B40-FF9A-1093600E633E}"/>
              </a:ext>
            </a:extLst>
          </p:cNvPr>
          <p:cNvSpPr txBox="1">
            <a:spLocks/>
          </p:cNvSpPr>
          <p:nvPr/>
        </p:nvSpPr>
        <p:spPr>
          <a:xfrm>
            <a:off x="2765442" y="3651483"/>
            <a:ext cx="7914547" cy="75363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50000"/>
              </a:lnSpc>
            </a:pPr>
            <a:r>
              <a:rPr lang="vi-VN" sz="2600" dirty="0">
                <a:solidFill>
                  <a:schemeClr val="tx1"/>
                </a:solidFill>
                <a:latin typeface="UTM Avo" panose="02040603050506020204" pitchFamily="18" charset="0"/>
              </a:rPr>
              <a:t>Đọc trước </a:t>
            </a:r>
            <a:r>
              <a:rPr lang="vi-VN" sz="2600" b="1" dirty="0">
                <a:solidFill>
                  <a:schemeClr val="tx1"/>
                </a:solidFill>
                <a:latin typeface="UTM Avo" panose="02040603050506020204" pitchFamily="18" charset="0"/>
              </a:rPr>
              <a:t>Bài 3</a:t>
            </a:r>
            <a:r>
              <a:rPr lang="en-US" sz="2600" b="1" dirty="0">
                <a:solidFill>
                  <a:schemeClr val="tx1"/>
                </a:solidFill>
                <a:latin typeface="UTM Avo" panose="02040603050506020204" pitchFamily="18" charset="0"/>
              </a:rPr>
              <a:t>1. </a:t>
            </a:r>
            <a:r>
              <a:rPr lang="en-US" sz="2600" b="1" dirty="0" err="1">
                <a:solidFill>
                  <a:schemeClr val="tx1"/>
                </a:solidFill>
                <a:latin typeface="UTM Avo" panose="02040603050506020204" pitchFamily="18" charset="0"/>
              </a:rPr>
              <a:t>Sự</a:t>
            </a:r>
            <a:r>
              <a:rPr lang="en-US" sz="2600" b="1" dirty="0">
                <a:solidFill>
                  <a:schemeClr val="tx1"/>
                </a:solidFill>
                <a:latin typeface="UTM Avo" panose="02040603050506020204" pitchFamily="18" charset="0"/>
              </a:rPr>
              <a:t> </a:t>
            </a:r>
            <a:r>
              <a:rPr lang="en-US" sz="2600" b="1" dirty="0" err="1">
                <a:solidFill>
                  <a:schemeClr val="tx1"/>
                </a:solidFill>
                <a:latin typeface="UTM Avo" panose="02040603050506020204" pitchFamily="18" charset="0"/>
              </a:rPr>
              <a:t>chuyển</a:t>
            </a:r>
            <a:r>
              <a:rPr lang="en-US" sz="2600" b="1" dirty="0">
                <a:solidFill>
                  <a:schemeClr val="tx1"/>
                </a:solidFill>
                <a:latin typeface="UTM Avo" panose="02040603050506020204" pitchFamily="18" charset="0"/>
              </a:rPr>
              <a:t> </a:t>
            </a:r>
            <a:r>
              <a:rPr lang="en-US" sz="2600" b="1" dirty="0" err="1">
                <a:solidFill>
                  <a:schemeClr val="tx1"/>
                </a:solidFill>
                <a:latin typeface="UTM Avo" panose="02040603050506020204" pitchFamily="18" charset="0"/>
              </a:rPr>
              <a:t>hóa</a:t>
            </a:r>
            <a:r>
              <a:rPr lang="en-US" sz="2600" b="1" dirty="0">
                <a:solidFill>
                  <a:schemeClr val="tx1"/>
                </a:solidFill>
                <a:latin typeface="UTM Avo" panose="02040603050506020204" pitchFamily="18" charset="0"/>
              </a:rPr>
              <a:t> </a:t>
            </a:r>
            <a:r>
              <a:rPr lang="en-US" sz="2600" b="1" dirty="0" err="1">
                <a:solidFill>
                  <a:schemeClr val="tx1"/>
                </a:solidFill>
                <a:latin typeface="UTM Avo" panose="02040603050506020204" pitchFamily="18" charset="0"/>
              </a:rPr>
              <a:t>năng</a:t>
            </a:r>
            <a:r>
              <a:rPr lang="en-US" sz="2600" b="1" dirty="0">
                <a:solidFill>
                  <a:schemeClr val="tx1"/>
                </a:solidFill>
                <a:latin typeface="UTM Avo" panose="02040603050506020204" pitchFamily="18" charset="0"/>
              </a:rPr>
              <a:t> </a:t>
            </a:r>
            <a:r>
              <a:rPr lang="en-US" sz="2600" b="1" dirty="0" err="1">
                <a:solidFill>
                  <a:schemeClr val="tx1"/>
                </a:solidFill>
                <a:latin typeface="UTM Avo" panose="02040603050506020204" pitchFamily="18" charset="0"/>
              </a:rPr>
              <a:t>lượng</a:t>
            </a:r>
            <a:r>
              <a:rPr lang="en-US" sz="2600" dirty="0">
                <a:solidFill>
                  <a:schemeClr val="tx1"/>
                </a:solidFill>
                <a:latin typeface="UTM Avo" panose="02040603050506020204" pitchFamily="18" charset="0"/>
              </a:rPr>
              <a:t>.</a:t>
            </a:r>
            <a:endParaRPr lang="vi-VN" sz="2600" dirty="0">
              <a:solidFill>
                <a:schemeClr val="tx1"/>
              </a:solidFill>
              <a:latin typeface="UTM Avo" panose="020406030505060202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arn(inVertical)">
                                      <p:cBhvr>
                                        <p:cTn id="10" dur="500"/>
                                        <p:tgtEl>
                                          <p:spTgt spid="15"/>
                                        </p:tgtEl>
                                      </p:cBhvr>
                                    </p:animEffect>
                                  </p:childTnLst>
                                </p:cTn>
                              </p:par>
                              <p:par>
                                <p:cTn id="11" presetID="16" presetClass="entr" presetSubtype="21"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par>
                                <p:cTn id="14" presetID="16" presetClass="entr" presetSubtype="21"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inVertical)">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1"/>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991</TotalTime>
  <Words>733</Words>
  <Application>Microsoft Office PowerPoint</Application>
  <PresentationFormat>Widescreen</PresentationFormat>
  <Paragraphs>78</Paragraphs>
  <Slides>24</Slides>
  <Notes>22</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24</vt:i4>
      </vt:variant>
    </vt:vector>
  </HeadingPairs>
  <TitlesOfParts>
    <vt:vector size="33" baseType="lpstr">
      <vt:lpstr>Arial</vt:lpstr>
      <vt:lpstr>Calibri</vt:lpstr>
      <vt:lpstr>Calibri Light</vt:lpstr>
      <vt:lpstr>Odibee Sans</vt:lpstr>
      <vt:lpstr>UTM Avo</vt:lpstr>
      <vt:lpstr>Office Theme</vt:lpstr>
      <vt:lpstr>2_Office Theme</vt:lpstr>
      <vt:lpstr>1_Office Theme</vt:lpstr>
      <vt:lpstr>3_Office Theme</vt:lpstr>
      <vt:lpstr>PowerPoint Presentation</vt:lpstr>
      <vt:lpstr>PowerPoint Presentation</vt:lpstr>
      <vt:lpstr>Khi bắn cung, mũi tên nhận được năng lượng và bay đi. Mũi tên có năng lượng ở dạng nào?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Làm bài tập trong Sách bài tập.</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Huy Nguyễn</cp:lastModifiedBy>
  <cp:revision>104</cp:revision>
  <dcterms:created xsi:type="dcterms:W3CDTF">2023-10-18T06:55:26Z</dcterms:created>
  <dcterms:modified xsi:type="dcterms:W3CDTF">2023-11-29T04:24:18Z</dcterms:modified>
  <cp:category>9Slide.vn</cp:category>
</cp:coreProperties>
</file>