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720" r:id="rId2"/>
    <p:sldMasterId id="2147483732" r:id="rId3"/>
    <p:sldMasterId id="2147483744" r:id="rId4"/>
    <p:sldMasterId id="2147483756" r:id="rId5"/>
  </p:sldMasterIdLst>
  <p:notesMasterIdLst>
    <p:notesMasterId r:id="rId46"/>
  </p:notesMasterIdLst>
  <p:sldIdLst>
    <p:sldId id="256" r:id="rId6"/>
    <p:sldId id="257" r:id="rId7"/>
    <p:sldId id="258" r:id="rId8"/>
    <p:sldId id="259" r:id="rId9"/>
    <p:sldId id="482" r:id="rId10"/>
    <p:sldId id="502" r:id="rId11"/>
    <p:sldId id="505" r:id="rId12"/>
    <p:sldId id="483" r:id="rId13"/>
    <p:sldId id="492" r:id="rId14"/>
    <p:sldId id="506" r:id="rId15"/>
    <p:sldId id="511" r:id="rId16"/>
    <p:sldId id="507" r:id="rId17"/>
    <p:sldId id="508" r:id="rId18"/>
    <p:sldId id="509" r:id="rId19"/>
    <p:sldId id="478" r:id="rId20"/>
    <p:sldId id="261" r:id="rId21"/>
    <p:sldId id="510" r:id="rId22"/>
    <p:sldId id="267" r:id="rId23"/>
    <p:sldId id="268" r:id="rId24"/>
    <p:sldId id="269" r:id="rId25"/>
    <p:sldId id="277" r:id="rId26"/>
    <p:sldId id="289" r:id="rId27"/>
    <p:sldId id="279" r:id="rId28"/>
    <p:sldId id="280" r:id="rId29"/>
    <p:sldId id="290" r:id="rId30"/>
    <p:sldId id="282" r:id="rId31"/>
    <p:sldId id="512" r:id="rId32"/>
    <p:sldId id="513" r:id="rId33"/>
    <p:sldId id="514" r:id="rId34"/>
    <p:sldId id="515" r:id="rId35"/>
    <p:sldId id="516" r:id="rId36"/>
    <p:sldId id="517" r:id="rId37"/>
    <p:sldId id="292" r:id="rId38"/>
    <p:sldId id="293" r:id="rId39"/>
    <p:sldId id="294" r:id="rId40"/>
    <p:sldId id="283" r:id="rId41"/>
    <p:sldId id="263" r:id="rId42"/>
    <p:sldId id="264" r:id="rId43"/>
    <p:sldId id="265" r:id="rId44"/>
    <p:sldId id="410" r:id="rId4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2" roundtripDataSignature="AMtx7mgWdNpDqWeJw7b6OjSEYMiih9n2+Q=="/>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dministrator" initials="A" lastIdx="1" clrIdx="0">
    <p:extLst>
      <p:ext uri="{19B8F6BF-5375-455C-9EA6-DF929625EA0E}">
        <p15:presenceInfo xmlns:p15="http://schemas.microsoft.com/office/powerpoint/2012/main" userId="Administrato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FFAF7"/>
    <a:srgbClr val="5ECCF5"/>
    <a:srgbClr val="F8F9E0"/>
    <a:srgbClr val="F479B0"/>
    <a:srgbClr val="8DC73F"/>
    <a:srgbClr val="F37022"/>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230" autoAdjust="0"/>
    <p:restoredTop sz="95149" autoAdjust="0"/>
  </p:normalViewPr>
  <p:slideViewPr>
    <p:cSldViewPr snapToGrid="0">
      <p:cViewPr varScale="1">
        <p:scale>
          <a:sx n="110" d="100"/>
          <a:sy n="110" d="100"/>
        </p:scale>
        <p:origin x="768" y="13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63"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67"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62"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64"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58537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18664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349250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655598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752931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7994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755807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788169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583644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11848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9559345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17126886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44989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08979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251969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903418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453175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903418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4531755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0903418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1453175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trái</a:t>
            </a:r>
            <a:r>
              <a:rPr lang="en-US" baseline="0" dirty="0"/>
              <a:t> </a:t>
            </a:r>
            <a:r>
              <a:rPr lang="en-US" baseline="0" dirty="0" err="1"/>
              <a:t>để</a:t>
            </a:r>
            <a:r>
              <a:rPr lang="en-US" baseline="0" dirty="0"/>
              <a:t> </a:t>
            </a:r>
            <a:r>
              <a:rPr lang="en-US" baseline="0" dirty="0" err="1"/>
              <a:t>trở</a:t>
            </a:r>
            <a:r>
              <a:rPr lang="en-US" baseline="0" dirty="0"/>
              <a:t> </a:t>
            </a:r>
            <a:r>
              <a:rPr lang="en-US" baseline="0" dirty="0" err="1"/>
              <a:t>lại</a:t>
            </a:r>
            <a:r>
              <a:rPr lang="en-US" baseline="0" dirty="0"/>
              <a:t> </a:t>
            </a:r>
            <a:r>
              <a:rPr lang="en-US" baseline="0" dirty="0" err="1"/>
              <a:t>câu</a:t>
            </a:r>
            <a:r>
              <a:rPr lang="en-US" baseline="0" dirty="0"/>
              <a:t> </a:t>
            </a:r>
            <a:r>
              <a:rPr lang="en-US" baseline="0" dirty="0" err="1"/>
              <a:t>hỏi</a:t>
            </a:r>
            <a:r>
              <a:rPr lang="en-US" baseline="0" dirty="0"/>
              <a:t> &gt;&gt; </a:t>
            </a:r>
            <a:r>
              <a:rPr lang="en-US" baseline="0" dirty="0" err="1"/>
              <a:t>cho</a:t>
            </a:r>
            <a:r>
              <a:rPr lang="en-US" baseline="0" dirty="0"/>
              <a:t> </a:t>
            </a:r>
            <a:r>
              <a:rPr lang="en-US" baseline="0" dirty="0" err="1"/>
              <a:t>phép</a:t>
            </a:r>
            <a:r>
              <a:rPr lang="en-US" baseline="0" dirty="0"/>
              <a:t> HS </a:t>
            </a:r>
            <a:r>
              <a:rPr lang="en-US" baseline="0" dirty="0" err="1"/>
              <a:t>chọn</a:t>
            </a:r>
            <a:r>
              <a:rPr lang="en-US" baseline="0" dirty="0"/>
              <a:t> </a:t>
            </a:r>
            <a:r>
              <a:rPr lang="en-US" baseline="0" dirty="0" err="1"/>
              <a:t>lại</a:t>
            </a:r>
            <a:r>
              <a:rPr lang="en-US" baseline="0" dirty="0"/>
              <a:t> </a:t>
            </a:r>
            <a:r>
              <a:rPr lang="en-US" baseline="0" dirty="0" err="1"/>
              <a:t>đáp</a:t>
            </a:r>
            <a:r>
              <a:rPr lang="en-US" baseline="0" dirty="0"/>
              <a:t> </a:t>
            </a:r>
            <a:r>
              <a:rPr lang="en-US" baseline="0" dirty="0" err="1"/>
              <a:t>án</a:t>
            </a:r>
            <a:r>
              <a:rPr lang="en-US" baseline="0" dirty="0"/>
              <a:t> </a:t>
            </a:r>
            <a:r>
              <a:rPr lang="en-US" baseline="0" dirty="0" err="1"/>
              <a:t>đúng</a:t>
            </a:r>
            <a:r>
              <a:rPr lang="en-US" baseline="0" dirty="0"/>
              <a:t>.</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4182339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mũi</a:t>
            </a:r>
            <a:r>
              <a:rPr lang="en-US" baseline="0" dirty="0"/>
              <a:t> </a:t>
            </a:r>
            <a:r>
              <a:rPr lang="en-US" baseline="0" dirty="0" err="1"/>
              <a:t>tên</a:t>
            </a:r>
            <a:r>
              <a:rPr lang="en-US" baseline="0" dirty="0"/>
              <a:t> sang </a:t>
            </a:r>
            <a:r>
              <a:rPr lang="en-US" baseline="0" dirty="0" err="1"/>
              <a:t>phải</a:t>
            </a:r>
            <a:r>
              <a:rPr lang="en-US" baseline="0" dirty="0"/>
              <a:t> </a:t>
            </a:r>
            <a:r>
              <a:rPr lang="en-US" baseline="0" dirty="0" err="1"/>
              <a:t>để</a:t>
            </a:r>
            <a:r>
              <a:rPr lang="en-US" baseline="0" dirty="0"/>
              <a:t> di </a:t>
            </a:r>
            <a:r>
              <a:rPr lang="en-US" baseline="0" dirty="0" err="1"/>
              <a:t>chuyển</a:t>
            </a:r>
            <a:r>
              <a:rPr lang="en-US" baseline="0" dirty="0"/>
              <a:t> </a:t>
            </a:r>
            <a:r>
              <a:rPr lang="en-US" baseline="0" dirty="0" err="1"/>
              <a:t>đến</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tiếp</a:t>
            </a:r>
            <a:r>
              <a:rPr lang="en-US" baseline="0" dirty="0"/>
              <a:t> </a:t>
            </a:r>
            <a:r>
              <a:rPr lang="en-US" baseline="0" dirty="0" err="1"/>
              <a:t>theo.</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0F56AF8-615A-4E3A-8C54-4F347CA4B50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a:sym typeface="Arial"/>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3502524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2" name="Google Shape;112;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0" name="Google Shape;1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210298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739641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5575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051195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051031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717770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889222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4816201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79513071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3253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2950102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13"/>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13"/>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1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1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1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533878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7"/>
        <p:cNvGrpSpPr/>
        <p:nvPr/>
      </p:nvGrpSpPr>
      <p:grpSpPr>
        <a:xfrm>
          <a:off x="0" y="0"/>
          <a:ext cx="0" cy="0"/>
          <a:chOff x="0" y="0"/>
          <a:chExt cx="0" cy="0"/>
        </a:xfrm>
      </p:grpSpPr>
      <p:sp>
        <p:nvSpPr>
          <p:cNvPr id="18" name="Google Shape;18;p1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1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0" name="Google Shape;20;p1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1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1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83450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3"/>
        <p:cNvGrpSpPr/>
        <p:nvPr/>
      </p:nvGrpSpPr>
      <p:grpSpPr>
        <a:xfrm>
          <a:off x="0" y="0"/>
          <a:ext cx="0" cy="0"/>
          <a:chOff x="0" y="0"/>
          <a:chExt cx="0" cy="0"/>
        </a:xfrm>
      </p:grpSpPr>
      <p:sp>
        <p:nvSpPr>
          <p:cNvPr id="24" name="Google Shape;24;p1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1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26" name="Google Shape;26;p1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1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1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94518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29"/>
        <p:cNvGrpSpPr/>
        <p:nvPr/>
      </p:nvGrpSpPr>
      <p:grpSpPr>
        <a:xfrm>
          <a:off x="0" y="0"/>
          <a:ext cx="0" cy="0"/>
          <a:chOff x="0" y="0"/>
          <a:chExt cx="0" cy="0"/>
        </a:xfrm>
      </p:grpSpPr>
      <p:sp>
        <p:nvSpPr>
          <p:cNvPr id="30" name="Google Shape;30;p1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2" name="Google Shape;32;p1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3" name="Google Shape;33;p1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1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025286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1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39" name="Google Shape;39;p1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1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1" name="Google Shape;41;p1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2" name="Google Shape;42;p1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1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077588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5"/>
        <p:cNvGrpSpPr/>
        <p:nvPr/>
      </p:nvGrpSpPr>
      <p:grpSpPr>
        <a:xfrm>
          <a:off x="0" y="0"/>
          <a:ext cx="0" cy="0"/>
          <a:chOff x="0" y="0"/>
          <a:chExt cx="0" cy="0"/>
        </a:xfrm>
      </p:grpSpPr>
      <p:sp>
        <p:nvSpPr>
          <p:cNvPr id="46" name="Google Shape;46;p1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1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1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1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658131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0"/>
        <p:cNvGrpSpPr/>
        <p:nvPr/>
      </p:nvGrpSpPr>
      <p:grpSpPr>
        <a:xfrm>
          <a:off x="0" y="0"/>
          <a:ext cx="0" cy="0"/>
          <a:chOff x="0" y="0"/>
          <a:chExt cx="0" cy="0"/>
        </a:xfrm>
      </p:grpSpPr>
      <p:sp>
        <p:nvSpPr>
          <p:cNvPr id="51" name="Google Shape;51;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279754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2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20"/>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20"/>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84613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2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21"/>
          <p:cNvSpPr>
            <a:spLocks noGrp="1"/>
          </p:cNvSpPr>
          <p:nvPr>
            <p:ph type="pic" idx="2"/>
          </p:nvPr>
        </p:nvSpPr>
        <p:spPr>
          <a:xfrm>
            <a:off x="5183188" y="987425"/>
            <a:ext cx="6172200" cy="4873625"/>
          </a:xfrm>
          <a:prstGeom prst="rect">
            <a:avLst/>
          </a:prstGeom>
          <a:noFill/>
          <a:ln>
            <a:noFill/>
          </a:ln>
        </p:spPr>
      </p:sp>
      <p:sp>
        <p:nvSpPr>
          <p:cNvPr id="64" name="Google Shape;64;p2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338307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2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26236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2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2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89395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82417729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47977124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0971369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B5DA0A-A745-4ADB-9D01-C26C1A2242A9}"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8538197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B5DA0A-A745-4ADB-9D01-C26C1A2242A9}" type="datetimeFigureOut">
              <a:rPr lang="en-US" smtClean="0"/>
              <a:t>11/29/2023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06059167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B5DA0A-A745-4ADB-9D01-C26C1A2242A9}" type="datetimeFigureOut">
              <a:rPr lang="en-US" smtClean="0"/>
              <a:t>11/29/2023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3631756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5DA0A-A745-4ADB-9D01-C26C1A2242A9}" type="datetimeFigureOut">
              <a:rPr lang="en-US" smtClean="0"/>
              <a:t>11/29/2023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22757849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B5DA0A-A745-4ADB-9D01-C26C1A2242A9}"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81796895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B5DA0A-A745-4ADB-9D01-C26C1A2242A9}"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04498788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287544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585977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42217284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20767834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24338330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B5DA0A-A745-4ADB-9D01-C26C1A2242A9}"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7846458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B5DA0A-A745-4ADB-9D01-C26C1A2242A9}" type="datetimeFigureOut">
              <a:rPr lang="en-US" smtClean="0"/>
              <a:t>11/29/2023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214781961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B5DA0A-A745-4ADB-9D01-C26C1A2242A9}" type="datetimeFigureOut">
              <a:rPr lang="en-US" smtClean="0"/>
              <a:t>11/29/2023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249286365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B5DA0A-A745-4ADB-9D01-C26C1A2242A9}" type="datetimeFigureOut">
              <a:rPr lang="en-US" smtClean="0"/>
              <a:t>11/29/2023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44708816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B5DA0A-A745-4ADB-9D01-C26C1A2242A9}"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138826092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4B5DA0A-A745-4ADB-9D01-C26C1A2242A9}" type="datetimeFigureOut">
              <a:rPr lang="en-US" smtClean="0"/>
              <a:t>11/29/2023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312533395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213332503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B5DA0A-A745-4ADB-9D01-C26C1A2242A9}" type="datetimeFigureOut">
              <a:rPr lang="en-US" smtClean="0"/>
              <a:t>11/29/2023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29C446-C0D0-41F4-92EC-4EAB950F723D}" type="slidenum">
              <a:rPr lang="en-US" smtClean="0"/>
              <a:t>‹#›</a:t>
            </a:fld>
            <a:endParaRPr lang="en-US"/>
          </a:p>
        </p:txBody>
      </p:sp>
    </p:spTree>
    <p:extLst>
      <p:ext uri="{BB962C8B-B14F-4D97-AF65-F5344CB8AC3E}">
        <p14:creationId xmlns:p14="http://schemas.microsoft.com/office/powerpoint/2010/main" val="42167476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B4124D0D-AA64-4F61-937E-A32014A1F8A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E0F6F1C8-04DD-4238-AAB8-8F90E074E6F8}"/>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11/29/2023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2862134487"/>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4" name="9Slide.vn - 2019">
            <a:extLst>
              <a:ext uri="{FF2B5EF4-FFF2-40B4-BE49-F238E27FC236}">
                <a16:creationId xmlns:a16="http://schemas.microsoft.com/office/drawing/2014/main" id="{F8AD8FD6-D561-401D-87F5-46047783B57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6678265"/>
      </p:ext>
    </p:extLst>
  </p:cSld>
  <p:clrMap bg1="lt1" tx1="dk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DB98DCAC-D690-4740-A980-A94101472396}"/>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5DA0A-A745-4ADB-9D01-C26C1A2242A9}" type="datetimeFigureOut">
              <a:rPr lang="en-US" smtClean="0"/>
              <a:t>11/29/2023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9C446-C0D0-41F4-92EC-4EAB950F723D}" type="slidenum">
              <a:rPr lang="en-US" smtClean="0"/>
              <a:t>‹#›</a:t>
            </a:fld>
            <a:endParaRPr lang="en-US"/>
          </a:p>
        </p:txBody>
      </p:sp>
    </p:spTree>
    <p:extLst>
      <p:ext uri="{BB962C8B-B14F-4D97-AF65-F5344CB8AC3E}">
        <p14:creationId xmlns:p14="http://schemas.microsoft.com/office/powerpoint/2010/main" val="2529630412"/>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9Slide.vn - 2019">
            <a:extLst>
              <a:ext uri="{FF2B5EF4-FFF2-40B4-BE49-F238E27FC236}">
                <a16:creationId xmlns:a16="http://schemas.microsoft.com/office/drawing/2014/main" id="{429E6DEF-4C06-411D-BD02-FC3FF519E511}"/>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4B5DA0A-A745-4ADB-9D01-C26C1A2242A9}" type="datetimeFigureOut">
              <a:rPr lang="en-US" smtClean="0"/>
              <a:t>11/29/2023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029C446-C0D0-41F4-92EC-4EAB950F723D}" type="slidenum">
              <a:rPr lang="en-US" smtClean="0"/>
              <a:t>‹#›</a:t>
            </a:fld>
            <a:endParaRPr lang="en-US"/>
          </a:p>
        </p:txBody>
      </p:sp>
    </p:spTree>
    <p:extLst>
      <p:ext uri="{BB962C8B-B14F-4D97-AF65-F5344CB8AC3E}">
        <p14:creationId xmlns:p14="http://schemas.microsoft.com/office/powerpoint/2010/main" val="2543686531"/>
      </p:ext>
    </p:extLst>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7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71/"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hyperlink" Target="https://docs.google.com/spreadsheets/d/1UMTHSilAtGEAKAg28z7jM01V40Vm9ArNpIuxEh8JRXQ/cop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7.jpeg"/></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4.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71/" TargetMode="External"/></Relationships>
</file>

<file path=ppt/slides/_rels/slide17.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slideLayout" Target="../slideLayouts/slideLayout40.xml"/><Relationship Id="rId7" Type="http://schemas.openxmlformats.org/officeDocument/2006/relationships/image" Target="../media/image2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4.png"/><Relationship Id="rId11" Type="http://schemas.openxmlformats.org/officeDocument/2006/relationships/image" Target="../media/image29.png"/><Relationship Id="rId5" Type="http://schemas.openxmlformats.org/officeDocument/2006/relationships/image" Target="../media/image23.jpg"/><Relationship Id="rId10" Type="http://schemas.openxmlformats.org/officeDocument/2006/relationships/image" Target="../media/image28.png"/><Relationship Id="rId4" Type="http://schemas.openxmlformats.org/officeDocument/2006/relationships/audio" Target="../media/audio1.wav"/><Relationship Id="rId9" Type="http://schemas.openxmlformats.org/officeDocument/2006/relationships/image" Target="../media/image27.png"/></Relationships>
</file>

<file path=ppt/slides/_rels/slide18.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4.png"/><Relationship Id="rId18" Type="http://schemas.openxmlformats.org/officeDocument/2006/relationships/image" Target="../media/image29.png"/><Relationship Id="rId3" Type="http://schemas.openxmlformats.org/officeDocument/2006/relationships/slideLayout" Target="../slideLayouts/slideLayout40.xml"/><Relationship Id="rId7" Type="http://schemas.openxmlformats.org/officeDocument/2006/relationships/image" Target="../media/image30.jpg"/><Relationship Id="rId12" Type="http://schemas.openxmlformats.org/officeDocument/2006/relationships/slide" Target="slide19.xml"/><Relationship Id="rId17" Type="http://schemas.openxmlformats.org/officeDocument/2006/relationships/image" Target="../media/image25.png"/><Relationship Id="rId2" Type="http://schemas.openxmlformats.org/officeDocument/2006/relationships/audio" Target="../media/media2.mp3"/><Relationship Id="rId16" Type="http://schemas.openxmlformats.org/officeDocument/2006/relationships/image" Target="../media/image36.png"/><Relationship Id="rId1" Type="http://schemas.microsoft.com/office/2007/relationships/media" Target="../media/media2.mp3"/><Relationship Id="rId6" Type="http://schemas.openxmlformats.org/officeDocument/2006/relationships/audio" Target="../media/audio1.wav"/><Relationship Id="rId11" Type="http://schemas.openxmlformats.org/officeDocument/2006/relationships/image" Target="../media/image33.png"/><Relationship Id="rId5" Type="http://schemas.openxmlformats.org/officeDocument/2006/relationships/audio" Target="../media/audio2.wav"/><Relationship Id="rId15" Type="http://schemas.openxmlformats.org/officeDocument/2006/relationships/image" Target="../media/image35.png"/><Relationship Id="rId10" Type="http://schemas.openxmlformats.org/officeDocument/2006/relationships/slide" Target="slide20.xml"/><Relationship Id="rId4" Type="http://schemas.openxmlformats.org/officeDocument/2006/relationships/notesSlide" Target="../notesSlides/notesSlide17.xml"/><Relationship Id="rId9" Type="http://schemas.openxmlformats.org/officeDocument/2006/relationships/image" Target="../media/image32.png"/><Relationship Id="rId14" Type="http://schemas.microsoft.com/office/2007/relationships/hdphoto" Target="../media/hdphoto1.wdp"/></Relationships>
</file>

<file path=ppt/slides/_rels/slide19.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slide" Target="slide18.xml"/><Relationship Id="rId3" Type="http://schemas.microsoft.com/office/2007/relationships/media" Target="../media/media4.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18.xml"/><Relationship Id="rId11" Type="http://schemas.openxmlformats.org/officeDocument/2006/relationships/image" Target="../media/image40.png"/><Relationship Id="rId5" Type="http://schemas.openxmlformats.org/officeDocument/2006/relationships/slideLayout" Target="../slideLayouts/slideLayout40.xml"/><Relationship Id="rId15" Type="http://schemas.openxmlformats.org/officeDocument/2006/relationships/image" Target="../media/image29.png"/><Relationship Id="rId10" Type="http://schemas.openxmlformats.org/officeDocument/2006/relationships/image" Target="../media/image39.png"/><Relationship Id="rId4" Type="http://schemas.openxmlformats.org/officeDocument/2006/relationships/audio" Target="../media/media4.mp3"/><Relationship Id="rId9" Type="http://schemas.openxmlformats.org/officeDocument/2006/relationships/image" Target="../media/image38.png"/><Relationship Id="rId14" Type="http://schemas.openxmlformats.org/officeDocument/2006/relationships/image" Target="../media/image41.png"/></Relationships>
</file>

<file path=ppt/slides/_rels/slide20.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45.png"/><Relationship Id="rId3" Type="http://schemas.microsoft.com/office/2007/relationships/media" Target="../media/media6.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5.mp3"/><Relationship Id="rId16" Type="http://schemas.openxmlformats.org/officeDocument/2006/relationships/image" Target="../media/image46.png"/><Relationship Id="rId1" Type="http://schemas.microsoft.com/office/2007/relationships/media" Target="../media/media5.mp3"/><Relationship Id="rId6" Type="http://schemas.openxmlformats.org/officeDocument/2006/relationships/notesSlide" Target="../notesSlides/notesSlide19.xml"/><Relationship Id="rId11" Type="http://schemas.openxmlformats.org/officeDocument/2006/relationships/image" Target="../media/image44.png"/><Relationship Id="rId5" Type="http://schemas.openxmlformats.org/officeDocument/2006/relationships/slideLayout" Target="../slideLayouts/slideLayout40.xml"/><Relationship Id="rId15" Type="http://schemas.openxmlformats.org/officeDocument/2006/relationships/image" Target="../media/image29.png"/><Relationship Id="rId10" Type="http://schemas.openxmlformats.org/officeDocument/2006/relationships/image" Target="../media/image43.png"/><Relationship Id="rId4" Type="http://schemas.openxmlformats.org/officeDocument/2006/relationships/audio" Target="../media/media6.mp3"/><Relationship Id="rId9" Type="http://schemas.openxmlformats.org/officeDocument/2006/relationships/image" Target="../media/image42.png"/><Relationship Id="rId14" Type="http://schemas.openxmlformats.org/officeDocument/2006/relationships/image" Target="../media/image35.png"/></Relationships>
</file>

<file path=ppt/slides/_rels/slide21.xml.rels><?xml version="1.0" encoding="UTF-8" standalone="yes"?>
<Relationships xmlns="http://schemas.openxmlformats.org/package/2006/relationships"><Relationship Id="rId8" Type="http://schemas.openxmlformats.org/officeDocument/2006/relationships/image" Target="../media/image33.png"/><Relationship Id="rId13" Type="http://schemas.microsoft.com/office/2007/relationships/hdphoto" Target="../media/hdphoto1.wdp"/><Relationship Id="rId3" Type="http://schemas.openxmlformats.org/officeDocument/2006/relationships/audio" Target="../media/audio1.wav"/><Relationship Id="rId7" Type="http://schemas.openxmlformats.org/officeDocument/2006/relationships/slide" Target="slide22.xml"/><Relationship Id="rId12" Type="http://schemas.openxmlformats.org/officeDocument/2006/relationships/image" Target="../media/image34.png"/><Relationship Id="rId2" Type="http://schemas.openxmlformats.org/officeDocument/2006/relationships/audio" Target="../media/audio2.wav"/><Relationship Id="rId1" Type="http://schemas.openxmlformats.org/officeDocument/2006/relationships/slideLayout" Target="../slideLayouts/slideLayout40.xml"/><Relationship Id="rId6" Type="http://schemas.openxmlformats.org/officeDocument/2006/relationships/image" Target="../media/image32.png"/><Relationship Id="rId11" Type="http://schemas.openxmlformats.org/officeDocument/2006/relationships/slide" Target="slide6.xml"/><Relationship Id="rId5" Type="http://schemas.openxmlformats.org/officeDocument/2006/relationships/image" Target="../media/image31.png"/><Relationship Id="rId15" Type="http://schemas.openxmlformats.org/officeDocument/2006/relationships/image" Target="../media/image29.png"/><Relationship Id="rId10" Type="http://schemas.openxmlformats.org/officeDocument/2006/relationships/image" Target="../media/image36.png"/><Relationship Id="rId4" Type="http://schemas.openxmlformats.org/officeDocument/2006/relationships/image" Target="../media/image30.jpg"/><Relationship Id="rId9" Type="http://schemas.openxmlformats.org/officeDocument/2006/relationships/slide" Target="slide23.xml"/><Relationship Id="rId14" Type="http://schemas.openxmlformats.org/officeDocument/2006/relationships/image" Target="../media/image35.png"/></Relationships>
</file>

<file path=ppt/slides/_rels/slide22.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slide" Target="slide21.xml"/><Relationship Id="rId3" Type="http://schemas.microsoft.com/office/2007/relationships/media" Target="../media/media4.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20.xml"/><Relationship Id="rId11" Type="http://schemas.openxmlformats.org/officeDocument/2006/relationships/image" Target="../media/image40.png"/><Relationship Id="rId5" Type="http://schemas.openxmlformats.org/officeDocument/2006/relationships/slideLayout" Target="../slideLayouts/slideLayout40.xml"/><Relationship Id="rId15" Type="http://schemas.openxmlformats.org/officeDocument/2006/relationships/image" Target="../media/image29.png"/><Relationship Id="rId10" Type="http://schemas.openxmlformats.org/officeDocument/2006/relationships/image" Target="../media/image39.png"/><Relationship Id="rId4" Type="http://schemas.openxmlformats.org/officeDocument/2006/relationships/audio" Target="../media/media4.mp3"/><Relationship Id="rId9" Type="http://schemas.openxmlformats.org/officeDocument/2006/relationships/image" Target="../media/image38.png"/><Relationship Id="rId14" Type="http://schemas.openxmlformats.org/officeDocument/2006/relationships/image" Target="../media/image41.png"/></Relationships>
</file>

<file path=ppt/slides/_rels/slide2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29.png"/><Relationship Id="rId3" Type="http://schemas.openxmlformats.org/officeDocument/2006/relationships/slideLayout" Target="../slideLayouts/slideLayout40.xml"/><Relationship Id="rId7" Type="http://schemas.openxmlformats.org/officeDocument/2006/relationships/image" Target="../media/image42.png"/><Relationship Id="rId12" Type="http://schemas.openxmlformats.org/officeDocument/2006/relationships/image" Target="../media/image25.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37.jpg"/><Relationship Id="rId11" Type="http://schemas.openxmlformats.org/officeDocument/2006/relationships/image" Target="../media/image35.png"/><Relationship Id="rId5" Type="http://schemas.openxmlformats.org/officeDocument/2006/relationships/audio" Target="../media/audio1.wav"/><Relationship Id="rId10" Type="http://schemas.openxmlformats.org/officeDocument/2006/relationships/image" Target="../media/image45.png"/><Relationship Id="rId4" Type="http://schemas.openxmlformats.org/officeDocument/2006/relationships/notesSlide" Target="../notesSlides/notesSlide21.xml"/><Relationship Id="rId9" Type="http://schemas.openxmlformats.org/officeDocument/2006/relationships/image" Target="../media/image44.png"/><Relationship Id="rId14" Type="http://schemas.openxmlformats.org/officeDocument/2006/relationships/image" Target="../media/image46.png"/></Relationships>
</file>

<file path=ppt/slides/_rels/slide24.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5.png"/><Relationship Id="rId3" Type="http://schemas.openxmlformats.org/officeDocument/2006/relationships/audio" Target="../media/audio1.wav"/><Relationship Id="rId7" Type="http://schemas.openxmlformats.org/officeDocument/2006/relationships/slide" Target="slide25.xml"/><Relationship Id="rId12" Type="http://schemas.microsoft.com/office/2007/relationships/hdphoto" Target="../media/hdphoto1.wdp"/><Relationship Id="rId2" Type="http://schemas.openxmlformats.org/officeDocument/2006/relationships/audio" Target="../media/audio2.wav"/><Relationship Id="rId1" Type="http://schemas.openxmlformats.org/officeDocument/2006/relationships/slideLayout" Target="../slideLayouts/slideLayout40.xml"/><Relationship Id="rId6" Type="http://schemas.openxmlformats.org/officeDocument/2006/relationships/image" Target="../media/image32.png"/><Relationship Id="rId11" Type="http://schemas.openxmlformats.org/officeDocument/2006/relationships/image" Target="../media/image34.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jpg"/><Relationship Id="rId9" Type="http://schemas.openxmlformats.org/officeDocument/2006/relationships/slide" Target="slide26.xml"/><Relationship Id="rId14" Type="http://schemas.openxmlformats.org/officeDocument/2006/relationships/image" Target="../media/image29.png"/></Relationships>
</file>

<file path=ppt/slides/_rels/slide25.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slide" Target="slide24.xml"/><Relationship Id="rId3" Type="http://schemas.microsoft.com/office/2007/relationships/media" Target="../media/media4.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22.xml"/><Relationship Id="rId11" Type="http://schemas.openxmlformats.org/officeDocument/2006/relationships/image" Target="../media/image40.png"/><Relationship Id="rId5" Type="http://schemas.openxmlformats.org/officeDocument/2006/relationships/slideLayout" Target="../slideLayouts/slideLayout40.xml"/><Relationship Id="rId15" Type="http://schemas.openxmlformats.org/officeDocument/2006/relationships/image" Target="../media/image29.png"/><Relationship Id="rId10" Type="http://schemas.openxmlformats.org/officeDocument/2006/relationships/image" Target="../media/image39.png"/><Relationship Id="rId4" Type="http://schemas.openxmlformats.org/officeDocument/2006/relationships/audio" Target="../media/media4.mp3"/><Relationship Id="rId9" Type="http://schemas.openxmlformats.org/officeDocument/2006/relationships/image" Target="../media/image38.png"/><Relationship Id="rId14" Type="http://schemas.openxmlformats.org/officeDocument/2006/relationships/image" Target="../media/image41.png"/></Relationships>
</file>

<file path=ppt/slides/_rels/slide26.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46.png"/><Relationship Id="rId3" Type="http://schemas.microsoft.com/office/2007/relationships/media" Target="../media/media6.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5.mp3"/><Relationship Id="rId16" Type="http://schemas.openxmlformats.org/officeDocument/2006/relationships/image" Target="../media/image29.png"/><Relationship Id="rId1" Type="http://schemas.microsoft.com/office/2007/relationships/media" Target="../media/media5.mp3"/><Relationship Id="rId6" Type="http://schemas.openxmlformats.org/officeDocument/2006/relationships/notesSlide" Target="../notesSlides/notesSlide23.xml"/><Relationship Id="rId11" Type="http://schemas.openxmlformats.org/officeDocument/2006/relationships/image" Target="../media/image44.png"/><Relationship Id="rId5" Type="http://schemas.openxmlformats.org/officeDocument/2006/relationships/slideLayout" Target="../slideLayouts/slideLayout40.xml"/><Relationship Id="rId15" Type="http://schemas.openxmlformats.org/officeDocument/2006/relationships/image" Target="../media/image35.png"/><Relationship Id="rId10" Type="http://schemas.openxmlformats.org/officeDocument/2006/relationships/image" Target="../media/image43.png"/><Relationship Id="rId4" Type="http://schemas.openxmlformats.org/officeDocument/2006/relationships/audio" Target="../media/media6.mp3"/><Relationship Id="rId9" Type="http://schemas.openxmlformats.org/officeDocument/2006/relationships/image" Target="../media/image42.png"/><Relationship Id="rId14" Type="http://schemas.openxmlformats.org/officeDocument/2006/relationships/image" Target="../media/image45.png"/></Relationships>
</file>

<file path=ppt/slides/_rels/slide27.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5.png"/><Relationship Id="rId3" Type="http://schemas.openxmlformats.org/officeDocument/2006/relationships/audio" Target="../media/audio1.wav"/><Relationship Id="rId7" Type="http://schemas.openxmlformats.org/officeDocument/2006/relationships/slide" Target="slide28.xml"/><Relationship Id="rId12" Type="http://schemas.microsoft.com/office/2007/relationships/hdphoto" Target="../media/hdphoto1.wdp"/><Relationship Id="rId2" Type="http://schemas.openxmlformats.org/officeDocument/2006/relationships/audio" Target="../media/audio2.wav"/><Relationship Id="rId1" Type="http://schemas.openxmlformats.org/officeDocument/2006/relationships/slideLayout" Target="../slideLayouts/slideLayout51.xml"/><Relationship Id="rId6" Type="http://schemas.openxmlformats.org/officeDocument/2006/relationships/image" Target="../media/image32.png"/><Relationship Id="rId11" Type="http://schemas.openxmlformats.org/officeDocument/2006/relationships/image" Target="../media/image34.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jpg"/><Relationship Id="rId9" Type="http://schemas.openxmlformats.org/officeDocument/2006/relationships/slide" Target="slide29.xml"/><Relationship Id="rId14" Type="http://schemas.openxmlformats.org/officeDocument/2006/relationships/image" Target="../media/image29.png"/></Relationships>
</file>

<file path=ppt/slides/_rels/slide28.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slide" Target="slide27.xml"/><Relationship Id="rId3" Type="http://schemas.microsoft.com/office/2007/relationships/media" Target="../media/media4.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24.xml"/><Relationship Id="rId11" Type="http://schemas.openxmlformats.org/officeDocument/2006/relationships/image" Target="../media/image40.png"/><Relationship Id="rId5" Type="http://schemas.openxmlformats.org/officeDocument/2006/relationships/slideLayout" Target="../slideLayouts/slideLayout51.xml"/><Relationship Id="rId15" Type="http://schemas.openxmlformats.org/officeDocument/2006/relationships/image" Target="../media/image29.png"/><Relationship Id="rId10" Type="http://schemas.openxmlformats.org/officeDocument/2006/relationships/image" Target="../media/image39.png"/><Relationship Id="rId4" Type="http://schemas.openxmlformats.org/officeDocument/2006/relationships/audio" Target="../media/media4.mp3"/><Relationship Id="rId9" Type="http://schemas.openxmlformats.org/officeDocument/2006/relationships/image" Target="../media/image38.png"/><Relationship Id="rId14" Type="http://schemas.openxmlformats.org/officeDocument/2006/relationships/image" Target="../media/image41.png"/></Relationships>
</file>

<file path=ppt/slides/_rels/slide29.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45.png"/><Relationship Id="rId3" Type="http://schemas.microsoft.com/office/2007/relationships/media" Target="../media/media6.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5.mp3"/><Relationship Id="rId16" Type="http://schemas.openxmlformats.org/officeDocument/2006/relationships/image" Target="../media/image46.png"/><Relationship Id="rId1" Type="http://schemas.microsoft.com/office/2007/relationships/media" Target="../media/media5.mp3"/><Relationship Id="rId6" Type="http://schemas.openxmlformats.org/officeDocument/2006/relationships/notesSlide" Target="../notesSlides/notesSlide25.xml"/><Relationship Id="rId11" Type="http://schemas.openxmlformats.org/officeDocument/2006/relationships/image" Target="../media/image44.png"/><Relationship Id="rId5" Type="http://schemas.openxmlformats.org/officeDocument/2006/relationships/slideLayout" Target="../slideLayouts/slideLayout51.xml"/><Relationship Id="rId15" Type="http://schemas.openxmlformats.org/officeDocument/2006/relationships/image" Target="../media/image29.png"/><Relationship Id="rId10" Type="http://schemas.openxmlformats.org/officeDocument/2006/relationships/image" Target="../media/image43.png"/><Relationship Id="rId4" Type="http://schemas.openxmlformats.org/officeDocument/2006/relationships/audio" Target="../media/media6.mp3"/><Relationship Id="rId9" Type="http://schemas.openxmlformats.org/officeDocument/2006/relationships/image" Target="../media/image42.png"/><Relationship Id="rId14" Type="http://schemas.openxmlformats.org/officeDocument/2006/relationships/image" Target="../media/image35.png"/></Relationships>
</file>

<file path=ppt/slides/_rels/slide30.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5.png"/><Relationship Id="rId3" Type="http://schemas.openxmlformats.org/officeDocument/2006/relationships/audio" Target="../media/audio1.wav"/><Relationship Id="rId7" Type="http://schemas.openxmlformats.org/officeDocument/2006/relationships/slide" Target="slide31.xml"/><Relationship Id="rId12" Type="http://schemas.microsoft.com/office/2007/relationships/hdphoto" Target="../media/hdphoto1.wdp"/><Relationship Id="rId2" Type="http://schemas.openxmlformats.org/officeDocument/2006/relationships/audio" Target="../media/audio2.wav"/><Relationship Id="rId1" Type="http://schemas.openxmlformats.org/officeDocument/2006/relationships/slideLayout" Target="../slideLayouts/slideLayout51.xml"/><Relationship Id="rId6" Type="http://schemas.openxmlformats.org/officeDocument/2006/relationships/image" Target="../media/image32.png"/><Relationship Id="rId11" Type="http://schemas.openxmlformats.org/officeDocument/2006/relationships/image" Target="../media/image34.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jpg"/><Relationship Id="rId9" Type="http://schemas.openxmlformats.org/officeDocument/2006/relationships/slide" Target="slide32.xml"/><Relationship Id="rId14" Type="http://schemas.openxmlformats.org/officeDocument/2006/relationships/image" Target="../media/image29.png"/></Relationships>
</file>

<file path=ppt/slides/_rels/slide31.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slide" Target="slide30.xml"/><Relationship Id="rId3" Type="http://schemas.microsoft.com/office/2007/relationships/media" Target="../media/media4.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26.xml"/><Relationship Id="rId11" Type="http://schemas.openxmlformats.org/officeDocument/2006/relationships/image" Target="../media/image40.png"/><Relationship Id="rId5" Type="http://schemas.openxmlformats.org/officeDocument/2006/relationships/slideLayout" Target="../slideLayouts/slideLayout51.xml"/><Relationship Id="rId15" Type="http://schemas.openxmlformats.org/officeDocument/2006/relationships/image" Target="../media/image29.png"/><Relationship Id="rId10" Type="http://schemas.openxmlformats.org/officeDocument/2006/relationships/image" Target="../media/image39.png"/><Relationship Id="rId4" Type="http://schemas.openxmlformats.org/officeDocument/2006/relationships/audio" Target="../media/media4.mp3"/><Relationship Id="rId9" Type="http://schemas.openxmlformats.org/officeDocument/2006/relationships/image" Target="../media/image38.png"/><Relationship Id="rId14" Type="http://schemas.openxmlformats.org/officeDocument/2006/relationships/image" Target="../media/image41.png"/></Relationships>
</file>

<file path=ppt/slides/_rels/slide32.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45.png"/><Relationship Id="rId3" Type="http://schemas.microsoft.com/office/2007/relationships/media" Target="../media/media6.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5.mp3"/><Relationship Id="rId16" Type="http://schemas.openxmlformats.org/officeDocument/2006/relationships/image" Target="../media/image46.png"/><Relationship Id="rId1" Type="http://schemas.microsoft.com/office/2007/relationships/media" Target="../media/media5.mp3"/><Relationship Id="rId6" Type="http://schemas.openxmlformats.org/officeDocument/2006/relationships/notesSlide" Target="../notesSlides/notesSlide27.xml"/><Relationship Id="rId11" Type="http://schemas.openxmlformats.org/officeDocument/2006/relationships/image" Target="../media/image44.png"/><Relationship Id="rId5" Type="http://schemas.openxmlformats.org/officeDocument/2006/relationships/slideLayout" Target="../slideLayouts/slideLayout51.xml"/><Relationship Id="rId15" Type="http://schemas.openxmlformats.org/officeDocument/2006/relationships/image" Target="../media/image29.png"/><Relationship Id="rId10" Type="http://schemas.openxmlformats.org/officeDocument/2006/relationships/image" Target="../media/image43.png"/><Relationship Id="rId4" Type="http://schemas.openxmlformats.org/officeDocument/2006/relationships/audio" Target="../media/media6.mp3"/><Relationship Id="rId9" Type="http://schemas.openxmlformats.org/officeDocument/2006/relationships/image" Target="../media/image42.png"/><Relationship Id="rId14" Type="http://schemas.openxmlformats.org/officeDocument/2006/relationships/image" Target="../media/image35.png"/></Relationships>
</file>

<file path=ppt/slides/_rels/slide33.xml.rels><?xml version="1.0" encoding="UTF-8" standalone="yes"?>
<Relationships xmlns="http://schemas.openxmlformats.org/package/2006/relationships"><Relationship Id="rId8" Type="http://schemas.openxmlformats.org/officeDocument/2006/relationships/image" Target="../media/image33.png"/><Relationship Id="rId13" Type="http://schemas.openxmlformats.org/officeDocument/2006/relationships/image" Target="../media/image35.png"/><Relationship Id="rId3" Type="http://schemas.openxmlformats.org/officeDocument/2006/relationships/audio" Target="../media/audio1.wav"/><Relationship Id="rId7" Type="http://schemas.openxmlformats.org/officeDocument/2006/relationships/slide" Target="slide35.xml"/><Relationship Id="rId12" Type="http://schemas.microsoft.com/office/2007/relationships/hdphoto" Target="../media/hdphoto1.wdp"/><Relationship Id="rId2" Type="http://schemas.openxmlformats.org/officeDocument/2006/relationships/audio" Target="../media/audio2.wav"/><Relationship Id="rId1" Type="http://schemas.openxmlformats.org/officeDocument/2006/relationships/slideLayout" Target="../slideLayouts/slideLayout51.xml"/><Relationship Id="rId6" Type="http://schemas.openxmlformats.org/officeDocument/2006/relationships/image" Target="../media/image32.png"/><Relationship Id="rId11" Type="http://schemas.openxmlformats.org/officeDocument/2006/relationships/image" Target="../media/image34.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jpg"/><Relationship Id="rId9" Type="http://schemas.openxmlformats.org/officeDocument/2006/relationships/slide" Target="slide34.xml"/><Relationship Id="rId14" Type="http://schemas.openxmlformats.org/officeDocument/2006/relationships/image" Target="../media/image29.png"/></Relationships>
</file>

<file path=ppt/slides/_rels/slide34.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slide" Target="slide33.xml"/><Relationship Id="rId3" Type="http://schemas.microsoft.com/office/2007/relationships/media" Target="../media/media4.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notesSlide" Target="../notesSlides/notesSlide28.xml"/><Relationship Id="rId11" Type="http://schemas.openxmlformats.org/officeDocument/2006/relationships/image" Target="../media/image40.png"/><Relationship Id="rId5" Type="http://schemas.openxmlformats.org/officeDocument/2006/relationships/slideLayout" Target="../slideLayouts/slideLayout51.xml"/><Relationship Id="rId15" Type="http://schemas.openxmlformats.org/officeDocument/2006/relationships/image" Target="../media/image29.png"/><Relationship Id="rId10" Type="http://schemas.openxmlformats.org/officeDocument/2006/relationships/image" Target="../media/image39.png"/><Relationship Id="rId4" Type="http://schemas.openxmlformats.org/officeDocument/2006/relationships/audio" Target="../media/media4.mp3"/><Relationship Id="rId9" Type="http://schemas.openxmlformats.org/officeDocument/2006/relationships/image" Target="../media/image38.png"/><Relationship Id="rId14" Type="http://schemas.openxmlformats.org/officeDocument/2006/relationships/image" Target="../media/image41.png"/></Relationships>
</file>

<file path=ppt/slides/_rels/slide35.xml.rels><?xml version="1.0" encoding="UTF-8" standalone="yes"?>
<Relationships xmlns="http://schemas.openxmlformats.org/package/2006/relationships"><Relationship Id="rId8" Type="http://schemas.openxmlformats.org/officeDocument/2006/relationships/image" Target="../media/image37.jpg"/><Relationship Id="rId13" Type="http://schemas.openxmlformats.org/officeDocument/2006/relationships/image" Target="../media/image45.png"/><Relationship Id="rId3" Type="http://schemas.microsoft.com/office/2007/relationships/media" Target="../media/media6.mp3"/><Relationship Id="rId7" Type="http://schemas.openxmlformats.org/officeDocument/2006/relationships/audio" Target="../media/audio1.wav"/><Relationship Id="rId12" Type="http://schemas.openxmlformats.org/officeDocument/2006/relationships/image" Target="../media/image25.png"/><Relationship Id="rId2" Type="http://schemas.openxmlformats.org/officeDocument/2006/relationships/audio" Target="../media/media5.mp3"/><Relationship Id="rId16" Type="http://schemas.openxmlformats.org/officeDocument/2006/relationships/image" Target="../media/image46.png"/><Relationship Id="rId1" Type="http://schemas.microsoft.com/office/2007/relationships/media" Target="../media/media5.mp3"/><Relationship Id="rId6" Type="http://schemas.openxmlformats.org/officeDocument/2006/relationships/notesSlide" Target="../notesSlides/notesSlide29.xml"/><Relationship Id="rId11" Type="http://schemas.openxmlformats.org/officeDocument/2006/relationships/image" Target="../media/image44.png"/><Relationship Id="rId5" Type="http://schemas.openxmlformats.org/officeDocument/2006/relationships/slideLayout" Target="../slideLayouts/slideLayout51.xml"/><Relationship Id="rId15" Type="http://schemas.openxmlformats.org/officeDocument/2006/relationships/image" Target="../media/image29.png"/><Relationship Id="rId10" Type="http://schemas.openxmlformats.org/officeDocument/2006/relationships/image" Target="../media/image43.png"/><Relationship Id="rId4" Type="http://schemas.openxmlformats.org/officeDocument/2006/relationships/audio" Target="../media/media6.mp3"/><Relationship Id="rId9" Type="http://schemas.openxmlformats.org/officeDocument/2006/relationships/image" Target="../media/image42.png"/><Relationship Id="rId14" Type="http://schemas.openxmlformats.org/officeDocument/2006/relationships/image" Target="../media/image35.png"/></Relationships>
</file>

<file path=ppt/slides/_rels/slide3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29.png"/><Relationship Id="rId3" Type="http://schemas.openxmlformats.org/officeDocument/2006/relationships/slideLayout" Target="../slideLayouts/slideLayout40.xml"/><Relationship Id="rId7" Type="http://schemas.openxmlformats.org/officeDocument/2006/relationships/image" Target="../media/image49.png"/><Relationship Id="rId12" Type="http://schemas.openxmlformats.org/officeDocument/2006/relationships/image" Target="../media/image2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8.png"/><Relationship Id="rId11" Type="http://schemas.openxmlformats.org/officeDocument/2006/relationships/image" Target="../media/image53.png"/><Relationship Id="rId5" Type="http://schemas.openxmlformats.org/officeDocument/2006/relationships/image" Target="../media/image42.png"/><Relationship Id="rId10" Type="http://schemas.openxmlformats.org/officeDocument/2006/relationships/image" Target="../media/image52.png"/><Relationship Id="rId4" Type="http://schemas.openxmlformats.org/officeDocument/2006/relationships/image" Target="../media/image47.jpg"/><Relationship Id="rId9" Type="http://schemas.openxmlformats.org/officeDocument/2006/relationships/image" Target="../media/image51.png"/></Relationships>
</file>

<file path=ppt/slides/_rels/slide3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khoa-hoc-tu-nhien-6/1/25/171/"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57.svg"/><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9.jpg"/><Relationship Id="rId7" Type="http://schemas.openxmlformats.org/officeDocument/2006/relationships/image" Target="../media/image61.png"/><Relationship Id="rId2" Type="http://schemas.openxmlformats.org/officeDocument/2006/relationships/slideLayout" Target="../slideLayouts/slideLayout12.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60.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itle 1">
            <a:extLst>
              <a:ext uri="{FF2B5EF4-FFF2-40B4-BE49-F238E27FC236}">
                <a16:creationId xmlns:a16="http://schemas.microsoft.com/office/drawing/2014/main" id="{AE3526B4-B107-253D-6680-CF113225A3ED}"/>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a:solidFill>
                  <a:schemeClr val="bg1"/>
                </a:solidFill>
                <a:effectLst>
                  <a:outerShdw blurRad="38100" dist="38100" dir="2700000" algn="tl">
                    <a:srgbClr val="000000">
                      <a:alpha val="43137"/>
                    </a:srgbClr>
                  </a:outerShdw>
                </a:effectLst>
                <a:latin typeface="UTM Avo" panose="02040603050506020204" pitchFamily="18" charset="0"/>
              </a:rPr>
              <a:t>TN </a:t>
            </a:r>
            <a:r>
              <a:rPr lang="vi-VN" sz="3600">
                <a:solidFill>
                  <a:schemeClr val="bg1"/>
                </a:solidFill>
                <a:effectLst>
                  <a:outerShdw blurRad="38100" dist="38100" dir="2700000" algn="tl">
                    <a:srgbClr val="000000">
                      <a:alpha val="43137"/>
                    </a:srgbClr>
                  </a:outerShdw>
                </a:effectLst>
                <a:latin typeface="UTM Avo" panose="02040603050506020204" pitchFamily="18" charset="0"/>
              </a:rPr>
              <a:t>6</a:t>
            </a:r>
            <a:endParaRPr lang="en-US" sz="3600" dirty="0">
              <a:solidFill>
                <a:schemeClr val="bg1"/>
              </a:solidFill>
              <a:effectLst>
                <a:outerShdw blurRad="38100" dist="38100" dir="2700000" algn="tl">
                  <a:srgbClr val="000000">
                    <a:alpha val="43137"/>
                  </a:srgbClr>
                </a:outerShdw>
              </a:effectLst>
              <a:latin typeface="UTM Avo" panose="02040603050506020204" pitchFamily="18" charset="0"/>
            </a:endParaRPr>
          </a:p>
        </p:txBody>
      </p:sp>
      <p:sp>
        <p:nvSpPr>
          <p:cNvPr id="3" name="Title 1">
            <a:extLst>
              <a:ext uri="{FF2B5EF4-FFF2-40B4-BE49-F238E27FC236}">
                <a16:creationId xmlns:a16="http://schemas.microsoft.com/office/drawing/2014/main" id="{B7E1CAFC-FA5A-D5EC-782F-D27AD3A24233}"/>
              </a:ext>
            </a:extLst>
          </p:cNvPr>
          <p:cNvSpPr txBox="1">
            <a:spLocks/>
          </p:cNvSpPr>
          <p:nvPr/>
        </p:nvSpPr>
        <p:spPr>
          <a:xfrm>
            <a:off x="184403" y="708786"/>
            <a:ext cx="11845539" cy="35182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vi-VN" sz="4800" b="1" dirty="0">
                <a:solidFill>
                  <a:srgbClr val="002060"/>
                </a:solidFill>
                <a:latin typeface="UTM Avo" panose="02040603050506020204" pitchFamily="18" charset="0"/>
              </a:rPr>
              <a:t>Chủ đề </a:t>
            </a:r>
            <a:r>
              <a:rPr lang="en-US" sz="4800" b="1" dirty="0">
                <a:solidFill>
                  <a:srgbClr val="002060"/>
                </a:solidFill>
                <a:latin typeface="UTM Avo" panose="02040603050506020204" pitchFamily="18" charset="0"/>
              </a:rPr>
              <a:t>11</a:t>
            </a:r>
            <a:r>
              <a:rPr lang="vi-VN" sz="4800" b="1" dirty="0">
                <a:solidFill>
                  <a:srgbClr val="002060"/>
                </a:solidFill>
                <a:latin typeface="UTM Avo" panose="02040603050506020204" pitchFamily="18" charset="0"/>
              </a:rPr>
              <a:t>: </a:t>
            </a:r>
            <a:endParaRPr lang="en-US" sz="4800" b="1" dirty="0">
              <a:solidFill>
                <a:srgbClr val="002060"/>
              </a:solidFill>
              <a:latin typeface="UTM Avo" panose="02040603050506020204" pitchFamily="18" charset="0"/>
            </a:endParaRPr>
          </a:p>
          <a:p>
            <a:pPr>
              <a:lnSpc>
                <a:spcPct val="100000"/>
              </a:lnSpc>
            </a:pPr>
            <a:r>
              <a:rPr lang="en-US" sz="4800" b="1" dirty="0" err="1">
                <a:solidFill>
                  <a:srgbClr val="002060"/>
                </a:solidFill>
                <a:latin typeface="UTM Avo" panose="02040603050506020204" pitchFamily="18" charset="0"/>
              </a:rPr>
              <a:t>Chuyển</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động</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nhìn</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thấy</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của</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Mặt</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Trời</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Mặt</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Trăng</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hệ</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Mặt</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Trời</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và</a:t>
            </a:r>
            <a:r>
              <a:rPr lang="en-US" sz="4800" b="1" dirty="0">
                <a:solidFill>
                  <a:srgbClr val="002060"/>
                </a:solidFill>
                <a:latin typeface="UTM Avo" panose="02040603050506020204" pitchFamily="18" charset="0"/>
              </a:rPr>
              <a:t> </a:t>
            </a:r>
            <a:r>
              <a:rPr lang="en-US" sz="4800" b="1" dirty="0" err="1">
                <a:solidFill>
                  <a:srgbClr val="002060"/>
                </a:solidFill>
                <a:latin typeface="UTM Avo" panose="02040603050506020204" pitchFamily="18" charset="0"/>
              </a:rPr>
              <a:t>Ngân</a:t>
            </a:r>
            <a:r>
              <a:rPr lang="en-US" sz="4800" b="1" dirty="0">
                <a:solidFill>
                  <a:srgbClr val="002060"/>
                </a:solidFill>
                <a:latin typeface="UTM Avo" panose="02040603050506020204" pitchFamily="18" charset="0"/>
              </a:rPr>
              <a:t> Hà </a:t>
            </a:r>
          </a:p>
        </p:txBody>
      </p:sp>
      <p:sp>
        <p:nvSpPr>
          <p:cNvPr id="7" name="Subtitle 2">
            <a:extLst>
              <a:ext uri="{FF2B5EF4-FFF2-40B4-BE49-F238E27FC236}">
                <a16:creationId xmlns:a16="http://schemas.microsoft.com/office/drawing/2014/main" id="{4126AED0-371C-C444-97F9-650C165109C1}"/>
              </a:ext>
            </a:extLst>
          </p:cNvPr>
          <p:cNvSpPr txBox="1">
            <a:spLocks/>
          </p:cNvSpPr>
          <p:nvPr/>
        </p:nvSpPr>
        <p:spPr>
          <a:xfrm>
            <a:off x="282566" y="4493452"/>
            <a:ext cx="11649211"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pPr>
            <a:r>
              <a:rPr lang="vi-VN" sz="5400" b="1" dirty="0">
                <a:solidFill>
                  <a:srgbClr val="FF0000"/>
                </a:solidFill>
                <a:latin typeface="UTM Avo" panose="02040603050506020204" pitchFamily="18" charset="0"/>
              </a:rPr>
              <a:t>Bài </a:t>
            </a:r>
            <a:r>
              <a:rPr lang="en-US" sz="5400" b="1" dirty="0">
                <a:solidFill>
                  <a:srgbClr val="FF0000"/>
                </a:solidFill>
                <a:latin typeface="UTM Avo" panose="02040603050506020204" pitchFamily="18" charset="0"/>
              </a:rPr>
              <a:t>34: </a:t>
            </a:r>
            <a:r>
              <a:rPr lang="en-US" sz="5400" b="1" dirty="0" err="1">
                <a:solidFill>
                  <a:srgbClr val="FF0000"/>
                </a:solidFill>
                <a:latin typeface="UTM Avo" panose="02040603050506020204" pitchFamily="18" charset="0"/>
              </a:rPr>
              <a:t>Hệ</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Mặt</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Trời</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và</a:t>
            </a:r>
            <a:r>
              <a:rPr lang="en-US" sz="5400" b="1" dirty="0">
                <a:solidFill>
                  <a:srgbClr val="FF0000"/>
                </a:solidFill>
                <a:latin typeface="UTM Avo" panose="02040603050506020204" pitchFamily="18" charset="0"/>
              </a:rPr>
              <a:t> </a:t>
            </a:r>
            <a:r>
              <a:rPr lang="en-US" sz="5400" b="1" dirty="0" err="1">
                <a:solidFill>
                  <a:srgbClr val="FF0000"/>
                </a:solidFill>
                <a:latin typeface="UTM Avo" panose="02040603050506020204" pitchFamily="18" charset="0"/>
              </a:rPr>
              <a:t>Ngân</a:t>
            </a:r>
            <a:r>
              <a:rPr lang="en-US" sz="5400" b="1" dirty="0">
                <a:solidFill>
                  <a:srgbClr val="FF0000"/>
                </a:solidFill>
                <a:latin typeface="UTM Avo" panose="02040603050506020204" pitchFamily="18" charset="0"/>
              </a:rPr>
              <a:t> Hà</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3747D965-8826-4104-939E-4E392D8474D2}"/>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10" name="Google Shape;1677;p38">
            <a:extLst>
              <a:ext uri="{FF2B5EF4-FFF2-40B4-BE49-F238E27FC236}">
                <a16:creationId xmlns:a16="http://schemas.microsoft.com/office/drawing/2014/main" id="{6387A9BB-ECA4-4766-8C3B-1B8F2BB17D3C}"/>
              </a:ext>
            </a:extLst>
          </p:cNvPr>
          <p:cNvSpPr txBox="1">
            <a:spLocks/>
          </p:cNvSpPr>
          <p:nvPr/>
        </p:nvSpPr>
        <p:spPr>
          <a:xfrm>
            <a:off x="1583688" y="1682706"/>
            <a:ext cx="9024624" cy="1033444"/>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Fira Sans Extra Condensed SemiBold"/>
              <a:buNone/>
              <a:defRPr sz="30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1pPr>
            <a:lvl2pPr marR="0" lvl="1"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2pPr>
            <a:lvl3pPr marR="0" lvl="2"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3pPr>
            <a:lvl4pPr marR="0" lvl="3"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4pPr>
            <a:lvl5pPr marR="0" lvl="4"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5pPr>
            <a:lvl6pPr marR="0" lvl="5"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6pPr>
            <a:lvl7pPr marR="0" lvl="6"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7pPr>
            <a:lvl8pPr marR="0" lvl="7"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8pPr>
            <a:lvl9pPr marR="0" lvl="8"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9pPr>
          </a:lstStyle>
          <a:p>
            <a:pPr>
              <a:lnSpc>
                <a:spcPct val="150000"/>
              </a:lnSpc>
              <a:buClr>
                <a:schemeClr val="hlink"/>
              </a:buClr>
              <a:buSzPts val="1100"/>
              <a:buFont typeface="Arial"/>
              <a:buNone/>
            </a:pPr>
            <a:r>
              <a:rPr lang="en-US" sz="2400" dirty="0">
                <a:solidFill>
                  <a:sysClr val="windowText" lastClr="000000"/>
                </a:solidFill>
                <a:latin typeface="UTM Avo" panose="02040603050506020204" pitchFamily="18" charset="0"/>
              </a:rPr>
              <a:t>Khi quan sát bầu trời đêm, chúng ta nhìn thấy rất nhiều các ngôi sao sáng. Thực tế chúng là những gì?</a:t>
            </a:r>
          </a:p>
        </p:txBody>
      </p:sp>
      <p:pic>
        <p:nvPicPr>
          <p:cNvPr id="2" name="Picture 1">
            <a:extLst>
              <a:ext uri="{FF2B5EF4-FFF2-40B4-BE49-F238E27FC236}">
                <a16:creationId xmlns:a16="http://schemas.microsoft.com/office/drawing/2014/main" id="{EC099824-3437-4654-B1C3-4AE5478E37F1}"/>
              </a:ext>
            </a:extLst>
          </p:cNvPr>
          <p:cNvPicPr>
            <a:picLocks noChangeAspect="1"/>
          </p:cNvPicPr>
          <p:nvPr/>
        </p:nvPicPr>
        <p:blipFill>
          <a:blip r:embed="rId4"/>
          <a:stretch>
            <a:fillRect/>
          </a:stretch>
        </p:blipFill>
        <p:spPr>
          <a:xfrm>
            <a:off x="3571875" y="3020950"/>
            <a:ext cx="5048250" cy="36671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C4DEDDB7-18CE-4E5C-951C-C4857CDE247C}"/>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706684" y="1235276"/>
            <a:ext cx="10778632" cy="586146"/>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tabLst>
                <a:tab pos="3581400" algn="l"/>
              </a:tabLst>
            </a:pPr>
            <a:r>
              <a:rPr lang="vi-VN" sz="2800" b="1" cap="all" dirty="0">
                <a:solidFill>
                  <a:schemeClr val="tx1"/>
                </a:solidFill>
                <a:latin typeface="UTM Avo" panose="02040603050506020204" pitchFamily="18" charset="0"/>
              </a:rPr>
              <a:t>I. HỆ MẶT TRỜI</a:t>
            </a:r>
          </a:p>
        </p:txBody>
      </p:sp>
      <p:sp>
        <p:nvSpPr>
          <p:cNvPr id="5" name="Google Shape;302;p19">
            <a:extLst>
              <a:ext uri="{FF2B5EF4-FFF2-40B4-BE49-F238E27FC236}">
                <a16:creationId xmlns:a16="http://schemas.microsoft.com/office/drawing/2014/main" id="{AA2404E3-3FC7-4504-A7DC-5AA72DCADF82}"/>
              </a:ext>
            </a:extLst>
          </p:cNvPr>
          <p:cNvSpPr txBox="1">
            <a:spLocks noGrp="1"/>
          </p:cNvSpPr>
          <p:nvPr>
            <p:ph type="title"/>
          </p:nvPr>
        </p:nvSpPr>
        <p:spPr>
          <a:xfrm>
            <a:off x="3863349" y="1787918"/>
            <a:ext cx="4465301" cy="645672"/>
          </a:xfrm>
          <a:prstGeom prst="rect">
            <a:avLst/>
          </a:prstGeom>
        </p:spPr>
        <p:txBody>
          <a:bodyPr spcFirstLastPara="1" wrap="square" lIns="91425" tIns="91425" rIns="91425" bIns="91425" anchor="t" anchorCtr="0">
            <a:noAutofit/>
          </a:bodyPr>
          <a:lstStyle/>
          <a:p>
            <a:pPr algn="ctr">
              <a:lnSpc>
                <a:spcPts val="3600"/>
              </a:lnSpc>
            </a:pPr>
            <a:r>
              <a:rPr lang="en-US" sz="2400" b="1" dirty="0">
                <a:solidFill>
                  <a:sysClr val="windowText" lastClr="000000"/>
                </a:solidFill>
                <a:latin typeface="UTM Avo" panose="02040603050506020204" pitchFamily="18" charset="0"/>
              </a:rPr>
              <a:t>Quan sát Hình 35.3</a:t>
            </a:r>
          </a:p>
        </p:txBody>
      </p:sp>
      <p:sp>
        <p:nvSpPr>
          <p:cNvPr id="7" name="Rectangle 6">
            <a:extLst>
              <a:ext uri="{FF2B5EF4-FFF2-40B4-BE49-F238E27FC236}">
                <a16:creationId xmlns:a16="http://schemas.microsoft.com/office/drawing/2014/main" id="{CA32AC6D-9EE2-4CE4-86C3-0792D610D83E}"/>
              </a:ext>
            </a:extLst>
          </p:cNvPr>
          <p:cNvSpPr/>
          <p:nvPr/>
        </p:nvSpPr>
        <p:spPr>
          <a:xfrm>
            <a:off x="1523999" y="2278646"/>
            <a:ext cx="9144000" cy="533736"/>
          </a:xfrm>
          <a:prstGeom prst="rect">
            <a:avLst/>
          </a:prstGeom>
        </p:spPr>
        <p:txBody>
          <a:bodyPr wrap="square">
            <a:spAutoFit/>
          </a:bodyPr>
          <a:lstStyle/>
          <a:p>
            <a:pPr algn="ctr">
              <a:lnSpc>
                <a:spcPts val="3800"/>
              </a:lnSpc>
            </a:pPr>
            <a:r>
              <a:rPr lang="en-US" sz="2600" dirty="0">
                <a:solidFill>
                  <a:sysClr val="windowText" lastClr="000000"/>
                </a:solidFill>
                <a:latin typeface="UTM Avo" panose="02040603050506020204" pitchFamily="18" charset="0"/>
                <a:ea typeface="Calibri" panose="020F0502020204030204" pitchFamily="34" charset="0"/>
              </a:rPr>
              <a:t>Nhận xét cấu trúc Hệ </a:t>
            </a:r>
            <a:r>
              <a:rPr lang="en-US" sz="2600" dirty="0" err="1">
                <a:solidFill>
                  <a:sysClr val="windowText" lastClr="000000"/>
                </a:solidFill>
                <a:latin typeface="UTM Avo" panose="02040603050506020204" pitchFamily="18" charset="0"/>
                <a:ea typeface="Calibri" panose="020F0502020204030204" pitchFamily="34" charset="0"/>
              </a:rPr>
              <a:t>Mặt</a:t>
            </a:r>
            <a:r>
              <a:rPr lang="en-US" sz="2600" dirty="0">
                <a:solidFill>
                  <a:sysClr val="windowText" lastClr="000000"/>
                </a:solidFill>
                <a:latin typeface="UTM Avo" panose="02040603050506020204" pitchFamily="18" charset="0"/>
                <a:ea typeface="Calibri" panose="020F0502020204030204" pitchFamily="34" charset="0"/>
              </a:rPr>
              <a:t> </a:t>
            </a:r>
            <a:r>
              <a:rPr lang="en-US" sz="2600" dirty="0" err="1">
                <a:solidFill>
                  <a:sysClr val="windowText" lastClr="000000"/>
                </a:solidFill>
                <a:latin typeface="UTM Avo" panose="02040603050506020204" pitchFamily="18" charset="0"/>
                <a:ea typeface="Calibri" panose="020F0502020204030204" pitchFamily="34" charset="0"/>
              </a:rPr>
              <a:t>Trời</a:t>
            </a:r>
            <a:endParaRPr lang="en-US" sz="2600" dirty="0">
              <a:solidFill>
                <a:sysClr val="windowText" lastClr="000000"/>
              </a:solidFill>
              <a:latin typeface="UTM Avo" panose="02040603050506020204" pitchFamily="18" charset="0"/>
            </a:endParaRPr>
          </a:p>
        </p:txBody>
      </p:sp>
      <p:pic>
        <p:nvPicPr>
          <p:cNvPr id="9" name="Picture 12">
            <a:extLst>
              <a:ext uri="{FF2B5EF4-FFF2-40B4-BE49-F238E27FC236}">
                <a16:creationId xmlns:a16="http://schemas.microsoft.com/office/drawing/2014/main" id="{F40FA13F-1E6D-46DA-BE8E-06B33DB37E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flipH="1">
            <a:off x="219239" y="3209250"/>
            <a:ext cx="1640414" cy="3654658"/>
          </a:xfrm>
          <a:prstGeom prst="rect">
            <a:avLst/>
          </a:prstGeom>
        </p:spPr>
      </p:pic>
      <p:pic>
        <p:nvPicPr>
          <p:cNvPr id="4" name="Picture 3">
            <a:extLst>
              <a:ext uri="{FF2B5EF4-FFF2-40B4-BE49-F238E27FC236}">
                <a16:creationId xmlns:a16="http://schemas.microsoft.com/office/drawing/2014/main" id="{935DAE3D-EE02-4CC2-A232-D7A5652F7CF4}"/>
              </a:ext>
            </a:extLst>
          </p:cNvPr>
          <p:cNvPicPr>
            <a:picLocks noChangeAspect="1"/>
          </p:cNvPicPr>
          <p:nvPr/>
        </p:nvPicPr>
        <p:blipFill>
          <a:blip r:embed="rId5"/>
          <a:stretch>
            <a:fillRect/>
          </a:stretch>
        </p:blipFill>
        <p:spPr>
          <a:xfrm>
            <a:off x="2578719" y="3069882"/>
            <a:ext cx="7034560" cy="3462076"/>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10"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5"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5" name="Google Shape;192;p17">
            <a:extLst>
              <a:ext uri="{FF2B5EF4-FFF2-40B4-BE49-F238E27FC236}">
                <a16:creationId xmlns:a16="http://schemas.microsoft.com/office/drawing/2014/main" id="{F9C37F71-2910-4018-B39A-4D40A8A80490}"/>
              </a:ext>
            </a:extLst>
          </p:cNvPr>
          <p:cNvSpPr/>
          <p:nvPr/>
        </p:nvSpPr>
        <p:spPr>
          <a:xfrm>
            <a:off x="812797" y="5342465"/>
            <a:ext cx="713100" cy="713100"/>
          </a:xfrm>
          <a:prstGeom prst="ellipse">
            <a:avLst/>
          </a:prstGeom>
          <a:solidFill>
            <a:schemeClr val="accent5"/>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36" name="Google Shape;193;p17">
            <a:extLst>
              <a:ext uri="{FF2B5EF4-FFF2-40B4-BE49-F238E27FC236}">
                <a16:creationId xmlns:a16="http://schemas.microsoft.com/office/drawing/2014/main" id="{4B7032C0-BE44-4FF8-A17F-910F7EEFD7FA}"/>
              </a:ext>
            </a:extLst>
          </p:cNvPr>
          <p:cNvSpPr/>
          <p:nvPr/>
        </p:nvSpPr>
        <p:spPr>
          <a:xfrm>
            <a:off x="826039" y="3914963"/>
            <a:ext cx="713100" cy="713100"/>
          </a:xfrm>
          <a:prstGeom prst="ellipse">
            <a:avLst/>
          </a:prstGeom>
          <a:solidFill>
            <a:schemeClr val="lt2"/>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37" name="Google Shape;194;p17">
            <a:extLst>
              <a:ext uri="{FF2B5EF4-FFF2-40B4-BE49-F238E27FC236}">
                <a16:creationId xmlns:a16="http://schemas.microsoft.com/office/drawing/2014/main" id="{9A12FF26-2B49-4FBE-B04A-1AB16325AB12}"/>
              </a:ext>
            </a:extLst>
          </p:cNvPr>
          <p:cNvSpPr/>
          <p:nvPr/>
        </p:nvSpPr>
        <p:spPr>
          <a:xfrm>
            <a:off x="876596" y="2472057"/>
            <a:ext cx="713100" cy="7131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38" name="Google Shape;195;p17">
            <a:extLst>
              <a:ext uri="{FF2B5EF4-FFF2-40B4-BE49-F238E27FC236}">
                <a16:creationId xmlns:a16="http://schemas.microsoft.com/office/drawing/2014/main" id="{4B865DBE-782E-4CBF-98FA-7A777DBC6A8B}"/>
              </a:ext>
            </a:extLst>
          </p:cNvPr>
          <p:cNvSpPr txBox="1"/>
          <p:nvPr/>
        </p:nvSpPr>
        <p:spPr>
          <a:xfrm>
            <a:off x="1992923" y="2497286"/>
            <a:ext cx="9514510" cy="986229"/>
          </a:xfrm>
          <a:prstGeom prst="rect">
            <a:avLst/>
          </a:prstGeom>
          <a:noFill/>
          <a:ln>
            <a:noFill/>
          </a:ln>
        </p:spPr>
        <p:txBody>
          <a:bodyPr spcFirstLastPara="1" wrap="square" lIns="91425" tIns="91425" rIns="91425" bIns="91425" anchor="ctr" anchorCtr="0">
            <a:noAutofit/>
          </a:bodyPr>
          <a:lstStyle/>
          <a:p>
            <a:pPr algn="just">
              <a:lnSpc>
                <a:spcPct val="150000"/>
              </a:lnSpc>
            </a:pPr>
            <a:r>
              <a:rPr lang="vi-VN" sz="2300">
                <a:solidFill>
                  <a:sysClr val="windowText" lastClr="000000"/>
                </a:solidFill>
                <a:latin typeface="UTM Avo" panose="02040603050506020204" pitchFamily="18" charset="0"/>
              </a:rPr>
              <a:t>Gồm Mặt Trời và tám hành tinh (Thuỷ Tinh, Kim Tinh, Trái Đất, Hoả Tinh, Mộc Tinh, Thổ Tinh, Thiên Vương Tinh và Hải Vương Tinh). </a:t>
            </a:r>
            <a:endParaRPr lang="vi-VN" sz="2300" dirty="0">
              <a:solidFill>
                <a:sysClr val="windowText" lastClr="000000"/>
              </a:solidFill>
              <a:latin typeface="UTM Avo" panose="02040603050506020204" pitchFamily="18" charset="0"/>
            </a:endParaRPr>
          </a:p>
        </p:txBody>
      </p:sp>
      <p:grpSp>
        <p:nvGrpSpPr>
          <p:cNvPr id="39" name="Google Shape;201;p17">
            <a:extLst>
              <a:ext uri="{FF2B5EF4-FFF2-40B4-BE49-F238E27FC236}">
                <a16:creationId xmlns:a16="http://schemas.microsoft.com/office/drawing/2014/main" id="{D9CC192D-E3CA-4E75-BD5B-95ACC3637F86}"/>
              </a:ext>
            </a:extLst>
          </p:cNvPr>
          <p:cNvGrpSpPr/>
          <p:nvPr/>
        </p:nvGrpSpPr>
        <p:grpSpPr>
          <a:xfrm>
            <a:off x="942341" y="2584729"/>
            <a:ext cx="648985" cy="600435"/>
            <a:chOff x="9264255" y="965264"/>
            <a:chExt cx="1089998" cy="1008456"/>
          </a:xfrm>
        </p:grpSpPr>
        <p:sp>
          <p:nvSpPr>
            <p:cNvPr id="40" name="Google Shape;202;p17">
              <a:extLst>
                <a:ext uri="{FF2B5EF4-FFF2-40B4-BE49-F238E27FC236}">
                  <a16:creationId xmlns:a16="http://schemas.microsoft.com/office/drawing/2014/main" id="{6A74733B-3DD8-4B15-AD62-CCD04AE1145B}"/>
                </a:ext>
              </a:extLst>
            </p:cNvPr>
            <p:cNvSpPr/>
            <p:nvPr/>
          </p:nvSpPr>
          <p:spPr>
            <a:xfrm>
              <a:off x="9264255" y="1068033"/>
              <a:ext cx="950342" cy="905675"/>
            </a:xfrm>
            <a:custGeom>
              <a:avLst/>
              <a:gdLst/>
              <a:ahLst/>
              <a:cxnLst/>
              <a:rect l="l" t="t" r="r" b="b"/>
              <a:pathLst>
                <a:path w="11957" h="11395" extrusionOk="0">
                  <a:moveTo>
                    <a:pt x="8916" y="0"/>
                  </a:moveTo>
                  <a:lnTo>
                    <a:pt x="1800" y="6669"/>
                  </a:lnTo>
                  <a:lnTo>
                    <a:pt x="1787" y="6713"/>
                  </a:lnTo>
                  <a:lnTo>
                    <a:pt x="0" y="11394"/>
                  </a:lnTo>
                  <a:lnTo>
                    <a:pt x="4797" y="9925"/>
                  </a:lnTo>
                  <a:lnTo>
                    <a:pt x="4840" y="9911"/>
                  </a:lnTo>
                  <a:lnTo>
                    <a:pt x="11956" y="3256"/>
                  </a:lnTo>
                  <a:lnTo>
                    <a:pt x="8916"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41" name="Google Shape;203;p17">
              <a:extLst>
                <a:ext uri="{FF2B5EF4-FFF2-40B4-BE49-F238E27FC236}">
                  <a16:creationId xmlns:a16="http://schemas.microsoft.com/office/drawing/2014/main" id="{544EBCD5-8277-4721-874B-FACBDCCB9E85}"/>
                </a:ext>
              </a:extLst>
            </p:cNvPr>
            <p:cNvSpPr/>
            <p:nvPr/>
          </p:nvSpPr>
          <p:spPr>
            <a:xfrm>
              <a:off x="9437047" y="1135513"/>
              <a:ext cx="716830" cy="685912"/>
            </a:xfrm>
            <a:custGeom>
              <a:avLst/>
              <a:gdLst/>
              <a:ahLst/>
              <a:cxnLst/>
              <a:rect l="l" t="t" r="r" b="b"/>
              <a:pathLst>
                <a:path w="9019" h="8630" extrusionOk="0">
                  <a:moveTo>
                    <a:pt x="7535" y="1"/>
                  </a:moveTo>
                  <a:lnTo>
                    <a:pt x="1" y="7045"/>
                  </a:lnTo>
                  <a:lnTo>
                    <a:pt x="1470" y="8630"/>
                  </a:lnTo>
                  <a:lnTo>
                    <a:pt x="9018" y="1572"/>
                  </a:lnTo>
                  <a:lnTo>
                    <a:pt x="7535"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42" name="Google Shape;204;p17">
              <a:extLst>
                <a:ext uri="{FF2B5EF4-FFF2-40B4-BE49-F238E27FC236}">
                  <a16:creationId xmlns:a16="http://schemas.microsoft.com/office/drawing/2014/main" id="{A5CFCD76-8C51-442F-AC20-FB03C9158F8F}"/>
                </a:ext>
              </a:extLst>
            </p:cNvPr>
            <p:cNvSpPr/>
            <p:nvPr/>
          </p:nvSpPr>
          <p:spPr>
            <a:xfrm>
              <a:off x="9264255" y="1601590"/>
              <a:ext cx="381266" cy="372125"/>
            </a:xfrm>
            <a:custGeom>
              <a:avLst/>
              <a:gdLst/>
              <a:ahLst/>
              <a:cxnLst/>
              <a:rect l="l" t="t" r="r" b="b"/>
              <a:pathLst>
                <a:path w="4797" h="4682" extrusionOk="0">
                  <a:moveTo>
                    <a:pt x="1787" y="0"/>
                  </a:moveTo>
                  <a:lnTo>
                    <a:pt x="533" y="3298"/>
                  </a:lnTo>
                  <a:lnTo>
                    <a:pt x="0" y="4681"/>
                  </a:lnTo>
                  <a:lnTo>
                    <a:pt x="1426" y="4249"/>
                  </a:lnTo>
                  <a:lnTo>
                    <a:pt x="4797" y="3212"/>
                  </a:lnTo>
                  <a:lnTo>
                    <a:pt x="1787" y="0"/>
                  </a:lnTo>
                  <a:close/>
                </a:path>
              </a:pathLst>
            </a:custGeom>
            <a:solidFill>
              <a:schemeClr val="dk2"/>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43" name="Google Shape;205;p17">
              <a:extLst>
                <a:ext uri="{FF2B5EF4-FFF2-40B4-BE49-F238E27FC236}">
                  <a16:creationId xmlns:a16="http://schemas.microsoft.com/office/drawing/2014/main" id="{D6F699E7-D11E-47A1-AF2C-DC2F1AB10453}"/>
                </a:ext>
              </a:extLst>
            </p:cNvPr>
            <p:cNvSpPr/>
            <p:nvPr/>
          </p:nvSpPr>
          <p:spPr>
            <a:xfrm>
              <a:off x="9264255" y="1863719"/>
              <a:ext cx="113338" cy="110000"/>
            </a:xfrm>
            <a:custGeom>
              <a:avLst/>
              <a:gdLst/>
              <a:ahLst/>
              <a:cxnLst/>
              <a:rect l="l" t="t" r="r" b="b"/>
              <a:pathLst>
                <a:path w="1426" h="1384" extrusionOk="0">
                  <a:moveTo>
                    <a:pt x="533" y="0"/>
                  </a:moveTo>
                  <a:lnTo>
                    <a:pt x="0" y="1383"/>
                  </a:lnTo>
                  <a:lnTo>
                    <a:pt x="1426" y="951"/>
                  </a:lnTo>
                  <a:lnTo>
                    <a:pt x="533" y="0"/>
                  </a:lnTo>
                  <a:close/>
                </a:path>
              </a:pathLst>
            </a:custGeom>
            <a:solidFill>
              <a:schemeClr val="accent6"/>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44" name="Google Shape;206;p17">
              <a:extLst>
                <a:ext uri="{FF2B5EF4-FFF2-40B4-BE49-F238E27FC236}">
                  <a16:creationId xmlns:a16="http://schemas.microsoft.com/office/drawing/2014/main" id="{E4932F27-2221-47C8-AE9F-31EB0773AF72}"/>
                </a:ext>
              </a:extLst>
            </p:cNvPr>
            <p:cNvSpPr/>
            <p:nvPr/>
          </p:nvSpPr>
          <p:spPr>
            <a:xfrm>
              <a:off x="9977438" y="965264"/>
              <a:ext cx="376815" cy="362667"/>
            </a:xfrm>
            <a:custGeom>
              <a:avLst/>
              <a:gdLst/>
              <a:ahLst/>
              <a:cxnLst/>
              <a:rect l="l" t="t" r="r" b="b"/>
              <a:pathLst>
                <a:path w="4741" h="4563" extrusionOk="0">
                  <a:moveTo>
                    <a:pt x="2321" y="1"/>
                  </a:moveTo>
                  <a:cubicBezTo>
                    <a:pt x="1786" y="1"/>
                    <a:pt x="1249" y="196"/>
                    <a:pt x="823" y="587"/>
                  </a:cubicBezTo>
                  <a:lnTo>
                    <a:pt x="1" y="1365"/>
                  </a:lnTo>
                  <a:lnTo>
                    <a:pt x="2997" y="4563"/>
                  </a:lnTo>
                  <a:lnTo>
                    <a:pt x="3819" y="3785"/>
                  </a:lnTo>
                  <a:cubicBezTo>
                    <a:pt x="4697" y="2964"/>
                    <a:pt x="4741" y="1582"/>
                    <a:pt x="3919" y="702"/>
                  </a:cubicBezTo>
                  <a:cubicBezTo>
                    <a:pt x="3490" y="235"/>
                    <a:pt x="2907" y="1"/>
                    <a:pt x="232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grpSp>
      <p:grpSp>
        <p:nvGrpSpPr>
          <p:cNvPr id="45" name="Google Shape;207;p17">
            <a:extLst>
              <a:ext uri="{FF2B5EF4-FFF2-40B4-BE49-F238E27FC236}">
                <a16:creationId xmlns:a16="http://schemas.microsoft.com/office/drawing/2014/main" id="{2EDC354C-10D5-4C8E-BC7B-1199D2BDC50A}"/>
              </a:ext>
            </a:extLst>
          </p:cNvPr>
          <p:cNvGrpSpPr/>
          <p:nvPr/>
        </p:nvGrpSpPr>
        <p:grpSpPr>
          <a:xfrm>
            <a:off x="915642" y="3914098"/>
            <a:ext cx="476539" cy="699425"/>
            <a:chOff x="9480602" y="2161376"/>
            <a:chExt cx="800368" cy="1174714"/>
          </a:xfrm>
        </p:grpSpPr>
        <p:sp>
          <p:nvSpPr>
            <p:cNvPr id="46" name="Google Shape;208;p17">
              <a:extLst>
                <a:ext uri="{FF2B5EF4-FFF2-40B4-BE49-F238E27FC236}">
                  <a16:creationId xmlns:a16="http://schemas.microsoft.com/office/drawing/2014/main" id="{01D15604-28B6-40BE-A578-973C43589B3B}"/>
                </a:ext>
              </a:extLst>
            </p:cNvPr>
            <p:cNvSpPr/>
            <p:nvPr/>
          </p:nvSpPr>
          <p:spPr>
            <a:xfrm>
              <a:off x="9480602" y="2161376"/>
              <a:ext cx="311482" cy="1174714"/>
            </a:xfrm>
            <a:custGeom>
              <a:avLst/>
              <a:gdLst/>
              <a:ahLst/>
              <a:cxnLst/>
              <a:rect l="l" t="t" r="r" b="b"/>
              <a:pathLst>
                <a:path w="3919" h="14780" extrusionOk="0">
                  <a:moveTo>
                    <a:pt x="0" y="1"/>
                  </a:moveTo>
                  <a:lnTo>
                    <a:pt x="0" y="14780"/>
                  </a:lnTo>
                  <a:lnTo>
                    <a:pt x="3918" y="14780"/>
                  </a:lnTo>
                  <a:lnTo>
                    <a:pt x="39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47" name="Google Shape;209;p17">
              <a:extLst>
                <a:ext uri="{FF2B5EF4-FFF2-40B4-BE49-F238E27FC236}">
                  <a16:creationId xmlns:a16="http://schemas.microsoft.com/office/drawing/2014/main" id="{DB0DEDDB-BF55-49D7-93DC-185457D2D61D}"/>
                </a:ext>
              </a:extLst>
            </p:cNvPr>
            <p:cNvSpPr/>
            <p:nvPr/>
          </p:nvSpPr>
          <p:spPr>
            <a:xfrm>
              <a:off x="9575661" y="2257549"/>
              <a:ext cx="123750" cy="966397"/>
            </a:xfrm>
            <a:custGeom>
              <a:avLst/>
              <a:gdLst/>
              <a:ahLst/>
              <a:cxnLst/>
              <a:rect l="l" t="t" r="r" b="b"/>
              <a:pathLst>
                <a:path w="1557" h="12159" extrusionOk="0">
                  <a:moveTo>
                    <a:pt x="0" y="1"/>
                  </a:moveTo>
                  <a:lnTo>
                    <a:pt x="0" y="12158"/>
                  </a:lnTo>
                  <a:lnTo>
                    <a:pt x="1556" y="12158"/>
                  </a:lnTo>
                  <a:lnTo>
                    <a:pt x="1556" y="1"/>
                  </a:lnTo>
                  <a:close/>
                </a:path>
              </a:pathLst>
            </a:custGeom>
            <a:solidFill>
              <a:schemeClr val="accent5"/>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48" name="Google Shape;210;p17">
              <a:extLst>
                <a:ext uri="{FF2B5EF4-FFF2-40B4-BE49-F238E27FC236}">
                  <a16:creationId xmlns:a16="http://schemas.microsoft.com/office/drawing/2014/main" id="{9FCAF16C-080D-4B21-9888-72CAEE4B8D2E}"/>
                </a:ext>
              </a:extLst>
            </p:cNvPr>
            <p:cNvSpPr/>
            <p:nvPr/>
          </p:nvSpPr>
          <p:spPr>
            <a:xfrm>
              <a:off x="9789704" y="2464836"/>
              <a:ext cx="491266" cy="866729"/>
            </a:xfrm>
            <a:custGeom>
              <a:avLst/>
              <a:gdLst/>
              <a:ahLst/>
              <a:cxnLst/>
              <a:rect l="l" t="t" r="r" b="b"/>
              <a:pathLst>
                <a:path w="6181" h="10905" extrusionOk="0">
                  <a:moveTo>
                    <a:pt x="1629" y="0"/>
                  </a:moveTo>
                  <a:lnTo>
                    <a:pt x="1" y="721"/>
                  </a:lnTo>
                  <a:lnTo>
                    <a:pt x="404" y="1628"/>
                  </a:lnTo>
                  <a:lnTo>
                    <a:pt x="649" y="2175"/>
                  </a:lnTo>
                  <a:lnTo>
                    <a:pt x="3890" y="9435"/>
                  </a:lnTo>
                  <a:lnTo>
                    <a:pt x="4135" y="9997"/>
                  </a:lnTo>
                  <a:lnTo>
                    <a:pt x="4552" y="10904"/>
                  </a:lnTo>
                  <a:lnTo>
                    <a:pt x="6181" y="10184"/>
                  </a:lnTo>
                  <a:lnTo>
                    <a:pt x="5777" y="9291"/>
                  </a:lnTo>
                  <a:lnTo>
                    <a:pt x="5532" y="8744"/>
                  </a:lnTo>
                  <a:lnTo>
                    <a:pt x="2292" y="1484"/>
                  </a:lnTo>
                  <a:lnTo>
                    <a:pt x="2046" y="922"/>
                  </a:lnTo>
                  <a:lnTo>
                    <a:pt x="1629"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49" name="Google Shape;211;p17">
              <a:extLst>
                <a:ext uri="{FF2B5EF4-FFF2-40B4-BE49-F238E27FC236}">
                  <a16:creationId xmlns:a16="http://schemas.microsoft.com/office/drawing/2014/main" id="{A773978A-CCF1-442D-85F7-F09DADC9515B}"/>
                </a:ext>
              </a:extLst>
            </p:cNvPr>
            <p:cNvSpPr/>
            <p:nvPr/>
          </p:nvSpPr>
          <p:spPr>
            <a:xfrm>
              <a:off x="9821735" y="2538117"/>
              <a:ext cx="150138" cy="99588"/>
            </a:xfrm>
            <a:custGeom>
              <a:avLst/>
              <a:gdLst/>
              <a:ahLst/>
              <a:cxnLst/>
              <a:rect l="l" t="t" r="r" b="b"/>
              <a:pathLst>
                <a:path w="1889" h="1253" extrusionOk="0">
                  <a:moveTo>
                    <a:pt x="1643" y="0"/>
                  </a:moveTo>
                  <a:lnTo>
                    <a:pt x="1" y="706"/>
                  </a:lnTo>
                  <a:lnTo>
                    <a:pt x="246" y="1253"/>
                  </a:lnTo>
                  <a:lnTo>
                    <a:pt x="1889" y="562"/>
                  </a:lnTo>
                  <a:lnTo>
                    <a:pt x="1643"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50" name="Google Shape;212;p17">
              <a:extLst>
                <a:ext uri="{FF2B5EF4-FFF2-40B4-BE49-F238E27FC236}">
                  <a16:creationId xmlns:a16="http://schemas.microsoft.com/office/drawing/2014/main" id="{AB32359B-40FF-4703-BDEE-C1FE2FAE2693}"/>
                </a:ext>
              </a:extLst>
            </p:cNvPr>
            <p:cNvSpPr/>
            <p:nvPr/>
          </p:nvSpPr>
          <p:spPr>
            <a:xfrm>
              <a:off x="10098806" y="3159740"/>
              <a:ext cx="150138" cy="99747"/>
            </a:xfrm>
            <a:custGeom>
              <a:avLst/>
              <a:gdLst/>
              <a:ahLst/>
              <a:cxnLst/>
              <a:rect l="l" t="t" r="r" b="b"/>
              <a:pathLst>
                <a:path w="1889" h="1255" extrusionOk="0">
                  <a:moveTo>
                    <a:pt x="1643" y="1"/>
                  </a:moveTo>
                  <a:lnTo>
                    <a:pt x="1" y="692"/>
                  </a:lnTo>
                  <a:lnTo>
                    <a:pt x="246" y="1254"/>
                  </a:lnTo>
                  <a:lnTo>
                    <a:pt x="1888" y="548"/>
                  </a:lnTo>
                  <a:lnTo>
                    <a:pt x="1643"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grpSp>
      <p:grpSp>
        <p:nvGrpSpPr>
          <p:cNvPr id="51" name="Google Shape;213;p17">
            <a:extLst>
              <a:ext uri="{FF2B5EF4-FFF2-40B4-BE49-F238E27FC236}">
                <a16:creationId xmlns:a16="http://schemas.microsoft.com/office/drawing/2014/main" id="{4C01D0FC-2D1F-4C54-8936-95FD01861B2A}"/>
              </a:ext>
            </a:extLst>
          </p:cNvPr>
          <p:cNvGrpSpPr/>
          <p:nvPr/>
        </p:nvGrpSpPr>
        <p:grpSpPr>
          <a:xfrm>
            <a:off x="889201" y="5408446"/>
            <a:ext cx="541983" cy="638949"/>
            <a:chOff x="9551579" y="3636865"/>
            <a:chExt cx="910284" cy="1073142"/>
          </a:xfrm>
        </p:grpSpPr>
        <p:sp>
          <p:nvSpPr>
            <p:cNvPr id="52" name="Google Shape;214;p17">
              <a:extLst>
                <a:ext uri="{FF2B5EF4-FFF2-40B4-BE49-F238E27FC236}">
                  <a16:creationId xmlns:a16="http://schemas.microsoft.com/office/drawing/2014/main" id="{A24EE9FE-23E7-488C-B3CA-C2DFE72E5496}"/>
                </a:ext>
              </a:extLst>
            </p:cNvPr>
            <p:cNvSpPr/>
            <p:nvPr/>
          </p:nvSpPr>
          <p:spPr>
            <a:xfrm>
              <a:off x="9999295" y="3636865"/>
              <a:ext cx="74393" cy="254574"/>
            </a:xfrm>
            <a:custGeom>
              <a:avLst/>
              <a:gdLst/>
              <a:ahLst/>
              <a:cxnLst/>
              <a:rect l="l" t="t" r="r" b="b"/>
              <a:pathLst>
                <a:path w="936" h="3203" extrusionOk="0">
                  <a:moveTo>
                    <a:pt x="516" y="1"/>
                  </a:moveTo>
                  <a:cubicBezTo>
                    <a:pt x="470" y="1"/>
                    <a:pt x="424" y="30"/>
                    <a:pt x="417" y="91"/>
                  </a:cubicBezTo>
                  <a:cubicBezTo>
                    <a:pt x="245" y="1244"/>
                    <a:pt x="0" y="2944"/>
                    <a:pt x="0" y="2944"/>
                  </a:cubicBezTo>
                  <a:lnTo>
                    <a:pt x="936" y="3203"/>
                  </a:lnTo>
                  <a:lnTo>
                    <a:pt x="619" y="105"/>
                  </a:lnTo>
                  <a:cubicBezTo>
                    <a:pt x="619" y="37"/>
                    <a:pt x="567" y="1"/>
                    <a:pt x="516"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53" name="Google Shape;215;p17">
              <a:extLst>
                <a:ext uri="{FF2B5EF4-FFF2-40B4-BE49-F238E27FC236}">
                  <a16:creationId xmlns:a16="http://schemas.microsoft.com/office/drawing/2014/main" id="{34ABF250-3F12-4CC2-8A96-B711FBA05EDE}"/>
                </a:ext>
              </a:extLst>
            </p:cNvPr>
            <p:cNvSpPr/>
            <p:nvPr/>
          </p:nvSpPr>
          <p:spPr>
            <a:xfrm>
              <a:off x="9551579" y="3815857"/>
              <a:ext cx="910284" cy="894150"/>
            </a:xfrm>
            <a:custGeom>
              <a:avLst/>
              <a:gdLst/>
              <a:ahLst/>
              <a:cxnLst/>
              <a:rect l="l" t="t" r="r" b="b"/>
              <a:pathLst>
                <a:path w="11453" h="11250" extrusionOk="0">
                  <a:moveTo>
                    <a:pt x="3732" y="0"/>
                  </a:moveTo>
                  <a:cubicBezTo>
                    <a:pt x="1671" y="0"/>
                    <a:pt x="0" y="1671"/>
                    <a:pt x="0" y="3730"/>
                  </a:cubicBezTo>
                  <a:cubicBezTo>
                    <a:pt x="0" y="4595"/>
                    <a:pt x="131" y="5532"/>
                    <a:pt x="346" y="6438"/>
                  </a:cubicBezTo>
                  <a:cubicBezTo>
                    <a:pt x="937" y="8873"/>
                    <a:pt x="2234" y="11077"/>
                    <a:pt x="3732" y="11077"/>
                  </a:cubicBezTo>
                  <a:cubicBezTo>
                    <a:pt x="4078" y="11077"/>
                    <a:pt x="6094" y="11250"/>
                    <a:pt x="7433" y="11250"/>
                  </a:cubicBezTo>
                  <a:cubicBezTo>
                    <a:pt x="9652" y="11250"/>
                    <a:pt x="11453" y="6598"/>
                    <a:pt x="11453" y="4379"/>
                  </a:cubicBezTo>
                  <a:cubicBezTo>
                    <a:pt x="11453" y="3327"/>
                    <a:pt x="11049" y="2362"/>
                    <a:pt x="10387" y="1656"/>
                  </a:cubicBezTo>
                  <a:cubicBezTo>
                    <a:pt x="9652" y="849"/>
                    <a:pt x="8601" y="360"/>
                    <a:pt x="7433" y="360"/>
                  </a:cubicBezTo>
                  <a:cubicBezTo>
                    <a:pt x="6886" y="360"/>
                    <a:pt x="6353" y="475"/>
                    <a:pt x="5864" y="677"/>
                  </a:cubicBezTo>
                  <a:cubicBezTo>
                    <a:pt x="5259" y="259"/>
                    <a:pt x="4523" y="0"/>
                    <a:pt x="37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54" name="Google Shape;216;p17">
              <a:extLst>
                <a:ext uri="{FF2B5EF4-FFF2-40B4-BE49-F238E27FC236}">
                  <a16:creationId xmlns:a16="http://schemas.microsoft.com/office/drawing/2014/main" id="{1B4EBAD6-E673-4CB5-AC5D-07670608DB98}"/>
                </a:ext>
              </a:extLst>
            </p:cNvPr>
            <p:cNvSpPr/>
            <p:nvPr/>
          </p:nvSpPr>
          <p:spPr>
            <a:xfrm>
              <a:off x="9551579" y="3815857"/>
              <a:ext cx="827864" cy="676613"/>
            </a:xfrm>
            <a:custGeom>
              <a:avLst/>
              <a:gdLst/>
              <a:ahLst/>
              <a:cxnLst/>
              <a:rect l="l" t="t" r="r" b="b"/>
              <a:pathLst>
                <a:path w="10416" h="8513" extrusionOk="0">
                  <a:moveTo>
                    <a:pt x="3732" y="0"/>
                  </a:moveTo>
                  <a:cubicBezTo>
                    <a:pt x="1671" y="0"/>
                    <a:pt x="0" y="1671"/>
                    <a:pt x="0" y="3730"/>
                  </a:cubicBezTo>
                  <a:cubicBezTo>
                    <a:pt x="0" y="4595"/>
                    <a:pt x="131" y="5532"/>
                    <a:pt x="346" y="6438"/>
                  </a:cubicBezTo>
                  <a:cubicBezTo>
                    <a:pt x="1398" y="7706"/>
                    <a:pt x="2939" y="8513"/>
                    <a:pt x="4639" y="8513"/>
                  </a:cubicBezTo>
                  <a:cubicBezTo>
                    <a:pt x="7823" y="8513"/>
                    <a:pt x="10416" y="5704"/>
                    <a:pt x="10416" y="2247"/>
                  </a:cubicBezTo>
                  <a:cubicBezTo>
                    <a:pt x="10416" y="2046"/>
                    <a:pt x="10401" y="1844"/>
                    <a:pt x="10387" y="1656"/>
                  </a:cubicBezTo>
                  <a:cubicBezTo>
                    <a:pt x="9652" y="849"/>
                    <a:pt x="8601" y="360"/>
                    <a:pt x="7433" y="360"/>
                  </a:cubicBezTo>
                  <a:cubicBezTo>
                    <a:pt x="6886" y="360"/>
                    <a:pt x="6353" y="475"/>
                    <a:pt x="5864" y="677"/>
                  </a:cubicBezTo>
                  <a:cubicBezTo>
                    <a:pt x="5259" y="259"/>
                    <a:pt x="4523" y="0"/>
                    <a:pt x="3732"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55" name="Google Shape;217;p17">
              <a:extLst>
                <a:ext uri="{FF2B5EF4-FFF2-40B4-BE49-F238E27FC236}">
                  <a16:creationId xmlns:a16="http://schemas.microsoft.com/office/drawing/2014/main" id="{0DA109A2-FD61-4CBB-AB78-4228B62C7993}"/>
                </a:ext>
              </a:extLst>
            </p:cNvPr>
            <p:cNvSpPr/>
            <p:nvPr/>
          </p:nvSpPr>
          <p:spPr>
            <a:xfrm>
              <a:off x="9782869" y="3873083"/>
              <a:ext cx="51583" cy="50470"/>
            </a:xfrm>
            <a:custGeom>
              <a:avLst/>
              <a:gdLst/>
              <a:ahLst/>
              <a:cxnLst/>
              <a:rect l="l" t="t" r="r" b="b"/>
              <a:pathLst>
                <a:path w="649" h="635" extrusionOk="0">
                  <a:moveTo>
                    <a:pt x="332" y="0"/>
                  </a:moveTo>
                  <a:cubicBezTo>
                    <a:pt x="144" y="0"/>
                    <a:pt x="0" y="144"/>
                    <a:pt x="0" y="317"/>
                  </a:cubicBezTo>
                  <a:cubicBezTo>
                    <a:pt x="0" y="504"/>
                    <a:pt x="144" y="634"/>
                    <a:pt x="332" y="634"/>
                  </a:cubicBezTo>
                  <a:cubicBezTo>
                    <a:pt x="505" y="634"/>
                    <a:pt x="649" y="504"/>
                    <a:pt x="649" y="317"/>
                  </a:cubicBezTo>
                  <a:cubicBezTo>
                    <a:pt x="649" y="144"/>
                    <a:pt x="505" y="0"/>
                    <a:pt x="332" y="0"/>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56" name="Google Shape;218;p17">
              <a:extLst>
                <a:ext uri="{FF2B5EF4-FFF2-40B4-BE49-F238E27FC236}">
                  <a16:creationId xmlns:a16="http://schemas.microsoft.com/office/drawing/2014/main" id="{F5AA37B7-F794-4BD2-BB08-4C70483B1904}"/>
                </a:ext>
              </a:extLst>
            </p:cNvPr>
            <p:cNvSpPr/>
            <p:nvPr/>
          </p:nvSpPr>
          <p:spPr>
            <a:xfrm>
              <a:off x="9664998" y="3924508"/>
              <a:ext cx="90448" cy="91720"/>
            </a:xfrm>
            <a:custGeom>
              <a:avLst/>
              <a:gdLst/>
              <a:ahLst/>
              <a:cxnLst/>
              <a:rect l="l" t="t" r="r" b="b"/>
              <a:pathLst>
                <a:path w="1138" h="1154" extrusionOk="0">
                  <a:moveTo>
                    <a:pt x="561" y="1"/>
                  </a:moveTo>
                  <a:cubicBezTo>
                    <a:pt x="244" y="1"/>
                    <a:pt x="0" y="260"/>
                    <a:pt x="0" y="577"/>
                  </a:cubicBezTo>
                  <a:cubicBezTo>
                    <a:pt x="0" y="894"/>
                    <a:pt x="244" y="1153"/>
                    <a:pt x="561" y="1153"/>
                  </a:cubicBezTo>
                  <a:cubicBezTo>
                    <a:pt x="878" y="1153"/>
                    <a:pt x="1137" y="894"/>
                    <a:pt x="1137" y="577"/>
                  </a:cubicBezTo>
                  <a:cubicBezTo>
                    <a:pt x="1137" y="260"/>
                    <a:pt x="878" y="1"/>
                    <a:pt x="561"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57" name="Google Shape;219;p17">
              <a:extLst>
                <a:ext uri="{FF2B5EF4-FFF2-40B4-BE49-F238E27FC236}">
                  <a16:creationId xmlns:a16="http://schemas.microsoft.com/office/drawing/2014/main" id="{8C07F680-FAD0-4339-BFCA-F5683BE6CB73}"/>
                </a:ext>
              </a:extLst>
            </p:cNvPr>
            <p:cNvSpPr/>
            <p:nvPr/>
          </p:nvSpPr>
          <p:spPr>
            <a:xfrm>
              <a:off x="9964960" y="3674857"/>
              <a:ext cx="449221" cy="360839"/>
            </a:xfrm>
            <a:custGeom>
              <a:avLst/>
              <a:gdLst/>
              <a:ahLst/>
              <a:cxnLst/>
              <a:rect l="l" t="t" r="r" b="b"/>
              <a:pathLst>
                <a:path w="5652" h="4540" extrusionOk="0">
                  <a:moveTo>
                    <a:pt x="1688" y="0"/>
                  </a:moveTo>
                  <a:cubicBezTo>
                    <a:pt x="1504" y="0"/>
                    <a:pt x="1311" y="10"/>
                    <a:pt x="1109" y="31"/>
                  </a:cubicBezTo>
                  <a:cubicBezTo>
                    <a:pt x="1109" y="31"/>
                    <a:pt x="0" y="3286"/>
                    <a:pt x="5401" y="4540"/>
                  </a:cubicBezTo>
                  <a:cubicBezTo>
                    <a:pt x="5401" y="4540"/>
                    <a:pt x="5652" y="0"/>
                    <a:pt x="1688"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sp>
          <p:nvSpPr>
            <p:cNvPr id="58" name="Google Shape;220;p17">
              <a:extLst>
                <a:ext uri="{FF2B5EF4-FFF2-40B4-BE49-F238E27FC236}">
                  <a16:creationId xmlns:a16="http://schemas.microsoft.com/office/drawing/2014/main" id="{2200BEE7-FE01-465C-99A7-794BB0ACD0D9}"/>
                </a:ext>
              </a:extLst>
            </p:cNvPr>
            <p:cNvSpPr/>
            <p:nvPr/>
          </p:nvSpPr>
          <p:spPr>
            <a:xfrm>
              <a:off x="10081717" y="3702437"/>
              <a:ext cx="268007" cy="282869"/>
            </a:xfrm>
            <a:custGeom>
              <a:avLst/>
              <a:gdLst/>
              <a:ahLst/>
              <a:cxnLst/>
              <a:rect l="l" t="t" r="r" b="b"/>
              <a:pathLst>
                <a:path w="3372" h="3559" extrusionOk="0">
                  <a:moveTo>
                    <a:pt x="0" y="0"/>
                  </a:moveTo>
                  <a:cubicBezTo>
                    <a:pt x="0" y="1"/>
                    <a:pt x="1729" y="2593"/>
                    <a:pt x="3371" y="3559"/>
                  </a:cubicBezTo>
                  <a:cubicBezTo>
                    <a:pt x="3371" y="3559"/>
                    <a:pt x="1182" y="592"/>
                    <a:pt x="0"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lnSpc>
                  <a:spcPct val="150000"/>
                </a:lnSpc>
                <a:spcBef>
                  <a:spcPts val="0"/>
                </a:spcBef>
                <a:spcAft>
                  <a:spcPts val="0"/>
                </a:spcAft>
                <a:buNone/>
              </a:pPr>
              <a:endParaRPr>
                <a:latin typeface="UTM Avo" panose="02040603050506020204" pitchFamily="18" charset="0"/>
              </a:endParaRPr>
            </a:p>
          </p:txBody>
        </p:sp>
      </p:grpSp>
      <p:cxnSp>
        <p:nvCxnSpPr>
          <p:cNvPr id="59" name="Google Shape;221;p17">
            <a:extLst>
              <a:ext uri="{FF2B5EF4-FFF2-40B4-BE49-F238E27FC236}">
                <a16:creationId xmlns:a16="http://schemas.microsoft.com/office/drawing/2014/main" id="{FF1E2CBB-4379-4CA8-84F9-AD4E97E79548}"/>
              </a:ext>
            </a:extLst>
          </p:cNvPr>
          <p:cNvCxnSpPr>
            <a:cxnSpLocks/>
            <a:endCxn id="38" idx="1"/>
          </p:cNvCxnSpPr>
          <p:nvPr/>
        </p:nvCxnSpPr>
        <p:spPr>
          <a:xfrm>
            <a:off x="1643233" y="2882738"/>
            <a:ext cx="349690" cy="107663"/>
          </a:xfrm>
          <a:prstGeom prst="bentConnector3">
            <a:avLst>
              <a:gd name="adj1" fmla="val 50000"/>
            </a:avLst>
          </a:prstGeom>
          <a:noFill/>
          <a:ln w="9525" cap="flat" cmpd="sng">
            <a:solidFill>
              <a:schemeClr val="accent4"/>
            </a:solidFill>
            <a:prstDash val="solid"/>
            <a:round/>
            <a:headEnd type="none" w="med" len="med"/>
            <a:tailEnd type="none" w="med" len="med"/>
          </a:ln>
        </p:spPr>
      </p:cxnSp>
      <p:cxnSp>
        <p:nvCxnSpPr>
          <p:cNvPr id="60" name="Google Shape;222;p17">
            <a:extLst>
              <a:ext uri="{FF2B5EF4-FFF2-40B4-BE49-F238E27FC236}">
                <a16:creationId xmlns:a16="http://schemas.microsoft.com/office/drawing/2014/main" id="{759CC363-4E92-4410-A7E0-B12550CD0400}"/>
              </a:ext>
            </a:extLst>
          </p:cNvPr>
          <p:cNvCxnSpPr>
            <a:endCxn id="36" idx="6"/>
          </p:cNvCxnSpPr>
          <p:nvPr/>
        </p:nvCxnSpPr>
        <p:spPr>
          <a:xfrm flipH="1">
            <a:off x="1539239" y="4269968"/>
            <a:ext cx="313500" cy="1500"/>
          </a:xfrm>
          <a:prstGeom prst="bentConnector3">
            <a:avLst>
              <a:gd name="adj1" fmla="val 50016"/>
            </a:avLst>
          </a:prstGeom>
          <a:noFill/>
          <a:ln w="9525" cap="flat" cmpd="sng">
            <a:solidFill>
              <a:schemeClr val="accent4"/>
            </a:solidFill>
            <a:prstDash val="solid"/>
            <a:round/>
            <a:headEnd type="none" w="med" len="med"/>
            <a:tailEnd type="none" w="med" len="med"/>
          </a:ln>
        </p:spPr>
      </p:cxnSp>
      <p:cxnSp>
        <p:nvCxnSpPr>
          <p:cNvPr id="61" name="Google Shape;223;p17">
            <a:extLst>
              <a:ext uri="{FF2B5EF4-FFF2-40B4-BE49-F238E27FC236}">
                <a16:creationId xmlns:a16="http://schemas.microsoft.com/office/drawing/2014/main" id="{F2F861C4-D5E8-461E-BA7C-E406FAE51F2B}"/>
              </a:ext>
            </a:extLst>
          </p:cNvPr>
          <p:cNvCxnSpPr/>
          <p:nvPr/>
        </p:nvCxnSpPr>
        <p:spPr>
          <a:xfrm rot="10800000" flipV="1">
            <a:off x="1516745" y="5724859"/>
            <a:ext cx="313600" cy="3057"/>
          </a:xfrm>
          <a:prstGeom prst="bentConnector3">
            <a:avLst>
              <a:gd name="adj1" fmla="val 50000"/>
            </a:avLst>
          </a:prstGeom>
          <a:noFill/>
          <a:ln w="9525" cap="flat" cmpd="sng">
            <a:solidFill>
              <a:schemeClr val="accent4"/>
            </a:solidFill>
            <a:prstDash val="solid"/>
            <a:round/>
            <a:headEnd type="none" w="med" len="med"/>
            <a:tailEnd type="none" w="med" len="med"/>
          </a:ln>
        </p:spPr>
      </p:cxnSp>
      <p:sp>
        <p:nvSpPr>
          <p:cNvPr id="62" name="Google Shape;195;p17">
            <a:extLst>
              <a:ext uri="{FF2B5EF4-FFF2-40B4-BE49-F238E27FC236}">
                <a16:creationId xmlns:a16="http://schemas.microsoft.com/office/drawing/2014/main" id="{162974F1-05E4-4CFA-BD60-1B039E466510}"/>
              </a:ext>
            </a:extLst>
          </p:cNvPr>
          <p:cNvSpPr txBox="1"/>
          <p:nvPr/>
        </p:nvSpPr>
        <p:spPr>
          <a:xfrm>
            <a:off x="1985595" y="3776853"/>
            <a:ext cx="9514510" cy="986229"/>
          </a:xfrm>
          <a:prstGeom prst="rect">
            <a:avLst/>
          </a:prstGeom>
          <a:noFill/>
          <a:ln>
            <a:noFill/>
          </a:ln>
        </p:spPr>
        <p:txBody>
          <a:bodyPr spcFirstLastPara="1" wrap="square" lIns="91425" tIns="91425" rIns="91425" bIns="91425" anchor="ctr" anchorCtr="0">
            <a:noAutofit/>
          </a:bodyPr>
          <a:lstStyle/>
          <a:p>
            <a:pPr algn="just">
              <a:lnSpc>
                <a:spcPct val="150000"/>
              </a:lnSpc>
            </a:pPr>
            <a:r>
              <a:rPr lang="en-US" sz="2300" dirty="0">
                <a:solidFill>
                  <a:sysClr val="windowText" lastClr="000000"/>
                </a:solidFill>
                <a:latin typeface="UTM Avo" panose="02040603050506020204" pitchFamily="18" charset="0"/>
              </a:rPr>
              <a:t>Các hành tinh có khoảng cách đến Mặt Trời và chu kì chuyển động quanh Mặt Trời khác nhau. </a:t>
            </a:r>
          </a:p>
        </p:txBody>
      </p:sp>
      <p:sp>
        <p:nvSpPr>
          <p:cNvPr id="63" name="Google Shape;195;p17">
            <a:extLst>
              <a:ext uri="{FF2B5EF4-FFF2-40B4-BE49-F238E27FC236}">
                <a16:creationId xmlns:a16="http://schemas.microsoft.com/office/drawing/2014/main" id="{2FDFD9A0-1CA9-41F7-B8C8-F38BB993094B}"/>
              </a:ext>
            </a:extLst>
          </p:cNvPr>
          <p:cNvSpPr txBox="1"/>
          <p:nvPr/>
        </p:nvSpPr>
        <p:spPr>
          <a:xfrm>
            <a:off x="1992923" y="5231744"/>
            <a:ext cx="9514510" cy="986229"/>
          </a:xfrm>
          <a:prstGeom prst="rect">
            <a:avLst/>
          </a:prstGeom>
          <a:noFill/>
          <a:ln>
            <a:noFill/>
          </a:ln>
        </p:spPr>
        <p:txBody>
          <a:bodyPr spcFirstLastPara="1" wrap="square" lIns="91425" tIns="91425" rIns="91425" bIns="91425" anchor="ctr" anchorCtr="0">
            <a:noAutofit/>
          </a:bodyPr>
          <a:lstStyle/>
          <a:p>
            <a:pPr algn="just">
              <a:lnSpc>
                <a:spcPct val="150000"/>
              </a:lnSpc>
            </a:pPr>
            <a:r>
              <a:rPr lang="en-US" sz="2300">
                <a:solidFill>
                  <a:sysClr val="windowText" lastClr="000000"/>
                </a:solidFill>
                <a:latin typeface="UTM Avo" panose="02040603050506020204" pitchFamily="18" charset="0"/>
              </a:rPr>
              <a:t>Trong hệ Mặt Trời chỉ có Mặt Trời là phát sáng còn các hành tinh không phát sáng mà chỉ phản xạ ánh sáng từ Mặt Trời.</a:t>
            </a:r>
          </a:p>
        </p:txBody>
      </p:sp>
      <p:sp>
        <p:nvSpPr>
          <p:cNvPr id="2" name="Rectangle 1">
            <a:extLst>
              <a:ext uri="{FF2B5EF4-FFF2-40B4-BE49-F238E27FC236}">
                <a16:creationId xmlns:a16="http://schemas.microsoft.com/office/drawing/2014/main" id="{620E6EE8-BACB-4838-4930-72B59075E772}"/>
              </a:ext>
            </a:extLst>
          </p:cNvPr>
          <p:cNvSpPr/>
          <p:nvPr/>
        </p:nvSpPr>
        <p:spPr>
          <a:xfrm>
            <a:off x="1508175" y="1729219"/>
            <a:ext cx="9144000" cy="533736"/>
          </a:xfrm>
          <a:prstGeom prst="rect">
            <a:avLst/>
          </a:prstGeom>
        </p:spPr>
        <p:txBody>
          <a:bodyPr wrap="square">
            <a:spAutoFit/>
          </a:bodyPr>
          <a:lstStyle/>
          <a:p>
            <a:pPr algn="ctr">
              <a:lnSpc>
                <a:spcPts val="3800"/>
              </a:lnSpc>
            </a:pPr>
            <a:r>
              <a:rPr lang="en-US" sz="2600" b="1" dirty="0" err="1">
                <a:solidFill>
                  <a:sysClr val="windowText" lastClr="000000"/>
                </a:solidFill>
                <a:latin typeface="UTM Avo" panose="02040603050506020204" pitchFamily="18" charset="0"/>
                <a:ea typeface="Calibri" panose="020F0502020204030204" pitchFamily="34" charset="0"/>
              </a:rPr>
              <a:t>Cấu</a:t>
            </a:r>
            <a:r>
              <a:rPr lang="en-US" sz="2600" b="1" dirty="0">
                <a:solidFill>
                  <a:sysClr val="windowText" lastClr="000000"/>
                </a:solidFill>
                <a:latin typeface="UTM Avo" panose="02040603050506020204" pitchFamily="18" charset="0"/>
                <a:ea typeface="Calibri" panose="020F0502020204030204" pitchFamily="34" charset="0"/>
              </a:rPr>
              <a:t> </a:t>
            </a:r>
            <a:r>
              <a:rPr lang="en-US" sz="2600" b="1" dirty="0" err="1">
                <a:solidFill>
                  <a:sysClr val="windowText" lastClr="000000"/>
                </a:solidFill>
                <a:latin typeface="UTM Avo" panose="02040603050506020204" pitchFamily="18" charset="0"/>
                <a:ea typeface="Calibri" panose="020F0502020204030204" pitchFamily="34" charset="0"/>
              </a:rPr>
              <a:t>trúc</a:t>
            </a:r>
            <a:r>
              <a:rPr lang="en-US" sz="2600" b="1" dirty="0">
                <a:solidFill>
                  <a:sysClr val="windowText" lastClr="000000"/>
                </a:solidFill>
                <a:latin typeface="UTM Avo" panose="02040603050506020204" pitchFamily="18" charset="0"/>
                <a:ea typeface="Calibri" panose="020F0502020204030204" pitchFamily="34" charset="0"/>
              </a:rPr>
              <a:t> Hệ </a:t>
            </a:r>
            <a:r>
              <a:rPr lang="en-US" sz="2600" b="1" dirty="0" err="1">
                <a:solidFill>
                  <a:sysClr val="windowText" lastClr="000000"/>
                </a:solidFill>
                <a:latin typeface="UTM Avo" panose="02040603050506020204" pitchFamily="18" charset="0"/>
                <a:ea typeface="Calibri" panose="020F0502020204030204" pitchFamily="34" charset="0"/>
              </a:rPr>
              <a:t>Mặt</a:t>
            </a:r>
            <a:r>
              <a:rPr lang="en-US" sz="2600" b="1" dirty="0">
                <a:solidFill>
                  <a:sysClr val="windowText" lastClr="000000"/>
                </a:solidFill>
                <a:latin typeface="UTM Avo" panose="02040603050506020204" pitchFamily="18" charset="0"/>
                <a:ea typeface="Calibri" panose="020F0502020204030204" pitchFamily="34" charset="0"/>
              </a:rPr>
              <a:t> </a:t>
            </a:r>
            <a:r>
              <a:rPr lang="en-US" sz="2600" b="1" dirty="0" err="1">
                <a:solidFill>
                  <a:sysClr val="windowText" lastClr="000000"/>
                </a:solidFill>
                <a:latin typeface="UTM Avo" panose="02040603050506020204" pitchFamily="18" charset="0"/>
                <a:ea typeface="Calibri" panose="020F0502020204030204" pitchFamily="34" charset="0"/>
              </a:rPr>
              <a:t>Trời</a:t>
            </a:r>
            <a:endParaRPr lang="en-US" sz="2600" b="1" dirty="0">
              <a:solidFill>
                <a:sysClr val="windowText" lastClr="000000"/>
              </a:solidFill>
              <a:latin typeface="UTM Avo" panose="02040603050506020204" pitchFamily="18" charset="0"/>
            </a:endParaRPr>
          </a:p>
        </p:txBody>
      </p:sp>
    </p:spTree>
    <p:extLst>
      <p:ext uri="{BB962C8B-B14F-4D97-AF65-F5344CB8AC3E}">
        <p14:creationId xmlns:p14="http://schemas.microsoft.com/office/powerpoint/2010/main" val="18131527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barn(inVertical)">
                                      <p:cBhvr>
                                        <p:cTn id="12" dur="500"/>
                                        <p:tgtEl>
                                          <p:spTgt spid="37"/>
                                        </p:tgtEl>
                                      </p:cBhvr>
                                    </p:animEffect>
                                  </p:childTnLst>
                                </p:cTn>
                              </p:par>
                              <p:par>
                                <p:cTn id="13" presetID="16" presetClass="entr" presetSubtype="21" fill="hold" nodeType="with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barn(inVertical)">
                                      <p:cBhvr>
                                        <p:cTn id="15" dur="500"/>
                                        <p:tgtEl>
                                          <p:spTgt spid="39"/>
                                        </p:tgtEl>
                                      </p:cBhvr>
                                    </p:animEffect>
                                  </p:childTnLst>
                                </p:cTn>
                              </p:par>
                              <p:par>
                                <p:cTn id="16" presetID="16" presetClass="entr" presetSubtype="21" fill="hold" nodeType="withEffect">
                                  <p:stCondLst>
                                    <p:cond delay="0"/>
                                  </p:stCondLst>
                                  <p:childTnLst>
                                    <p:set>
                                      <p:cBhvr>
                                        <p:cTn id="17" dur="1" fill="hold">
                                          <p:stCondLst>
                                            <p:cond delay="0"/>
                                          </p:stCondLst>
                                        </p:cTn>
                                        <p:tgtEl>
                                          <p:spTgt spid="59"/>
                                        </p:tgtEl>
                                        <p:attrNameLst>
                                          <p:attrName>style.visibility</p:attrName>
                                        </p:attrNameLst>
                                      </p:cBhvr>
                                      <p:to>
                                        <p:strVal val="visible"/>
                                      </p:to>
                                    </p:set>
                                    <p:animEffect transition="in" filter="barn(inVertical)">
                                      <p:cBhvr>
                                        <p:cTn id="18" dur="500"/>
                                        <p:tgtEl>
                                          <p:spTgt spid="59"/>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38"/>
                                        </p:tgtEl>
                                        <p:attrNameLst>
                                          <p:attrName>style.visibility</p:attrName>
                                        </p:attrNameLst>
                                      </p:cBhvr>
                                      <p:to>
                                        <p:strVal val="visible"/>
                                      </p:to>
                                    </p:set>
                                    <p:animEffect transition="in" filter="barn(inVertical)">
                                      <p:cBhvr>
                                        <p:cTn id="21" dur="500"/>
                                        <p:tgtEl>
                                          <p:spTgt spid="38"/>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nodeType="click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barn(inVertical)">
                                      <p:cBhvr>
                                        <p:cTn id="26" dur="500"/>
                                        <p:tgtEl>
                                          <p:spTgt spid="45"/>
                                        </p:tgtEl>
                                      </p:cBhvr>
                                    </p:animEffect>
                                  </p:childTnLst>
                                </p:cTn>
                              </p:par>
                              <p:par>
                                <p:cTn id="27" presetID="16" presetClass="entr" presetSubtype="21"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barn(inVertical)">
                                      <p:cBhvr>
                                        <p:cTn id="29" dur="500"/>
                                        <p:tgtEl>
                                          <p:spTgt spid="36"/>
                                        </p:tgtEl>
                                      </p:cBhvr>
                                    </p:animEffect>
                                  </p:childTnLst>
                                </p:cTn>
                              </p:par>
                              <p:par>
                                <p:cTn id="30" presetID="16" presetClass="entr" presetSubtype="21" fill="hold" grpId="0" nodeType="with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barn(inVertical)">
                                      <p:cBhvr>
                                        <p:cTn id="32" dur="500"/>
                                        <p:tgtEl>
                                          <p:spTgt spid="62"/>
                                        </p:tgtEl>
                                      </p:cBhvr>
                                    </p:animEffect>
                                  </p:childTnLst>
                                </p:cTn>
                              </p:par>
                              <p:par>
                                <p:cTn id="33" presetID="16" presetClass="entr" presetSubtype="21" fill="hold" nodeType="withEffect">
                                  <p:stCondLst>
                                    <p:cond delay="0"/>
                                  </p:stCondLst>
                                  <p:childTnLst>
                                    <p:set>
                                      <p:cBhvr>
                                        <p:cTn id="34" dur="1" fill="hold">
                                          <p:stCondLst>
                                            <p:cond delay="0"/>
                                          </p:stCondLst>
                                        </p:cTn>
                                        <p:tgtEl>
                                          <p:spTgt spid="60"/>
                                        </p:tgtEl>
                                        <p:attrNameLst>
                                          <p:attrName>style.visibility</p:attrName>
                                        </p:attrNameLst>
                                      </p:cBhvr>
                                      <p:to>
                                        <p:strVal val="visible"/>
                                      </p:to>
                                    </p:set>
                                    <p:animEffect transition="in" filter="barn(inVertical)">
                                      <p:cBhvr>
                                        <p:cTn id="35" dur="500"/>
                                        <p:tgtEl>
                                          <p:spTgt spid="60"/>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nodeType="clickEffect">
                                  <p:stCondLst>
                                    <p:cond delay="0"/>
                                  </p:stCondLst>
                                  <p:childTnLst>
                                    <p:set>
                                      <p:cBhvr>
                                        <p:cTn id="39" dur="1" fill="hold">
                                          <p:stCondLst>
                                            <p:cond delay="0"/>
                                          </p:stCondLst>
                                        </p:cTn>
                                        <p:tgtEl>
                                          <p:spTgt spid="61"/>
                                        </p:tgtEl>
                                        <p:attrNameLst>
                                          <p:attrName>style.visibility</p:attrName>
                                        </p:attrNameLst>
                                      </p:cBhvr>
                                      <p:to>
                                        <p:strVal val="visible"/>
                                      </p:to>
                                    </p:set>
                                    <p:animEffect transition="in" filter="barn(inVertical)">
                                      <p:cBhvr>
                                        <p:cTn id="40" dur="500"/>
                                        <p:tgtEl>
                                          <p:spTgt spid="61"/>
                                        </p:tgtEl>
                                      </p:cBhvr>
                                    </p:animEffect>
                                  </p:childTnLst>
                                </p:cTn>
                              </p:par>
                              <p:par>
                                <p:cTn id="41" presetID="16" presetClass="entr" presetSubtype="21" fill="hold"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barn(inVertical)">
                                      <p:cBhvr>
                                        <p:cTn id="43" dur="500"/>
                                        <p:tgtEl>
                                          <p:spTgt spid="51"/>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Effect transition="in" filter="barn(inVertical)">
                                      <p:cBhvr>
                                        <p:cTn id="46" dur="500"/>
                                        <p:tgtEl>
                                          <p:spTgt spid="35"/>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63"/>
                                        </p:tgtEl>
                                        <p:attrNameLst>
                                          <p:attrName>style.visibility</p:attrName>
                                        </p:attrNameLst>
                                      </p:cBhvr>
                                      <p:to>
                                        <p:strVal val="visible"/>
                                      </p:to>
                                    </p:set>
                                    <p:animEffect transition="in" filter="barn(inVertical)">
                                      <p:cBhvr>
                                        <p:cTn id="4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p:bldP spid="62" grpId="0"/>
      <p:bldP spid="63"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7" name="Google Shape;887;p27">
            <a:extLst>
              <a:ext uri="{FF2B5EF4-FFF2-40B4-BE49-F238E27FC236}">
                <a16:creationId xmlns:a16="http://schemas.microsoft.com/office/drawing/2014/main" id="{B879853E-2785-4C64-94AD-832F1B678281}"/>
              </a:ext>
            </a:extLst>
          </p:cNvPr>
          <p:cNvSpPr txBox="1"/>
          <p:nvPr/>
        </p:nvSpPr>
        <p:spPr>
          <a:xfrm>
            <a:off x="8145082" y="3232544"/>
            <a:ext cx="3113815" cy="1747110"/>
          </a:xfrm>
          <a:prstGeom prst="rect">
            <a:avLst/>
          </a:prstGeom>
          <a:noFill/>
          <a:ln>
            <a:noFill/>
          </a:ln>
        </p:spPr>
        <p:txBody>
          <a:bodyPr spcFirstLastPara="1" wrap="square" lIns="91425" tIns="91425" rIns="91425" bIns="91425" anchor="ctr" anchorCtr="0">
            <a:noAutofit/>
          </a:bodyPr>
          <a:lstStyle/>
          <a:p>
            <a:pPr marL="0" lvl="0" indent="0" algn="just" rtl="0">
              <a:lnSpc>
                <a:spcPct val="150000"/>
              </a:lnSpc>
              <a:spcBef>
                <a:spcPts val="0"/>
              </a:spcBef>
              <a:spcAft>
                <a:spcPts val="0"/>
              </a:spcAft>
              <a:buNone/>
            </a:pPr>
            <a:r>
              <a:rPr lang="en" sz="2400" dirty="0">
                <a:solidFill>
                  <a:sysClr val="windowText" lastClr="000000"/>
                </a:solidFill>
                <a:latin typeface="UTM Avo" panose="02040603050506020204" pitchFamily="18" charset="0"/>
                <a:ea typeface="Fira Sans Extra Condensed"/>
                <a:cs typeface="Fira Sans Extra Condensed"/>
                <a:sym typeface="Fira Sans Extra Condensed"/>
              </a:rPr>
              <a:t>Ngoài 8 hành tinh, hệ Mặt Trời còn có các tiểu hành tinh và sao chổi</a:t>
            </a:r>
            <a:r>
              <a:rPr lang="vi-VN" sz="2400" dirty="0">
                <a:solidFill>
                  <a:sysClr val="windowText" lastClr="000000"/>
                </a:solidFill>
                <a:latin typeface="UTM Avo" panose="02040603050506020204" pitchFamily="18" charset="0"/>
                <a:ea typeface="Fira Sans Extra Condensed"/>
                <a:cs typeface="Fira Sans Extra Condensed"/>
                <a:sym typeface="Fira Sans Extra Condensed"/>
              </a:rPr>
              <a:t>.</a:t>
            </a:r>
            <a:endParaRPr sz="2400" dirty="0">
              <a:solidFill>
                <a:sysClr val="windowText" lastClr="000000"/>
              </a:solidFill>
              <a:latin typeface="UTM Avo" panose="02040603050506020204" pitchFamily="18" charset="0"/>
              <a:ea typeface="Fira Sans Extra Condensed"/>
              <a:cs typeface="Fira Sans Extra Condensed"/>
              <a:sym typeface="Fira Sans Extra Condensed"/>
            </a:endParaRPr>
          </a:p>
        </p:txBody>
      </p:sp>
      <p:sp>
        <p:nvSpPr>
          <p:cNvPr id="58" name="Google Shape;888;p27">
            <a:extLst>
              <a:ext uri="{FF2B5EF4-FFF2-40B4-BE49-F238E27FC236}">
                <a16:creationId xmlns:a16="http://schemas.microsoft.com/office/drawing/2014/main" id="{76599A8C-4EED-49F4-82A4-CFAD44888882}"/>
              </a:ext>
            </a:extLst>
          </p:cNvPr>
          <p:cNvSpPr txBox="1"/>
          <p:nvPr/>
        </p:nvSpPr>
        <p:spPr>
          <a:xfrm>
            <a:off x="433191" y="2260473"/>
            <a:ext cx="4366777" cy="3632376"/>
          </a:xfrm>
          <a:prstGeom prst="rect">
            <a:avLst/>
          </a:prstGeom>
          <a:noFill/>
          <a:ln>
            <a:noFill/>
          </a:ln>
        </p:spPr>
        <p:txBody>
          <a:bodyPr spcFirstLastPara="1" wrap="square" lIns="91425" tIns="91425" rIns="91425" bIns="91425" anchor="ctr" anchorCtr="0">
            <a:noAutofit/>
          </a:bodyPr>
          <a:lstStyle/>
          <a:p>
            <a:pPr marL="0" lvl="0" indent="0" algn="just" rtl="0">
              <a:lnSpc>
                <a:spcPct val="150000"/>
              </a:lnSpc>
              <a:spcBef>
                <a:spcPts val="0"/>
              </a:spcBef>
              <a:spcAft>
                <a:spcPts val="0"/>
              </a:spcAft>
              <a:buNone/>
            </a:pPr>
            <a:r>
              <a:rPr lang="en" sz="2400" dirty="0">
                <a:solidFill>
                  <a:sysClr val="windowText" lastClr="000000"/>
                </a:solidFill>
                <a:latin typeface="UTM Avo" panose="02040603050506020204" pitchFamily="18" charset="0"/>
                <a:ea typeface="Fira Sans Extra Condensed"/>
                <a:cs typeface="Fira Sans Extra Condensed"/>
                <a:sym typeface="Fira Sans Extra Condensed"/>
              </a:rPr>
              <a:t>Thời gian để hành tinh chuyển động một vòng xung quanh Mặt Trời là chu kì quay xung quanh Mặt Trời của nó. Chu kì này không giống nhau đối với các hành tinh khác nhau</a:t>
            </a:r>
            <a:r>
              <a:rPr lang="vi-VN" sz="2400" dirty="0">
                <a:solidFill>
                  <a:sysClr val="windowText" lastClr="000000"/>
                </a:solidFill>
                <a:latin typeface="UTM Avo" panose="02040603050506020204" pitchFamily="18" charset="0"/>
                <a:ea typeface="Fira Sans Extra Condensed"/>
                <a:cs typeface="Fira Sans Extra Condensed"/>
                <a:sym typeface="Fira Sans Extra Condensed"/>
              </a:rPr>
              <a:t>.</a:t>
            </a:r>
            <a:endParaRPr sz="2400" dirty="0">
              <a:solidFill>
                <a:sysClr val="windowText" lastClr="000000"/>
              </a:solidFill>
              <a:latin typeface="UTM Avo" panose="02040603050506020204" pitchFamily="18" charset="0"/>
              <a:ea typeface="Fira Sans Extra Condensed"/>
              <a:cs typeface="Fira Sans Extra Condensed"/>
              <a:sym typeface="Fira Sans Extra Condensed"/>
            </a:endParaRPr>
          </a:p>
        </p:txBody>
      </p:sp>
      <p:cxnSp>
        <p:nvCxnSpPr>
          <p:cNvPr id="59" name="Google Shape;890;p27">
            <a:extLst>
              <a:ext uri="{FF2B5EF4-FFF2-40B4-BE49-F238E27FC236}">
                <a16:creationId xmlns:a16="http://schemas.microsoft.com/office/drawing/2014/main" id="{44A4E460-853F-40CA-A71F-BB1E493F5E2D}"/>
              </a:ext>
            </a:extLst>
          </p:cNvPr>
          <p:cNvCxnSpPr>
            <a:cxnSpLocks/>
          </p:cNvCxnSpPr>
          <p:nvPr/>
        </p:nvCxnSpPr>
        <p:spPr>
          <a:xfrm flipV="1">
            <a:off x="5019041" y="3402804"/>
            <a:ext cx="541589" cy="388160"/>
          </a:xfrm>
          <a:prstGeom prst="bentConnector3">
            <a:avLst>
              <a:gd name="adj1" fmla="val 50000"/>
            </a:avLst>
          </a:prstGeom>
          <a:noFill/>
          <a:ln w="9525" cap="flat" cmpd="sng">
            <a:solidFill>
              <a:schemeClr val="accent4"/>
            </a:solidFill>
            <a:prstDash val="solid"/>
            <a:round/>
            <a:headEnd type="oval" w="med" len="med"/>
            <a:tailEnd type="none" w="med" len="med"/>
          </a:ln>
        </p:spPr>
      </p:cxnSp>
      <p:cxnSp>
        <p:nvCxnSpPr>
          <p:cNvPr id="60" name="Google Shape;892;p27">
            <a:extLst>
              <a:ext uri="{FF2B5EF4-FFF2-40B4-BE49-F238E27FC236}">
                <a16:creationId xmlns:a16="http://schemas.microsoft.com/office/drawing/2014/main" id="{98D775BF-779F-4F27-A0E3-31695FB97AA3}"/>
              </a:ext>
            </a:extLst>
          </p:cNvPr>
          <p:cNvCxnSpPr/>
          <p:nvPr/>
        </p:nvCxnSpPr>
        <p:spPr>
          <a:xfrm rot="10800000" flipV="1">
            <a:off x="7390035" y="3948776"/>
            <a:ext cx="577716" cy="314646"/>
          </a:xfrm>
          <a:prstGeom prst="bentConnector3">
            <a:avLst>
              <a:gd name="adj1" fmla="val 50000"/>
            </a:avLst>
          </a:prstGeom>
          <a:noFill/>
          <a:ln w="9525" cap="flat" cmpd="sng">
            <a:solidFill>
              <a:schemeClr val="accent4"/>
            </a:solidFill>
            <a:prstDash val="solid"/>
            <a:round/>
            <a:headEnd type="oval" w="med" len="med"/>
            <a:tailEnd type="none" w="med" len="med"/>
          </a:ln>
        </p:spPr>
      </p:cxnSp>
      <p:sp>
        <p:nvSpPr>
          <p:cNvPr id="61" name="Google Shape;897;p27">
            <a:extLst>
              <a:ext uri="{FF2B5EF4-FFF2-40B4-BE49-F238E27FC236}">
                <a16:creationId xmlns:a16="http://schemas.microsoft.com/office/drawing/2014/main" id="{5EEE9281-9476-46FC-B3BD-3C453F385E86}"/>
              </a:ext>
            </a:extLst>
          </p:cNvPr>
          <p:cNvSpPr/>
          <p:nvPr/>
        </p:nvSpPr>
        <p:spPr>
          <a:xfrm rot="10800000">
            <a:off x="7223159" y="3030931"/>
            <a:ext cx="176200" cy="154543"/>
          </a:xfrm>
          <a:custGeom>
            <a:avLst/>
            <a:gdLst/>
            <a:ahLst/>
            <a:cxnLst/>
            <a:rect l="l" t="t" r="r" b="b"/>
            <a:pathLst>
              <a:path w="1855" h="1627" extrusionOk="0">
                <a:moveTo>
                  <a:pt x="936" y="1"/>
                </a:moveTo>
                <a:cubicBezTo>
                  <a:pt x="668" y="1"/>
                  <a:pt x="402" y="131"/>
                  <a:pt x="246" y="366"/>
                </a:cubicBezTo>
                <a:cubicBezTo>
                  <a:pt x="0" y="746"/>
                  <a:pt x="111" y="1250"/>
                  <a:pt x="491" y="1495"/>
                </a:cubicBezTo>
                <a:cubicBezTo>
                  <a:pt x="625" y="1584"/>
                  <a:pt x="776" y="1627"/>
                  <a:pt x="927" y="1627"/>
                </a:cubicBezTo>
                <a:cubicBezTo>
                  <a:pt x="1191" y="1627"/>
                  <a:pt x="1453" y="1496"/>
                  <a:pt x="1609" y="1262"/>
                </a:cubicBezTo>
                <a:cubicBezTo>
                  <a:pt x="1855" y="882"/>
                  <a:pt x="1756" y="378"/>
                  <a:pt x="1375" y="132"/>
                </a:cubicBezTo>
                <a:cubicBezTo>
                  <a:pt x="1242" y="43"/>
                  <a:pt x="1089" y="1"/>
                  <a:pt x="93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charset="0"/>
            </a:endParaRPr>
          </a:p>
        </p:txBody>
      </p:sp>
      <p:grpSp>
        <p:nvGrpSpPr>
          <p:cNvPr id="62" name="Google Shape;898;p27">
            <a:extLst>
              <a:ext uri="{FF2B5EF4-FFF2-40B4-BE49-F238E27FC236}">
                <a16:creationId xmlns:a16="http://schemas.microsoft.com/office/drawing/2014/main" id="{7DF340E3-F425-4EF1-9B5D-8F50F90745C8}"/>
              </a:ext>
            </a:extLst>
          </p:cNvPr>
          <p:cNvGrpSpPr/>
          <p:nvPr/>
        </p:nvGrpSpPr>
        <p:grpSpPr>
          <a:xfrm>
            <a:off x="5208358" y="3170651"/>
            <a:ext cx="2542700" cy="2782528"/>
            <a:chOff x="3347755" y="1766978"/>
            <a:chExt cx="2435070" cy="2664746"/>
          </a:xfrm>
        </p:grpSpPr>
        <p:sp>
          <p:nvSpPr>
            <p:cNvPr id="63" name="Google Shape;899;p27">
              <a:extLst>
                <a:ext uri="{FF2B5EF4-FFF2-40B4-BE49-F238E27FC236}">
                  <a16:creationId xmlns:a16="http://schemas.microsoft.com/office/drawing/2014/main" id="{65006741-FB59-4149-8EB6-380AC78047AB}"/>
                </a:ext>
              </a:extLst>
            </p:cNvPr>
            <p:cNvSpPr/>
            <p:nvPr/>
          </p:nvSpPr>
          <p:spPr>
            <a:xfrm rot="10800000">
              <a:off x="3818893" y="1766978"/>
              <a:ext cx="1434485" cy="2164550"/>
            </a:xfrm>
            <a:custGeom>
              <a:avLst/>
              <a:gdLst/>
              <a:ahLst/>
              <a:cxnLst/>
              <a:rect l="l" t="t" r="r" b="b"/>
              <a:pathLst>
                <a:path w="15102" h="22788" extrusionOk="0">
                  <a:moveTo>
                    <a:pt x="14758" y="0"/>
                  </a:moveTo>
                  <a:lnTo>
                    <a:pt x="1" y="22566"/>
                  </a:lnTo>
                  <a:lnTo>
                    <a:pt x="344" y="22787"/>
                  </a:lnTo>
                  <a:lnTo>
                    <a:pt x="15101" y="221"/>
                  </a:lnTo>
                  <a:lnTo>
                    <a:pt x="14758" y="0"/>
                  </a:lnTo>
                  <a:close/>
                </a:path>
              </a:pathLst>
            </a:custGeom>
            <a:solidFill>
              <a:srgbClr val="F2A6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charset="0"/>
              </a:endParaRPr>
            </a:p>
          </p:txBody>
        </p:sp>
        <p:sp>
          <p:nvSpPr>
            <p:cNvPr id="64" name="Google Shape;900;p27">
              <a:extLst>
                <a:ext uri="{FF2B5EF4-FFF2-40B4-BE49-F238E27FC236}">
                  <a16:creationId xmlns:a16="http://schemas.microsoft.com/office/drawing/2014/main" id="{83CAF04C-8693-453E-BAE1-320933C36D6B}"/>
                </a:ext>
              </a:extLst>
            </p:cNvPr>
            <p:cNvSpPr/>
            <p:nvPr/>
          </p:nvSpPr>
          <p:spPr>
            <a:xfrm rot="10800000">
              <a:off x="3663893" y="3880995"/>
              <a:ext cx="228632" cy="254754"/>
            </a:xfrm>
            <a:custGeom>
              <a:avLst/>
              <a:gdLst/>
              <a:ahLst/>
              <a:cxnLst/>
              <a:rect l="l" t="t" r="r" b="b"/>
              <a:pathLst>
                <a:path w="2407" h="2682" extrusionOk="0">
                  <a:moveTo>
                    <a:pt x="1759" y="0"/>
                  </a:moveTo>
                  <a:cubicBezTo>
                    <a:pt x="1384" y="0"/>
                    <a:pt x="887" y="346"/>
                    <a:pt x="529" y="898"/>
                  </a:cubicBezTo>
                  <a:cubicBezTo>
                    <a:pt x="74" y="1599"/>
                    <a:pt x="1" y="2360"/>
                    <a:pt x="382" y="2605"/>
                  </a:cubicBezTo>
                  <a:cubicBezTo>
                    <a:pt x="459" y="2657"/>
                    <a:pt x="550" y="2681"/>
                    <a:pt x="650" y="2681"/>
                  </a:cubicBezTo>
                  <a:cubicBezTo>
                    <a:pt x="1024" y="2681"/>
                    <a:pt x="1520" y="2335"/>
                    <a:pt x="1879" y="1782"/>
                  </a:cubicBezTo>
                  <a:cubicBezTo>
                    <a:pt x="2333" y="1083"/>
                    <a:pt x="2407" y="322"/>
                    <a:pt x="2027" y="76"/>
                  </a:cubicBezTo>
                  <a:cubicBezTo>
                    <a:pt x="1949" y="25"/>
                    <a:pt x="1858" y="0"/>
                    <a:pt x="1759"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charset="0"/>
              </a:endParaRPr>
            </a:p>
          </p:txBody>
        </p:sp>
        <p:sp>
          <p:nvSpPr>
            <p:cNvPr id="65" name="Google Shape;901;p27">
              <a:extLst>
                <a:ext uri="{FF2B5EF4-FFF2-40B4-BE49-F238E27FC236}">
                  <a16:creationId xmlns:a16="http://schemas.microsoft.com/office/drawing/2014/main" id="{211F4896-8355-4B4F-A545-D968210E666D}"/>
                </a:ext>
              </a:extLst>
            </p:cNvPr>
            <p:cNvSpPr/>
            <p:nvPr/>
          </p:nvSpPr>
          <p:spPr>
            <a:xfrm rot="10800000">
              <a:off x="3347778" y="4010745"/>
              <a:ext cx="592525" cy="420980"/>
            </a:xfrm>
            <a:custGeom>
              <a:avLst/>
              <a:gdLst/>
              <a:ahLst/>
              <a:cxnLst/>
              <a:rect l="l" t="t" r="r" b="b"/>
              <a:pathLst>
                <a:path w="6238" h="4432" extrusionOk="0">
                  <a:moveTo>
                    <a:pt x="602" y="0"/>
                  </a:moveTo>
                  <a:cubicBezTo>
                    <a:pt x="602" y="0"/>
                    <a:pt x="1" y="2492"/>
                    <a:pt x="2100" y="3867"/>
                  </a:cubicBezTo>
                  <a:cubicBezTo>
                    <a:pt x="2745" y="4286"/>
                    <a:pt x="3385" y="4431"/>
                    <a:pt x="3962" y="4431"/>
                  </a:cubicBezTo>
                  <a:cubicBezTo>
                    <a:pt x="5260" y="4431"/>
                    <a:pt x="6237" y="3695"/>
                    <a:pt x="6237" y="3695"/>
                  </a:cubicBezTo>
                  <a:lnTo>
                    <a:pt x="602"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charset="0"/>
              </a:endParaRPr>
            </a:p>
          </p:txBody>
        </p:sp>
        <p:sp>
          <p:nvSpPr>
            <p:cNvPr id="66" name="Google Shape;902;p27">
              <a:extLst>
                <a:ext uri="{FF2B5EF4-FFF2-40B4-BE49-F238E27FC236}">
                  <a16:creationId xmlns:a16="http://schemas.microsoft.com/office/drawing/2014/main" id="{DA11B078-FA38-4809-9C37-64591332D47F}"/>
                </a:ext>
              </a:extLst>
            </p:cNvPr>
            <p:cNvSpPr/>
            <p:nvPr/>
          </p:nvSpPr>
          <p:spPr>
            <a:xfrm rot="10800000">
              <a:off x="3871413" y="1876308"/>
              <a:ext cx="1911412" cy="2084477"/>
            </a:xfrm>
            <a:custGeom>
              <a:avLst/>
              <a:gdLst/>
              <a:ahLst/>
              <a:cxnLst/>
              <a:rect l="l" t="t" r="r" b="b"/>
              <a:pathLst>
                <a:path w="20123" h="21945" extrusionOk="0">
                  <a:moveTo>
                    <a:pt x="13646" y="1"/>
                  </a:moveTo>
                  <a:cubicBezTo>
                    <a:pt x="9724" y="1"/>
                    <a:pt x="5877" y="1920"/>
                    <a:pt x="3561" y="5453"/>
                  </a:cubicBezTo>
                  <a:cubicBezTo>
                    <a:pt x="1" y="10891"/>
                    <a:pt x="1425" y="18160"/>
                    <a:pt x="6704" y="21867"/>
                  </a:cubicBezTo>
                  <a:cubicBezTo>
                    <a:pt x="6775" y="21920"/>
                    <a:pt x="6857" y="21945"/>
                    <a:pt x="6939" y="21945"/>
                  </a:cubicBezTo>
                  <a:cubicBezTo>
                    <a:pt x="7067" y="21945"/>
                    <a:pt x="7194" y="21882"/>
                    <a:pt x="7269" y="21769"/>
                  </a:cubicBezTo>
                  <a:cubicBezTo>
                    <a:pt x="7392" y="21585"/>
                    <a:pt x="7342" y="21352"/>
                    <a:pt x="7171" y="21229"/>
                  </a:cubicBezTo>
                  <a:cubicBezTo>
                    <a:pt x="2235" y="17755"/>
                    <a:pt x="909" y="10978"/>
                    <a:pt x="4236" y="5895"/>
                  </a:cubicBezTo>
                  <a:cubicBezTo>
                    <a:pt x="6392" y="2593"/>
                    <a:pt x="9981" y="802"/>
                    <a:pt x="13643" y="802"/>
                  </a:cubicBezTo>
                  <a:cubicBezTo>
                    <a:pt x="15633" y="802"/>
                    <a:pt x="17644" y="1331"/>
                    <a:pt x="19460" y="2433"/>
                  </a:cubicBezTo>
                  <a:cubicBezTo>
                    <a:pt x="19525" y="2472"/>
                    <a:pt x="19597" y="2491"/>
                    <a:pt x="19668" y="2491"/>
                  </a:cubicBezTo>
                  <a:cubicBezTo>
                    <a:pt x="19796" y="2491"/>
                    <a:pt x="19921" y="2429"/>
                    <a:pt x="20000" y="2310"/>
                  </a:cubicBezTo>
                  <a:cubicBezTo>
                    <a:pt x="20123" y="2114"/>
                    <a:pt x="20062" y="1868"/>
                    <a:pt x="19865" y="1745"/>
                  </a:cubicBezTo>
                  <a:cubicBezTo>
                    <a:pt x="17926" y="566"/>
                    <a:pt x="15775" y="1"/>
                    <a:pt x="13646"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charset="0"/>
              </a:endParaRPr>
            </a:p>
          </p:txBody>
        </p:sp>
        <p:sp>
          <p:nvSpPr>
            <p:cNvPr id="67" name="Google Shape;903;p27">
              <a:extLst>
                <a:ext uri="{FF2B5EF4-FFF2-40B4-BE49-F238E27FC236}">
                  <a16:creationId xmlns:a16="http://schemas.microsoft.com/office/drawing/2014/main" id="{6BF36B9C-F915-4A8B-9421-DA56C0EB7590}"/>
                </a:ext>
              </a:extLst>
            </p:cNvPr>
            <p:cNvSpPr/>
            <p:nvPr/>
          </p:nvSpPr>
          <p:spPr>
            <a:xfrm rot="10800000">
              <a:off x="3347755" y="1816182"/>
              <a:ext cx="2279959" cy="2002029"/>
            </a:xfrm>
            <a:custGeom>
              <a:avLst/>
              <a:gdLst/>
              <a:ahLst/>
              <a:cxnLst/>
              <a:rect l="l" t="t" r="r" b="b"/>
              <a:pathLst>
                <a:path w="24003" h="21077" extrusionOk="0">
                  <a:moveTo>
                    <a:pt x="12016" y="1"/>
                  </a:moveTo>
                  <a:cubicBezTo>
                    <a:pt x="8579" y="1"/>
                    <a:pt x="5207" y="1680"/>
                    <a:pt x="3180" y="4774"/>
                  </a:cubicBezTo>
                  <a:cubicBezTo>
                    <a:pt x="0" y="9636"/>
                    <a:pt x="1363" y="16168"/>
                    <a:pt x="6237" y="19360"/>
                  </a:cubicBezTo>
                  <a:cubicBezTo>
                    <a:pt x="8017" y="20521"/>
                    <a:pt x="10016" y="21076"/>
                    <a:pt x="11992" y="21076"/>
                  </a:cubicBezTo>
                  <a:cubicBezTo>
                    <a:pt x="15428" y="21076"/>
                    <a:pt x="18796" y="19397"/>
                    <a:pt x="20822" y="16303"/>
                  </a:cubicBezTo>
                  <a:cubicBezTo>
                    <a:pt x="24002" y="11429"/>
                    <a:pt x="22639" y="4910"/>
                    <a:pt x="17766" y="1718"/>
                  </a:cubicBezTo>
                  <a:cubicBezTo>
                    <a:pt x="15990" y="556"/>
                    <a:pt x="13993" y="1"/>
                    <a:pt x="12016" y="1"/>
                  </a:cubicBezTo>
                  <a:close/>
                </a:path>
              </a:pathLst>
            </a:custGeom>
            <a:solidFill>
              <a:srgbClr val="3F5CA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UTM Avo" panose="02040603050506020204" pitchFamily="18" charset="0"/>
              </a:endParaRPr>
            </a:p>
          </p:txBody>
        </p:sp>
      </p:grpSp>
      <p:pic>
        <p:nvPicPr>
          <p:cNvPr id="68" name="Google Shape;904;p27" title="Gráfico">
            <a:hlinkClick r:id="rId4"/>
            <a:extLst>
              <a:ext uri="{FF2B5EF4-FFF2-40B4-BE49-F238E27FC236}">
                <a16:creationId xmlns:a16="http://schemas.microsoft.com/office/drawing/2014/main" id="{7A04DF60-B3AB-42D2-ACEF-2958EE770EC3}"/>
              </a:ext>
            </a:extLst>
          </p:cNvPr>
          <p:cNvPicPr preferRelativeResize="0"/>
          <p:nvPr/>
        </p:nvPicPr>
        <p:blipFill rotWithShape="1">
          <a:blip r:embed="rId5">
            <a:alphaModFix/>
          </a:blip>
          <a:srcRect l="21252" r="21120"/>
          <a:stretch/>
        </p:blipFill>
        <p:spPr>
          <a:xfrm>
            <a:off x="5403382" y="3175776"/>
            <a:ext cx="2013900" cy="2160973"/>
          </a:xfrm>
          <a:prstGeom prst="rect">
            <a:avLst/>
          </a:prstGeom>
          <a:noFill/>
          <a:ln>
            <a:noFill/>
          </a:ln>
        </p:spPr>
      </p:pic>
    </p:spTree>
    <p:extLst>
      <p:ext uri="{BB962C8B-B14F-4D97-AF65-F5344CB8AC3E}">
        <p14:creationId xmlns:p14="http://schemas.microsoft.com/office/powerpoint/2010/main" val="2275371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barn(inVertical)">
                                      <p:cBhvr>
                                        <p:cTn id="7" dur="500"/>
                                        <p:tgtEl>
                                          <p:spTgt spid="57"/>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58"/>
                                        </p:tgtEl>
                                        <p:attrNameLst>
                                          <p:attrName>style.visibility</p:attrName>
                                        </p:attrNameLst>
                                      </p:cBhvr>
                                      <p:to>
                                        <p:strVal val="visible"/>
                                      </p:to>
                                    </p:set>
                                    <p:animEffect transition="in" filter="barn(inVertical)">
                                      <p:cBhvr>
                                        <p:cTn id="10" dur="500"/>
                                        <p:tgtEl>
                                          <p:spTgt spid="58"/>
                                        </p:tgtEl>
                                      </p:cBhvr>
                                    </p:animEffect>
                                  </p:childTnLst>
                                </p:cTn>
                              </p:par>
                              <p:par>
                                <p:cTn id="11" presetID="16" presetClass="entr" presetSubtype="21" fill="hold" nodeType="withEffect">
                                  <p:stCondLst>
                                    <p:cond delay="0"/>
                                  </p:stCondLst>
                                  <p:childTnLst>
                                    <p:set>
                                      <p:cBhvr>
                                        <p:cTn id="12" dur="1" fill="hold">
                                          <p:stCondLst>
                                            <p:cond delay="0"/>
                                          </p:stCondLst>
                                        </p:cTn>
                                        <p:tgtEl>
                                          <p:spTgt spid="59"/>
                                        </p:tgtEl>
                                        <p:attrNameLst>
                                          <p:attrName>style.visibility</p:attrName>
                                        </p:attrNameLst>
                                      </p:cBhvr>
                                      <p:to>
                                        <p:strVal val="visible"/>
                                      </p:to>
                                    </p:set>
                                    <p:animEffect transition="in" filter="barn(inVertical)">
                                      <p:cBhvr>
                                        <p:cTn id="13" dur="500"/>
                                        <p:tgtEl>
                                          <p:spTgt spid="59"/>
                                        </p:tgtEl>
                                      </p:cBhvr>
                                    </p:animEffect>
                                  </p:childTnLst>
                                </p:cTn>
                              </p:par>
                              <p:par>
                                <p:cTn id="14" presetID="16" presetClass="entr" presetSubtype="21" fill="hold" nodeType="with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barn(inVertical)">
                                      <p:cBhvr>
                                        <p:cTn id="16" dur="500"/>
                                        <p:tgtEl>
                                          <p:spTgt spid="60"/>
                                        </p:tgtEl>
                                      </p:cBhvr>
                                    </p:animEffect>
                                  </p:childTnLst>
                                </p:cTn>
                              </p:par>
                              <p:par>
                                <p:cTn id="17" presetID="16" presetClass="entr" presetSubtype="21" fill="hold" grpId="0" nodeType="withEffect">
                                  <p:stCondLst>
                                    <p:cond delay="0"/>
                                  </p:stCondLst>
                                  <p:childTnLst>
                                    <p:set>
                                      <p:cBhvr>
                                        <p:cTn id="18" dur="1" fill="hold">
                                          <p:stCondLst>
                                            <p:cond delay="0"/>
                                          </p:stCondLst>
                                        </p:cTn>
                                        <p:tgtEl>
                                          <p:spTgt spid="61"/>
                                        </p:tgtEl>
                                        <p:attrNameLst>
                                          <p:attrName>style.visibility</p:attrName>
                                        </p:attrNameLst>
                                      </p:cBhvr>
                                      <p:to>
                                        <p:strVal val="visible"/>
                                      </p:to>
                                    </p:set>
                                    <p:animEffect transition="in" filter="barn(inVertical)">
                                      <p:cBhvr>
                                        <p:cTn id="19" dur="500"/>
                                        <p:tgtEl>
                                          <p:spTgt spid="61"/>
                                        </p:tgtEl>
                                      </p:cBhvr>
                                    </p:animEffect>
                                  </p:childTnLst>
                                </p:cTn>
                              </p:par>
                              <p:par>
                                <p:cTn id="20" presetID="16" presetClass="entr" presetSubtype="21" fill="hold" nodeType="withEffect">
                                  <p:stCondLst>
                                    <p:cond delay="0"/>
                                  </p:stCondLst>
                                  <p:childTnLst>
                                    <p:set>
                                      <p:cBhvr>
                                        <p:cTn id="21" dur="1" fill="hold">
                                          <p:stCondLst>
                                            <p:cond delay="0"/>
                                          </p:stCondLst>
                                        </p:cTn>
                                        <p:tgtEl>
                                          <p:spTgt spid="62"/>
                                        </p:tgtEl>
                                        <p:attrNameLst>
                                          <p:attrName>style.visibility</p:attrName>
                                        </p:attrNameLst>
                                      </p:cBhvr>
                                      <p:to>
                                        <p:strVal val="visible"/>
                                      </p:to>
                                    </p:set>
                                    <p:animEffect transition="in" filter="barn(inVertical)">
                                      <p:cBhvr>
                                        <p:cTn id="22" dur="500"/>
                                        <p:tgtEl>
                                          <p:spTgt spid="62"/>
                                        </p:tgtEl>
                                      </p:cBhvr>
                                    </p:animEffect>
                                  </p:childTnLst>
                                </p:cTn>
                              </p:par>
                              <p:par>
                                <p:cTn id="23" presetID="16" presetClass="entr" presetSubtype="21" fill="hold" nodeType="withEffect">
                                  <p:stCondLst>
                                    <p:cond delay="0"/>
                                  </p:stCondLst>
                                  <p:childTnLst>
                                    <p:set>
                                      <p:cBhvr>
                                        <p:cTn id="24" dur="1" fill="hold">
                                          <p:stCondLst>
                                            <p:cond delay="0"/>
                                          </p:stCondLst>
                                        </p:cTn>
                                        <p:tgtEl>
                                          <p:spTgt spid="68"/>
                                        </p:tgtEl>
                                        <p:attrNameLst>
                                          <p:attrName>style.visibility</p:attrName>
                                        </p:attrNameLst>
                                      </p:cBhvr>
                                      <p:to>
                                        <p:strVal val="visible"/>
                                      </p:to>
                                    </p:set>
                                    <p:animEffect transition="in" filter="barn(inVertical)">
                                      <p:cBhvr>
                                        <p:cTn id="25"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4" name="Title 2">
            <a:extLst>
              <a:ext uri="{FF2B5EF4-FFF2-40B4-BE49-F238E27FC236}">
                <a16:creationId xmlns:a16="http://schemas.microsoft.com/office/drawing/2014/main" id="{63B09F29-31FE-41B8-892F-142703E44E19}"/>
              </a:ext>
            </a:extLst>
          </p:cNvPr>
          <p:cNvSpPr>
            <a:spLocks noGrp="1"/>
          </p:cNvSpPr>
          <p:nvPr>
            <p:ph type="title"/>
          </p:nvPr>
        </p:nvSpPr>
        <p:spPr>
          <a:xfrm>
            <a:off x="1438987" y="5685325"/>
            <a:ext cx="9144000" cy="572700"/>
          </a:xfrm>
        </p:spPr>
        <p:txBody>
          <a:bodyPr>
            <a:normAutofit/>
          </a:bodyPr>
          <a:lstStyle/>
          <a:p>
            <a:pPr algn="ctr"/>
            <a:r>
              <a:rPr lang="en-US" sz="3200" b="1" dirty="0">
                <a:latin typeface="UTM Avo" panose="02040603050506020204" pitchFamily="18" charset="0"/>
              </a:rPr>
              <a:t>Sao chổi</a:t>
            </a:r>
          </a:p>
        </p:txBody>
      </p:sp>
      <p:pic>
        <p:nvPicPr>
          <p:cNvPr id="5" name="Picture 2" descr="Sao chổi sáng nhất 23 năm thống trị màn đêm thế giới">
            <a:extLst>
              <a:ext uri="{FF2B5EF4-FFF2-40B4-BE49-F238E27FC236}">
                <a16:creationId xmlns:a16="http://schemas.microsoft.com/office/drawing/2014/main" id="{4FBB9BFE-DF01-4DB6-9272-BF967F413F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6682" y="1869550"/>
            <a:ext cx="7348611" cy="36117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49996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0" name="Google Shape;936;p32">
            <a:extLst>
              <a:ext uri="{FF2B5EF4-FFF2-40B4-BE49-F238E27FC236}">
                <a16:creationId xmlns:a16="http://schemas.microsoft.com/office/drawing/2014/main" id="{E5A7800D-EC6E-4F0E-96B8-C90DFF750A1F}"/>
              </a:ext>
            </a:extLst>
          </p:cNvPr>
          <p:cNvSpPr/>
          <p:nvPr/>
        </p:nvSpPr>
        <p:spPr>
          <a:xfrm>
            <a:off x="2718168" y="2129114"/>
            <a:ext cx="6797061" cy="625071"/>
          </a:xfrm>
          <a:custGeom>
            <a:avLst/>
            <a:gdLst/>
            <a:ahLst/>
            <a:cxnLst/>
            <a:rect l="l" t="t" r="r" b="b"/>
            <a:pathLst>
              <a:path w="35452" h="6761" extrusionOk="0">
                <a:moveTo>
                  <a:pt x="13370" y="1"/>
                </a:moveTo>
                <a:lnTo>
                  <a:pt x="13370" y="1"/>
                </a:lnTo>
                <a:cubicBezTo>
                  <a:pt x="13358" y="32"/>
                  <a:pt x="13345" y="71"/>
                  <a:pt x="13334" y="71"/>
                </a:cubicBezTo>
                <a:cubicBezTo>
                  <a:pt x="13333" y="71"/>
                  <a:pt x="13331" y="70"/>
                  <a:pt x="13330" y="68"/>
                </a:cubicBezTo>
                <a:lnTo>
                  <a:pt x="13330" y="68"/>
                </a:lnTo>
                <a:cubicBezTo>
                  <a:pt x="13330" y="107"/>
                  <a:pt x="13330" y="147"/>
                  <a:pt x="13333" y="187"/>
                </a:cubicBezTo>
                <a:lnTo>
                  <a:pt x="11147" y="187"/>
                </a:lnTo>
                <a:cubicBezTo>
                  <a:pt x="11144" y="157"/>
                  <a:pt x="11144" y="123"/>
                  <a:pt x="11138" y="94"/>
                </a:cubicBezTo>
                <a:cubicBezTo>
                  <a:pt x="11134" y="123"/>
                  <a:pt x="11134" y="157"/>
                  <a:pt x="11131" y="187"/>
                </a:cubicBezTo>
                <a:lnTo>
                  <a:pt x="893" y="187"/>
                </a:lnTo>
                <a:cubicBezTo>
                  <a:pt x="893" y="187"/>
                  <a:pt x="318" y="633"/>
                  <a:pt x="195" y="1730"/>
                </a:cubicBezTo>
                <a:cubicBezTo>
                  <a:pt x="0" y="3433"/>
                  <a:pt x="519" y="3282"/>
                  <a:pt x="453" y="4115"/>
                </a:cubicBezTo>
                <a:cubicBezTo>
                  <a:pt x="351" y="5385"/>
                  <a:pt x="569" y="5877"/>
                  <a:pt x="404" y="6681"/>
                </a:cubicBezTo>
                <a:lnTo>
                  <a:pt x="10949" y="6681"/>
                </a:lnTo>
                <a:cubicBezTo>
                  <a:pt x="10955" y="6710"/>
                  <a:pt x="10963" y="6737"/>
                  <a:pt x="10972" y="6760"/>
                </a:cubicBezTo>
                <a:lnTo>
                  <a:pt x="10975" y="6681"/>
                </a:lnTo>
                <a:lnTo>
                  <a:pt x="19778" y="6681"/>
                </a:lnTo>
                <a:cubicBezTo>
                  <a:pt x="19784" y="6710"/>
                  <a:pt x="19795" y="6737"/>
                  <a:pt x="19804" y="6760"/>
                </a:cubicBezTo>
                <a:lnTo>
                  <a:pt x="19804" y="6681"/>
                </a:lnTo>
                <a:lnTo>
                  <a:pt x="28607" y="6681"/>
                </a:lnTo>
                <a:cubicBezTo>
                  <a:pt x="28613" y="6710"/>
                  <a:pt x="28624" y="6737"/>
                  <a:pt x="28633" y="6760"/>
                </a:cubicBezTo>
                <a:lnTo>
                  <a:pt x="28633" y="6681"/>
                </a:lnTo>
                <a:lnTo>
                  <a:pt x="35452" y="6681"/>
                </a:lnTo>
                <a:cubicBezTo>
                  <a:pt x="35452" y="6681"/>
                  <a:pt x="35412" y="6142"/>
                  <a:pt x="35161" y="5616"/>
                </a:cubicBezTo>
                <a:cubicBezTo>
                  <a:pt x="35038" y="5358"/>
                  <a:pt x="34860" y="5100"/>
                  <a:pt x="34612" y="4915"/>
                </a:cubicBezTo>
                <a:cubicBezTo>
                  <a:pt x="33858" y="4356"/>
                  <a:pt x="34454" y="3552"/>
                  <a:pt x="34371" y="2911"/>
                </a:cubicBezTo>
                <a:cubicBezTo>
                  <a:pt x="34288" y="2270"/>
                  <a:pt x="33799" y="1549"/>
                  <a:pt x="33465" y="1149"/>
                </a:cubicBezTo>
                <a:cubicBezTo>
                  <a:pt x="33343" y="1003"/>
                  <a:pt x="33220" y="834"/>
                  <a:pt x="33114" y="683"/>
                </a:cubicBezTo>
                <a:cubicBezTo>
                  <a:pt x="32929" y="414"/>
                  <a:pt x="32793" y="187"/>
                  <a:pt x="32793" y="187"/>
                </a:cubicBezTo>
                <a:lnTo>
                  <a:pt x="31018" y="187"/>
                </a:lnTo>
                <a:cubicBezTo>
                  <a:pt x="31021" y="123"/>
                  <a:pt x="31024" y="64"/>
                  <a:pt x="31028" y="1"/>
                </a:cubicBezTo>
                <a:lnTo>
                  <a:pt x="31028" y="1"/>
                </a:lnTo>
                <a:cubicBezTo>
                  <a:pt x="31019" y="32"/>
                  <a:pt x="31006" y="71"/>
                  <a:pt x="30994" y="71"/>
                </a:cubicBezTo>
                <a:cubicBezTo>
                  <a:pt x="30992" y="71"/>
                  <a:pt x="30990" y="70"/>
                  <a:pt x="30988" y="68"/>
                </a:cubicBezTo>
                <a:lnTo>
                  <a:pt x="30988" y="68"/>
                </a:lnTo>
                <a:cubicBezTo>
                  <a:pt x="30988" y="107"/>
                  <a:pt x="30991" y="147"/>
                  <a:pt x="30991" y="187"/>
                </a:cubicBezTo>
                <a:lnTo>
                  <a:pt x="28809" y="187"/>
                </a:lnTo>
                <a:cubicBezTo>
                  <a:pt x="28805" y="157"/>
                  <a:pt x="28802" y="123"/>
                  <a:pt x="28799" y="94"/>
                </a:cubicBezTo>
                <a:cubicBezTo>
                  <a:pt x="28796" y="123"/>
                  <a:pt x="28792" y="157"/>
                  <a:pt x="28789" y="187"/>
                </a:cubicBezTo>
                <a:lnTo>
                  <a:pt x="22189" y="187"/>
                </a:lnTo>
                <a:cubicBezTo>
                  <a:pt x="22192" y="123"/>
                  <a:pt x="22195" y="64"/>
                  <a:pt x="22199" y="1"/>
                </a:cubicBezTo>
                <a:lnTo>
                  <a:pt x="22199" y="1"/>
                </a:lnTo>
                <a:cubicBezTo>
                  <a:pt x="22190" y="32"/>
                  <a:pt x="22175" y="71"/>
                  <a:pt x="22164" y="71"/>
                </a:cubicBezTo>
                <a:cubicBezTo>
                  <a:pt x="22162" y="71"/>
                  <a:pt x="22160" y="70"/>
                  <a:pt x="22159" y="68"/>
                </a:cubicBezTo>
                <a:lnTo>
                  <a:pt x="22159" y="68"/>
                </a:lnTo>
                <a:cubicBezTo>
                  <a:pt x="22159" y="107"/>
                  <a:pt x="22159" y="147"/>
                  <a:pt x="22162" y="187"/>
                </a:cubicBezTo>
                <a:lnTo>
                  <a:pt x="19976" y="187"/>
                </a:lnTo>
                <a:cubicBezTo>
                  <a:pt x="19976" y="157"/>
                  <a:pt x="19973" y="123"/>
                  <a:pt x="19967" y="94"/>
                </a:cubicBezTo>
                <a:cubicBezTo>
                  <a:pt x="19967" y="123"/>
                  <a:pt x="19963" y="157"/>
                  <a:pt x="19960" y="187"/>
                </a:cubicBezTo>
                <a:lnTo>
                  <a:pt x="13360" y="187"/>
                </a:lnTo>
                <a:cubicBezTo>
                  <a:pt x="13363" y="123"/>
                  <a:pt x="13366" y="64"/>
                  <a:pt x="13370" y="1"/>
                </a:cubicBezTo>
                <a:close/>
              </a:path>
            </a:pathLst>
          </a:custGeom>
          <a:solidFill>
            <a:schemeClr val="accent4"/>
          </a:solidFill>
          <a:ln>
            <a:noFill/>
          </a:ln>
          <a:effectLst>
            <a:outerShdw blurRad="28575" dist="19050" dir="19320000" algn="bl" rotWithShape="0">
              <a:srgbClr val="000000">
                <a:alpha val="2100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1" name="Google Shape;939;p32">
            <a:extLst>
              <a:ext uri="{FF2B5EF4-FFF2-40B4-BE49-F238E27FC236}">
                <a16:creationId xmlns:a16="http://schemas.microsoft.com/office/drawing/2014/main" id="{5C1C7B77-DF26-4511-A9BF-37444D70A11D}"/>
              </a:ext>
            </a:extLst>
          </p:cNvPr>
          <p:cNvSpPr txBox="1">
            <a:spLocks/>
          </p:cNvSpPr>
          <p:nvPr/>
        </p:nvSpPr>
        <p:spPr>
          <a:xfrm>
            <a:off x="3032735" y="2150958"/>
            <a:ext cx="6209322" cy="572700"/>
          </a:xfrm>
          <a:prstGeom prst="rect">
            <a:avLst/>
          </a:prstGeom>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26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rPr>
              <a:t>Thảo luận và trả lời câu hỏi</a:t>
            </a:r>
            <a:endParaRPr kumimoji="0" lang="en-US" sz="2600" b="1" i="0" u="none" strike="noStrike" kern="0" cap="none" spc="0" normalizeH="0" baseline="0" noProof="0" dirty="0">
              <a:ln>
                <a:noFill/>
              </a:ln>
              <a:solidFill>
                <a:srgbClr val="000000"/>
              </a:solidFill>
              <a:effectLst/>
              <a:uLnTx/>
              <a:uFillTx/>
              <a:latin typeface="UTM Avo" panose="02040603050506020204" pitchFamily="18" charset="0"/>
              <a:cs typeface="Arial"/>
              <a:sym typeface="Arial"/>
            </a:endParaRPr>
          </a:p>
        </p:txBody>
      </p:sp>
      <p:sp>
        <p:nvSpPr>
          <p:cNvPr id="55" name="Google Shape;1372;p63">
            <a:extLst>
              <a:ext uri="{FF2B5EF4-FFF2-40B4-BE49-F238E27FC236}">
                <a16:creationId xmlns:a16="http://schemas.microsoft.com/office/drawing/2014/main" id="{2E4ADF2B-C3EC-4B24-BFD3-2FAF5E78E905}"/>
              </a:ext>
            </a:extLst>
          </p:cNvPr>
          <p:cNvSpPr txBox="1">
            <a:spLocks/>
          </p:cNvSpPr>
          <p:nvPr/>
        </p:nvSpPr>
        <p:spPr>
          <a:xfrm>
            <a:off x="968467" y="3458424"/>
            <a:ext cx="7179507" cy="1895947"/>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2"/>
              </a:buClr>
              <a:buSzPts val="1800"/>
              <a:buFont typeface="Comfortaa"/>
              <a:buChar char="●"/>
              <a:defRPr sz="1800" b="0" i="0" u="none" strike="noStrike" cap="none">
                <a:solidFill>
                  <a:schemeClr val="accent2"/>
                </a:solidFill>
                <a:latin typeface="Comfortaa"/>
                <a:ea typeface="Comfortaa"/>
                <a:cs typeface="Comfortaa"/>
                <a:sym typeface="Comfortaa"/>
              </a:defRPr>
            </a:lvl1pPr>
            <a:lvl2pPr marL="914400" marR="0" lvl="1"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2pPr>
            <a:lvl3pPr marL="1371600" marR="0" lvl="2"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3pPr>
            <a:lvl4pPr marL="1828800" marR="0" lvl="3"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4pPr>
            <a:lvl5pPr marL="2286000" marR="0" lvl="4"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5pPr>
            <a:lvl6pPr marL="2743200" marR="0" lvl="5"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6pPr>
            <a:lvl7pPr marL="3200400" marR="0" lvl="6"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7pPr>
            <a:lvl8pPr marL="3657600" marR="0" lvl="7"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8pPr>
            <a:lvl9pPr marL="4114800" marR="0" lvl="8"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9pPr>
          </a:lstStyle>
          <a:p>
            <a:pPr marL="0" lvl="0" indent="0" algn="just">
              <a:lnSpc>
                <a:spcPct val="150000"/>
              </a:lnSpc>
              <a:buClrTx/>
              <a:buSzPct val="100000"/>
              <a:buNone/>
            </a:pPr>
            <a:r>
              <a:rPr lang="vi-VN" sz="2400" dirty="0">
                <a:solidFill>
                  <a:sysClr val="windowText" lastClr="000000"/>
                </a:solidFill>
                <a:latin typeface="UTM Avo" panose="02040603050506020204" pitchFamily="18" charset="0"/>
                <a:ea typeface="Quicksand"/>
                <a:cs typeface="Quicksand"/>
                <a:sym typeface="Quicksand"/>
              </a:rPr>
              <a:t>Hãy cho biết Thổ Tinh (hình 35.4) có chu kì quay lớn hơn hay nhỏ hơn chu kì quay của Trái Đất? Biết rằng càng xa Mặt Trời, chu kì quay quanh Mặt Trời của các hành tinh càng lớn.</a:t>
            </a:r>
          </a:p>
        </p:txBody>
      </p:sp>
      <p:pic>
        <p:nvPicPr>
          <p:cNvPr id="7" name="Picture 32">
            <a:extLst>
              <a:ext uri="{FF2B5EF4-FFF2-40B4-BE49-F238E27FC236}">
                <a16:creationId xmlns:a16="http://schemas.microsoft.com/office/drawing/2014/main" id="{C0787E8C-4801-493B-A45F-2EA1467E519C}"/>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a:xfrm rot="21259672" flipH="1">
            <a:off x="9692493" y="1555675"/>
            <a:ext cx="1286048" cy="1359838"/>
          </a:xfrm>
          <a:prstGeom prst="rect">
            <a:avLst/>
          </a:prstGeom>
        </p:spPr>
      </p:pic>
      <p:sp>
        <p:nvSpPr>
          <p:cNvPr id="8" name="TextBox 33">
            <a:extLst>
              <a:ext uri="{FF2B5EF4-FFF2-40B4-BE49-F238E27FC236}">
                <a16:creationId xmlns:a16="http://schemas.microsoft.com/office/drawing/2014/main" id="{FE7FF364-00EC-42B6-B20E-B2BA7F894D2D}"/>
              </a:ext>
            </a:extLst>
          </p:cNvPr>
          <p:cNvSpPr txBox="1"/>
          <p:nvPr/>
        </p:nvSpPr>
        <p:spPr>
          <a:xfrm>
            <a:off x="9853498" y="1715428"/>
            <a:ext cx="950594" cy="359073"/>
          </a:xfrm>
          <a:prstGeom prst="rect">
            <a:avLst/>
          </a:prstGeom>
        </p:spPr>
        <p:txBody>
          <a:bodyPr wrap="square" lIns="0" tIns="0" rIns="0" bIns="0" rtlCol="0" anchor="t">
            <a:spAutoFit/>
          </a:bodyPr>
          <a:lstStyle/>
          <a:p>
            <a:pPr algn="ctr">
              <a:lnSpc>
                <a:spcPts val="2800"/>
              </a:lnSpc>
            </a:pPr>
            <a:r>
              <a:rPr lang="en-US" sz="2400" dirty="0">
                <a:solidFill>
                  <a:srgbClr val="000000"/>
                </a:solidFill>
                <a:latin typeface="UTM Avo" panose="02040603050506020204" pitchFamily="18" charset="0"/>
                <a:cs typeface="Arial" panose="020B0604020202020204" pitchFamily="34" charset="0"/>
              </a:rPr>
              <a:t>4 phút </a:t>
            </a:r>
          </a:p>
        </p:txBody>
      </p:sp>
      <p:pic>
        <p:nvPicPr>
          <p:cNvPr id="29" name="Picture 28" descr="A planet with rings around it&#10;&#10;Description automatically generated">
            <a:extLst>
              <a:ext uri="{FF2B5EF4-FFF2-40B4-BE49-F238E27FC236}">
                <a16:creationId xmlns:a16="http://schemas.microsoft.com/office/drawing/2014/main" id="{321C91AD-6B66-31BF-E130-6680F3A39205}"/>
              </a:ext>
            </a:extLst>
          </p:cNvPr>
          <p:cNvPicPr>
            <a:picLocks noChangeAspect="1"/>
          </p:cNvPicPr>
          <p:nvPr/>
        </p:nvPicPr>
        <p:blipFill>
          <a:blip r:embed="rId5"/>
          <a:stretch>
            <a:fillRect/>
          </a:stretch>
        </p:blipFill>
        <p:spPr>
          <a:xfrm>
            <a:off x="7834530" y="3197288"/>
            <a:ext cx="4357470" cy="2418221"/>
          </a:xfrm>
          <a:prstGeom prst="rect">
            <a:avLst/>
          </a:prstGeom>
        </p:spPr>
      </p:pic>
    </p:spTree>
    <p:extLst>
      <p:ext uri="{BB962C8B-B14F-4D97-AF65-F5344CB8AC3E}">
        <p14:creationId xmlns:p14="http://schemas.microsoft.com/office/powerpoint/2010/main" val="16325799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
                                        </p:tgtEl>
                                        <p:attrNameLst>
                                          <p:attrName>style.visibility</p:attrName>
                                        </p:attrNameLst>
                                      </p:cBhvr>
                                      <p:to>
                                        <p:strVal val="visible"/>
                                      </p:to>
                                    </p:set>
                                    <p:animEffect transition="in" filter="fade">
                                      <p:cBhvr>
                                        <p:cTn id="7" dur="500"/>
                                        <p:tgtEl>
                                          <p:spTgt spid="5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0"/>
                                        </p:tgtEl>
                                        <p:attrNameLst>
                                          <p:attrName>style.visibility</p:attrName>
                                        </p:attrNameLst>
                                      </p:cBhvr>
                                      <p:to>
                                        <p:strVal val="visible"/>
                                      </p:to>
                                    </p:set>
                                    <p:animEffect transition="in" filter="fade">
                                      <p:cBhvr>
                                        <p:cTn id="10" dur="500"/>
                                        <p:tgtEl>
                                          <p:spTgt spid="5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barn(inVertical)">
                                      <p:cBhvr>
                                        <p:cTn id="15" dur="500"/>
                                        <p:tgtEl>
                                          <p:spTgt spid="8"/>
                                        </p:tgtEl>
                                      </p:cBhvr>
                                    </p:animEffect>
                                  </p:childTnLst>
                                </p:cTn>
                              </p:par>
                              <p:par>
                                <p:cTn id="16" presetID="16" presetClass="entr" presetSubtype="21"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inVertic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500"/>
                                        <p:tgtEl>
                                          <p:spTgt spid="55"/>
                                        </p:tgtEl>
                                      </p:cBhvr>
                                    </p:animEffect>
                                  </p:childTnLst>
                                </p:cTn>
                              </p:par>
                              <p:par>
                                <p:cTn id="24" presetID="10" presetClass="entr" presetSubtype="0" fill="hold" nodeType="with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51" grpId="0"/>
      <p:bldP spid="55"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6" name="Rectangle 5">
            <a:extLst>
              <a:ext uri="{FF2B5EF4-FFF2-40B4-BE49-F238E27FC236}">
                <a16:creationId xmlns:a16="http://schemas.microsoft.com/office/drawing/2014/main" id="{143AA22B-4064-49E4-A2DE-2A047D10702D}"/>
              </a:ext>
            </a:extLst>
          </p:cNvPr>
          <p:cNvSpPr/>
          <p:nvPr/>
        </p:nvSpPr>
        <p:spPr>
          <a:xfrm>
            <a:off x="2366724" y="2049815"/>
            <a:ext cx="7458551" cy="1302985"/>
          </a:xfrm>
          <a:prstGeom prst="rect">
            <a:avLst/>
          </a:prstGeom>
        </p:spPr>
        <p:txBody>
          <a:bodyPr wrap="square">
            <a:spAutoFit/>
          </a:bodyPr>
          <a:lstStyle/>
          <a:p>
            <a:pPr algn="just">
              <a:lnSpc>
                <a:spcPct val="150000"/>
              </a:lnSpc>
            </a:pPr>
            <a:r>
              <a:rPr lang="en-US" sz="2800" dirty="0" err="1">
                <a:solidFill>
                  <a:sysClr val="windowText" lastClr="000000"/>
                </a:solidFill>
                <a:latin typeface="UTM Avo" panose="02040603050506020204" pitchFamily="18" charset="0"/>
              </a:rPr>
              <a:t>Thổ</a:t>
            </a:r>
            <a:r>
              <a:rPr lang="en-US" sz="2800" dirty="0">
                <a:solidFill>
                  <a:sysClr val="windowText" lastClr="000000"/>
                </a:solidFill>
                <a:latin typeface="UTM Avo" panose="02040603050506020204" pitchFamily="18" charset="0"/>
              </a:rPr>
              <a:t> Tinh có chu kì quay lớn hơn của Trái đất vì Thổ tinh ở xa </a:t>
            </a:r>
            <a:r>
              <a:rPr lang="en-US" sz="2800" dirty="0" err="1">
                <a:solidFill>
                  <a:sysClr val="windowText" lastClr="000000"/>
                </a:solidFill>
                <a:latin typeface="UTM Avo" panose="02040603050506020204" pitchFamily="18" charset="0"/>
              </a:rPr>
              <a:t>Mặt</a:t>
            </a:r>
            <a:r>
              <a:rPr lang="en-US" sz="2800" dirty="0">
                <a:solidFill>
                  <a:sysClr val="windowText" lastClr="000000"/>
                </a:solidFill>
                <a:latin typeface="UTM Avo" panose="02040603050506020204" pitchFamily="18" charset="0"/>
              </a:rPr>
              <a:t> </a:t>
            </a:r>
            <a:r>
              <a:rPr lang="en-US" sz="2800" dirty="0" err="1">
                <a:solidFill>
                  <a:sysClr val="windowText" lastClr="000000"/>
                </a:solidFill>
                <a:latin typeface="UTM Avo" panose="02040603050506020204" pitchFamily="18" charset="0"/>
              </a:rPr>
              <a:t>Trời</a:t>
            </a:r>
            <a:r>
              <a:rPr lang="en-US" sz="2800" dirty="0">
                <a:solidFill>
                  <a:sysClr val="windowText" lastClr="000000"/>
                </a:solidFill>
                <a:latin typeface="UTM Avo" panose="02040603050506020204" pitchFamily="18" charset="0"/>
              </a:rPr>
              <a:t> hơn </a:t>
            </a:r>
            <a:r>
              <a:rPr lang="en-US" sz="2800" dirty="0" err="1">
                <a:solidFill>
                  <a:sysClr val="windowText" lastClr="000000"/>
                </a:solidFill>
                <a:latin typeface="UTM Avo" panose="02040603050506020204" pitchFamily="18" charset="0"/>
              </a:rPr>
              <a:t>Trái</a:t>
            </a:r>
            <a:r>
              <a:rPr lang="en-US" sz="2800" dirty="0">
                <a:solidFill>
                  <a:sysClr val="windowText" lastClr="000000"/>
                </a:solidFill>
                <a:latin typeface="UTM Avo" panose="02040603050506020204" pitchFamily="18" charset="0"/>
              </a:rPr>
              <a:t> </a:t>
            </a:r>
            <a:r>
              <a:rPr lang="en-US" sz="2800" dirty="0" err="1">
                <a:solidFill>
                  <a:sysClr val="windowText" lastClr="000000"/>
                </a:solidFill>
                <a:latin typeface="UTM Avo" panose="02040603050506020204" pitchFamily="18" charset="0"/>
              </a:rPr>
              <a:t>đất</a:t>
            </a:r>
            <a:r>
              <a:rPr lang="vi-VN" sz="2800" dirty="0">
                <a:solidFill>
                  <a:sysClr val="windowText" lastClr="000000"/>
                </a:solidFill>
                <a:latin typeface="UTM Avo" panose="02040603050506020204" pitchFamily="18" charset="0"/>
              </a:rPr>
              <a:t>.</a:t>
            </a:r>
            <a:endParaRPr lang="vi-VN" sz="2800" dirty="0">
              <a:solidFill>
                <a:sysClr val="windowText" lastClr="000000"/>
              </a:solidFill>
            </a:endParaRPr>
          </a:p>
        </p:txBody>
      </p:sp>
      <p:pic>
        <p:nvPicPr>
          <p:cNvPr id="8" name="Picture 7">
            <a:extLst>
              <a:ext uri="{FF2B5EF4-FFF2-40B4-BE49-F238E27FC236}">
                <a16:creationId xmlns:a16="http://schemas.microsoft.com/office/drawing/2014/main" id="{F54C6EA3-E38C-4C16-B42B-0AC09738EC2F}"/>
              </a:ext>
            </a:extLst>
          </p:cNvPr>
          <p:cNvPicPr>
            <a:picLocks noChangeAspect="1"/>
          </p:cNvPicPr>
          <p:nvPr/>
        </p:nvPicPr>
        <p:blipFill>
          <a:blip r:embed="rId4"/>
          <a:stretch>
            <a:fillRect/>
          </a:stretch>
        </p:blipFill>
        <p:spPr>
          <a:xfrm>
            <a:off x="3105523" y="3505201"/>
            <a:ext cx="5980952" cy="3047619"/>
          </a:xfrm>
          <a:prstGeom prst="rect">
            <a:avLst/>
          </a:prstGeom>
        </p:spPr>
      </p:pic>
    </p:spTree>
    <p:extLst>
      <p:ext uri="{BB962C8B-B14F-4D97-AF65-F5344CB8AC3E}">
        <p14:creationId xmlns:p14="http://schemas.microsoft.com/office/powerpoint/2010/main" val="2149229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arn(inVertical)">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38" name="Google Shape;600;p25">
            <a:extLst>
              <a:ext uri="{FF2B5EF4-FFF2-40B4-BE49-F238E27FC236}">
                <a16:creationId xmlns:a16="http://schemas.microsoft.com/office/drawing/2014/main" id="{F858A867-22EE-4AD7-9494-5556E693A1B9}"/>
              </a:ext>
            </a:extLst>
          </p:cNvPr>
          <p:cNvSpPr txBox="1">
            <a:spLocks/>
          </p:cNvSpPr>
          <p:nvPr/>
        </p:nvSpPr>
        <p:spPr>
          <a:xfrm>
            <a:off x="706684" y="1380284"/>
            <a:ext cx="10778632" cy="586146"/>
          </a:xfrm>
          <a:prstGeom prst="rect">
            <a:avLst/>
          </a:prstGeom>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tabLst>
                <a:tab pos="3581400" algn="l"/>
              </a:tabLst>
            </a:pPr>
            <a:r>
              <a:rPr lang="vi-VN" sz="2800" b="1" cap="all">
                <a:solidFill>
                  <a:schemeClr val="tx1"/>
                </a:solidFill>
                <a:latin typeface="UTM Avo" panose="02040603050506020204" pitchFamily="18" charset="0"/>
              </a:rPr>
              <a:t>II. NGÂN HÀ</a:t>
            </a:r>
          </a:p>
        </p:txBody>
      </p:sp>
      <p:pic>
        <p:nvPicPr>
          <p:cNvPr id="8" name="Picture 7">
            <a:extLst>
              <a:ext uri="{FF2B5EF4-FFF2-40B4-BE49-F238E27FC236}">
                <a16:creationId xmlns:a16="http://schemas.microsoft.com/office/drawing/2014/main" id="{455525B2-1AF9-4668-81A4-3E706FCD7FD1}"/>
              </a:ext>
            </a:extLst>
          </p:cNvPr>
          <p:cNvPicPr>
            <a:picLocks noChangeAspect="1"/>
          </p:cNvPicPr>
          <p:nvPr/>
        </p:nvPicPr>
        <p:blipFill>
          <a:blip r:embed="rId4"/>
          <a:stretch>
            <a:fillRect/>
          </a:stretch>
        </p:blipFill>
        <p:spPr>
          <a:xfrm>
            <a:off x="1835583" y="2285189"/>
            <a:ext cx="4408397" cy="3474719"/>
          </a:xfrm>
          <a:prstGeom prst="rect">
            <a:avLst/>
          </a:prstGeom>
        </p:spPr>
      </p:pic>
      <p:sp>
        <p:nvSpPr>
          <p:cNvPr id="10" name="Title 2">
            <a:extLst>
              <a:ext uri="{FF2B5EF4-FFF2-40B4-BE49-F238E27FC236}">
                <a16:creationId xmlns:a16="http://schemas.microsoft.com/office/drawing/2014/main" id="{14C3A5BE-97D9-42DA-9379-9C359CA35B68}"/>
              </a:ext>
            </a:extLst>
          </p:cNvPr>
          <p:cNvSpPr txBox="1">
            <a:spLocks/>
          </p:cNvSpPr>
          <p:nvPr/>
        </p:nvSpPr>
        <p:spPr>
          <a:xfrm>
            <a:off x="2152174" y="5952785"/>
            <a:ext cx="4368451" cy="572700"/>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300" dirty="0" err="1">
                <a:latin typeface="UTM Avo" panose="02040603050506020204" pitchFamily="18" charset="0"/>
              </a:rPr>
              <a:t>Ngân</a:t>
            </a:r>
            <a:r>
              <a:rPr lang="en-US" sz="2300" dirty="0">
                <a:latin typeface="UTM Avo" panose="02040603050506020204" pitchFamily="18" charset="0"/>
              </a:rPr>
              <a:t> Hà </a:t>
            </a:r>
            <a:r>
              <a:rPr lang="en-US" sz="2300" dirty="0" err="1">
                <a:latin typeface="UTM Avo" panose="02040603050506020204" pitchFamily="18" charset="0"/>
              </a:rPr>
              <a:t>nhìn</a:t>
            </a:r>
            <a:r>
              <a:rPr lang="en-US" sz="2300" dirty="0">
                <a:latin typeface="UTM Avo" panose="02040603050506020204" pitchFamily="18" charset="0"/>
              </a:rPr>
              <a:t> </a:t>
            </a:r>
            <a:r>
              <a:rPr lang="en-US" sz="2300" dirty="0" err="1">
                <a:latin typeface="UTM Avo" panose="02040603050506020204" pitchFamily="18" charset="0"/>
              </a:rPr>
              <a:t>từ</a:t>
            </a:r>
            <a:r>
              <a:rPr lang="en-US" sz="2300" dirty="0">
                <a:latin typeface="UTM Avo" panose="02040603050506020204" pitchFamily="18" charset="0"/>
              </a:rPr>
              <a:t> </a:t>
            </a:r>
            <a:r>
              <a:rPr lang="en-US" sz="2300" dirty="0" err="1">
                <a:latin typeface="UTM Avo" panose="02040603050506020204" pitchFamily="18" charset="0"/>
              </a:rPr>
              <a:t>Trái</a:t>
            </a:r>
            <a:r>
              <a:rPr lang="en-US" sz="2300" dirty="0">
                <a:latin typeface="UTM Avo" panose="02040603050506020204" pitchFamily="18" charset="0"/>
              </a:rPr>
              <a:t> </a:t>
            </a:r>
            <a:r>
              <a:rPr lang="en-US" sz="2300" dirty="0" err="1">
                <a:latin typeface="UTM Avo" panose="02040603050506020204" pitchFamily="18" charset="0"/>
              </a:rPr>
              <a:t>Đất</a:t>
            </a:r>
            <a:r>
              <a:rPr lang="vi-VN" sz="2300" dirty="0">
                <a:latin typeface="UTM Avo" panose="02040603050506020204" pitchFamily="18" charset="0"/>
              </a:rPr>
              <a:t>.</a:t>
            </a:r>
            <a:endParaRPr lang="en-US" sz="2300" dirty="0">
              <a:latin typeface="UTM Avo" panose="02040603050506020204" pitchFamily="18" charset="0"/>
            </a:endParaRPr>
          </a:p>
        </p:txBody>
      </p:sp>
      <p:pic>
        <p:nvPicPr>
          <p:cNvPr id="11" name="Picture 10">
            <a:extLst>
              <a:ext uri="{FF2B5EF4-FFF2-40B4-BE49-F238E27FC236}">
                <a16:creationId xmlns:a16="http://schemas.microsoft.com/office/drawing/2014/main" id="{4AD1464B-D113-47DD-A606-FA76B3B08E9E}"/>
              </a:ext>
            </a:extLst>
          </p:cNvPr>
          <p:cNvPicPr>
            <a:picLocks noChangeAspect="1"/>
          </p:cNvPicPr>
          <p:nvPr/>
        </p:nvPicPr>
        <p:blipFill>
          <a:blip r:embed="rId5"/>
          <a:stretch>
            <a:fillRect/>
          </a:stretch>
        </p:blipFill>
        <p:spPr>
          <a:xfrm>
            <a:off x="6520625" y="2285188"/>
            <a:ext cx="4002748" cy="3474719"/>
          </a:xfrm>
          <a:prstGeom prst="rect">
            <a:avLst/>
          </a:prstGeom>
        </p:spPr>
      </p:pic>
      <p:sp>
        <p:nvSpPr>
          <p:cNvPr id="12" name="Title 2">
            <a:extLst>
              <a:ext uri="{FF2B5EF4-FFF2-40B4-BE49-F238E27FC236}">
                <a16:creationId xmlns:a16="http://schemas.microsoft.com/office/drawing/2014/main" id="{3B49FCAB-148A-46BA-858E-BD6691716559}"/>
              </a:ext>
            </a:extLst>
          </p:cNvPr>
          <p:cNvSpPr txBox="1">
            <a:spLocks/>
          </p:cNvSpPr>
          <p:nvPr/>
        </p:nvSpPr>
        <p:spPr>
          <a:xfrm>
            <a:off x="6520625" y="5811277"/>
            <a:ext cx="4002748" cy="85571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dk1"/>
              </a:buClr>
              <a:buSzPts val="3500"/>
              <a:buFont typeface="Fira Sans Extra Condensed SemiBold"/>
              <a:buNone/>
              <a:defRPr sz="30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1pPr>
            <a:lvl2pPr marR="0" lvl="1"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2pPr>
            <a:lvl3pPr marR="0" lvl="2"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3pPr>
            <a:lvl4pPr marR="0" lvl="3"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4pPr>
            <a:lvl5pPr marR="0" lvl="4"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5pPr>
            <a:lvl6pPr marR="0" lvl="5"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6pPr>
            <a:lvl7pPr marR="0" lvl="6"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7pPr>
            <a:lvl8pPr marR="0" lvl="7"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8pPr>
            <a:lvl9pPr marR="0" lvl="8" algn="l" rtl="0">
              <a:lnSpc>
                <a:spcPct val="100000"/>
              </a:lnSpc>
              <a:spcBef>
                <a:spcPts val="0"/>
              </a:spcBef>
              <a:spcAft>
                <a:spcPts val="0"/>
              </a:spcAft>
              <a:buClr>
                <a:schemeClr val="dk1"/>
              </a:buClr>
              <a:buSzPts val="3500"/>
              <a:buFont typeface="Fira Sans Extra Condensed SemiBold"/>
              <a:buNone/>
              <a:defRPr sz="3500" b="0" i="0" u="none" strike="noStrike" cap="none">
                <a:solidFill>
                  <a:schemeClr val="dk1"/>
                </a:solidFill>
                <a:latin typeface="Fira Sans Extra Condensed SemiBold"/>
                <a:ea typeface="Fira Sans Extra Condensed SemiBold"/>
                <a:cs typeface="Fira Sans Extra Condensed SemiBold"/>
                <a:sym typeface="Fira Sans Extra Condensed SemiBold"/>
              </a:defRPr>
            </a:lvl9pPr>
          </a:lstStyle>
          <a:p>
            <a:r>
              <a:rPr lang="en-US" sz="2300" dirty="0">
                <a:latin typeface="UTM Avo" panose="02040603050506020204" pitchFamily="18" charset="0"/>
              </a:rPr>
              <a:t>Hệ Mặt trời là một phần</a:t>
            </a:r>
          </a:p>
          <a:p>
            <a:r>
              <a:rPr lang="en-US" sz="2300" dirty="0">
                <a:latin typeface="UTM Avo" panose="02040603050506020204" pitchFamily="18" charset="0"/>
              </a:rPr>
              <a:t>rất nhỏ của </a:t>
            </a:r>
            <a:r>
              <a:rPr lang="en-US" sz="2300">
                <a:latin typeface="UTM Avo" panose="02040603050506020204" pitchFamily="18" charset="0"/>
              </a:rPr>
              <a:t>Ngân Hà</a:t>
            </a:r>
            <a:r>
              <a:rPr lang="vi-VN" sz="2300">
                <a:latin typeface="UTM Avo" panose="02040603050506020204" pitchFamily="18" charset="0"/>
              </a:rPr>
              <a:t>.</a:t>
            </a:r>
            <a:endParaRPr lang="en-US" sz="2300" dirty="0">
              <a:latin typeface="UTM Avo" panose="02040603050506020204" pitchFamily="18" charset="0"/>
            </a:endParaRPr>
          </a:p>
        </p:txBody>
      </p:sp>
    </p:spTree>
    <p:extLst>
      <p:ext uri="{BB962C8B-B14F-4D97-AF65-F5344CB8AC3E}">
        <p14:creationId xmlns:p14="http://schemas.microsoft.com/office/powerpoint/2010/main" val="1300248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500"/>
                                        <p:tgtEl>
                                          <p:spTgt spid="10"/>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barn(inVertical)">
                                      <p:cBhvr>
                                        <p:cTn id="20" dur="500"/>
                                        <p:tgtEl>
                                          <p:spTgt spid="11"/>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barn(inVertical)">
                                      <p:cBhvr>
                                        <p:cTn id="2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10"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5" name="Rectangle 4">
            <a:extLst>
              <a:ext uri="{FF2B5EF4-FFF2-40B4-BE49-F238E27FC236}">
                <a16:creationId xmlns:a16="http://schemas.microsoft.com/office/drawing/2014/main" id="{4EDF729A-A7D6-4960-B740-7C36ED8DD51C}"/>
              </a:ext>
            </a:extLst>
          </p:cNvPr>
          <p:cNvSpPr/>
          <p:nvPr/>
        </p:nvSpPr>
        <p:spPr>
          <a:xfrm>
            <a:off x="783107" y="1591396"/>
            <a:ext cx="10625786" cy="2783839"/>
          </a:xfrm>
          <a:prstGeom prst="rect">
            <a:avLst/>
          </a:prstGeom>
        </p:spPr>
        <p:txBody>
          <a:bodyPr wrap="square">
            <a:spAutoFit/>
          </a:bodyPr>
          <a:lstStyle/>
          <a:p>
            <a:pPr algn="just">
              <a:lnSpc>
                <a:spcPct val="150000"/>
              </a:lnSpc>
            </a:pPr>
            <a:r>
              <a:rPr lang="en-US"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Vào những hôm </a:t>
            </a:r>
            <a:r>
              <a:rPr lang="en-US"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không</a:t>
            </a:r>
            <a:r>
              <a:rPr lang="en-US"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a:t>
            </a:r>
            <a:r>
              <a:rPr lang="en-US" sz="2400" dirty="0" err="1">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trăng</a:t>
            </a:r>
            <a:r>
              <a:rPr lang="en-US" sz="2400" dirty="0">
                <a:solidFill>
                  <a:sysClr val="windowText" lastClr="000000"/>
                </a:solidFill>
                <a:latin typeface="UTM Avo" panose="02040603050506020204" pitchFamily="18" charset="0"/>
                <a:ea typeface="Calibri" panose="020F0502020204030204" pitchFamily="34" charset="0"/>
                <a:cs typeface="Times New Roman" panose="02020603050405020304" pitchFamily="18" charset="0"/>
              </a:rPr>
              <a:t> và trời quang, có thể nhìn thấy một dải sáng màu bạc vắt ngang qua bầu trời, dải sáng bạc đó được gọi là Ngân Hà. Đó là nơi tập trung rất nhiều sao phát sáng giống như Mặt Trời. Mặt Trời cũng chỉ là một ngôi sao cỡ trung bình trong Ngân Hà. Ta nhìn thấy Mặt Trời lớn hơn là do Mặt Trời là ngôi sao gần Trái Đất nhất.</a:t>
            </a:r>
            <a:endParaRPr lang="en-US" sz="2400" dirty="0">
              <a:solidFill>
                <a:sysClr val="windowText" lastClr="000000"/>
              </a:solidFill>
              <a:effectLst/>
              <a:latin typeface="UTM Avo" panose="02040603050506020204" pitchFamily="18" charset="0"/>
              <a:ea typeface="Calibri" panose="020F0502020204030204" pitchFamily="34" charset="0"/>
              <a:cs typeface="Times New Roman" panose="02020603050405020304" pitchFamily="18" charset="0"/>
            </a:endParaRPr>
          </a:p>
        </p:txBody>
      </p:sp>
      <p:pic>
        <p:nvPicPr>
          <p:cNvPr id="1026" name="Picture 2" descr="Tìm thấy nơi an toàn nhất để sống trong Dải Ngân hà">
            <a:extLst>
              <a:ext uri="{FF2B5EF4-FFF2-40B4-BE49-F238E27FC236}">
                <a16:creationId xmlns:a16="http://schemas.microsoft.com/office/drawing/2014/main" id="{EE00EE81-EC94-9910-1EA7-25A8E02EF2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1227" y="4479989"/>
            <a:ext cx="4529545" cy="2378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1969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15" name="Rectangle 14">
            <a:extLst>
              <a:ext uri="{FF2B5EF4-FFF2-40B4-BE49-F238E27FC236}">
                <a16:creationId xmlns:a16="http://schemas.microsoft.com/office/drawing/2014/main" id="{5D41A0B8-46D6-47F7-8519-302614B2B9F0}"/>
              </a:ext>
            </a:extLst>
          </p:cNvPr>
          <p:cNvSpPr/>
          <p:nvPr/>
        </p:nvSpPr>
        <p:spPr>
          <a:xfrm>
            <a:off x="6096000" y="3543777"/>
            <a:ext cx="5822967" cy="460126"/>
          </a:xfrm>
          <a:prstGeom prst="rect">
            <a:avLst/>
          </a:prstGeom>
        </p:spPr>
        <p:txBody>
          <a:bodyPr wrap="square">
            <a:spAutoFit/>
          </a:bodyPr>
          <a:lstStyle/>
          <a:p>
            <a:pPr algn="just">
              <a:lnSpc>
                <a:spcPts val="3200"/>
              </a:lnSpc>
            </a:pPr>
            <a:r>
              <a:rPr lang="en-US" sz="2400" dirty="0">
                <a:latin typeface="UTM Avo" panose="02040603050506020204" pitchFamily="18" charset="0"/>
                <a:ea typeface="Calibri" panose="020F0502020204030204" pitchFamily="34" charset="0"/>
              </a:rPr>
              <a:t>Ngôi sao gần </a:t>
            </a:r>
            <a:r>
              <a:rPr lang="en-US" sz="2400" dirty="0" err="1">
                <a:latin typeface="UTM Avo" panose="02040603050506020204" pitchFamily="18" charset="0"/>
                <a:ea typeface="Calibri" panose="020F0502020204030204" pitchFamily="34" charset="0"/>
              </a:rPr>
              <a:t>Trái</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Đất</a:t>
            </a:r>
            <a:r>
              <a:rPr lang="en-US" sz="2400" dirty="0">
                <a:latin typeface="UTM Avo" panose="02040603050506020204" pitchFamily="18" charset="0"/>
                <a:ea typeface="Calibri" panose="020F0502020204030204" pitchFamily="34" charset="0"/>
              </a:rPr>
              <a:t> nhất là </a:t>
            </a:r>
            <a:r>
              <a:rPr lang="en-US" sz="2400" dirty="0" err="1">
                <a:latin typeface="UTM Avo" panose="02040603050506020204" pitchFamily="18" charset="0"/>
                <a:ea typeface="Calibri" panose="020F0502020204030204" pitchFamily="34" charset="0"/>
              </a:rPr>
              <a:t>Mặt</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Trời</a:t>
            </a:r>
            <a:r>
              <a:rPr lang="vi-VN" sz="2400" dirty="0">
                <a:latin typeface="UTM Avo" panose="02040603050506020204" pitchFamily="18" charset="0"/>
                <a:ea typeface="Calibri" panose="020F0502020204030204" pitchFamily="34" charset="0"/>
              </a:rPr>
              <a:t>.</a:t>
            </a:r>
            <a:endParaRPr lang="en-US" sz="2400" dirty="0">
              <a:latin typeface="UTM Avo" panose="02040603050506020204" pitchFamily="18" charset="0"/>
              <a:ea typeface="Calibri" panose="020F0502020204030204" pitchFamily="34" charset="0"/>
            </a:endParaRPr>
          </a:p>
        </p:txBody>
      </p:sp>
      <p:pic>
        <p:nvPicPr>
          <p:cNvPr id="1026" name="Picture 2" descr="Sun ">
            <a:extLst>
              <a:ext uri="{FF2B5EF4-FFF2-40B4-BE49-F238E27FC236}">
                <a16:creationId xmlns:a16="http://schemas.microsoft.com/office/drawing/2014/main" id="{0CADC668-2E9F-467B-927E-E15327FF6B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07679" y="4167051"/>
            <a:ext cx="2438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1">
            <a:extLst>
              <a:ext uri="{FF2B5EF4-FFF2-40B4-BE49-F238E27FC236}">
                <a16:creationId xmlns:a16="http://schemas.microsoft.com/office/drawing/2014/main" id="{A7B3542F-6433-1CD5-FCCC-4CA92B11F547}"/>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flipH="1">
            <a:off x="217714" y="3773840"/>
            <a:ext cx="2438399" cy="2378765"/>
          </a:xfrm>
          <a:prstGeom prst="rect">
            <a:avLst/>
          </a:prstGeom>
        </p:spPr>
      </p:pic>
      <p:sp>
        <p:nvSpPr>
          <p:cNvPr id="18" name="Thought Bubble: Cloud 17">
            <a:extLst>
              <a:ext uri="{FF2B5EF4-FFF2-40B4-BE49-F238E27FC236}">
                <a16:creationId xmlns:a16="http://schemas.microsoft.com/office/drawing/2014/main" id="{995BF423-5C6F-78E6-740D-4EFC029BCAC5}"/>
              </a:ext>
            </a:extLst>
          </p:cNvPr>
          <p:cNvSpPr/>
          <p:nvPr/>
        </p:nvSpPr>
        <p:spPr>
          <a:xfrm>
            <a:off x="1793965" y="1652452"/>
            <a:ext cx="5556069" cy="2022701"/>
          </a:xfrm>
          <a:prstGeom prst="cloudCallout">
            <a:avLst>
              <a:gd name="adj1" fmla="val -38549"/>
              <a:gd name="adj2" fmla="val 53824"/>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E25982DB-0ACF-47B2-8F08-837B4F769D7C}"/>
              </a:ext>
            </a:extLst>
          </p:cNvPr>
          <p:cNvSpPr/>
          <p:nvPr/>
        </p:nvSpPr>
        <p:spPr>
          <a:xfrm>
            <a:off x="2559867" y="2228554"/>
            <a:ext cx="3763632" cy="870495"/>
          </a:xfrm>
          <a:prstGeom prst="rect">
            <a:avLst/>
          </a:prstGeom>
        </p:spPr>
        <p:txBody>
          <a:bodyPr wrap="square">
            <a:spAutoFit/>
          </a:bodyPr>
          <a:lstStyle/>
          <a:p>
            <a:pPr algn="ctr">
              <a:lnSpc>
                <a:spcPts val="3200"/>
              </a:lnSpc>
            </a:pPr>
            <a:r>
              <a:rPr lang="en-US" sz="2400" dirty="0" err="1">
                <a:latin typeface="UTM Avo" panose="02040603050506020204" pitchFamily="18" charset="0"/>
                <a:ea typeface="Calibri" panose="020F0502020204030204" pitchFamily="34" charset="0"/>
              </a:rPr>
              <a:t>Hãy</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cho</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biết</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ngôi</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sao</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nào</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gần</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Trái</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đất</a:t>
            </a:r>
            <a:r>
              <a:rPr lang="en-US" sz="2400" dirty="0">
                <a:latin typeface="UTM Avo" panose="02040603050506020204" pitchFamily="18" charset="0"/>
                <a:ea typeface="Calibri" panose="020F0502020204030204" pitchFamily="34" charset="0"/>
              </a:rPr>
              <a:t> </a:t>
            </a:r>
            <a:r>
              <a:rPr lang="en-US" sz="2400" dirty="0" err="1">
                <a:latin typeface="UTM Avo" panose="02040603050506020204" pitchFamily="18" charset="0"/>
                <a:ea typeface="Calibri" panose="020F0502020204030204" pitchFamily="34" charset="0"/>
              </a:rPr>
              <a:t>nhất</a:t>
            </a:r>
            <a:r>
              <a:rPr lang="en-US" sz="2400" dirty="0">
                <a:latin typeface="UTM Avo" panose="02040603050506020204" pitchFamily="18" charset="0"/>
                <a:ea typeface="Calibri" panose="020F0502020204030204" pitchFamily="34" charset="0"/>
              </a:rPr>
              <a:t>?</a:t>
            </a:r>
          </a:p>
        </p:txBody>
      </p:sp>
    </p:spTree>
    <p:extLst>
      <p:ext uri="{BB962C8B-B14F-4D97-AF65-F5344CB8AC3E}">
        <p14:creationId xmlns:p14="http://schemas.microsoft.com/office/powerpoint/2010/main" val="2191145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500"/>
                                        <p:tgtEl>
                                          <p:spTgt spid="18"/>
                                        </p:tgtEl>
                                      </p:cBhvr>
                                    </p:animEffect>
                                  </p:childTnLst>
                                </p:cTn>
                              </p:par>
                              <p:par>
                                <p:cTn id="13" presetID="16" presetClass="entr" presetSubtype="21"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barn(inVertical)">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26"/>
                                        </p:tgtEl>
                                        <p:attrNameLst>
                                          <p:attrName>style.visibility</p:attrName>
                                        </p:attrNameLst>
                                      </p:cBhvr>
                                      <p:to>
                                        <p:strVal val="visible"/>
                                      </p:to>
                                    </p:set>
                                    <p:animEffect transition="in" filter="fade">
                                      <p:cBhvr>
                                        <p:cTn id="20" dur="500"/>
                                        <p:tgtEl>
                                          <p:spTgt spid="102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8" name="Picture 21">
            <a:extLst>
              <a:ext uri="{FF2B5EF4-FFF2-40B4-BE49-F238E27FC236}">
                <a16:creationId xmlns:a16="http://schemas.microsoft.com/office/drawing/2014/main" id="{B15E3022-F823-4A8F-B9E2-0A116F6DAE6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9889735" y="3962185"/>
            <a:ext cx="2326234" cy="2378765"/>
          </a:xfrm>
          <a:prstGeom prst="rect">
            <a:avLst/>
          </a:prstGeom>
        </p:spPr>
      </p:pic>
      <p:sp>
        <p:nvSpPr>
          <p:cNvPr id="2" name="Thought Bubble: Cloud 1">
            <a:extLst>
              <a:ext uri="{FF2B5EF4-FFF2-40B4-BE49-F238E27FC236}">
                <a16:creationId xmlns:a16="http://schemas.microsoft.com/office/drawing/2014/main" id="{CF21E1AD-D4A9-B566-FE6C-18215D377A84}"/>
              </a:ext>
            </a:extLst>
          </p:cNvPr>
          <p:cNvSpPr/>
          <p:nvPr/>
        </p:nvSpPr>
        <p:spPr>
          <a:xfrm>
            <a:off x="4136571" y="1201782"/>
            <a:ext cx="6426926" cy="2760403"/>
          </a:xfrm>
          <a:prstGeom prst="cloudCallout">
            <a:avLst>
              <a:gd name="adj1" fmla="val 37973"/>
              <a:gd name="adj2" fmla="val 51970"/>
            </a:avLst>
          </a:prstGeom>
          <a:solidFill>
            <a:schemeClr val="accent5">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40C2209F-4943-45EB-8B2E-11C0C0D4D703}"/>
              </a:ext>
            </a:extLst>
          </p:cNvPr>
          <p:cNvSpPr/>
          <p:nvPr/>
        </p:nvSpPr>
        <p:spPr>
          <a:xfrm>
            <a:off x="4895587" y="1676210"/>
            <a:ext cx="4794737" cy="1568058"/>
          </a:xfrm>
          <a:prstGeom prst="rect">
            <a:avLst/>
          </a:prstGeom>
        </p:spPr>
        <p:txBody>
          <a:bodyPr wrap="square">
            <a:spAutoFit/>
          </a:bodyPr>
          <a:lstStyle/>
          <a:p>
            <a:pPr algn="just">
              <a:lnSpc>
                <a:spcPts val="4000"/>
              </a:lnSpc>
            </a:pPr>
            <a:r>
              <a:rPr lang="en-US" sz="2600" dirty="0">
                <a:solidFill>
                  <a:sysClr val="windowText" lastClr="000000"/>
                </a:solidFill>
                <a:latin typeface="UTM Avo" panose="02040603050506020204" pitchFamily="18" charset="0"/>
              </a:rPr>
              <a:t>Ngày nay, chúng ta có thể dễ dàng quan sát </a:t>
            </a:r>
            <a:r>
              <a:rPr lang="en-US" sz="2600" dirty="0" err="1">
                <a:solidFill>
                  <a:sysClr val="windowText" lastClr="000000"/>
                </a:solidFill>
                <a:latin typeface="UTM Avo" panose="02040603050506020204" pitchFamily="18" charset="0"/>
              </a:rPr>
              <a:t>được</a:t>
            </a:r>
            <a:r>
              <a:rPr lang="en-US" sz="2600" dirty="0">
                <a:solidFill>
                  <a:sysClr val="windowText" lastClr="000000"/>
                </a:solidFill>
                <a:latin typeface="UTM Avo" panose="02040603050506020204" pitchFamily="18" charset="0"/>
              </a:rPr>
              <a:t> </a:t>
            </a:r>
            <a:r>
              <a:rPr lang="en-US" sz="2600" dirty="0" err="1">
                <a:solidFill>
                  <a:sysClr val="windowText" lastClr="000000"/>
                </a:solidFill>
                <a:latin typeface="UTM Avo" panose="02040603050506020204" pitchFamily="18" charset="0"/>
              </a:rPr>
              <a:t>dải</a:t>
            </a:r>
            <a:r>
              <a:rPr lang="en-US" sz="2600" dirty="0">
                <a:solidFill>
                  <a:sysClr val="windowText" lastClr="000000"/>
                </a:solidFill>
                <a:latin typeface="UTM Avo" panose="02040603050506020204" pitchFamily="18" charset="0"/>
              </a:rPr>
              <a:t> </a:t>
            </a:r>
            <a:r>
              <a:rPr lang="en-US" sz="2600" dirty="0" err="1">
                <a:solidFill>
                  <a:sysClr val="windowText" lastClr="000000"/>
                </a:solidFill>
                <a:latin typeface="UTM Avo" panose="02040603050506020204" pitchFamily="18" charset="0"/>
              </a:rPr>
              <a:t>Ngân</a:t>
            </a:r>
            <a:r>
              <a:rPr lang="en-US" sz="2600" dirty="0">
                <a:solidFill>
                  <a:sysClr val="windowText" lastClr="000000"/>
                </a:solidFill>
                <a:latin typeface="UTM Avo" panose="02040603050506020204" pitchFamily="18" charset="0"/>
              </a:rPr>
              <a:t> Hà không? </a:t>
            </a:r>
            <a:r>
              <a:rPr lang="en-US" sz="2600" dirty="0" err="1">
                <a:solidFill>
                  <a:sysClr val="windowText" lastClr="000000"/>
                </a:solidFill>
                <a:latin typeface="UTM Avo" panose="02040603050506020204" pitchFamily="18" charset="0"/>
              </a:rPr>
              <a:t>Vì</a:t>
            </a:r>
            <a:r>
              <a:rPr lang="en-US" sz="2600" dirty="0">
                <a:solidFill>
                  <a:sysClr val="windowText" lastClr="000000"/>
                </a:solidFill>
                <a:latin typeface="UTM Avo" panose="02040603050506020204" pitchFamily="18" charset="0"/>
              </a:rPr>
              <a:t> </a:t>
            </a:r>
            <a:r>
              <a:rPr lang="en-US" sz="2600" dirty="0" err="1">
                <a:solidFill>
                  <a:sysClr val="windowText" lastClr="000000"/>
                </a:solidFill>
                <a:latin typeface="UTM Avo" panose="02040603050506020204" pitchFamily="18" charset="0"/>
              </a:rPr>
              <a:t>sao</a:t>
            </a:r>
            <a:r>
              <a:rPr lang="vi-VN" sz="2600" dirty="0">
                <a:solidFill>
                  <a:sysClr val="windowText" lastClr="000000"/>
                </a:solidFill>
                <a:latin typeface="UTM Avo" panose="02040603050506020204" pitchFamily="18" charset="0"/>
              </a:rPr>
              <a:t>?</a:t>
            </a:r>
            <a:r>
              <a:rPr lang="en-US" sz="2600" dirty="0">
                <a:solidFill>
                  <a:sysClr val="windowText" lastClr="000000"/>
                </a:solidFill>
                <a:latin typeface="UTM Avo" panose="02040603050506020204" pitchFamily="18" charset="0"/>
              </a:rPr>
              <a:t> </a:t>
            </a:r>
          </a:p>
        </p:txBody>
      </p:sp>
      <p:sp>
        <p:nvSpPr>
          <p:cNvPr id="3" name="Rectangle 2">
            <a:extLst>
              <a:ext uri="{FF2B5EF4-FFF2-40B4-BE49-F238E27FC236}">
                <a16:creationId xmlns:a16="http://schemas.microsoft.com/office/drawing/2014/main" id="{3D4E8775-8D4E-FFBC-7CF1-EA1FF5A3DEB7}"/>
              </a:ext>
            </a:extLst>
          </p:cNvPr>
          <p:cNvSpPr/>
          <p:nvPr/>
        </p:nvSpPr>
        <p:spPr>
          <a:xfrm>
            <a:off x="610871" y="4436613"/>
            <a:ext cx="7051400" cy="1497526"/>
          </a:xfrm>
          <a:prstGeom prst="rect">
            <a:avLst/>
          </a:prstGeom>
        </p:spPr>
        <p:txBody>
          <a:bodyPr wrap="square">
            <a:spAutoFit/>
          </a:bodyPr>
          <a:lstStyle/>
          <a:p>
            <a:pPr algn="just">
              <a:lnSpc>
                <a:spcPts val="3800"/>
              </a:lnSpc>
            </a:pPr>
            <a:r>
              <a:rPr lang="en-US" sz="2600" dirty="0">
                <a:latin typeface="UTM Avo" panose="02040603050506020204" pitchFamily="18" charset="0"/>
                <a:ea typeface="Calibri" panose="020F0502020204030204" pitchFamily="34" charset="0"/>
              </a:rPr>
              <a:t>Ngày nay, với hiệu ứng ánh sáng đô thị, chúng ta rất khó quan sát được ánh sáng (rất yếu) từ các ngôi sao ở xa </a:t>
            </a:r>
            <a:r>
              <a:rPr lang="en-US" sz="2600" dirty="0" err="1">
                <a:latin typeface="UTM Avo" panose="02040603050506020204" pitchFamily="18" charset="0"/>
                <a:ea typeface="Calibri" panose="020F0502020204030204" pitchFamily="34" charset="0"/>
              </a:rPr>
              <a:t>Trái</a:t>
            </a:r>
            <a:r>
              <a:rPr lang="en-US" sz="2600" dirty="0">
                <a:latin typeface="UTM Avo" panose="02040603050506020204" pitchFamily="18" charset="0"/>
                <a:ea typeface="Calibri" panose="020F0502020204030204" pitchFamily="34" charset="0"/>
              </a:rPr>
              <a:t> </a:t>
            </a:r>
            <a:r>
              <a:rPr lang="en-US" sz="2600" dirty="0" err="1">
                <a:latin typeface="UTM Avo" panose="02040603050506020204" pitchFamily="18" charset="0"/>
                <a:ea typeface="Calibri" panose="020F0502020204030204" pitchFamily="34" charset="0"/>
              </a:rPr>
              <a:t>Đất</a:t>
            </a:r>
            <a:r>
              <a:rPr lang="en-US" sz="2600" dirty="0">
                <a:latin typeface="UTM Avo" panose="02040603050506020204" pitchFamily="18" charset="0"/>
                <a:ea typeface="Calibri" panose="020F0502020204030204" pitchFamily="34" charset="0"/>
              </a:rPr>
              <a:t>).</a:t>
            </a:r>
          </a:p>
        </p:txBody>
      </p:sp>
      <p:pic>
        <p:nvPicPr>
          <p:cNvPr id="5" name="Picture 4">
            <a:extLst>
              <a:ext uri="{FF2B5EF4-FFF2-40B4-BE49-F238E27FC236}">
                <a16:creationId xmlns:a16="http://schemas.microsoft.com/office/drawing/2014/main" id="{FEA5C0F1-C117-EC74-7B21-EBFE3BABD0F9}"/>
              </a:ext>
            </a:extLst>
          </p:cNvPr>
          <p:cNvPicPr>
            <a:picLocks noChangeAspect="1"/>
          </p:cNvPicPr>
          <p:nvPr/>
        </p:nvPicPr>
        <p:blipFill>
          <a:blip r:embed="rId5"/>
          <a:stretch>
            <a:fillRect/>
          </a:stretch>
        </p:blipFill>
        <p:spPr>
          <a:xfrm>
            <a:off x="1416756" y="2238047"/>
            <a:ext cx="2134686" cy="2198566"/>
          </a:xfrm>
          <a:prstGeom prst="ellipse">
            <a:avLst/>
          </a:prstGeom>
          <a:ln>
            <a:noFill/>
          </a:ln>
          <a:effectLst>
            <a:softEdge rad="112500"/>
          </a:effectLst>
        </p:spPr>
      </p:pic>
      <p:pic>
        <p:nvPicPr>
          <p:cNvPr id="6" name="Picture 21">
            <a:extLst>
              <a:ext uri="{FF2B5EF4-FFF2-40B4-BE49-F238E27FC236}">
                <a16:creationId xmlns:a16="http://schemas.microsoft.com/office/drawing/2014/main" id="{46537831-AFDB-6760-07BF-C69F6E43926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9865766" y="3962185"/>
            <a:ext cx="2326234" cy="2378765"/>
          </a:xfrm>
          <a:prstGeom prst="rect">
            <a:avLst/>
          </a:prstGeom>
        </p:spPr>
      </p:pic>
    </p:spTree>
    <p:extLst>
      <p:ext uri="{BB962C8B-B14F-4D97-AF65-F5344CB8AC3E}">
        <p14:creationId xmlns:p14="http://schemas.microsoft.com/office/powerpoint/2010/main" val="1951878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AFF6FE60-1CEA-8D6C-EB66-2B8BED0BE170}"/>
              </a:ext>
            </a:extLst>
          </p:cNvPr>
          <p:cNvSpPr/>
          <p:nvPr/>
        </p:nvSpPr>
        <p:spPr>
          <a:xfrm>
            <a:off x="637868" y="2537538"/>
            <a:ext cx="10638768" cy="2541749"/>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pic>
        <p:nvPicPr>
          <p:cNvPr id="9" name="Picture 8">
            <a:extLst>
              <a:ext uri="{FF2B5EF4-FFF2-40B4-BE49-F238E27FC236}">
                <a16:creationId xmlns:a16="http://schemas.microsoft.com/office/drawing/2014/main" id="{0FC5DEBA-2F8E-0BE3-8022-880B797DAD7E}"/>
              </a:ext>
            </a:extLst>
          </p:cNvPr>
          <p:cNvPicPr>
            <a:picLocks noChangeAspect="1"/>
          </p:cNvPicPr>
          <p:nvPr/>
        </p:nvPicPr>
        <p:blipFill>
          <a:blip r:embed="rId4"/>
          <a:stretch>
            <a:fillRect/>
          </a:stretch>
        </p:blipFill>
        <p:spPr>
          <a:xfrm>
            <a:off x="10540283" y="1901293"/>
            <a:ext cx="1454501" cy="1373130"/>
          </a:xfrm>
          <a:prstGeom prst="rect">
            <a:avLst/>
          </a:prstGeom>
        </p:spPr>
      </p:pic>
      <p:sp>
        <p:nvSpPr>
          <p:cNvPr id="10" name="Rectangle 9">
            <a:extLst>
              <a:ext uri="{FF2B5EF4-FFF2-40B4-BE49-F238E27FC236}">
                <a16:creationId xmlns:a16="http://schemas.microsoft.com/office/drawing/2014/main" id="{18690C33-3DED-EFE7-7ADD-4CC32B5A3E25}"/>
              </a:ext>
            </a:extLst>
          </p:cNvPr>
          <p:cNvSpPr/>
          <p:nvPr/>
        </p:nvSpPr>
        <p:spPr>
          <a:xfrm>
            <a:off x="893366" y="2693493"/>
            <a:ext cx="10127772" cy="2229841"/>
          </a:xfrm>
          <a:prstGeom prst="rect">
            <a:avLst/>
          </a:prstGeom>
        </p:spPr>
        <p:txBody>
          <a:bodyPr wrap="square">
            <a:spAutoFit/>
          </a:bodyPr>
          <a:lstStyle/>
          <a:p>
            <a:pPr marL="342900" lvl="0" indent="-342900" algn="just">
              <a:lnSpc>
                <a:spcPct val="150000"/>
              </a:lnSpc>
              <a:buSzPct val="120000"/>
              <a:buFont typeface="Arial" panose="020B0604020202020204" pitchFamily="34" charset="0"/>
              <a:buChar char="•"/>
            </a:pPr>
            <a:r>
              <a:rPr lang="vi-VN" sz="2400" dirty="0">
                <a:solidFill>
                  <a:sysClr val="windowText" lastClr="000000"/>
                </a:solidFill>
                <a:latin typeface="UTM Avo" panose="02040603050506020204" pitchFamily="18" charset="0"/>
              </a:rPr>
              <a:t>Hệ Mặt Trời bao gồm Mặt Trời, tám hành tinh, các tiểu hành tinh và sao chổi.</a:t>
            </a:r>
          </a:p>
          <a:p>
            <a:pPr marL="342900" lvl="0" indent="-342900" algn="just">
              <a:lnSpc>
                <a:spcPct val="150000"/>
              </a:lnSpc>
              <a:buSzPct val="120000"/>
              <a:buFont typeface="Arial" panose="020B0604020202020204" pitchFamily="34" charset="0"/>
              <a:buChar char="•"/>
            </a:pPr>
            <a:r>
              <a:rPr lang="vi-VN" sz="2400" dirty="0">
                <a:solidFill>
                  <a:sysClr val="windowText" lastClr="000000"/>
                </a:solidFill>
                <a:latin typeface="UTM Avo" panose="02040603050506020204" pitchFamily="18" charset="0"/>
              </a:rPr>
              <a:t>Hành tinh và sao chổi phản xạ ánh sáng mặt trời.</a:t>
            </a:r>
          </a:p>
          <a:p>
            <a:pPr marL="342900" lvl="0" indent="-342900" algn="just">
              <a:lnSpc>
                <a:spcPct val="150000"/>
              </a:lnSpc>
              <a:buSzPct val="120000"/>
              <a:buFont typeface="Arial" panose="020B0604020202020204" pitchFamily="34" charset="0"/>
              <a:buChar char="•"/>
            </a:pPr>
            <a:r>
              <a:rPr lang="vi-VN" sz="2400" dirty="0">
                <a:solidFill>
                  <a:sysClr val="windowText" lastClr="000000"/>
                </a:solidFill>
                <a:latin typeface="UTM Avo" panose="02040603050506020204" pitchFamily="18" charset="0"/>
              </a:rPr>
              <a:t>Ngân Hà có rất nhiều sao, Mặt Trời là một trong số đó.</a:t>
            </a:r>
            <a:endParaRPr kumimoji="0" lang="vi-VN" sz="2400" b="0" i="0" u="none" strike="noStrike" kern="0" cap="none" spc="0" normalizeH="0" baseline="0" noProof="0" dirty="0">
              <a:ln>
                <a:noFill/>
              </a:ln>
              <a:solidFill>
                <a:sysClr val="windowText" lastClr="000000"/>
              </a:solidFill>
              <a:effectLst/>
              <a:uLnTx/>
              <a:uFillTx/>
              <a:latin typeface="UTM Avo" panose="02040603050506020204" pitchFamily="18" charset="0"/>
              <a:sym typeface="Arial"/>
            </a:endParaRPr>
          </a:p>
        </p:txBody>
      </p:sp>
    </p:spTree>
    <p:extLst>
      <p:ext uri="{BB962C8B-B14F-4D97-AF65-F5344CB8AC3E}">
        <p14:creationId xmlns:p14="http://schemas.microsoft.com/office/powerpoint/2010/main" val="178391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0">
                                            <p:txEl>
                                              <p:pRg st="1" end="1"/>
                                            </p:txEl>
                                          </p:spTgt>
                                        </p:tgtEl>
                                        <p:attrNameLst>
                                          <p:attrName>style.visibility</p:attrName>
                                        </p:attrNameLst>
                                      </p:cBhvr>
                                      <p:to>
                                        <p:strVal val="visible"/>
                                      </p:to>
                                    </p:set>
                                    <p:animEffect transition="in" filter="fade">
                                      <p:cBhvr>
                                        <p:cTn id="20" dur="500"/>
                                        <p:tgtEl>
                                          <p:spTgt spid="10">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FBE7958E-EBF0-4A69-9CBF-50EC91F12D39}"/>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7000" b="-7000"/>
          </a:stretch>
        </a:blipFill>
        <a:effectLst/>
      </p:bgPr>
    </p:bg>
    <p:spTree>
      <p:nvGrpSpPr>
        <p:cNvPr id="1" name=""/>
        <p:cNvGrpSpPr/>
        <p:nvPr/>
      </p:nvGrpSpPr>
      <p:grpSpPr>
        <a:xfrm>
          <a:off x="0" y="0"/>
          <a:ext cx="0" cy="0"/>
          <a:chOff x="0" y="0"/>
          <a:chExt cx="0" cy="0"/>
        </a:xfrm>
      </p:grpSpPr>
      <p:pic>
        <p:nvPicPr>
          <p:cNvPr id="8" name="Picture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276484" y="2807460"/>
            <a:ext cx="3999737" cy="3999737"/>
          </a:xfrm>
          <a:prstGeom prst="rect">
            <a:avLst/>
          </a:prstGeom>
          <a:ln>
            <a:noFill/>
          </a:ln>
        </p:spPr>
      </p:pic>
      <p:pic>
        <p:nvPicPr>
          <p:cNvPr id="7" name="581c6ee138d9f">
            <a:hlinkClick r:id="" action="ppaction://media"/>
            <a:extLst>
              <a:ext uri="{FF2B5EF4-FFF2-40B4-BE49-F238E27FC236}">
                <a16:creationId xmlns:a16="http://schemas.microsoft.com/office/drawing/2014/main" id="{1D6055FF-8C49-406E-A62C-230215AF608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41322" y="297406"/>
            <a:ext cx="609600" cy="609600"/>
          </a:xfrm>
          <a:prstGeom prst="rect">
            <a:avLst/>
          </a:prstGeom>
        </p:spPr>
      </p:pic>
      <p:pic>
        <p:nvPicPr>
          <p:cNvPr id="18" name="Picture 17"/>
          <p:cNvPicPr>
            <a:picLocks noChangeAspect="1"/>
          </p:cNvPicPr>
          <p:nvPr/>
        </p:nvPicPr>
        <p:blipFill rotWithShape="1">
          <a:blip r:embed="rId8"/>
          <a:srcRect l="13548" t="19986" r="55968" b="17188"/>
          <a:stretch/>
        </p:blipFill>
        <p:spPr>
          <a:xfrm>
            <a:off x="9790235" y="4159002"/>
            <a:ext cx="2401765" cy="2782997"/>
          </a:xfrm>
          <a:prstGeom prst="rect">
            <a:avLst/>
          </a:prstGeom>
        </p:spPr>
      </p:pic>
      <p:pic>
        <p:nvPicPr>
          <p:cNvPr id="9" name="Picture 8">
            <a:hlinkClick r:id="" action="ppaction://hlinkshowjump?jump=nextslide"/>
            <a:extLst>
              <a:ext uri="{FF2B5EF4-FFF2-40B4-BE49-F238E27FC236}">
                <a16:creationId xmlns:a16="http://schemas.microsoft.com/office/drawing/2014/main" id="{A152F28D-03D3-4D6D-AC5E-DF195FFC531E}"/>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43144" y="4857559"/>
            <a:ext cx="1495945" cy="566994"/>
          </a:xfrm>
          <a:prstGeom prst="rect">
            <a:avLst/>
          </a:prstGeom>
        </p:spPr>
      </p:pic>
      <p:pic>
        <p:nvPicPr>
          <p:cNvPr id="19" name="Picture 1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10689681" y="2726274"/>
            <a:ext cx="1476972" cy="1476972"/>
          </a:xfrm>
          <a:prstGeom prst="rect">
            <a:avLst/>
          </a:prstGeom>
        </p:spPr>
      </p:pic>
      <p:sp>
        <p:nvSpPr>
          <p:cNvPr id="10" name="Rectangle 9">
            <a:extLst>
              <a:ext uri="{FF2B5EF4-FFF2-40B4-BE49-F238E27FC236}">
                <a16:creationId xmlns:a16="http://schemas.microsoft.com/office/drawing/2014/main" id="{68CCCB1E-5D6D-4B1D-94ED-906BCD4A2D0C}"/>
              </a:ext>
            </a:extLst>
          </p:cNvPr>
          <p:cNvSpPr/>
          <p:nvPr/>
        </p:nvSpPr>
        <p:spPr>
          <a:xfrm>
            <a:off x="617846" y="1685427"/>
            <a:ext cx="10780825" cy="1620570"/>
          </a:xfrm>
          <a:prstGeom prst="rect">
            <a:avLst/>
          </a:prstGeom>
          <a:noFill/>
          <a:ln w="12700" cap="flat" cmpd="sng" algn="ctr">
            <a:noFill/>
            <a:prstDash val="solid"/>
            <a:miter lim="800000"/>
          </a:ln>
          <a:effectLst/>
        </p:spPr>
        <p:txBody>
          <a:bodyPr rtlCol="0" anchor="ctr">
            <a:prstTxWarp prst="textChevron">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0" cap="none" spc="50" normalizeH="0" baseline="0" noProof="0" dirty="0">
                <a:ln w="28575" cmpd="sng">
                  <a:solidFill>
                    <a:prstClr val="black">
                      <a:lumMod val="95000"/>
                      <a:lumOff val="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sym typeface="Arial"/>
              </a:rPr>
              <a:t>THỢ SĂN HẠT DẺ</a:t>
            </a:r>
          </a:p>
        </p:txBody>
      </p:sp>
      <p:pic>
        <p:nvPicPr>
          <p:cNvPr id="12" name="Picture 11">
            <a:extLst>
              <a:ext uri="{FF2B5EF4-FFF2-40B4-BE49-F238E27FC236}">
                <a16:creationId xmlns:a16="http://schemas.microsoft.com/office/drawing/2014/main" id="{63066412-B26E-418F-B322-747BB52088B8}"/>
              </a:ext>
            </a:extLst>
          </p:cNvPr>
          <p:cNvPicPr>
            <a:picLocks noChangeAspect="1"/>
          </p:cNvPicPr>
          <p:nvPr/>
        </p:nvPicPr>
        <p:blipFill>
          <a:blip r:embed="rId11"/>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145941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par>
                                <p:cTn id="7" presetID="63" presetClass="path" presetSubtype="0" accel="50000" decel="50000" fill="hold" nodeType="withEffect">
                                  <p:stCondLst>
                                    <p:cond delay="0"/>
                                  </p:stCondLst>
                                  <p:childTnLst>
                                    <p:animMotion origin="layout" path="M -0.34766 -0.00579 L 0.83268 -0.01065 " pathEditMode="relative" rAng="0" ptsTypes="AA">
                                      <p:cBhvr>
                                        <p:cTn id="8" dur="2000" fill="hold"/>
                                        <p:tgtEl>
                                          <p:spTgt spid="8"/>
                                        </p:tgtEl>
                                        <p:attrNameLst>
                                          <p:attrName>ppt_x</p:attrName>
                                          <p:attrName>ppt_y</p:attrName>
                                        </p:attrNameLst>
                                      </p:cBhvr>
                                      <p:rCtr x="59010" y="-255"/>
                                    </p:animMotion>
                                  </p:childTnLst>
                                </p:cTn>
                              </p:par>
                              <p:par>
                                <p:cTn id="9" presetID="56" presetClass="entr" presetSubtype="0" fill="hold" grpId="0" nodeType="withEffect">
                                  <p:stCondLst>
                                    <p:cond delay="0"/>
                                  </p:stCondLst>
                                  <p:iterate type="lt">
                                    <p:tmPct val="10000"/>
                                  </p:iterate>
                                  <p:childTnLst>
                                    <p:set>
                                      <p:cBhvr>
                                        <p:cTn id="10" dur="1" fill="hold">
                                          <p:stCondLst>
                                            <p:cond delay="0"/>
                                          </p:stCondLst>
                                        </p:cTn>
                                        <p:tgtEl>
                                          <p:spTgt spid="10"/>
                                        </p:tgtEl>
                                        <p:attrNameLst>
                                          <p:attrName>style.visibility</p:attrName>
                                        </p:attrNameLst>
                                      </p:cBhvr>
                                      <p:to>
                                        <p:strVal val="visible"/>
                                      </p:to>
                                    </p:set>
                                    <p:anim by="(-#ppt_w*2)" calcmode="lin" valueType="num">
                                      <p:cBhvr rctx="PPT">
                                        <p:cTn id="11" dur="250" autoRev="1" fill="hold">
                                          <p:stCondLst>
                                            <p:cond delay="0"/>
                                          </p:stCondLst>
                                        </p:cTn>
                                        <p:tgtEl>
                                          <p:spTgt spid="10"/>
                                        </p:tgtEl>
                                        <p:attrNameLst>
                                          <p:attrName>ppt_w</p:attrName>
                                        </p:attrNameLst>
                                      </p:cBhvr>
                                    </p:anim>
                                    <p:anim by="(#ppt_w*0.50)" calcmode="lin" valueType="num">
                                      <p:cBhvr>
                                        <p:cTn id="12" dur="250" decel="50000" autoRev="1" fill="hold">
                                          <p:stCondLst>
                                            <p:cond delay="0"/>
                                          </p:stCondLst>
                                        </p:cTn>
                                        <p:tgtEl>
                                          <p:spTgt spid="10"/>
                                        </p:tgtEl>
                                        <p:attrNameLst>
                                          <p:attrName>ppt_x</p:attrName>
                                        </p:attrNameLst>
                                      </p:cBhvr>
                                    </p:anim>
                                    <p:anim from="(-#ppt_h/2)" to="(#ppt_y)" calcmode="lin" valueType="num">
                                      <p:cBhvr>
                                        <p:cTn id="13" dur="500" fill="hold">
                                          <p:stCondLst>
                                            <p:cond delay="0"/>
                                          </p:stCondLst>
                                        </p:cTn>
                                        <p:tgtEl>
                                          <p:spTgt spid="10"/>
                                        </p:tgtEl>
                                        <p:attrNameLst>
                                          <p:attrName>ppt_y</p:attrName>
                                        </p:attrNameLst>
                                      </p:cBhvr>
                                    </p:anim>
                                    <p:animRot by="21600000">
                                      <p:cBhvr>
                                        <p:cTn id="14" dur="500" fill="hold">
                                          <p:stCondLst>
                                            <p:cond delay="0"/>
                                          </p:stCondLst>
                                        </p:cTn>
                                        <p:tgtEl>
                                          <p:spTgt spid="10"/>
                                        </p:tgtEl>
                                        <p:attrNameLst>
                                          <p:attrName>r</p:attrName>
                                        </p:attrNameLst>
                                      </p:cBhvr>
                                    </p:animRot>
                                  </p:childTnLst>
                                </p:cTn>
                              </p:par>
                            </p:childTnLst>
                          </p:cTn>
                        </p:par>
                        <p:par>
                          <p:cTn id="15" fill="hold">
                            <p:stCondLst>
                              <p:cond delay="2000"/>
                            </p:stCondLst>
                            <p:childTnLst>
                              <p:par>
                                <p:cTn id="16" presetID="32" presetClass="emph" presetSubtype="0" repeatCount="indefinite" fill="hold" grpId="1" nodeType="afterEffect">
                                  <p:stCondLst>
                                    <p:cond delay="0"/>
                                  </p:stCondLst>
                                  <p:iterate type="lt">
                                    <p:tmPct val="0"/>
                                  </p:iterate>
                                  <p:childTnLst>
                                    <p:animRot by="120000">
                                      <p:cBhvr>
                                        <p:cTn id="17" dur="75" fill="hold">
                                          <p:stCondLst>
                                            <p:cond delay="0"/>
                                          </p:stCondLst>
                                        </p:cTn>
                                        <p:tgtEl>
                                          <p:spTgt spid="10"/>
                                        </p:tgtEl>
                                        <p:attrNameLst>
                                          <p:attrName>r</p:attrName>
                                        </p:attrNameLst>
                                      </p:cBhvr>
                                    </p:animRot>
                                    <p:animRot by="-240000">
                                      <p:cBhvr>
                                        <p:cTn id="18" dur="150" fill="hold">
                                          <p:stCondLst>
                                            <p:cond delay="150"/>
                                          </p:stCondLst>
                                        </p:cTn>
                                        <p:tgtEl>
                                          <p:spTgt spid="10"/>
                                        </p:tgtEl>
                                        <p:attrNameLst>
                                          <p:attrName>r</p:attrName>
                                        </p:attrNameLst>
                                      </p:cBhvr>
                                    </p:animRot>
                                    <p:animRot by="240000">
                                      <p:cBhvr>
                                        <p:cTn id="19" dur="150" fill="hold">
                                          <p:stCondLst>
                                            <p:cond delay="300"/>
                                          </p:stCondLst>
                                        </p:cTn>
                                        <p:tgtEl>
                                          <p:spTgt spid="10"/>
                                        </p:tgtEl>
                                        <p:attrNameLst>
                                          <p:attrName>r</p:attrName>
                                        </p:attrNameLst>
                                      </p:cBhvr>
                                    </p:animRot>
                                    <p:animRot by="-240000">
                                      <p:cBhvr>
                                        <p:cTn id="20" dur="150" fill="hold">
                                          <p:stCondLst>
                                            <p:cond delay="450"/>
                                          </p:stCondLst>
                                        </p:cTn>
                                        <p:tgtEl>
                                          <p:spTgt spid="10"/>
                                        </p:tgtEl>
                                        <p:attrNameLst>
                                          <p:attrName>r</p:attrName>
                                        </p:attrNameLst>
                                      </p:cBhvr>
                                    </p:animRot>
                                    <p:animRot by="120000">
                                      <p:cBhvr>
                                        <p:cTn id="21" dur="150" fill="hold">
                                          <p:stCondLst>
                                            <p:cond delay="600"/>
                                          </p:stCondLst>
                                        </p:cTn>
                                        <p:tgtEl>
                                          <p:spTgt spid="10"/>
                                        </p:tgtEl>
                                        <p:attrNameLst>
                                          <p:attrName>r</p:attrName>
                                        </p:attrNameLst>
                                      </p:cBhvr>
                                    </p:animRot>
                                  </p:childTnLst>
                                </p:cTn>
                              </p:par>
                              <p:par>
                                <p:cTn id="22" presetID="32" presetClass="emph" presetSubtype="0" repeatCount="indefinite" fill="hold" nodeType="withEffect">
                                  <p:stCondLst>
                                    <p:cond delay="0"/>
                                  </p:stCondLst>
                                  <p:childTnLst>
                                    <p:animRot by="120000">
                                      <p:cBhvr>
                                        <p:cTn id="23" dur="100" fill="hold">
                                          <p:stCondLst>
                                            <p:cond delay="0"/>
                                          </p:stCondLst>
                                        </p:cTn>
                                        <p:tgtEl>
                                          <p:spTgt spid="19"/>
                                        </p:tgtEl>
                                        <p:attrNameLst>
                                          <p:attrName>r</p:attrName>
                                        </p:attrNameLst>
                                      </p:cBhvr>
                                    </p:animRot>
                                    <p:animRot by="-240000">
                                      <p:cBhvr>
                                        <p:cTn id="24" dur="200" fill="hold">
                                          <p:stCondLst>
                                            <p:cond delay="200"/>
                                          </p:stCondLst>
                                        </p:cTn>
                                        <p:tgtEl>
                                          <p:spTgt spid="19"/>
                                        </p:tgtEl>
                                        <p:attrNameLst>
                                          <p:attrName>r</p:attrName>
                                        </p:attrNameLst>
                                      </p:cBhvr>
                                    </p:animRot>
                                    <p:animRot by="240000">
                                      <p:cBhvr>
                                        <p:cTn id="25" dur="200" fill="hold">
                                          <p:stCondLst>
                                            <p:cond delay="400"/>
                                          </p:stCondLst>
                                        </p:cTn>
                                        <p:tgtEl>
                                          <p:spTgt spid="19"/>
                                        </p:tgtEl>
                                        <p:attrNameLst>
                                          <p:attrName>r</p:attrName>
                                        </p:attrNameLst>
                                      </p:cBhvr>
                                    </p:animRot>
                                    <p:animRot by="-240000">
                                      <p:cBhvr>
                                        <p:cTn id="26" dur="200" fill="hold">
                                          <p:stCondLst>
                                            <p:cond delay="600"/>
                                          </p:stCondLst>
                                        </p:cTn>
                                        <p:tgtEl>
                                          <p:spTgt spid="19"/>
                                        </p:tgtEl>
                                        <p:attrNameLst>
                                          <p:attrName>r</p:attrName>
                                        </p:attrNameLst>
                                      </p:cBhvr>
                                    </p:animRot>
                                    <p:animRot by="120000">
                                      <p:cBhvr>
                                        <p:cTn id="27" dur="200" fill="hold">
                                          <p:stCondLst>
                                            <p:cond delay="800"/>
                                          </p:stCondLst>
                                        </p:cTn>
                                        <p:tgtEl>
                                          <p:spTgt spid="19"/>
                                        </p:tgtEl>
                                        <p:attrNameLst>
                                          <p:attrName>r</p:attrName>
                                        </p:attrNameLst>
                                      </p:cBhvr>
                                    </p:animRot>
                                  </p:childTnLst>
                                </p:cTn>
                              </p:par>
                            </p:childTnLst>
                          </p:cTn>
                        </p:par>
                        <p:par>
                          <p:cTn id="28" fill="hold">
                            <p:stCondLst>
                              <p:cond delay="3000"/>
                            </p:stCondLst>
                            <p:childTnLst>
                              <p:par>
                                <p:cTn id="29" presetID="3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800" decel="100000"/>
                                        <p:tgtEl>
                                          <p:spTgt spid="9"/>
                                        </p:tgtEl>
                                      </p:cBhvr>
                                    </p:animEffect>
                                    <p:anim calcmode="lin" valueType="num">
                                      <p:cBhvr>
                                        <p:cTn id="32" dur="800" decel="100000" fill="hold"/>
                                        <p:tgtEl>
                                          <p:spTgt spid="9"/>
                                        </p:tgtEl>
                                        <p:attrNameLst>
                                          <p:attrName>style.rotation</p:attrName>
                                        </p:attrNameLst>
                                      </p:cBhvr>
                                      <p:tavLst>
                                        <p:tav tm="0">
                                          <p:val>
                                            <p:fltVal val="-90"/>
                                          </p:val>
                                        </p:tav>
                                        <p:tav tm="100000">
                                          <p:val>
                                            <p:fltVal val="0"/>
                                          </p:val>
                                        </p:tav>
                                      </p:tavLst>
                                    </p:anim>
                                    <p:anim calcmode="lin" valueType="num">
                                      <p:cBhvr>
                                        <p:cTn id="33" dur="800" decel="100000" fill="hold"/>
                                        <p:tgtEl>
                                          <p:spTgt spid="9"/>
                                        </p:tgtEl>
                                        <p:attrNameLst>
                                          <p:attrName>ppt_x</p:attrName>
                                        </p:attrNameLst>
                                      </p:cBhvr>
                                      <p:tavLst>
                                        <p:tav tm="0">
                                          <p:val>
                                            <p:strVal val="#ppt_x+0.4"/>
                                          </p:val>
                                        </p:tav>
                                        <p:tav tm="100000">
                                          <p:val>
                                            <p:strVal val="#ppt_x-0.05"/>
                                          </p:val>
                                        </p:tav>
                                      </p:tavLst>
                                    </p:anim>
                                    <p:anim calcmode="lin" valueType="num">
                                      <p:cBhvr>
                                        <p:cTn id="34" dur="800" decel="100000" fill="hold"/>
                                        <p:tgtEl>
                                          <p:spTgt spid="9"/>
                                        </p:tgtEl>
                                        <p:attrNameLst>
                                          <p:attrName>ppt_y</p:attrName>
                                        </p:attrNameLst>
                                      </p:cBhvr>
                                      <p:tavLst>
                                        <p:tav tm="0">
                                          <p:val>
                                            <p:strVal val="#ppt_y-0.4"/>
                                          </p:val>
                                        </p:tav>
                                        <p:tav tm="100000">
                                          <p:val>
                                            <p:strVal val="#ppt_y+0.1"/>
                                          </p:val>
                                        </p:tav>
                                      </p:tavLst>
                                    </p:anim>
                                    <p:anim calcmode="lin" valueType="num">
                                      <p:cBhvr>
                                        <p:cTn id="35" dur="200" accel="100000" fill="hold">
                                          <p:stCondLst>
                                            <p:cond delay="800"/>
                                          </p:stCondLst>
                                        </p:cTn>
                                        <p:tgtEl>
                                          <p:spTgt spid="9"/>
                                        </p:tgtEl>
                                        <p:attrNameLst>
                                          <p:attrName>ppt_x</p:attrName>
                                        </p:attrNameLst>
                                      </p:cBhvr>
                                      <p:tavLst>
                                        <p:tav tm="0">
                                          <p:val>
                                            <p:strVal val="#ppt_x-0.05"/>
                                          </p:val>
                                        </p:tav>
                                        <p:tav tm="100000">
                                          <p:val>
                                            <p:strVal val="#ppt_x"/>
                                          </p:val>
                                        </p:tav>
                                      </p:tavLst>
                                    </p:anim>
                                    <p:anim calcmode="lin" valueType="num">
                                      <p:cBhvr>
                                        <p:cTn id="36" dur="200" accel="100000" fill="hold">
                                          <p:stCondLst>
                                            <p:cond delay="800"/>
                                          </p:stCondLst>
                                        </p:cTn>
                                        <p:tgtEl>
                                          <p:spTgt spid="9"/>
                                        </p:tgtEl>
                                        <p:attrNameLst>
                                          <p:attrName>ppt_y</p:attrName>
                                        </p:attrNameLst>
                                      </p:cBhvr>
                                      <p:tavLst>
                                        <p:tav tm="0">
                                          <p:val>
                                            <p:strVal val="#ppt_y+0.1"/>
                                          </p:val>
                                        </p:tav>
                                        <p:tav tm="100000">
                                          <p:val>
                                            <p:strVal val="#ppt_y"/>
                                          </p:val>
                                        </p:tav>
                                      </p:tavLst>
                                    </p:anim>
                                  </p:childTnLst>
                                </p:cTn>
                              </p:par>
                            </p:childTnLst>
                          </p:cTn>
                        </p:par>
                        <p:par>
                          <p:cTn id="37" fill="hold">
                            <p:stCondLst>
                              <p:cond delay="4000"/>
                            </p:stCondLst>
                            <p:childTnLst>
                              <p:par>
                                <p:cTn id="38" presetID="32" presetClass="emph" presetSubtype="0" repeatCount="indefinite" fill="hold" nodeType="afterEffect">
                                  <p:stCondLst>
                                    <p:cond delay="0"/>
                                  </p:stCondLst>
                                  <p:childTnLst>
                                    <p:animRot by="120000">
                                      <p:cBhvr>
                                        <p:cTn id="39" dur="100" fill="hold">
                                          <p:stCondLst>
                                            <p:cond delay="0"/>
                                          </p:stCondLst>
                                        </p:cTn>
                                        <p:tgtEl>
                                          <p:spTgt spid="9"/>
                                        </p:tgtEl>
                                        <p:attrNameLst>
                                          <p:attrName>r</p:attrName>
                                        </p:attrNameLst>
                                      </p:cBhvr>
                                    </p:animRot>
                                    <p:animRot by="-240000">
                                      <p:cBhvr>
                                        <p:cTn id="40" dur="200" fill="hold">
                                          <p:stCondLst>
                                            <p:cond delay="200"/>
                                          </p:stCondLst>
                                        </p:cTn>
                                        <p:tgtEl>
                                          <p:spTgt spid="9"/>
                                        </p:tgtEl>
                                        <p:attrNameLst>
                                          <p:attrName>r</p:attrName>
                                        </p:attrNameLst>
                                      </p:cBhvr>
                                    </p:animRot>
                                    <p:animRot by="240000">
                                      <p:cBhvr>
                                        <p:cTn id="41" dur="200" fill="hold">
                                          <p:stCondLst>
                                            <p:cond delay="400"/>
                                          </p:stCondLst>
                                        </p:cTn>
                                        <p:tgtEl>
                                          <p:spTgt spid="9"/>
                                        </p:tgtEl>
                                        <p:attrNameLst>
                                          <p:attrName>r</p:attrName>
                                        </p:attrNameLst>
                                      </p:cBhvr>
                                    </p:animRot>
                                    <p:animRot by="-240000">
                                      <p:cBhvr>
                                        <p:cTn id="42" dur="200" fill="hold">
                                          <p:stCondLst>
                                            <p:cond delay="600"/>
                                          </p:stCondLst>
                                        </p:cTn>
                                        <p:tgtEl>
                                          <p:spTgt spid="9"/>
                                        </p:tgtEl>
                                        <p:attrNameLst>
                                          <p:attrName>r</p:attrName>
                                        </p:attrNameLst>
                                      </p:cBhvr>
                                    </p:animRot>
                                    <p:animRot by="120000">
                                      <p:cBhvr>
                                        <p:cTn id="43" dur="200" fill="hold">
                                          <p:stCondLst>
                                            <p:cond delay="800"/>
                                          </p:stCondLst>
                                        </p:cTn>
                                        <p:tgtEl>
                                          <p:spTgt spid="9"/>
                                        </p:tgtEl>
                                        <p:attrNameLst>
                                          <p:attrName>r</p:attrName>
                                        </p:attrNameLst>
                                      </p:cBhvr>
                                    </p:animRot>
                                  </p:childTnLst>
                                </p:cTn>
                              </p:par>
                            </p:childTnLst>
                          </p:cTn>
                        </p:par>
                        <p:par>
                          <p:cTn id="44" fill="hold">
                            <p:stCondLst>
                              <p:cond delay="5000"/>
                            </p:stCondLst>
                            <p:childTnLst>
                              <p:par>
                                <p:cTn id="45" presetID="10" presetClass="entr" presetSubtype="0"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500"/>
                                        <p:tgtEl>
                                          <p:spTgt spid="9"/>
                                        </p:tgtEl>
                                      </p:cBhvr>
                                    </p:animEffect>
                                  </p:childTnLst>
                                  <p:subTnLst>
                                    <p:audio>
                                      <p:cMediaNode>
                                        <p:cTn display="0" masterRel="sameClick">
                                          <p:stCondLst>
                                            <p:cond evt="begin" delay="0">
                                              <p:tn val="45"/>
                                            </p:cond>
                                          </p:stCondLst>
                                          <p:endCondLst>
                                            <p:cond evt="onStopAudio" delay="0">
                                              <p:tgtEl>
                                                <p:sldTgt/>
                                              </p:tgtEl>
                                            </p:cond>
                                          </p:endCondLst>
                                        </p:cTn>
                                        <p:tgtEl>
                                          <p:sndTgt r:embed="rId4"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fill="hold" display="0">
                  <p:stCondLst>
                    <p:cond delay="indefinite"/>
                  </p:stCondLst>
                  <p:endCondLst>
                    <p:cond evt="onStopAudio" delay="0">
                      <p:tgtEl>
                        <p:sldTgt/>
                      </p:tgtEl>
                    </p:cond>
                  </p:endCondLst>
                </p:cTn>
                <p:tgtEl>
                  <p:spTgt spid="7"/>
                </p:tgtEl>
              </p:cMediaNode>
            </p:audio>
            <p:seq concurrent="1" nextAc="seek">
              <p:cTn id="49" restart="whenNotActive" fill="hold" evtFilter="cancelBubble" nodeType="interactiveSeq">
                <p:stCondLst>
                  <p:cond evt="onClick" delay="0">
                    <p:tgtEl>
                      <p:spTgt spid="9"/>
                    </p:tgtEl>
                  </p:cond>
                </p:stCondLst>
                <p:endSync evt="end" delay="0">
                  <p:rtn val="all"/>
                </p:endSync>
                <p:childTnLst>
                  <p:par>
                    <p:cTn id="50" fill="hold">
                      <p:stCondLst>
                        <p:cond delay="0"/>
                      </p:stCondLst>
                      <p:childTnLst>
                        <p:par>
                          <p:cTn id="51" fill="hold">
                            <p:stCondLst>
                              <p:cond delay="0"/>
                            </p:stCondLst>
                            <p:childTnLst>
                              <p:par>
                                <p:cTn id="52" presetID="3" presetClass="mediacall" presetSubtype="0" fill="hold" nodeType="clickEffect">
                                  <p:stCondLst>
                                    <p:cond delay="0"/>
                                  </p:stCondLst>
                                  <p:childTnLst>
                                    <p:cmd type="call" cmd="stop">
                                      <p:cBhvr>
                                        <p:cTn id="53" dur="1" fill="hold"/>
                                        <p:tgtEl>
                                          <p:spTgt spid="7"/>
                                        </p:tgtEl>
                                      </p:cBhvr>
                                    </p:cmd>
                                  </p:childTnLst>
                                  <p:subTnLst>
                                    <p:audio>
                                      <p:cMediaNode>
                                        <p:cTn display="0" masterRel="sameClick">
                                          <p:stCondLst>
                                            <p:cond evt="begin" delay="0">
                                              <p:tn val="52"/>
                                            </p:cond>
                                          </p:stCondLst>
                                          <p:endCondLst>
                                            <p:cond evt="onStopAudio" delay="0">
                                              <p:tgtEl>
                                                <p:sldTgt/>
                                              </p:tgtEl>
                                            </p:cond>
                                          </p:endCondLst>
                                        </p:cTn>
                                        <p:tgtEl>
                                          <p:sndTgt r:embed="rId4" name="click.wav"/>
                                        </p:tgtEl>
                                      </p:cMediaNode>
                                    </p:audio>
                                  </p:subTnLst>
                                </p:cTn>
                              </p:par>
                            </p:childTnLst>
                          </p:cTn>
                        </p:par>
                      </p:childTnLst>
                    </p:cTn>
                  </p:par>
                </p:childTnLst>
              </p:cTn>
              <p:nextCondLst>
                <p:cond evt="onClick" delay="0">
                  <p:tgtEl>
                    <p:spTgt spid="9"/>
                  </p:tgtEl>
                </p:cond>
              </p:nextCondLst>
            </p:seq>
          </p:childTnLst>
        </p:cTn>
      </p:par>
    </p:tnLst>
    <p:bldLst>
      <p:bldP spid="10" grpId="0"/>
      <p:bldP spid="10" grpId="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7">
            <a:alphaModFix amt="75000"/>
            <a:lum/>
          </a:blip>
          <a:srcRect/>
          <a:stretch>
            <a:fillRect/>
          </a:stretch>
        </a:blipFill>
        <a:effectLst/>
      </p:bgPr>
    </p:bg>
    <p:spTree>
      <p:nvGrpSpPr>
        <p:cNvPr id="1" name=""/>
        <p:cNvGrpSpPr/>
        <p:nvPr/>
      </p:nvGrpSpPr>
      <p:grpSpPr>
        <a:xfrm>
          <a:off x="0" y="0"/>
          <a:ext cx="0" cy="0"/>
          <a:chOff x="0" y="0"/>
          <a:chExt cx="0" cy="0"/>
        </a:xfrm>
      </p:grpSpPr>
      <p:grpSp>
        <p:nvGrpSpPr>
          <p:cNvPr id="6" name="Group 5"/>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10"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35980" y="3384038"/>
            <a:ext cx="3384258" cy="1422439"/>
          </a:xfrm>
          <a:prstGeom prst="rect">
            <a:avLst/>
          </a:prstGeom>
          <a:ln>
            <a:noFill/>
          </a:ln>
        </p:spPr>
      </p:pic>
      <p:pic>
        <p:nvPicPr>
          <p:cNvPr id="23" name="Picture 22">
            <a:hlinkClick r:id="rId12" action="ppaction://hlinksldjump"/>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7595379" y="3384038"/>
            <a:ext cx="3384258" cy="1422439"/>
          </a:xfrm>
          <a:prstGeom prst="rect">
            <a:avLst/>
          </a:prstGeom>
        </p:spPr>
      </p:pic>
      <p:grpSp>
        <p:nvGrpSpPr>
          <p:cNvPr id="35" name="Group 34"/>
          <p:cNvGrpSpPr/>
          <p:nvPr/>
        </p:nvGrpSpPr>
        <p:grpSpPr>
          <a:xfrm>
            <a:off x="3985437" y="2941753"/>
            <a:ext cx="1001611" cy="1531482"/>
            <a:chOff x="3985437" y="2941753"/>
            <a:chExt cx="1001611" cy="1531482"/>
          </a:xfrm>
        </p:grpSpPr>
        <p:pic>
          <p:nvPicPr>
            <p:cNvPr id="15" name="Picture 14">
              <a:hlinkClick r:id="rId10" action="ppaction://hlinksldjump"/>
            </p:cNvPr>
            <p:cNvPicPr>
              <a:picLocks noChangeAspect="1"/>
            </p:cNvPicPr>
            <p:nvPr/>
          </p:nvPicPr>
          <p:blipFill>
            <a:blip r:embed="rId13" cstate="print">
              <a:extLst>
                <a:ext uri="{BEBA8EAE-BF5A-486C-A8C5-ECC9F3942E4B}">
                  <a14:imgProps xmlns:a14="http://schemas.microsoft.com/office/drawing/2010/main">
                    <a14:imgLayer r:embed="rId14">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10"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7" name="Group 36"/>
          <p:cNvGrpSpPr/>
          <p:nvPr/>
        </p:nvGrpSpPr>
        <p:grpSpPr>
          <a:xfrm>
            <a:off x="6897095" y="2964459"/>
            <a:ext cx="1001611" cy="1570159"/>
            <a:chOff x="6897095" y="2964459"/>
            <a:chExt cx="1001611" cy="1570159"/>
          </a:xfrm>
        </p:grpSpPr>
        <p:pic>
          <p:nvPicPr>
            <p:cNvPr id="26" name="Picture 25">
              <a:hlinkClick r:id="rId12" action="ppaction://hlinksldjump"/>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12"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sp>
        <p:nvSpPr>
          <p:cNvPr id="31" name="TextBox 30">
            <a:hlinkClick r:id="rId10" action="ppaction://hlinksldjump"/>
          </p:cNvPr>
          <p:cNvSpPr txBox="1"/>
          <p:nvPr/>
        </p:nvSpPr>
        <p:spPr>
          <a:xfrm>
            <a:off x="1365735" y="3640727"/>
            <a:ext cx="2236645" cy="769441"/>
          </a:xfrm>
          <a:prstGeom prst="rect">
            <a:avLst/>
          </a:prstGeom>
          <a:noFill/>
        </p:spPr>
        <p:txBody>
          <a:bodyPr wrap="square" rtlCol="0">
            <a:spAutoFit/>
          </a:bodyPr>
          <a:lstStyle/>
          <a:p>
            <a:pPr lvl="0" algn="ctr">
              <a:buClrTx/>
            </a:pPr>
            <a:r>
              <a:rPr lang="en-US" sz="4400" kern="1200" dirty="0" err="1">
                <a:solidFill>
                  <a:prstClr val="white"/>
                </a:solidFill>
                <a:latin typeface="iCiel Cadena" panose="02000503000000020004" charset="0"/>
                <a:ea typeface="+mn-ea"/>
              </a:rPr>
              <a:t>Trái</a:t>
            </a:r>
            <a:r>
              <a:rPr lang="en-US" sz="4400" kern="1200" dirty="0">
                <a:solidFill>
                  <a:prstClr val="white"/>
                </a:solidFill>
                <a:latin typeface="iCiel Cadena" panose="02000503000000020004" charset="0"/>
                <a:ea typeface="+mn-ea"/>
              </a:rPr>
              <a:t> </a:t>
            </a:r>
            <a:r>
              <a:rPr lang="en-US" sz="4400" kern="1200" dirty="0" err="1">
                <a:solidFill>
                  <a:prstClr val="white"/>
                </a:solidFill>
                <a:latin typeface="iCiel Cadena" panose="02000503000000020004" charset="0"/>
                <a:ea typeface="+mn-ea"/>
              </a:rPr>
              <a:t>Đất</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grpSp>
        <p:nvGrpSpPr>
          <p:cNvPr id="39" name="Group 38"/>
          <p:cNvGrpSpPr/>
          <p:nvPr/>
        </p:nvGrpSpPr>
        <p:grpSpPr>
          <a:xfrm>
            <a:off x="935980" y="4683256"/>
            <a:ext cx="4298766" cy="1859147"/>
            <a:chOff x="935980" y="4683256"/>
            <a:chExt cx="4298766" cy="1859147"/>
          </a:xfrm>
        </p:grpSpPr>
        <p:pic>
          <p:nvPicPr>
            <p:cNvPr id="13" name="Picture 12">
              <a:hlinkClick r:id="rId12" action="ppaction://hlinksldjump"/>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935980" y="5098536"/>
              <a:ext cx="3384258" cy="1422439"/>
            </a:xfrm>
            <a:prstGeom prst="rect">
              <a:avLst/>
            </a:prstGeom>
          </p:spPr>
        </p:pic>
        <p:grpSp>
          <p:nvGrpSpPr>
            <p:cNvPr id="36" name="Group 35"/>
            <p:cNvGrpSpPr/>
            <p:nvPr/>
          </p:nvGrpSpPr>
          <p:grpSpPr>
            <a:xfrm>
              <a:off x="3901682" y="4683256"/>
              <a:ext cx="1333064" cy="1859147"/>
              <a:chOff x="3901682" y="4683256"/>
              <a:chExt cx="1333064" cy="1859147"/>
            </a:xfrm>
          </p:grpSpPr>
          <p:pic>
            <p:nvPicPr>
              <p:cNvPr id="25" name="Picture 24">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12" action="ppaction://hlinksldjump"/>
              </p:cNvPr>
              <p:cNvSpPr txBox="1"/>
              <p:nvPr/>
            </p:nvSpPr>
            <p:spPr>
              <a:xfrm>
                <a:off x="4475871" y="4683256"/>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sp>
          <p:nvSpPr>
            <p:cNvPr id="32" name="TextBox 31">
              <a:hlinkClick r:id="rId12" action="ppaction://hlinksldjump"/>
            </p:cNvPr>
            <p:cNvSpPr txBox="1"/>
            <p:nvPr/>
          </p:nvSpPr>
          <p:spPr>
            <a:xfrm>
              <a:off x="1158382" y="5386789"/>
              <a:ext cx="2699250" cy="769441"/>
            </a:xfrm>
            <a:prstGeom prst="rect">
              <a:avLst/>
            </a:prstGeom>
            <a:noFill/>
          </p:spPr>
          <p:txBody>
            <a:bodyPr wrap="square" rtlCol="0">
              <a:spAutoFit/>
            </a:bodyPr>
            <a:lstStyle/>
            <a:p>
              <a:pPr lvl="0" algn="ctr">
                <a:buClrTx/>
              </a:pPr>
              <a:r>
                <a:rPr lang="en-US" sz="4400" kern="1200" dirty="0">
                  <a:solidFill>
                    <a:prstClr val="white"/>
                  </a:solidFill>
                  <a:latin typeface="iCiel Cadena" panose="02000503000000020004" charset="0"/>
                  <a:ea typeface="+mn-ea"/>
                </a:rPr>
                <a:t>Kim Tinh</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cs typeface="Arial"/>
                <a:sym typeface="Arial"/>
              </a:endParaRPr>
            </a:p>
          </p:txBody>
        </p:sp>
      </p:grpSp>
      <p:sp>
        <p:nvSpPr>
          <p:cNvPr id="33" name="TextBox 32">
            <a:hlinkClick r:id="rId12" action="ppaction://hlinksldjump"/>
          </p:cNvPr>
          <p:cNvSpPr txBox="1"/>
          <p:nvPr/>
        </p:nvSpPr>
        <p:spPr>
          <a:xfrm>
            <a:off x="7820658" y="3650738"/>
            <a:ext cx="2933700" cy="769441"/>
          </a:xfrm>
          <a:prstGeom prst="rect">
            <a:avLst/>
          </a:prstGeom>
          <a:noFill/>
        </p:spPr>
        <p:txBody>
          <a:bodyPr wrap="square" rtlCol="0">
            <a:spAutoFit/>
          </a:bodyPr>
          <a:lstStyle/>
          <a:p>
            <a:pPr lvl="0" algn="ctr">
              <a:buClrTx/>
            </a:pPr>
            <a:r>
              <a:rPr lang="en-US" sz="4400" kern="1200" dirty="0" err="1">
                <a:solidFill>
                  <a:prstClr val="white"/>
                </a:solidFill>
                <a:latin typeface="iCiel Cadena" panose="02000503000000020004" charset="0"/>
                <a:ea typeface="+mn-ea"/>
              </a:rPr>
              <a:t>Thủy</a:t>
            </a:r>
            <a:r>
              <a:rPr lang="en-US" sz="4400" kern="1200" dirty="0">
                <a:solidFill>
                  <a:prstClr val="white"/>
                </a:solidFill>
                <a:latin typeface="iCiel Cadena" panose="02000503000000020004" charset="0"/>
                <a:ea typeface="+mn-ea"/>
              </a:rPr>
              <a:t> Tinh</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grpSp>
        <p:nvGrpSpPr>
          <p:cNvPr id="4" name="Group 3"/>
          <p:cNvGrpSpPr/>
          <p:nvPr/>
        </p:nvGrpSpPr>
        <p:grpSpPr>
          <a:xfrm>
            <a:off x="7595379" y="5098536"/>
            <a:ext cx="3384258" cy="1422439"/>
            <a:chOff x="7595379" y="5098536"/>
            <a:chExt cx="3384258" cy="1422439"/>
          </a:xfrm>
        </p:grpSpPr>
        <p:pic>
          <p:nvPicPr>
            <p:cNvPr id="24" name="Picture 23">
              <a:hlinkClick r:id="rId12" action="ppaction://hlinksldjump"/>
            </p:cNvPr>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sp>
          <p:nvSpPr>
            <p:cNvPr id="34" name="TextBox 33">
              <a:hlinkClick r:id="rId12" action="ppaction://hlinksldjump"/>
            </p:cNvPr>
            <p:cNvSpPr txBox="1"/>
            <p:nvPr/>
          </p:nvSpPr>
          <p:spPr>
            <a:xfrm>
              <a:off x="7894286" y="5348409"/>
              <a:ext cx="2933701" cy="769441"/>
            </a:xfrm>
            <a:prstGeom prst="rect">
              <a:avLst/>
            </a:prstGeom>
            <a:noFill/>
          </p:spPr>
          <p:txBody>
            <a:bodyPr wrap="square" rtlCol="0">
              <a:spAutoFit/>
            </a:bodyPr>
            <a:lstStyle/>
            <a:p>
              <a:pPr lvl="0" algn="ctr">
                <a:buClrTx/>
              </a:pPr>
              <a:r>
                <a:rPr lang="en-US" sz="4400" kern="1200" dirty="0" err="1">
                  <a:solidFill>
                    <a:prstClr val="white"/>
                  </a:solidFill>
                  <a:latin typeface="iCiel Cadena" panose="02000503000000020004" charset="0"/>
                  <a:ea typeface="+mn-ea"/>
                </a:rPr>
                <a:t>Hỏa</a:t>
              </a:r>
              <a:r>
                <a:rPr lang="en-US" sz="4400" kern="1200" dirty="0">
                  <a:solidFill>
                    <a:prstClr val="white"/>
                  </a:solidFill>
                  <a:latin typeface="iCiel Cadena" panose="02000503000000020004" charset="0"/>
                  <a:ea typeface="+mn-ea"/>
                </a:rPr>
                <a:t> Tinh</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cs typeface="Arial"/>
                <a:sym typeface="Arial"/>
              </a:endParaRPr>
            </a:p>
          </p:txBody>
        </p:sp>
      </p:grpSp>
      <p:pic>
        <p:nvPicPr>
          <p:cNvPr id="40" name="Am-thanh-lam-phep-bang-cay-dua-than-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736600" y="-787986"/>
            <a:ext cx="609600" cy="609600"/>
          </a:xfrm>
          <a:prstGeom prst="rect">
            <a:avLst/>
          </a:prstGeom>
        </p:spPr>
      </p:pic>
      <p:grpSp>
        <p:nvGrpSpPr>
          <p:cNvPr id="38" name="Group 37"/>
          <p:cNvGrpSpPr/>
          <p:nvPr/>
        </p:nvGrpSpPr>
        <p:grpSpPr>
          <a:xfrm>
            <a:off x="6780706" y="4686364"/>
            <a:ext cx="1333064" cy="1866931"/>
            <a:chOff x="6780706" y="4686364"/>
            <a:chExt cx="1333064" cy="1866931"/>
          </a:xfrm>
        </p:grpSpPr>
        <p:pic>
          <p:nvPicPr>
            <p:cNvPr id="27" name="Picture 26">
              <a:hlinkClick r:id="rId12" action="ppaction://hlinksldjump"/>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12"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9" name="Rectangle 8">
            <a:extLst>
              <a:ext uri="{FF2B5EF4-FFF2-40B4-BE49-F238E27FC236}">
                <a16:creationId xmlns:a16="http://schemas.microsoft.com/office/drawing/2014/main" id="{370D21A3-650A-4B05-52CA-AD8EABFD575F}"/>
              </a:ext>
            </a:extLst>
          </p:cNvPr>
          <p:cNvSpPr/>
          <p:nvPr/>
        </p:nvSpPr>
        <p:spPr>
          <a:xfrm>
            <a:off x="3601556" y="586715"/>
            <a:ext cx="6267014" cy="1620570"/>
          </a:xfrm>
          <a:prstGeom prst="rect">
            <a:avLst/>
          </a:prstGeom>
          <a:noFill/>
          <a:ln w="12700" cap="flat" cmpd="sng" algn="ctr">
            <a:noFill/>
            <a:prstDash val="solid"/>
            <a:miter lim="800000"/>
          </a:ln>
          <a:effectLst/>
        </p:spPr>
        <p:txBody>
          <a:bodyPr rtlCol="0" anchor="ctr"/>
          <a:lstStyle/>
          <a:p>
            <a:pPr lvl="0" algn="ctr">
              <a:buClrTx/>
            </a:pP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Hành</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tinh</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nào</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xếp</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thứ</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ba</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kể</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từ</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Mặt</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Trời</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a:t>
            </a:r>
            <a:endParaRPr kumimoji="0" lang="en-US" sz="4000" b="1" i="0" u="none" strike="noStrike" kern="0" cap="none" spc="50" normalizeH="0" baseline="0" noProof="0" dirty="0">
              <a:ln w="28575" cmpd="sng">
                <a:solidFill>
                  <a:sysClr val="windowText" lastClr="000000"/>
                </a:solidFill>
                <a:prstDash val="solid"/>
              </a:ln>
              <a:solidFill>
                <a:srgbClr val="FFC000">
                  <a:lumMod val="60000"/>
                  <a:lumOff val="40000"/>
                </a:srgbClr>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endParaRPr>
          </a:p>
        </p:txBody>
      </p:sp>
      <p:pic>
        <p:nvPicPr>
          <p:cNvPr id="42" name="Picture 41">
            <a:extLst>
              <a:ext uri="{FF2B5EF4-FFF2-40B4-BE49-F238E27FC236}">
                <a16:creationId xmlns:a16="http://schemas.microsoft.com/office/drawing/2014/main" id="{42D3A76E-B695-433A-B900-C57E46E68163}"/>
              </a:ext>
            </a:extLst>
          </p:cNvPr>
          <p:cNvPicPr>
            <a:picLocks noChangeAspect="1"/>
          </p:cNvPicPr>
          <p:nvPr/>
        </p:nvPicPr>
        <p:blipFill>
          <a:blip r:embed="rId18"/>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3314690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32" presetClass="emph" presetSubtype="0" repeatCount="indefinite" fill="hold" nodeType="withEffect">
                                  <p:stCondLst>
                                    <p:cond delay="0"/>
                                  </p:stCondLst>
                                  <p:childTnLst>
                                    <p:animRot by="120000">
                                      <p:cBhvr>
                                        <p:cTn id="9" dur="100" fill="hold">
                                          <p:stCondLst>
                                            <p:cond delay="0"/>
                                          </p:stCondLst>
                                        </p:cTn>
                                        <p:tgtEl>
                                          <p:spTgt spid="3"/>
                                        </p:tgtEl>
                                        <p:attrNameLst>
                                          <p:attrName>r</p:attrName>
                                        </p:attrNameLst>
                                      </p:cBhvr>
                                    </p:animRot>
                                    <p:animRot by="-240000">
                                      <p:cBhvr>
                                        <p:cTn id="10" dur="200" fill="hold">
                                          <p:stCondLst>
                                            <p:cond delay="200"/>
                                          </p:stCondLst>
                                        </p:cTn>
                                        <p:tgtEl>
                                          <p:spTgt spid="3"/>
                                        </p:tgtEl>
                                        <p:attrNameLst>
                                          <p:attrName>r</p:attrName>
                                        </p:attrNameLst>
                                      </p:cBhvr>
                                    </p:animRot>
                                    <p:animRot by="240000">
                                      <p:cBhvr>
                                        <p:cTn id="11" dur="200" fill="hold">
                                          <p:stCondLst>
                                            <p:cond delay="400"/>
                                          </p:stCondLst>
                                        </p:cTn>
                                        <p:tgtEl>
                                          <p:spTgt spid="3"/>
                                        </p:tgtEl>
                                        <p:attrNameLst>
                                          <p:attrName>r</p:attrName>
                                        </p:attrNameLst>
                                      </p:cBhvr>
                                    </p:animRot>
                                    <p:animRot by="-240000">
                                      <p:cBhvr>
                                        <p:cTn id="12" dur="200" fill="hold">
                                          <p:stCondLst>
                                            <p:cond delay="600"/>
                                          </p:stCondLst>
                                        </p:cTn>
                                        <p:tgtEl>
                                          <p:spTgt spid="3"/>
                                        </p:tgtEl>
                                        <p:attrNameLst>
                                          <p:attrName>r</p:attrName>
                                        </p:attrNameLst>
                                      </p:cBhvr>
                                    </p:animRot>
                                    <p:animRot by="120000">
                                      <p:cBhvr>
                                        <p:cTn id="13" dur="200" fill="hold">
                                          <p:stCondLst>
                                            <p:cond delay="800"/>
                                          </p:stCondLst>
                                        </p:cTn>
                                        <p:tgtEl>
                                          <p:spTgt spid="3"/>
                                        </p:tgtEl>
                                        <p:attrNameLst>
                                          <p:attrName>r</p:attrName>
                                        </p:attrNameLst>
                                      </p:cBhvr>
                                    </p:animRot>
                                  </p:childTnLst>
                                </p:cTn>
                              </p:par>
                              <p:par>
                                <p:cTn id="14" presetID="16" presetClass="entr" presetSubtype="21" fill="hold" nodeType="withEffect">
                                  <p:stCondLst>
                                    <p:cond delay="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barn(inVertical)">
                                      <p:cBhvr>
                                        <p:cTn id="16" dur="500"/>
                                        <p:tgtEl>
                                          <p:spTgt spid="9">
                                            <p:txEl>
                                              <p:pRg st="0" end="0"/>
                                            </p:txEl>
                                          </p:spTgt>
                                        </p:tgtEl>
                                      </p:cBhvr>
                                    </p:animEffect>
                                  </p:childTnLst>
                                  <p:subTnLst>
                                    <p:audio>
                                      <p:cMediaNode>
                                        <p:cTn display="0" masterRel="sameClick">
                                          <p:stCondLst>
                                            <p:cond evt="begin" delay="0">
                                              <p:tn val="14"/>
                                            </p:cond>
                                          </p:stCondLst>
                                          <p:endCondLst>
                                            <p:cond evt="onStopAudio" delay="0">
                                              <p:tgtEl>
                                                <p:sldTgt/>
                                              </p:tgtEl>
                                            </p:cond>
                                          </p:endCondLst>
                                        </p:cTn>
                                        <p:tgtEl>
                                          <p:sndTgt r:embed="rId5" name="chimes.wav"/>
                                        </p:tgtEl>
                                      </p:cMediaNode>
                                    </p:audio>
                                  </p:subTnLst>
                                </p:cTn>
                              </p:par>
                              <p:par>
                                <p:cTn id="17" presetID="14"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randombar(horizontal)">
                                      <p:cBhvr>
                                        <p:cTn id="19" dur="500"/>
                                        <p:tgtEl>
                                          <p:spTgt spid="5"/>
                                        </p:tgtEl>
                                      </p:cBhvr>
                                    </p:animEffect>
                                  </p:childTnLst>
                                </p:cTn>
                              </p:par>
                              <p:par>
                                <p:cTn id="20" presetID="14"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randombar(horizontal)">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6" name="click.wav"/>
                                        </p:tgtEl>
                                      </p:cMediaNode>
                                    </p:audio>
                                  </p:subTnLst>
                                </p:cTn>
                              </p:par>
                              <p:par>
                                <p:cTn id="23" presetID="14" presetClass="entr" presetSubtype="1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randombar(horizontal)">
                                      <p:cBhvr>
                                        <p:cTn id="25" dur="500"/>
                                        <p:tgtEl>
                                          <p:spTgt spid="31"/>
                                        </p:tgtEl>
                                      </p:cBhvr>
                                    </p:animEffect>
                                  </p:childTnLst>
                                </p:cTn>
                              </p:par>
                              <p:par>
                                <p:cTn id="26" presetID="14"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randombar(horizontal)">
                                      <p:cBhvr>
                                        <p:cTn id="28" dur="500"/>
                                        <p:tgtEl>
                                          <p:spTgt spid="23"/>
                                        </p:tgtEl>
                                      </p:cBhvr>
                                    </p:animEffect>
                                  </p:childTnLst>
                                  <p:subTnLst>
                                    <p:audio>
                                      <p:cMediaNode>
                                        <p:cTn display="0" masterRel="sameClick">
                                          <p:stCondLst>
                                            <p:cond evt="begin" delay="0">
                                              <p:tn val="26"/>
                                            </p:cond>
                                          </p:stCondLst>
                                          <p:endCondLst>
                                            <p:cond evt="onStopAudio" delay="0">
                                              <p:tgtEl>
                                                <p:sldTgt/>
                                              </p:tgtEl>
                                            </p:cond>
                                          </p:endCondLst>
                                        </p:cTn>
                                        <p:tgtEl>
                                          <p:sndTgt r:embed="rId6" name="click.wav"/>
                                        </p:tgtEl>
                                      </p:cMediaNode>
                                    </p:audio>
                                  </p:subTnLst>
                                </p:cTn>
                              </p:par>
                              <p:par>
                                <p:cTn id="29" presetID="14" presetClass="entr" presetSubtype="1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randombar(horizontal)">
                                      <p:cBhvr>
                                        <p:cTn id="31" dur="500"/>
                                        <p:tgtEl>
                                          <p:spTgt spid="37"/>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randombar(horizontal)">
                                      <p:cBhvr>
                                        <p:cTn id="34" dur="500"/>
                                        <p:tgtEl>
                                          <p:spTgt spid="33"/>
                                        </p:tgtEl>
                                      </p:cBhvr>
                                    </p:animEffect>
                                  </p:childTnLst>
                                </p:cTn>
                              </p:par>
                              <p:par>
                                <p:cTn id="35" presetID="22" presetClass="entr" presetSubtype="4"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down)">
                                      <p:cBhvr>
                                        <p:cTn id="37" dur="500"/>
                                        <p:tgtEl>
                                          <p:spTgt spid="39"/>
                                        </p:tgtEl>
                                      </p:cBhvr>
                                    </p:animEffect>
                                  </p:childTnLst>
                                  <p:subTnLst>
                                    <p:audio>
                                      <p:cMediaNode>
                                        <p:cTn display="0" masterRel="sameClick">
                                          <p:stCondLst>
                                            <p:cond evt="begin" delay="0">
                                              <p:tn val="35"/>
                                            </p:cond>
                                          </p:stCondLst>
                                          <p:endCondLst>
                                            <p:cond evt="onStopAudio" delay="0">
                                              <p:tgtEl>
                                                <p:sldTgt/>
                                              </p:tgtEl>
                                            </p:cond>
                                          </p:endCondLst>
                                        </p:cTn>
                                        <p:tgtEl>
                                          <p:sndTgt r:embed="rId6" name="click.wav"/>
                                        </p:tgtEl>
                                      </p:cMediaNode>
                                    </p:audio>
                                  </p:subTnLst>
                                </p:cTn>
                              </p:par>
                              <p:par>
                                <p:cTn id="38" presetID="22" presetClass="entr" presetSubtype="4"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wipe(down)">
                                      <p:cBhvr>
                                        <p:cTn id="40" dur="500"/>
                                        <p:tgtEl>
                                          <p:spTgt spid="38"/>
                                        </p:tgtEl>
                                      </p:cBhvr>
                                    </p:animEffect>
                                  </p:childTnLst>
                                  <p:subTnLst>
                                    <p:audio>
                                      <p:cMediaNode>
                                        <p:cTn display="0" masterRel="sameClick">
                                          <p:stCondLst>
                                            <p:cond evt="begin" delay="0">
                                              <p:tn val="38"/>
                                            </p:cond>
                                          </p:stCondLst>
                                          <p:endCondLst>
                                            <p:cond evt="onStopAudio" delay="0">
                                              <p:tgtEl>
                                                <p:sldTgt/>
                                              </p:tgtEl>
                                            </p:cond>
                                          </p:endCondLst>
                                        </p:cTn>
                                        <p:tgtEl>
                                          <p:sndTgt r:embed="rId6" name="click.wav"/>
                                        </p:tgtEl>
                                      </p:cMediaNode>
                                    </p:audio>
                                  </p:subTnLst>
                                </p:cTn>
                              </p:par>
                              <p:par>
                                <p:cTn id="41" presetID="22" presetClass="entr" presetSubtype="4"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Effect transition="in" filter="wipe(down)">
                                      <p:cBhvr>
                                        <p:cTn id="4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4" fill="hold" display="0">
                  <p:stCondLst>
                    <p:cond delay="indefinite"/>
                  </p:stCondLst>
                  <p:endCondLst>
                    <p:cond evt="onStopAudio" delay="0">
                      <p:tgtEl>
                        <p:sldTgt/>
                      </p:tgtEl>
                    </p:cond>
                  </p:endCondLst>
                </p:cTn>
                <p:tgtEl>
                  <p:spTgt spid="40"/>
                </p:tgtEl>
              </p:cMediaNode>
            </p:audio>
          </p:childTnLst>
        </p:cTn>
      </p:par>
    </p:tnLst>
    <p:bldLst>
      <p:bldP spid="31" grpId="0"/>
      <p:bldP spid="3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extLst>
              <a:ext uri="{FF2B5EF4-FFF2-40B4-BE49-F238E27FC236}">
                <a16:creationId xmlns:a16="http://schemas.microsoft.com/office/drawing/2014/main" id="{32256802-C1E3-4534-9A9D-9CD42CE75049}"/>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407383859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4" name="Picture 23">
            <a:extLst>
              <a:ext uri="{FF2B5EF4-FFF2-40B4-BE49-F238E27FC236}">
                <a16:creationId xmlns:a16="http://schemas.microsoft.com/office/drawing/2014/main" id="{8B8BE860-AE99-423F-A8BA-1ECA96ABD82D}"/>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pic>
        <p:nvPicPr>
          <p:cNvPr id="26" name="Picture 25">
            <a:hlinkClick r:id="" action="ppaction://hlinkshowjump?jump=nextslide"/>
            <a:extLst>
              <a:ext uri="{FF2B5EF4-FFF2-40B4-BE49-F238E27FC236}">
                <a16:creationId xmlns:a16="http://schemas.microsoft.com/office/drawing/2014/main" id="{7BBED6B7-9B5B-469A-AEC5-538E54563D44}"/>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spTree>
    <p:extLst>
      <p:ext uri="{BB962C8B-B14F-4D97-AF65-F5344CB8AC3E}">
        <p14:creationId xmlns:p14="http://schemas.microsoft.com/office/powerpoint/2010/main" val="89617653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26"/>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26"/>
                                        </p:tgtEl>
                                      </p:cBhvr>
                                    </p:animEffect>
                                    <p:animScale>
                                      <p:cBhvr>
                                        <p:cTn id="47" dur="250" autoRev="1" fill="hold"/>
                                        <p:tgtEl>
                                          <p:spTgt spid="26"/>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6"/>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935980" y="-48871"/>
            <a:ext cx="10265420" cy="2461871"/>
            <a:chOff x="935980" y="-48871"/>
            <a:chExt cx="10265420"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5980"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41400" y="2832062"/>
            <a:ext cx="3927714" cy="1422439"/>
          </a:xfrm>
          <a:prstGeom prst="rect">
            <a:avLst/>
          </a:prstGeom>
          <a:ln>
            <a:noFill/>
          </a:ln>
        </p:spPr>
      </p:pic>
      <p:pic>
        <p:nvPicPr>
          <p:cNvPr id="13" name="Picture 12">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41400" y="4546560"/>
            <a:ext cx="3927714"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4555449" y="586715"/>
            <a:ext cx="4612937" cy="1620570"/>
          </a:xfrm>
          <a:prstGeom prst="rect">
            <a:avLst/>
          </a:prstGeom>
          <a:noFill/>
          <a:ln w="12700" cap="flat" cmpd="sng" algn="ctr">
            <a:noFill/>
            <a:prstDash val="solid"/>
            <a:miter lim="800000"/>
          </a:ln>
          <a:effectLst/>
        </p:spPr>
        <p:txBody>
          <a:bodyPr rtlCol="0" anchor="ctr"/>
          <a:lstStyle/>
          <a:p>
            <a:pPr lvl="0" algn="ctr">
              <a:buClrTx/>
            </a:pPr>
            <a:r>
              <a:rPr lang="vi-VN" sz="4000" b="1" spc="50">
                <a:ln w="9525" cmpd="sng">
                  <a:solidFill>
                    <a:prstClr val="black">
                      <a:lumMod val="85000"/>
                      <a:lumOff val="15000"/>
                    </a:prstClr>
                  </a:solidFill>
                  <a:prstDash val="solid"/>
                </a:ln>
                <a:solidFill>
                  <a:srgbClr val="EB701D"/>
                </a:solidFill>
                <a:effectLst>
                  <a:glow rad="38100">
                    <a:srgbClr val="5B9BD5">
                      <a:alpha val="40000"/>
                    </a:srgbClr>
                  </a:glow>
                </a:effectLst>
                <a:latin typeface="UTM Avo" panose="02040603050506020204" pitchFamily="18" charset="0"/>
                <a:ea typeface="Tahoma" panose="020B0604030504040204" pitchFamily="34" charset="0"/>
                <a:cs typeface="Tahoma" panose="020B0604030504040204" pitchFamily="34" charset="0"/>
              </a:rPr>
              <a:t>Tên thiên hà của chúng ta là:</a:t>
            </a:r>
            <a:endParaRPr kumimoji="0" lang="vi-VN" sz="4000" b="1" i="0" u="none" strike="noStrike" kern="0" cap="none" spc="50" normalizeH="0" baseline="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UTM Avo" panose="02040603050506020204" pitchFamily="18" charset="0"/>
              <a:ea typeface="Tahoma" panose="020B0604030504040204" pitchFamily="34" charset="0"/>
              <a:cs typeface="Tahoma" panose="020B0604030504040204" pitchFamily="34" charset="0"/>
              <a:sym typeface="Arial"/>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550260" y="2838315"/>
            <a:ext cx="3758421" cy="1422439"/>
          </a:xfrm>
          <a:prstGeom prst="rect">
            <a:avLst/>
          </a:prstGeom>
        </p:spPr>
      </p:pic>
      <p:pic>
        <p:nvPicPr>
          <p:cNvPr id="24" name="Picture 23">
            <a:hlinkClick r:id="rId7"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50260" y="4552813"/>
            <a:ext cx="3758421" cy="1422439"/>
          </a:xfrm>
          <a:prstGeom prst="rect">
            <a:avLst/>
          </a:prstGeom>
        </p:spPr>
      </p:pic>
      <p:grpSp>
        <p:nvGrpSpPr>
          <p:cNvPr id="35" name="Group 34"/>
          <p:cNvGrpSpPr/>
          <p:nvPr/>
        </p:nvGrpSpPr>
        <p:grpSpPr>
          <a:xfrm>
            <a:off x="4634313" y="2389777"/>
            <a:ext cx="1001611" cy="1531482"/>
            <a:chOff x="3985437" y="2941753"/>
            <a:chExt cx="1001611" cy="1531482"/>
          </a:xfrm>
        </p:grpSpPr>
        <p:pic>
          <p:nvPicPr>
            <p:cNvPr id="15" name="Picture 14">
              <a:hlinkClick r:id="rId11" action="ppaction://hlinksldjump"/>
            </p:cNvPr>
            <p:cNvPicPr>
              <a:picLocks noChangeAspect="1"/>
            </p:cNvPicPr>
            <p:nvPr/>
          </p:nvPicPr>
          <p:blipFill>
            <a:blip r:embed="rId12" cstate="print">
              <a:extLst>
                <a:ext uri="{BEBA8EAE-BF5A-486C-A8C5-ECC9F3942E4B}">
                  <a14:imgProps xmlns:a14="http://schemas.microsoft.com/office/drawing/2010/main">
                    <a14:imgLayer r:embed="rId13">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7"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6" name="Group 35"/>
          <p:cNvGrpSpPr/>
          <p:nvPr/>
        </p:nvGrpSpPr>
        <p:grpSpPr>
          <a:xfrm>
            <a:off x="4550558" y="4131280"/>
            <a:ext cx="1333064" cy="1859147"/>
            <a:chOff x="3901682" y="4683256"/>
            <a:chExt cx="1333064" cy="1859147"/>
          </a:xfrm>
        </p:grpSpPr>
        <p:pic>
          <p:nvPicPr>
            <p:cNvPr id="25" name="Picture 24">
              <a:hlinkClick r:id="rId9"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9" action="ppaction://hlinksldjump"/>
            </p:cNvPr>
            <p:cNvSpPr txBox="1"/>
            <p:nvPr/>
          </p:nvSpPr>
          <p:spPr>
            <a:xfrm>
              <a:off x="4475871" y="4683256"/>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grpSp>
        <p:nvGrpSpPr>
          <p:cNvPr id="37" name="Group 36"/>
          <p:cNvGrpSpPr/>
          <p:nvPr/>
        </p:nvGrpSpPr>
        <p:grpSpPr>
          <a:xfrm>
            <a:off x="6851977" y="2418736"/>
            <a:ext cx="1001611" cy="1570159"/>
            <a:chOff x="6897095" y="2964459"/>
            <a:chExt cx="1001611" cy="1570159"/>
          </a:xfrm>
        </p:grpSpPr>
        <p:pic>
          <p:nvPicPr>
            <p:cNvPr id="26" name="Picture 25">
              <a:hlinkClick r:id="rId7" action="ppaction://hlinksldjump"/>
            </p:cNvPr>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grpSp>
        <p:nvGrpSpPr>
          <p:cNvPr id="38" name="Group 37"/>
          <p:cNvGrpSpPr/>
          <p:nvPr/>
        </p:nvGrpSpPr>
        <p:grpSpPr>
          <a:xfrm>
            <a:off x="6735588" y="4140641"/>
            <a:ext cx="1333064" cy="1866931"/>
            <a:chOff x="6780706" y="4686364"/>
            <a:chExt cx="1333064" cy="1866931"/>
          </a:xfrm>
        </p:grpSpPr>
        <p:pic>
          <p:nvPicPr>
            <p:cNvPr id="27" name="Picture 26">
              <a:hlinkClick r:id="rId7" action="ppaction://hlinksldjump"/>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9" action="ppaction://hlinksldjump"/>
          </p:cNvPr>
          <p:cNvSpPr txBox="1"/>
          <p:nvPr/>
        </p:nvSpPr>
        <p:spPr>
          <a:xfrm>
            <a:off x="1279412" y="4932641"/>
            <a:ext cx="3263158" cy="647550"/>
          </a:xfrm>
          <a:prstGeom prst="rect">
            <a:avLst/>
          </a:prstGeom>
          <a:noFill/>
        </p:spPr>
        <p:txBody>
          <a:bodyPr wrap="square" rtlCol="0">
            <a:spAutoFit/>
          </a:bodyPr>
          <a:lstStyle>
            <a:defPPr marR="0" lvl="0" algn="l" rtl="0">
              <a:lnSpc>
                <a:spcPct val="100000"/>
              </a:lnSpc>
              <a:spcBef>
                <a:spcPts val="0"/>
              </a:spcBef>
              <a:spcAft>
                <a:spcPts val="0"/>
              </a:spcAft>
            </a:defPPr>
            <a:lvl1pPr algn="ctr">
              <a:lnSpc>
                <a:spcPct val="80000"/>
              </a:lnSpc>
              <a:buClrTx/>
              <a:defRPr sz="3200" kern="1200">
                <a:ln>
                  <a:solidFill>
                    <a:prstClr val="black">
                      <a:lumMod val="95000"/>
                      <a:lumOff val="5000"/>
                    </a:prstClr>
                  </a:solidFill>
                </a:ln>
                <a:solidFill>
                  <a:prstClr val="white"/>
                </a:solidFill>
                <a:latin typeface="iCiel Cadena" panose="02000503000000020004" charset="0"/>
                <a:ea typeface="+mn-ea"/>
                <a:cs typeface="+mn-cs"/>
              </a:defRPr>
            </a:lvl1pPr>
          </a:lstStyle>
          <a:p>
            <a:pPr lvl="0"/>
            <a:r>
              <a:rPr lang="en-US" sz="4400" dirty="0" err="1">
                <a:ln>
                  <a:noFill/>
                </a:ln>
              </a:rPr>
              <a:t>Ngân</a:t>
            </a:r>
            <a:r>
              <a:rPr lang="en-US" sz="4400" dirty="0">
                <a:ln>
                  <a:noFill/>
                </a:ln>
              </a:rPr>
              <a:t> Hà</a:t>
            </a:r>
            <a:endParaRPr kumimoji="0" lang="en-US" sz="4400" b="0" i="0" u="none" strike="noStrike" kern="1200" cap="none" spc="0" normalizeH="0" baseline="0" noProof="0" dirty="0" err="1">
              <a:ln>
                <a:noFill/>
              </a:ln>
              <a:solidFill>
                <a:prstClr val="white"/>
              </a:solidFill>
              <a:effectLst/>
              <a:uLnTx/>
              <a:uFillTx/>
              <a:sym typeface="Arial"/>
            </a:endParaRPr>
          </a:p>
        </p:txBody>
      </p:sp>
      <p:sp>
        <p:nvSpPr>
          <p:cNvPr id="32" name="TextBox 31">
            <a:hlinkClick r:id="rId7" action="ppaction://hlinksldjump"/>
          </p:cNvPr>
          <p:cNvSpPr txBox="1"/>
          <p:nvPr/>
        </p:nvSpPr>
        <p:spPr>
          <a:xfrm>
            <a:off x="7760900" y="4932641"/>
            <a:ext cx="3437856" cy="647550"/>
          </a:xfrm>
          <a:prstGeom prst="rect">
            <a:avLst/>
          </a:prstGeom>
          <a:noFill/>
        </p:spPr>
        <p:txBody>
          <a:bodyPr wrap="square" rtlCol="0">
            <a:spAutoFit/>
          </a:bodyPr>
          <a:lstStyle>
            <a:defPPr marR="0" lvl="0" algn="l" rtl="0">
              <a:lnSpc>
                <a:spcPct val="100000"/>
              </a:lnSpc>
              <a:spcBef>
                <a:spcPts val="0"/>
              </a:spcBef>
              <a:spcAft>
                <a:spcPts val="0"/>
              </a:spcAft>
              <a:defRPr/>
            </a:defPPr>
            <a:lvl1pPr algn="ctr">
              <a:lnSpc>
                <a:spcPct val="80000"/>
              </a:lnSpc>
              <a:buClrTx/>
              <a:defRPr sz="3200" kern="1200">
                <a:ln>
                  <a:solidFill>
                    <a:prstClr val="black">
                      <a:lumMod val="95000"/>
                      <a:lumOff val="5000"/>
                    </a:prstClr>
                  </a:solidFill>
                </a:ln>
                <a:solidFill>
                  <a:prstClr val="white"/>
                </a:solidFill>
                <a:latin typeface="iCiel Cadena" panose="02000503000000020004" charset="0"/>
                <a:ea typeface="+mn-ea"/>
                <a:cs typeface="+mn-cs"/>
              </a:defRPr>
            </a:lvl1pPr>
          </a:lstStyle>
          <a:p>
            <a:pPr lvl="0"/>
            <a:r>
              <a:rPr lang="en-US" sz="4400" dirty="0" err="1">
                <a:ln>
                  <a:noFill/>
                </a:ln>
              </a:rPr>
              <a:t>Hành</a:t>
            </a:r>
            <a:r>
              <a:rPr lang="en-US" sz="4400" dirty="0">
                <a:ln>
                  <a:noFill/>
                </a:ln>
              </a:rPr>
              <a:t> Tinh</a:t>
            </a:r>
            <a:endParaRPr kumimoji="0" lang="en-US" sz="4400" b="0" i="0" u="none" strike="noStrike" kern="1200" cap="none" spc="0" normalizeH="0" baseline="0" noProof="0" dirty="0">
              <a:ln>
                <a:noFill/>
              </a:ln>
              <a:solidFill>
                <a:prstClr val="white"/>
              </a:solidFill>
              <a:effectLst/>
              <a:uLnTx/>
              <a:uFillTx/>
              <a:sym typeface="Arial"/>
            </a:endParaRPr>
          </a:p>
        </p:txBody>
      </p:sp>
      <p:sp>
        <p:nvSpPr>
          <p:cNvPr id="33" name="TextBox 32">
            <a:hlinkClick r:id="rId7" action="ppaction://hlinksldjump"/>
          </p:cNvPr>
          <p:cNvSpPr txBox="1"/>
          <p:nvPr/>
        </p:nvSpPr>
        <p:spPr>
          <a:xfrm>
            <a:off x="7605197" y="3265307"/>
            <a:ext cx="3638808" cy="647550"/>
          </a:xfrm>
          <a:prstGeom prst="rect">
            <a:avLst/>
          </a:prstGeom>
          <a:noFill/>
        </p:spPr>
        <p:txBody>
          <a:bodyPr wrap="square" rtlCol="0">
            <a:spAutoFit/>
          </a:bodyPr>
          <a:lstStyle>
            <a:defPPr marR="0" lvl="0" algn="l" rtl="0">
              <a:lnSpc>
                <a:spcPct val="100000"/>
              </a:lnSpc>
              <a:spcBef>
                <a:spcPts val="0"/>
              </a:spcBef>
              <a:spcAft>
                <a:spcPts val="0"/>
              </a:spcAft>
            </a:defPPr>
            <a:lvl1pPr algn="ctr">
              <a:lnSpc>
                <a:spcPct val="80000"/>
              </a:lnSpc>
              <a:buClrTx/>
              <a:defRPr sz="3200" kern="1200">
                <a:ln>
                  <a:solidFill>
                    <a:prstClr val="black">
                      <a:lumMod val="95000"/>
                      <a:lumOff val="5000"/>
                    </a:prstClr>
                  </a:solidFill>
                </a:ln>
                <a:solidFill>
                  <a:prstClr val="white"/>
                </a:solidFill>
                <a:latin typeface="iCiel Cadena" panose="02000503000000020004" charset="0"/>
                <a:ea typeface="+mn-ea"/>
                <a:cs typeface="+mn-cs"/>
              </a:defRPr>
            </a:lvl1pPr>
          </a:lstStyle>
          <a:p>
            <a:pPr lvl="0"/>
            <a:r>
              <a:rPr lang="vi-VN" sz="4400" dirty="0">
                <a:ln>
                  <a:noFill/>
                </a:ln>
              </a:rPr>
              <a:t>Mặt </a:t>
            </a:r>
            <a:r>
              <a:rPr lang="en-US" sz="4400" dirty="0">
                <a:ln>
                  <a:noFill/>
                </a:ln>
              </a:rPr>
              <a:t>T</a:t>
            </a:r>
            <a:r>
              <a:rPr lang="vi-VN" sz="4400" dirty="0">
                <a:ln>
                  <a:noFill/>
                </a:ln>
              </a:rPr>
              <a:t>răng</a:t>
            </a:r>
            <a:endParaRPr kumimoji="0" lang="vi-VN" sz="4400" b="0" i="0" u="none" strike="noStrike" kern="1200" cap="none" spc="0" normalizeH="0" baseline="0" noProof="0" dirty="0">
              <a:ln>
                <a:noFill/>
              </a:ln>
              <a:solidFill>
                <a:prstClr val="white"/>
              </a:solidFill>
              <a:effectLst/>
              <a:uLnTx/>
              <a:uFillTx/>
              <a:sym typeface="Arial"/>
            </a:endParaRPr>
          </a:p>
        </p:txBody>
      </p:sp>
      <p:sp>
        <p:nvSpPr>
          <p:cNvPr id="34" name="TextBox 33">
            <a:hlinkClick r:id="rId7" action="ppaction://hlinksldjump"/>
          </p:cNvPr>
          <p:cNvSpPr txBox="1"/>
          <p:nvPr/>
        </p:nvSpPr>
        <p:spPr>
          <a:xfrm>
            <a:off x="1041400" y="3229589"/>
            <a:ext cx="3772762" cy="647550"/>
          </a:xfrm>
          <a:prstGeom prst="rect">
            <a:avLst/>
          </a:prstGeom>
          <a:noFill/>
        </p:spPr>
        <p:txBody>
          <a:bodyPr wrap="square" rtlCol="0">
            <a:spAutoFit/>
          </a:bodyPr>
          <a:lstStyle/>
          <a:p>
            <a:pPr lvl="0" algn="ctr">
              <a:lnSpc>
                <a:spcPct val="80000"/>
              </a:lnSpc>
              <a:buClrTx/>
            </a:pPr>
            <a:r>
              <a:rPr lang="vi-VN" sz="4400" kern="1200" dirty="0">
                <a:solidFill>
                  <a:prstClr val="white"/>
                </a:solidFill>
                <a:latin typeface="iCiel Cadena" panose="02000503000000020004" charset="0"/>
                <a:ea typeface="+mn-ea"/>
              </a:rPr>
              <a:t>Mặt </a:t>
            </a:r>
            <a:r>
              <a:rPr lang="en-US" sz="4400" kern="1200" dirty="0">
                <a:solidFill>
                  <a:prstClr val="white"/>
                </a:solidFill>
                <a:latin typeface="iCiel Cadena" panose="02000503000000020004" charset="0"/>
                <a:ea typeface="+mn-ea"/>
              </a:rPr>
              <a:t>T</a:t>
            </a:r>
            <a:r>
              <a:rPr lang="vi-VN" sz="4400" kern="1200" dirty="0">
                <a:solidFill>
                  <a:prstClr val="white"/>
                </a:solidFill>
                <a:latin typeface="iCiel Cadena" panose="02000503000000020004" charset="0"/>
                <a:ea typeface="+mn-ea"/>
              </a:rPr>
              <a:t>rời</a:t>
            </a:r>
            <a:endParaRPr kumimoji="0" lang="vi-VN"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pic>
        <p:nvPicPr>
          <p:cNvPr id="40" name="Picture 39">
            <a:extLst>
              <a:ext uri="{FF2B5EF4-FFF2-40B4-BE49-F238E27FC236}">
                <a16:creationId xmlns:a16="http://schemas.microsoft.com/office/drawing/2014/main" id="{2B8E3D0A-597A-48F2-81E7-8192F14A4B09}"/>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4174384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par>
                                <p:cTn id="20" presetID="5"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checkerboard(across)">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3" name="click.wav"/>
                                        </p:tgtEl>
                                      </p:cMediaNode>
                                    </p:audio>
                                  </p:subTnLst>
                                </p:cTn>
                              </p:par>
                              <p:par>
                                <p:cTn id="23" presetID="5" presetClass="entr" presetSubtype="1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checkerboard(across)">
                                      <p:cBhvr>
                                        <p:cTn id="25" dur="500"/>
                                        <p:tgtEl>
                                          <p:spTgt spid="34"/>
                                        </p:tgtEl>
                                      </p:cBhvr>
                                    </p:animEffect>
                                  </p:childTnLst>
                                </p:cTn>
                              </p:par>
                              <p:par>
                                <p:cTn id="26" presetID="5"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5" presetClass="entr" presetSubtype="1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heckerboard(across)">
                                      <p:cBhvr>
                                        <p:cTn id="31" dur="500"/>
                                        <p:tgtEl>
                                          <p:spTgt spid="37"/>
                                        </p:tgtEl>
                                      </p:cBhvr>
                                    </p:animEffect>
                                  </p:childTnLst>
                                  <p:subTnLst>
                                    <p:audio>
                                      <p:cMediaNode>
                                        <p:cTn display="0" masterRel="sameClick">
                                          <p:stCondLst>
                                            <p:cond evt="begin" delay="0">
                                              <p:tn val="29"/>
                                            </p:cond>
                                          </p:stCondLst>
                                          <p:endCondLst>
                                            <p:cond evt="onStopAudio" delay="0">
                                              <p:tgtEl>
                                                <p:sldTgt/>
                                              </p:tgtEl>
                                            </p:cond>
                                          </p:endCondLst>
                                        </p:cTn>
                                        <p:tgtEl>
                                          <p:sndTgt r:embed="rId3" name="click.wav"/>
                                        </p:tgtEl>
                                      </p:cMediaNode>
                                    </p:audio>
                                  </p:subTnLst>
                                </p:cTn>
                              </p:par>
                              <p:par>
                                <p:cTn id="32" presetID="5"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checkerboard(across)">
                                      <p:cBhvr>
                                        <p:cTn id="34" dur="500"/>
                                        <p:tgtEl>
                                          <p:spTgt spid="33"/>
                                        </p:tgtEl>
                                      </p:cBhvr>
                                    </p:animEffect>
                                  </p:childTnLst>
                                </p:cTn>
                              </p:par>
                              <p:par>
                                <p:cTn id="35" presetID="5" presetClass="entr" presetSubtype="1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checkerboard(across)">
                                      <p:cBhvr>
                                        <p:cTn id="40" dur="500"/>
                                        <p:tgtEl>
                                          <p:spTgt spid="31"/>
                                        </p:tgtEl>
                                      </p:cBhvr>
                                    </p:animEffect>
                                  </p:childTnLst>
                                </p:cTn>
                              </p:par>
                              <p:par>
                                <p:cTn id="41" presetID="5"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checkerboard(across)">
                                      <p:cBhvr>
                                        <p:cTn id="43" dur="500"/>
                                        <p:tgtEl>
                                          <p:spTgt spid="36"/>
                                        </p:tgtEl>
                                      </p:cBhvr>
                                    </p:animEffect>
                                  </p:childTnLst>
                                  <p:subTnLst>
                                    <p:audio>
                                      <p:cMediaNode>
                                        <p:cTn display="0" masterRel="sameClick">
                                          <p:stCondLst>
                                            <p:cond evt="begin" delay="0">
                                              <p:tn val="41"/>
                                            </p:cond>
                                          </p:stCondLst>
                                          <p:endCondLst>
                                            <p:cond evt="onStopAudio" delay="0">
                                              <p:tgtEl>
                                                <p:sldTgt/>
                                              </p:tgtEl>
                                            </p:cond>
                                          </p:endCondLst>
                                        </p:cTn>
                                        <p:tgtEl>
                                          <p:sndTgt r:embed="rId3" name="click.wav"/>
                                        </p:tgtEl>
                                      </p:cMediaNode>
                                    </p:audio>
                                  </p:subTnLst>
                                </p:cTn>
                              </p:par>
                              <p:par>
                                <p:cTn id="44" presetID="5" presetClass="entr" presetSubtype="1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checkerboard(across)">
                                      <p:cBhvr>
                                        <p:cTn id="46" dur="500"/>
                                        <p:tgtEl>
                                          <p:spTgt spid="24"/>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checkerboard(across)">
                                      <p:cBhvr>
                                        <p:cTn id="49" dur="500"/>
                                        <p:tgtEl>
                                          <p:spTgt spid="32"/>
                                        </p:tgtEl>
                                      </p:cBhvr>
                                    </p:animEffect>
                                  </p:childTnLst>
                                </p:cTn>
                              </p:par>
                              <p:par>
                                <p:cTn id="50" presetID="5" presetClass="entr" presetSubtype="10"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checkerboard(across)">
                                      <p:cBhvr>
                                        <p:cTn id="52" dur="500"/>
                                        <p:tgtEl>
                                          <p:spTgt spid="38"/>
                                        </p:tgtEl>
                                      </p:cBhvr>
                                    </p:animEffect>
                                  </p:childTnLst>
                                  <p:subTnLst>
                                    <p:audio>
                                      <p:cMediaNode>
                                        <p:cTn display="0" masterRel="sameClick">
                                          <p:stCondLst>
                                            <p:cond evt="begin" delay="0">
                                              <p:tn val="50"/>
                                            </p:cond>
                                          </p:stCondLst>
                                          <p:endCondLst>
                                            <p:cond evt="onStopAudio" delay="0">
                                              <p:tgtEl>
                                                <p:sldTgt/>
                                              </p:tgtEl>
                                            </p:cond>
                                          </p:endCondLst>
                                        </p:cTn>
                                        <p:tgtEl>
                                          <p:sndTgt r:embed="rId3" name="click.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extLst>
              <a:ext uri="{FF2B5EF4-FFF2-40B4-BE49-F238E27FC236}">
                <a16:creationId xmlns:a16="http://schemas.microsoft.com/office/drawing/2014/main" id="{C612F020-F162-4A60-B25F-6344CAE35532}"/>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366225249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680657" y="-739877"/>
            <a:ext cx="609600" cy="609600"/>
          </a:xfrm>
          <a:prstGeom prst="rect">
            <a:avLst/>
          </a:prstGeom>
        </p:spPr>
      </p:pic>
      <p:pic>
        <p:nvPicPr>
          <p:cNvPr id="24" name="Picture 23">
            <a:extLst>
              <a:ext uri="{FF2B5EF4-FFF2-40B4-BE49-F238E27FC236}">
                <a16:creationId xmlns:a16="http://schemas.microsoft.com/office/drawing/2014/main" id="{36235F6C-4B11-408C-A98B-C832EE9E6AF8}"/>
              </a:ext>
            </a:extLst>
          </p:cNvPr>
          <p:cNvPicPr>
            <a:picLocks noChangeAspect="1"/>
          </p:cNvPicPr>
          <p:nvPr/>
        </p:nvPicPr>
        <p:blipFill>
          <a:blip r:embed="rId13"/>
          <a:stretch>
            <a:fillRect/>
          </a:stretch>
        </p:blipFill>
        <p:spPr>
          <a:xfrm>
            <a:off x="-33745" y="-19050"/>
            <a:ext cx="994237" cy="1108649"/>
          </a:xfrm>
          <a:prstGeom prst="rect">
            <a:avLst/>
          </a:prstGeom>
          <a:solidFill>
            <a:schemeClr val="bg1"/>
          </a:solidFill>
        </p:spPr>
      </p:pic>
      <p:pic>
        <p:nvPicPr>
          <p:cNvPr id="26" name="Picture 25">
            <a:hlinkClick r:id="" action="ppaction://hlinkshowjump?jump=nextslide"/>
            <a:extLst>
              <a:ext uri="{FF2B5EF4-FFF2-40B4-BE49-F238E27FC236}">
                <a16:creationId xmlns:a16="http://schemas.microsoft.com/office/drawing/2014/main" id="{58CFD575-A036-4987-AABD-1D8988423416}"/>
              </a:ext>
            </a:extLst>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spTree>
    <p:extLst>
      <p:ext uri="{BB962C8B-B14F-4D97-AF65-F5344CB8AC3E}">
        <p14:creationId xmlns:p14="http://schemas.microsoft.com/office/powerpoint/2010/main" val="83957835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250"/>
                                        <p:tgtEl>
                                          <p:spTgt spid="4"/>
                                        </p:tgtEl>
                                      </p:cBhvr>
                                    </p:animEffect>
                                  </p:childTnLst>
                                </p:cTn>
                              </p:par>
                            </p:childTnLst>
                          </p:cTn>
                        </p:par>
                        <p:par>
                          <p:cTn id="11" fill="hold">
                            <p:stCondLst>
                              <p:cond delay="250"/>
                            </p:stCondLst>
                            <p:childTnLst>
                              <p:par>
                                <p:cTn id="12"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3" dur="750" fill="hold"/>
                                        <p:tgtEl>
                                          <p:spTgt spid="7"/>
                                        </p:tgtEl>
                                        <p:attrNameLst>
                                          <p:attrName>ppt_x</p:attrName>
                                          <p:attrName>ppt_y</p:attrName>
                                        </p:attrNameLst>
                                      </p:cBhvr>
                                      <p:rCtr x="8789" y="28310"/>
                                    </p:animMotion>
                                  </p:childTnLst>
                                </p:cTn>
                              </p:par>
                            </p:childTnLst>
                          </p:cTn>
                        </p:par>
                        <p:par>
                          <p:cTn id="14" fill="hold">
                            <p:stCondLst>
                              <p:cond delay="1000"/>
                            </p:stCondLst>
                            <p:childTnLst>
                              <p:par>
                                <p:cTn id="15" presetID="1" presetClass="exit" presetSubtype="0" fill="hold" nodeType="afterEffect">
                                  <p:stCondLst>
                                    <p:cond delay="0"/>
                                  </p:stCondLst>
                                  <p:childTnLst>
                                    <p:set>
                                      <p:cBhvr>
                                        <p:cTn id="16" dur="1" fill="hold">
                                          <p:stCondLst>
                                            <p:cond delay="0"/>
                                          </p:stCondLst>
                                        </p:cTn>
                                        <p:tgtEl>
                                          <p:spTgt spid="7"/>
                                        </p:tgtEl>
                                        <p:attrNameLst>
                                          <p:attrName>style.visibility</p:attrName>
                                        </p:attrNameLst>
                                      </p:cBhvr>
                                      <p:to>
                                        <p:strVal val="hidden"/>
                                      </p:to>
                                    </p:set>
                                  </p:childTnLst>
                                </p:cTn>
                              </p:par>
                            </p:childTnLst>
                          </p:cTn>
                        </p:par>
                        <p:par>
                          <p:cTn id="17" fill="hold">
                            <p:stCondLst>
                              <p:cond delay="1000"/>
                            </p:stCondLst>
                            <p:childTnLst>
                              <p:par>
                                <p:cTn id="18" presetID="1" presetClass="exit" presetSubtype="0" fill="hold" nodeType="afterEffect">
                                  <p:stCondLst>
                                    <p:cond delay="0"/>
                                  </p:stCondLst>
                                  <p:childTnLst>
                                    <p:set>
                                      <p:cBhvr>
                                        <p:cTn id="19" dur="1" fill="hold">
                                          <p:stCondLst>
                                            <p:cond delay="0"/>
                                          </p:stCondLst>
                                        </p:cTn>
                                        <p:tgtEl>
                                          <p:spTgt spid="12"/>
                                        </p:tgtEl>
                                        <p:attrNameLst>
                                          <p:attrName>style.visibility</p:attrName>
                                        </p:attrNameLst>
                                      </p:cBhvr>
                                      <p:to>
                                        <p:strVal val="hidden"/>
                                      </p:to>
                                    </p:set>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1500"/>
                            </p:stCondLst>
                            <p:childTnLst>
                              <p:par>
                                <p:cTn id="25" presetID="45" presetClass="entr" presetSubtype="0"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fade">
                                      <p:cBhvr>
                                        <p:cTn id="27" dur="2000"/>
                                        <p:tgtEl>
                                          <p:spTgt spid="18"/>
                                        </p:tgtEl>
                                      </p:cBhvr>
                                    </p:animEffect>
                                    <p:anim calcmode="lin" valueType="num">
                                      <p:cBhvr>
                                        <p:cTn id="28" dur="2000" fill="hold"/>
                                        <p:tgtEl>
                                          <p:spTgt spid="18"/>
                                        </p:tgtEl>
                                        <p:attrNameLst>
                                          <p:attrName>ppt_w</p:attrName>
                                        </p:attrNameLst>
                                      </p:cBhvr>
                                      <p:tavLst>
                                        <p:tav tm="0" fmla="#ppt_w*sin(2.5*pi*$)">
                                          <p:val>
                                            <p:fltVal val="0"/>
                                          </p:val>
                                        </p:tav>
                                        <p:tav tm="100000">
                                          <p:val>
                                            <p:fltVal val="1"/>
                                          </p:val>
                                        </p:tav>
                                      </p:tavLst>
                                    </p:anim>
                                    <p:anim calcmode="lin" valueType="num">
                                      <p:cBhvr>
                                        <p:cTn id="29" dur="2000" fill="hold"/>
                                        <p:tgtEl>
                                          <p:spTgt spid="18"/>
                                        </p:tgtEl>
                                        <p:attrNameLst>
                                          <p:attrName>ppt_h</p:attrName>
                                        </p:attrNameLst>
                                      </p:cBhvr>
                                      <p:tavLst>
                                        <p:tav tm="0">
                                          <p:val>
                                            <p:strVal val="#ppt_h"/>
                                          </p:val>
                                        </p:tav>
                                        <p:tav tm="100000">
                                          <p:val>
                                            <p:strVal val="#ppt_h"/>
                                          </p:val>
                                        </p:tav>
                                      </p:tavLst>
                                    </p:anim>
                                  </p:childTnLst>
                                </p:cTn>
                              </p:par>
                              <p:par>
                                <p:cTn id="30" presetID="14" presetClass="entr" presetSubtype="1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randombar(horizontal)">
                                      <p:cBhvr>
                                        <p:cTn id="32" dur="500"/>
                                        <p:tgtEl>
                                          <p:spTgt spid="23"/>
                                        </p:tgtEl>
                                      </p:cBhvr>
                                    </p:animEffect>
                                  </p:childTnLst>
                                </p:cTn>
                              </p:par>
                              <p:par>
                                <p:cTn id="33" presetID="1" presetClass="mediacall" presetSubtype="0" fill="hold" nodeType="withEffect">
                                  <p:stCondLst>
                                    <p:cond delay="0"/>
                                  </p:stCondLst>
                                  <p:childTnLst>
                                    <p:cmd type="call" cmd="playFrom(0.0)">
                                      <p:cBhvr>
                                        <p:cTn id="34" dur="3448" fill="hold"/>
                                        <p:tgtEl>
                                          <p:spTgt spid="25"/>
                                        </p:tgtEl>
                                      </p:cBhvr>
                                    </p:cmd>
                                  </p:childTnLst>
                                </p:cTn>
                              </p:par>
                              <p:par>
                                <p:cTn id="35" presetID="10" presetClass="entr" presetSubtype="0" fill="hold"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38" fill="hold" display="0">
                  <p:stCondLst>
                    <p:cond delay="indefinite"/>
                  </p:stCondLst>
                  <p:endCondLst>
                    <p:cond evt="onStopAudio" delay="0">
                      <p:tgtEl>
                        <p:sldTgt/>
                      </p:tgtEl>
                    </p:cond>
                  </p:endCondLst>
                </p:cTn>
                <p:tgtEl>
                  <p:spTgt spid="25"/>
                </p:tgtEl>
              </p:cMediaNode>
            </p:audio>
            <p:seq concurrent="1" nextAc="seek">
              <p:cTn id="39" restart="whenNotActive" fill="hold" evtFilter="cancelBubble" nodeType="interactiveSeq">
                <p:stCondLst>
                  <p:cond evt="onClick" delay="0">
                    <p:tgtEl>
                      <p:spTgt spid="26"/>
                    </p:tgtEl>
                  </p:cond>
                </p:stCondLst>
                <p:endSync evt="end" delay="0">
                  <p:rtn val="all"/>
                </p:endSync>
                <p:childTnLst>
                  <p:par>
                    <p:cTn id="40" fill="hold">
                      <p:stCondLst>
                        <p:cond delay="0"/>
                      </p:stCondLst>
                      <p:childTnLst>
                        <p:par>
                          <p:cTn id="41" fill="hold">
                            <p:stCondLst>
                              <p:cond delay="0"/>
                            </p:stCondLst>
                            <p:childTnLst>
                              <p:par>
                                <p:cTn id="42" presetID="26" presetClass="emph" presetSubtype="0" fill="hold" nodeType="clickEffect">
                                  <p:stCondLst>
                                    <p:cond delay="0"/>
                                  </p:stCondLst>
                                  <p:childTnLst>
                                    <p:animEffect transition="out" filter="fade">
                                      <p:cBhvr>
                                        <p:cTn id="43" dur="500" tmFilter="0, 0; .2, .5; .8, .5; 1, 0"/>
                                        <p:tgtEl>
                                          <p:spTgt spid="26"/>
                                        </p:tgtEl>
                                      </p:cBhvr>
                                    </p:animEffect>
                                    <p:animScale>
                                      <p:cBhvr>
                                        <p:cTn id="44" dur="250" autoRev="1" fill="hold"/>
                                        <p:tgtEl>
                                          <p:spTgt spid="26"/>
                                        </p:tgtEl>
                                      </p:cBhvr>
                                      <p:by x="105000" y="105000"/>
                                    </p:animScale>
                                  </p:childTnLst>
                                  <p:subTnLst>
                                    <p:audio>
                                      <p:cMediaNode>
                                        <p:cTn display="0" masterRel="sameClick">
                                          <p:stCondLst>
                                            <p:cond evt="begin" delay="0">
                                              <p:tn val="42"/>
                                            </p:cond>
                                          </p:stCondLst>
                                          <p:endCondLst>
                                            <p:cond evt="onStopAudio" delay="0">
                                              <p:tgtEl>
                                                <p:sldTgt/>
                                              </p:tgtEl>
                                            </p:cond>
                                          </p:endCondLst>
                                        </p:cTn>
                                        <p:tgtEl>
                                          <p:sndTgt r:embed="rId5" name="click.wav"/>
                                        </p:tgtEl>
                                      </p:cMediaNode>
                                    </p:audio>
                                  </p:subTnLst>
                                </p:cTn>
                              </p:par>
                            </p:childTnLst>
                          </p:cTn>
                        </p:par>
                      </p:childTnLst>
                    </p:cTn>
                  </p:par>
                </p:childTnLst>
              </p:cTn>
              <p:nextCondLst>
                <p:cond evt="onClick" delay="0">
                  <p:tgtEl>
                    <p:spTgt spid="26"/>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885635" y="-48871"/>
            <a:ext cx="10265420" cy="2461871"/>
            <a:chOff x="885635" y="-48871"/>
            <a:chExt cx="10265420" cy="2461871"/>
          </a:xfrm>
        </p:grpSpPr>
        <p:sp>
          <p:nvSpPr>
            <p:cNvPr id="2" name="Rounded Rectangle 1"/>
            <p:cNvSpPr/>
            <p:nvPr/>
          </p:nvSpPr>
          <p:spPr>
            <a:xfrm>
              <a:off x="991055"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635"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3121" y="2908600"/>
            <a:ext cx="3706691" cy="1422439"/>
          </a:xfrm>
          <a:prstGeom prst="rect">
            <a:avLst/>
          </a:prstGeom>
          <a:ln>
            <a:noFill/>
          </a:ln>
        </p:spPr>
      </p:pic>
      <p:pic>
        <p:nvPicPr>
          <p:cNvPr id="13" name="Picture 12">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464123" y="2832903"/>
            <a:ext cx="3742331"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737916" y="586715"/>
            <a:ext cx="5957889" cy="1620570"/>
          </a:xfrm>
          <a:prstGeom prst="rect">
            <a:avLst/>
          </a:prstGeom>
          <a:noFill/>
          <a:ln w="12700" cap="flat" cmpd="sng" algn="ctr">
            <a:noFill/>
            <a:prstDash val="solid"/>
            <a:miter lim="800000"/>
          </a:ln>
          <a:effectLst/>
        </p:spPr>
        <p:txBody>
          <a:bodyPr rtlCol="0" anchor="ctr"/>
          <a:lstStyle/>
          <a:p>
            <a:pPr lvl="0" algn="ctr">
              <a:buClrTx/>
            </a:pPr>
            <a:r>
              <a:rPr lang="vi-VN" sz="4000" b="1" spc="5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Hành tinh có sự sống trong hệ Mặt Trời là:</a:t>
            </a:r>
            <a:endParaRPr kumimoji="0" lang="vi-VN" sz="4000" b="1" i="0" u="none" strike="noStrike" kern="0" cap="none" spc="50" normalizeH="0" baseline="0" noProof="0" dirty="0" err="1">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sym typeface="Arial"/>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13121" y="4623098"/>
            <a:ext cx="3722400" cy="1422439"/>
          </a:xfrm>
          <a:prstGeom prst="rect">
            <a:avLst/>
          </a:prstGeom>
        </p:spPr>
      </p:pic>
      <p:pic>
        <p:nvPicPr>
          <p:cNvPr id="24" name="Picture 23">
            <a:hlinkClick r:id="rId7"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40528" y="4560748"/>
            <a:ext cx="3742331" cy="1422439"/>
          </a:xfrm>
          <a:prstGeom prst="rect">
            <a:avLst/>
          </a:prstGeom>
        </p:spPr>
      </p:pic>
      <p:grpSp>
        <p:nvGrpSpPr>
          <p:cNvPr id="35" name="Group 34"/>
          <p:cNvGrpSpPr/>
          <p:nvPr/>
        </p:nvGrpSpPr>
        <p:grpSpPr>
          <a:xfrm>
            <a:off x="4540305" y="2466315"/>
            <a:ext cx="1001611" cy="1531482"/>
            <a:chOff x="3985437" y="2941753"/>
            <a:chExt cx="1001611" cy="1531482"/>
          </a:xfrm>
        </p:grpSpPr>
        <p:pic>
          <p:nvPicPr>
            <p:cNvPr id="15" name="Picture 14">
              <a:hlinkClick r:id="rId7" action="ppaction://hlinksldjump"/>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7"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6" name="Group 35"/>
          <p:cNvGrpSpPr/>
          <p:nvPr/>
        </p:nvGrpSpPr>
        <p:grpSpPr>
          <a:xfrm flipH="1">
            <a:off x="6625646" y="2616795"/>
            <a:ext cx="1019066" cy="1478979"/>
            <a:chOff x="3901682" y="4683256"/>
            <a:chExt cx="1333064" cy="1859147"/>
          </a:xfrm>
        </p:grpSpPr>
        <p:pic>
          <p:nvPicPr>
            <p:cNvPr id="25" name="Picture 24">
              <a:hlinkClick r:id="rId9"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9" action="ppaction://hlinksldjump"/>
            </p:cNvPr>
            <p:cNvSpPr txBox="1"/>
            <p:nvPr/>
          </p:nvSpPr>
          <p:spPr>
            <a:xfrm>
              <a:off x="4256412" y="4683256"/>
              <a:ext cx="734344" cy="1044603"/>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grpSp>
        <p:nvGrpSpPr>
          <p:cNvPr id="37" name="Group 36"/>
          <p:cNvGrpSpPr/>
          <p:nvPr/>
        </p:nvGrpSpPr>
        <p:grpSpPr>
          <a:xfrm flipH="1">
            <a:off x="4560222" y="4256843"/>
            <a:ext cx="1001611" cy="1570159"/>
            <a:chOff x="6897095" y="2964459"/>
            <a:chExt cx="1001611" cy="1570159"/>
          </a:xfrm>
        </p:grpSpPr>
        <p:pic>
          <p:nvPicPr>
            <p:cNvPr id="26" name="Picture 25">
              <a:hlinkClick r:id="rId7"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7033099" y="2964459"/>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grpSp>
        <p:nvGrpSpPr>
          <p:cNvPr id="38" name="Group 37"/>
          <p:cNvGrpSpPr/>
          <p:nvPr/>
        </p:nvGrpSpPr>
        <p:grpSpPr>
          <a:xfrm>
            <a:off x="6525668" y="4080526"/>
            <a:ext cx="1333064" cy="1866931"/>
            <a:chOff x="6780706" y="4686364"/>
            <a:chExt cx="1333064" cy="1866931"/>
          </a:xfrm>
        </p:grpSpPr>
        <p:pic>
          <p:nvPicPr>
            <p:cNvPr id="27" name="Picture 26">
              <a:hlinkClick r:id="rId7"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9" action="ppaction://hlinksldjump"/>
          </p:cNvPr>
          <p:cNvSpPr txBox="1"/>
          <p:nvPr/>
        </p:nvSpPr>
        <p:spPr>
          <a:xfrm>
            <a:off x="7421814" y="3160861"/>
            <a:ext cx="3742331" cy="769441"/>
          </a:xfrm>
          <a:prstGeom prst="rect">
            <a:avLst/>
          </a:prstGeom>
          <a:noFill/>
        </p:spPr>
        <p:txBody>
          <a:bodyPr wrap="square" rtlCol="0">
            <a:spAutoFit/>
          </a:bodyPr>
          <a:lstStyle/>
          <a:p>
            <a:pPr lvl="0" algn="ctr">
              <a:buClrTx/>
            </a:pPr>
            <a:r>
              <a:rPr lang="en-US" sz="4400" kern="1200" dirty="0" err="1">
                <a:solidFill>
                  <a:prstClr val="white"/>
                </a:solidFill>
                <a:latin typeface="iCiel Cadena" panose="02000503000000020004" charset="0"/>
                <a:ea typeface="+mn-ea"/>
              </a:rPr>
              <a:t>Trái</a:t>
            </a:r>
            <a:r>
              <a:rPr lang="en-US" sz="4400" kern="1200" dirty="0">
                <a:solidFill>
                  <a:prstClr val="white"/>
                </a:solidFill>
                <a:latin typeface="iCiel Cadena" panose="02000503000000020004" charset="0"/>
                <a:ea typeface="+mn-ea"/>
              </a:rPr>
              <a:t> </a:t>
            </a:r>
            <a:r>
              <a:rPr lang="en-US" sz="4400" kern="1200" dirty="0" err="1">
                <a:solidFill>
                  <a:prstClr val="white"/>
                </a:solidFill>
                <a:latin typeface="iCiel Cadena" panose="02000503000000020004" charset="0"/>
                <a:ea typeface="+mn-ea"/>
              </a:rPr>
              <a:t>Đất</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2" name="TextBox 31">
            <a:hlinkClick r:id="rId7" action="ppaction://hlinksldjump"/>
          </p:cNvPr>
          <p:cNvSpPr txBox="1"/>
          <p:nvPr/>
        </p:nvSpPr>
        <p:spPr>
          <a:xfrm>
            <a:off x="8084475" y="4819195"/>
            <a:ext cx="3343262" cy="769441"/>
          </a:xfrm>
          <a:prstGeom prst="rect">
            <a:avLst/>
          </a:prstGeom>
          <a:noFill/>
        </p:spPr>
        <p:txBody>
          <a:bodyPr wrap="square" rtlCol="0">
            <a:spAutoFit/>
          </a:bodyPr>
          <a:lstStyle/>
          <a:p>
            <a:pPr lvl="0">
              <a:buClrTx/>
            </a:pPr>
            <a:r>
              <a:rPr lang="en-US" sz="4400" kern="1200" dirty="0" err="1">
                <a:solidFill>
                  <a:prstClr val="white"/>
                </a:solidFill>
                <a:latin typeface="iCiel Cadena" panose="02000503000000020004" charset="0"/>
                <a:ea typeface="+mn-ea"/>
              </a:rPr>
              <a:t>Mộc</a:t>
            </a:r>
            <a:r>
              <a:rPr lang="en-US" sz="4400" kern="1200" dirty="0">
                <a:solidFill>
                  <a:prstClr val="white"/>
                </a:solidFill>
                <a:latin typeface="iCiel Cadena" panose="02000503000000020004" charset="0"/>
                <a:ea typeface="+mn-ea"/>
              </a:rPr>
              <a:t> Tinh</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3" name="TextBox 32">
            <a:hlinkClick r:id="rId7" action="ppaction://hlinksldjump"/>
          </p:cNvPr>
          <p:cNvSpPr txBox="1"/>
          <p:nvPr/>
        </p:nvSpPr>
        <p:spPr>
          <a:xfrm>
            <a:off x="1013121" y="4877850"/>
            <a:ext cx="3500026" cy="769441"/>
          </a:xfrm>
          <a:prstGeom prst="rect">
            <a:avLst/>
          </a:prstGeom>
          <a:noFill/>
        </p:spPr>
        <p:txBody>
          <a:bodyPr wrap="square" rtlCol="0">
            <a:spAutoFit/>
          </a:bodyPr>
          <a:lstStyle/>
          <a:p>
            <a:pPr lvl="0" algn="ctr">
              <a:buClrTx/>
            </a:pPr>
            <a:r>
              <a:rPr lang="en-US" sz="4400" kern="1200" dirty="0">
                <a:solidFill>
                  <a:prstClr val="white"/>
                </a:solidFill>
                <a:latin typeface="iCiel Cadena" panose="02000503000000020004" charset="0"/>
                <a:ea typeface="+mn-ea"/>
              </a:rPr>
              <a:t>Kim Tinh</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4" name="TextBox 33">
            <a:hlinkClick r:id="rId7" action="ppaction://hlinksldjump"/>
          </p:cNvPr>
          <p:cNvSpPr txBox="1"/>
          <p:nvPr/>
        </p:nvSpPr>
        <p:spPr>
          <a:xfrm>
            <a:off x="1230482" y="3250216"/>
            <a:ext cx="3066140" cy="769441"/>
          </a:xfrm>
          <a:prstGeom prst="rect">
            <a:avLst/>
          </a:prstGeom>
          <a:noFill/>
        </p:spPr>
        <p:txBody>
          <a:bodyPr wrap="square" rtlCol="0">
            <a:spAutoFit/>
          </a:bodyPr>
          <a:lstStyle/>
          <a:p>
            <a:pPr lvl="0" algn="ctr">
              <a:buClrTx/>
            </a:pPr>
            <a:r>
              <a:rPr lang="vi-VN" sz="4400" kern="1200" dirty="0">
                <a:solidFill>
                  <a:prstClr val="white"/>
                </a:solidFill>
                <a:latin typeface="iCiel Cadena" panose="02000503000000020004" charset="0"/>
                <a:ea typeface="+mn-ea"/>
              </a:rPr>
              <a:t>T</a:t>
            </a:r>
            <a:r>
              <a:rPr lang="en-US" sz="4400" kern="1200" dirty="0" err="1">
                <a:solidFill>
                  <a:prstClr val="white"/>
                </a:solidFill>
                <a:latin typeface="iCiel Cadena" panose="02000503000000020004" charset="0"/>
                <a:ea typeface="+mn-ea"/>
              </a:rPr>
              <a:t>hủy</a:t>
            </a:r>
            <a:r>
              <a:rPr lang="en-US" sz="4400" kern="1200" dirty="0">
                <a:solidFill>
                  <a:prstClr val="white"/>
                </a:solidFill>
                <a:latin typeface="iCiel Cadena" panose="02000503000000020004" charset="0"/>
                <a:ea typeface="+mn-ea"/>
              </a:rPr>
              <a:t> Tinh</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pic>
        <p:nvPicPr>
          <p:cNvPr id="40" name="Picture 39">
            <a:extLst>
              <a:ext uri="{FF2B5EF4-FFF2-40B4-BE49-F238E27FC236}">
                <a16:creationId xmlns:a16="http://schemas.microsoft.com/office/drawing/2014/main" id="{0DA2CFBF-9CFC-417F-8F43-3871AC771A69}"/>
              </a:ext>
            </a:extLst>
          </p:cNvPr>
          <p:cNvPicPr>
            <a:picLocks noChangeAspect="1"/>
          </p:cNvPicPr>
          <p:nvPr/>
        </p:nvPicPr>
        <p:blipFill>
          <a:blip r:embed="rId14"/>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1347400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par>
                                <p:cTn id="20" presetID="5"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checkerboard(across)">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3" name="click.wav"/>
                                        </p:tgtEl>
                                      </p:cMediaNode>
                                    </p:audio>
                                  </p:subTnLst>
                                </p:cTn>
                              </p:par>
                              <p:par>
                                <p:cTn id="23" presetID="5" presetClass="entr" presetSubtype="1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checkerboard(across)">
                                      <p:cBhvr>
                                        <p:cTn id="25" dur="500"/>
                                        <p:tgtEl>
                                          <p:spTgt spid="34"/>
                                        </p:tgtEl>
                                      </p:cBhvr>
                                    </p:animEffect>
                                  </p:childTnLst>
                                </p:cTn>
                              </p:par>
                              <p:par>
                                <p:cTn id="26" presetID="5"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5" presetClass="entr" presetSubtype="1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heckerboard(across)">
                                      <p:cBhvr>
                                        <p:cTn id="31" dur="500"/>
                                        <p:tgtEl>
                                          <p:spTgt spid="37"/>
                                        </p:tgtEl>
                                      </p:cBhvr>
                                    </p:animEffect>
                                  </p:childTnLst>
                                  <p:subTnLst>
                                    <p:audio>
                                      <p:cMediaNode>
                                        <p:cTn display="0" masterRel="sameClick">
                                          <p:stCondLst>
                                            <p:cond evt="begin" delay="0">
                                              <p:tn val="29"/>
                                            </p:cond>
                                          </p:stCondLst>
                                          <p:endCondLst>
                                            <p:cond evt="onStopAudio" delay="0">
                                              <p:tgtEl>
                                                <p:sldTgt/>
                                              </p:tgtEl>
                                            </p:cond>
                                          </p:endCondLst>
                                        </p:cTn>
                                        <p:tgtEl>
                                          <p:sndTgt r:embed="rId3" name="click.wav"/>
                                        </p:tgtEl>
                                      </p:cMediaNode>
                                    </p:audio>
                                  </p:subTnLst>
                                </p:cTn>
                              </p:par>
                              <p:par>
                                <p:cTn id="32" presetID="5"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checkerboard(across)">
                                      <p:cBhvr>
                                        <p:cTn id="34" dur="500"/>
                                        <p:tgtEl>
                                          <p:spTgt spid="33"/>
                                        </p:tgtEl>
                                      </p:cBhvr>
                                    </p:animEffect>
                                  </p:childTnLst>
                                </p:cTn>
                              </p:par>
                              <p:par>
                                <p:cTn id="35" presetID="5" presetClass="entr" presetSubtype="1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checkerboard(across)">
                                      <p:cBhvr>
                                        <p:cTn id="40" dur="500"/>
                                        <p:tgtEl>
                                          <p:spTgt spid="31"/>
                                        </p:tgtEl>
                                      </p:cBhvr>
                                    </p:animEffect>
                                  </p:childTnLst>
                                </p:cTn>
                              </p:par>
                              <p:par>
                                <p:cTn id="41" presetID="5"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checkerboard(across)">
                                      <p:cBhvr>
                                        <p:cTn id="43" dur="500"/>
                                        <p:tgtEl>
                                          <p:spTgt spid="36"/>
                                        </p:tgtEl>
                                      </p:cBhvr>
                                    </p:animEffect>
                                  </p:childTnLst>
                                  <p:subTnLst>
                                    <p:audio>
                                      <p:cMediaNode>
                                        <p:cTn display="0" masterRel="sameClick">
                                          <p:stCondLst>
                                            <p:cond evt="begin" delay="0">
                                              <p:tn val="41"/>
                                            </p:cond>
                                          </p:stCondLst>
                                          <p:endCondLst>
                                            <p:cond evt="onStopAudio" delay="0">
                                              <p:tgtEl>
                                                <p:sldTgt/>
                                              </p:tgtEl>
                                            </p:cond>
                                          </p:endCondLst>
                                        </p:cTn>
                                        <p:tgtEl>
                                          <p:sndTgt r:embed="rId3" name="click.wav"/>
                                        </p:tgtEl>
                                      </p:cMediaNode>
                                    </p:audio>
                                  </p:subTnLst>
                                </p:cTn>
                              </p:par>
                              <p:par>
                                <p:cTn id="44" presetID="5" presetClass="entr" presetSubtype="1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checkerboard(across)">
                                      <p:cBhvr>
                                        <p:cTn id="46" dur="500"/>
                                        <p:tgtEl>
                                          <p:spTgt spid="32"/>
                                        </p:tgtEl>
                                      </p:cBhvr>
                                    </p:animEffect>
                                  </p:childTnLst>
                                </p:cTn>
                              </p:par>
                              <p:par>
                                <p:cTn id="47" presetID="5" presetClass="entr" presetSubtype="1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checkerboard(across)">
                                      <p:cBhvr>
                                        <p:cTn id="49" dur="500"/>
                                        <p:tgtEl>
                                          <p:spTgt spid="38"/>
                                        </p:tgtEl>
                                      </p:cBhvr>
                                    </p:animEffect>
                                  </p:childTnLst>
                                  <p:subTnLst>
                                    <p:audio>
                                      <p:cMediaNode>
                                        <p:cTn display="0" masterRel="sameClick">
                                          <p:stCondLst>
                                            <p:cond evt="begin" delay="0">
                                              <p:tn val="47"/>
                                            </p:cond>
                                          </p:stCondLst>
                                          <p:endCondLst>
                                            <p:cond evt="onStopAudio" delay="0">
                                              <p:tgtEl>
                                                <p:sldTgt/>
                                              </p:tgtEl>
                                            </p:cond>
                                          </p:endCondLst>
                                        </p:cTn>
                                        <p:tgtEl>
                                          <p:sndTgt r:embed="rId3" name="click.wav"/>
                                        </p:tgtEl>
                                      </p:cMediaNode>
                                    </p:audio>
                                  </p:subTnLst>
                                </p:cTn>
                              </p:par>
                              <p:par>
                                <p:cTn id="50" presetID="5" presetClass="entr" presetSubtype="1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checkerboard(across)">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extLst>
              <a:ext uri="{FF2B5EF4-FFF2-40B4-BE49-F238E27FC236}">
                <a16:creationId xmlns:a16="http://schemas.microsoft.com/office/drawing/2014/main" id="{8451BFA3-CD4C-4276-8A97-8EDACFE7FF02}"/>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304903464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pic>
        <p:nvPicPr>
          <p:cNvPr id="11" name="Picture 10">
            <a:hlinkClick r:id="" action="ppaction://hlinkshowjump?jump=nextslide"/>
          </p:cNvPr>
          <p:cNvPicPr>
            <a:picLocks noChangeAspect="1"/>
          </p:cNvPicPr>
          <p:nvPr/>
        </p:nvPicPr>
        <p:blipFill rotWithShape="1">
          <a:blip r:embed="rId13"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4" name="Picture 23">
            <a:extLst>
              <a:ext uri="{FF2B5EF4-FFF2-40B4-BE49-F238E27FC236}">
                <a16:creationId xmlns:a16="http://schemas.microsoft.com/office/drawing/2014/main" id="{0151CD93-4DB6-4675-8288-03A1F764BC88}"/>
              </a:ext>
            </a:extLst>
          </p:cNvPr>
          <p:cNvPicPr>
            <a:picLocks noChangeAspect="1"/>
          </p:cNvPicPr>
          <p:nvPr/>
        </p:nvPicPr>
        <p:blipFill>
          <a:blip r:embed="rId16"/>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234793379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11"/>
                                        </p:tgtEl>
                                      </p:cBhvr>
                                    </p:animEffect>
                                    <p:animScale>
                                      <p:cBhvr>
                                        <p:cTn id="47" dur="250" autoRev="1" fill="hold"/>
                                        <p:tgtEl>
                                          <p:spTgt spid="11"/>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1"/>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885635" y="-48871"/>
            <a:ext cx="10265420" cy="2461871"/>
            <a:chOff x="885635" y="-48871"/>
            <a:chExt cx="10265420" cy="2461871"/>
          </a:xfrm>
        </p:grpSpPr>
        <p:sp>
          <p:nvSpPr>
            <p:cNvPr id="2" name="Rounded Rectangle 1"/>
            <p:cNvSpPr/>
            <p:nvPr/>
          </p:nvSpPr>
          <p:spPr>
            <a:xfrm>
              <a:off x="991055"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635"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980" y="3384038"/>
            <a:ext cx="3384258" cy="1422439"/>
          </a:xfrm>
          <a:prstGeom prst="rect">
            <a:avLst/>
          </a:prstGeom>
          <a:ln>
            <a:noFill/>
          </a:ln>
        </p:spPr>
      </p:pic>
      <p:pic>
        <p:nvPicPr>
          <p:cNvPr id="13" name="Picture 12">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18974" y="3203374"/>
            <a:ext cx="3384258"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3470675" y="586715"/>
            <a:ext cx="6724651" cy="1620570"/>
          </a:xfrm>
          <a:prstGeom prst="rect">
            <a:avLst/>
          </a:prstGeom>
          <a:noFill/>
          <a:ln w="12700" cap="flat" cmpd="sng" algn="ctr">
            <a:noFill/>
            <a:prstDash val="solid"/>
            <a:miter lim="800000"/>
          </a:ln>
          <a:effectLst/>
        </p:spPr>
        <p:txBody>
          <a:bodyPr rtlCol="0" anchor="ctr"/>
          <a:lstStyle/>
          <a:p>
            <a:pPr lvl="0" algn="ctr">
              <a:buClrTx/>
            </a:pP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Sao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chổi</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là</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loại</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thiên</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thể</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chuyển</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động</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quanh</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Mặt</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Trời</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theo</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những</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quỹ</a:t>
            </a:r>
            <a:r>
              <a:rPr lang="en-US" sz="36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đạo</a:t>
            </a:r>
            <a:endParaRPr kumimoji="0" lang="en-US" sz="3600" b="1" i="0" u="none" strike="noStrike" kern="0" cap="none" spc="50" normalizeH="0" baseline="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sym typeface="Arial"/>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1689" y="5098536"/>
            <a:ext cx="3384258" cy="1422439"/>
          </a:xfrm>
          <a:prstGeom prst="rect">
            <a:avLst/>
          </a:prstGeom>
        </p:spPr>
      </p:pic>
      <p:pic>
        <p:nvPicPr>
          <p:cNvPr id="24" name="Picture 23">
            <a:hlinkClick r:id="rId7"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grpSp>
        <p:nvGrpSpPr>
          <p:cNvPr id="35" name="Group 34"/>
          <p:cNvGrpSpPr/>
          <p:nvPr/>
        </p:nvGrpSpPr>
        <p:grpSpPr>
          <a:xfrm>
            <a:off x="3985437" y="2941753"/>
            <a:ext cx="1001611" cy="1531482"/>
            <a:chOff x="3985437" y="2941753"/>
            <a:chExt cx="1001611" cy="1531482"/>
          </a:xfrm>
        </p:grpSpPr>
        <p:pic>
          <p:nvPicPr>
            <p:cNvPr id="15" name="Picture 14">
              <a:hlinkClick r:id="rId7" action="ppaction://hlinksldjump"/>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7"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6" name="Group 35"/>
          <p:cNvGrpSpPr/>
          <p:nvPr/>
        </p:nvGrpSpPr>
        <p:grpSpPr>
          <a:xfrm flipH="1">
            <a:off x="6836631" y="3126366"/>
            <a:ext cx="1019066" cy="1478979"/>
            <a:chOff x="3901682" y="4683256"/>
            <a:chExt cx="1333064" cy="1859147"/>
          </a:xfrm>
        </p:grpSpPr>
        <p:pic>
          <p:nvPicPr>
            <p:cNvPr id="25" name="Picture 24">
              <a:hlinkClick r:id="rId9"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9" action="ppaction://hlinksldjump"/>
            </p:cNvPr>
            <p:cNvSpPr txBox="1"/>
            <p:nvPr/>
          </p:nvSpPr>
          <p:spPr>
            <a:xfrm>
              <a:off x="4256412" y="4683256"/>
              <a:ext cx="734344" cy="1044603"/>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grpSp>
        <p:nvGrpSpPr>
          <p:cNvPr id="37" name="Group 36"/>
          <p:cNvGrpSpPr/>
          <p:nvPr/>
        </p:nvGrpSpPr>
        <p:grpSpPr>
          <a:xfrm flipH="1">
            <a:off x="3966319" y="4732281"/>
            <a:ext cx="1001611" cy="1570159"/>
            <a:chOff x="6897095" y="2964459"/>
            <a:chExt cx="1001611" cy="1570159"/>
          </a:xfrm>
        </p:grpSpPr>
        <p:pic>
          <p:nvPicPr>
            <p:cNvPr id="26" name="Picture 25">
              <a:hlinkClick r:id="rId7"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7033099" y="2964459"/>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grpSp>
        <p:nvGrpSpPr>
          <p:cNvPr id="38" name="Group 37"/>
          <p:cNvGrpSpPr/>
          <p:nvPr/>
        </p:nvGrpSpPr>
        <p:grpSpPr>
          <a:xfrm>
            <a:off x="6780706" y="4686364"/>
            <a:ext cx="1333064" cy="1866931"/>
            <a:chOff x="6780706" y="4686364"/>
            <a:chExt cx="1333064" cy="1866931"/>
          </a:xfrm>
        </p:grpSpPr>
        <p:pic>
          <p:nvPicPr>
            <p:cNvPr id="27" name="Picture 26">
              <a:hlinkClick r:id="rId7"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9" action="ppaction://hlinksldjump"/>
          </p:cNvPr>
          <p:cNvSpPr txBox="1"/>
          <p:nvPr/>
        </p:nvSpPr>
        <p:spPr>
          <a:xfrm>
            <a:off x="8203700" y="3435519"/>
            <a:ext cx="1855764" cy="830997"/>
          </a:xfrm>
          <a:prstGeom prst="rect">
            <a:avLst/>
          </a:prstGeom>
          <a:noFill/>
        </p:spPr>
        <p:txBody>
          <a:bodyPr wrap="none" rtlCol="0">
            <a:spAutoFit/>
          </a:bodyPr>
          <a:lstStyle/>
          <a:p>
            <a:pPr lvl="0">
              <a:buClrTx/>
            </a:pPr>
            <a:r>
              <a:rPr lang="en-US" sz="4800" kern="1200" dirty="0" err="1">
                <a:solidFill>
                  <a:prstClr val="white"/>
                </a:solidFill>
                <a:latin typeface="iCiel Cadena" panose="02000503000000020004" charset="0"/>
                <a:ea typeface="+mn-ea"/>
              </a:rPr>
              <a:t>rất</a:t>
            </a:r>
            <a:r>
              <a:rPr lang="en-US" sz="4800" kern="1200" dirty="0">
                <a:solidFill>
                  <a:prstClr val="white"/>
                </a:solidFill>
                <a:latin typeface="iCiel Cadena" panose="02000503000000020004" charset="0"/>
                <a:ea typeface="+mn-ea"/>
              </a:rPr>
              <a:t> </a:t>
            </a:r>
            <a:r>
              <a:rPr lang="en-US" sz="4800" kern="1200" dirty="0" err="1">
                <a:solidFill>
                  <a:prstClr val="white"/>
                </a:solidFill>
                <a:latin typeface="iCiel Cadena" panose="02000503000000020004" charset="0"/>
                <a:ea typeface="+mn-ea"/>
              </a:rPr>
              <a:t>dẹt</a:t>
            </a:r>
            <a:endParaRPr kumimoji="0" lang="en-US" sz="48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2" name="TextBox 31">
            <a:hlinkClick r:id="rId7" action="ppaction://hlinksldjump"/>
          </p:cNvPr>
          <p:cNvSpPr txBox="1"/>
          <p:nvPr/>
        </p:nvSpPr>
        <p:spPr>
          <a:xfrm>
            <a:off x="8392961" y="5303703"/>
            <a:ext cx="1245534" cy="830997"/>
          </a:xfrm>
          <a:prstGeom prst="rect">
            <a:avLst/>
          </a:prstGeom>
          <a:noFill/>
        </p:spPr>
        <p:txBody>
          <a:bodyPr wrap="none" rtlCol="0">
            <a:spAutoFit/>
          </a:bodyPr>
          <a:lstStyle/>
          <a:p>
            <a:pPr lvl="0">
              <a:buClrTx/>
            </a:pPr>
            <a:r>
              <a:rPr lang="en-US" sz="4800" kern="1200" dirty="0" err="1">
                <a:solidFill>
                  <a:prstClr val="white"/>
                </a:solidFill>
                <a:latin typeface="iCiel Cadena" panose="02000503000000020004" charset="0"/>
                <a:ea typeface="+mn-ea"/>
              </a:rPr>
              <a:t>tròn</a:t>
            </a:r>
            <a:endParaRPr kumimoji="0" lang="en-US" sz="48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3" name="TextBox 32">
            <a:hlinkClick r:id="rId7" action="ppaction://hlinksldjump"/>
          </p:cNvPr>
          <p:cNvSpPr txBox="1"/>
          <p:nvPr/>
        </p:nvSpPr>
        <p:spPr>
          <a:xfrm>
            <a:off x="1870196" y="5362016"/>
            <a:ext cx="1378583" cy="830997"/>
          </a:xfrm>
          <a:prstGeom prst="rect">
            <a:avLst/>
          </a:prstGeom>
          <a:noFill/>
        </p:spPr>
        <p:txBody>
          <a:bodyPr wrap="none" rtlCol="0">
            <a:spAutoFit/>
          </a:bodyPr>
          <a:lstStyle/>
          <a:p>
            <a:pPr lvl="0">
              <a:buClrTx/>
            </a:pPr>
            <a:r>
              <a:rPr lang="en-US" sz="4800" kern="1200" dirty="0" err="1">
                <a:solidFill>
                  <a:prstClr val="white"/>
                </a:solidFill>
                <a:latin typeface="iCiel Cadena" panose="02000503000000020004" charset="0"/>
                <a:ea typeface="+mn-ea"/>
              </a:rPr>
              <a:t>cong</a:t>
            </a:r>
            <a:endParaRPr kumimoji="0" lang="en-US" sz="48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4" name="TextBox 33">
            <a:hlinkClick r:id="rId7" action="ppaction://hlinksldjump"/>
          </p:cNvPr>
          <p:cNvSpPr txBox="1"/>
          <p:nvPr/>
        </p:nvSpPr>
        <p:spPr>
          <a:xfrm>
            <a:off x="1572398" y="3626561"/>
            <a:ext cx="1763624" cy="830997"/>
          </a:xfrm>
          <a:prstGeom prst="rect">
            <a:avLst/>
          </a:prstGeom>
          <a:noFill/>
        </p:spPr>
        <p:txBody>
          <a:bodyPr wrap="none" rtlCol="0">
            <a:spAutoFit/>
          </a:bodyPr>
          <a:lstStyle/>
          <a:p>
            <a:pPr lvl="0">
              <a:buClrTx/>
            </a:pPr>
            <a:r>
              <a:rPr lang="en-US" sz="4800" kern="1200" dirty="0">
                <a:solidFill>
                  <a:prstClr val="white"/>
                </a:solidFill>
                <a:latin typeface="iCiel Cadena" panose="02000503000000020004" charset="0"/>
                <a:ea typeface="+mn-ea"/>
              </a:rPr>
              <a:t> </a:t>
            </a:r>
            <a:r>
              <a:rPr lang="en-US" sz="4800" kern="1200" dirty="0" err="1">
                <a:solidFill>
                  <a:prstClr val="white"/>
                </a:solidFill>
                <a:latin typeface="iCiel Cadena" panose="02000503000000020004" charset="0"/>
                <a:ea typeface="+mn-ea"/>
              </a:rPr>
              <a:t>thẳng</a:t>
            </a:r>
            <a:endParaRPr kumimoji="0" lang="en-US" sz="48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pic>
        <p:nvPicPr>
          <p:cNvPr id="40" name="Picture 39">
            <a:extLst>
              <a:ext uri="{FF2B5EF4-FFF2-40B4-BE49-F238E27FC236}">
                <a16:creationId xmlns:a16="http://schemas.microsoft.com/office/drawing/2014/main" id="{4992574F-DC75-4317-B2FA-69E8E405669E}"/>
              </a:ext>
            </a:extLst>
          </p:cNvPr>
          <p:cNvPicPr>
            <a:picLocks noChangeAspect="1"/>
          </p:cNvPicPr>
          <p:nvPr/>
        </p:nvPicPr>
        <p:blipFill>
          <a:blip r:embed="rId14"/>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177452980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par>
                                <p:cTn id="20" presetID="5"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checkerboard(across)">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3" name="click.wav"/>
                                        </p:tgtEl>
                                      </p:cMediaNode>
                                    </p:audio>
                                  </p:subTnLst>
                                </p:cTn>
                              </p:par>
                              <p:par>
                                <p:cTn id="23" presetID="5" presetClass="entr" presetSubtype="1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checkerboard(across)">
                                      <p:cBhvr>
                                        <p:cTn id="25" dur="500"/>
                                        <p:tgtEl>
                                          <p:spTgt spid="34"/>
                                        </p:tgtEl>
                                      </p:cBhvr>
                                    </p:animEffect>
                                  </p:childTnLst>
                                </p:cTn>
                              </p:par>
                              <p:par>
                                <p:cTn id="26" presetID="5"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5" presetClass="entr" presetSubtype="1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heckerboard(across)">
                                      <p:cBhvr>
                                        <p:cTn id="31" dur="500"/>
                                        <p:tgtEl>
                                          <p:spTgt spid="37"/>
                                        </p:tgtEl>
                                      </p:cBhvr>
                                    </p:animEffect>
                                  </p:childTnLst>
                                  <p:subTnLst>
                                    <p:audio>
                                      <p:cMediaNode>
                                        <p:cTn display="0" masterRel="sameClick">
                                          <p:stCondLst>
                                            <p:cond evt="begin" delay="0">
                                              <p:tn val="29"/>
                                            </p:cond>
                                          </p:stCondLst>
                                          <p:endCondLst>
                                            <p:cond evt="onStopAudio" delay="0">
                                              <p:tgtEl>
                                                <p:sldTgt/>
                                              </p:tgtEl>
                                            </p:cond>
                                          </p:endCondLst>
                                        </p:cTn>
                                        <p:tgtEl>
                                          <p:sndTgt r:embed="rId3" name="click.wav"/>
                                        </p:tgtEl>
                                      </p:cMediaNode>
                                    </p:audio>
                                  </p:subTnLst>
                                </p:cTn>
                              </p:par>
                              <p:par>
                                <p:cTn id="32" presetID="5"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checkerboard(across)">
                                      <p:cBhvr>
                                        <p:cTn id="34" dur="500"/>
                                        <p:tgtEl>
                                          <p:spTgt spid="33"/>
                                        </p:tgtEl>
                                      </p:cBhvr>
                                    </p:animEffect>
                                  </p:childTnLst>
                                </p:cTn>
                              </p:par>
                              <p:par>
                                <p:cTn id="35" presetID="5" presetClass="entr" presetSubtype="1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checkerboard(across)">
                                      <p:cBhvr>
                                        <p:cTn id="40" dur="500"/>
                                        <p:tgtEl>
                                          <p:spTgt spid="31"/>
                                        </p:tgtEl>
                                      </p:cBhvr>
                                    </p:animEffect>
                                  </p:childTnLst>
                                </p:cTn>
                              </p:par>
                              <p:par>
                                <p:cTn id="41" presetID="5"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checkerboard(across)">
                                      <p:cBhvr>
                                        <p:cTn id="43" dur="500"/>
                                        <p:tgtEl>
                                          <p:spTgt spid="36"/>
                                        </p:tgtEl>
                                      </p:cBhvr>
                                    </p:animEffect>
                                  </p:childTnLst>
                                  <p:subTnLst>
                                    <p:audio>
                                      <p:cMediaNode>
                                        <p:cTn display="0" masterRel="sameClick">
                                          <p:stCondLst>
                                            <p:cond evt="begin" delay="0">
                                              <p:tn val="41"/>
                                            </p:cond>
                                          </p:stCondLst>
                                          <p:endCondLst>
                                            <p:cond evt="onStopAudio" delay="0">
                                              <p:tgtEl>
                                                <p:sldTgt/>
                                              </p:tgtEl>
                                            </p:cond>
                                          </p:endCondLst>
                                        </p:cTn>
                                        <p:tgtEl>
                                          <p:sndTgt r:embed="rId3" name="click.wav"/>
                                        </p:tgtEl>
                                      </p:cMediaNode>
                                    </p:audio>
                                  </p:subTnLst>
                                </p:cTn>
                              </p:par>
                              <p:par>
                                <p:cTn id="44" presetID="5" presetClass="entr" presetSubtype="1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checkerboard(across)">
                                      <p:cBhvr>
                                        <p:cTn id="46" dur="500"/>
                                        <p:tgtEl>
                                          <p:spTgt spid="32"/>
                                        </p:tgtEl>
                                      </p:cBhvr>
                                    </p:animEffect>
                                  </p:childTnLst>
                                </p:cTn>
                              </p:par>
                              <p:par>
                                <p:cTn id="47" presetID="5" presetClass="entr" presetSubtype="1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checkerboard(across)">
                                      <p:cBhvr>
                                        <p:cTn id="49" dur="500"/>
                                        <p:tgtEl>
                                          <p:spTgt spid="38"/>
                                        </p:tgtEl>
                                      </p:cBhvr>
                                    </p:animEffect>
                                  </p:childTnLst>
                                  <p:subTnLst>
                                    <p:audio>
                                      <p:cMediaNode>
                                        <p:cTn display="0" masterRel="sameClick">
                                          <p:stCondLst>
                                            <p:cond evt="begin" delay="0">
                                              <p:tn val="47"/>
                                            </p:cond>
                                          </p:stCondLst>
                                          <p:endCondLst>
                                            <p:cond evt="onStopAudio" delay="0">
                                              <p:tgtEl>
                                                <p:sldTgt/>
                                              </p:tgtEl>
                                            </p:cond>
                                          </p:endCondLst>
                                        </p:cTn>
                                        <p:tgtEl>
                                          <p:sndTgt r:embed="rId3" name="click.wav"/>
                                        </p:tgtEl>
                                      </p:cMediaNode>
                                    </p:audio>
                                  </p:subTnLst>
                                </p:cTn>
                              </p:par>
                              <p:par>
                                <p:cTn id="50" presetID="5" presetClass="entr" presetSubtype="1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checkerboard(across)">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extLst>
              <a:ext uri="{FF2B5EF4-FFF2-40B4-BE49-F238E27FC236}">
                <a16:creationId xmlns:a16="http://schemas.microsoft.com/office/drawing/2014/main" id="{05D3F099-61C8-4402-BDD3-F9B8B9D5A7B1}"/>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3520833615"/>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4" name="Picture 23">
            <a:extLst>
              <a:ext uri="{FF2B5EF4-FFF2-40B4-BE49-F238E27FC236}">
                <a16:creationId xmlns:a16="http://schemas.microsoft.com/office/drawing/2014/main" id="{69562DD8-6C75-4C9F-ADD1-02634B170B2B}"/>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pic>
        <p:nvPicPr>
          <p:cNvPr id="26" name="Picture 25">
            <a:hlinkClick r:id="" action="ppaction://hlinkshowjump?jump=nextslide"/>
            <a:extLst>
              <a:ext uri="{FF2B5EF4-FFF2-40B4-BE49-F238E27FC236}">
                <a16:creationId xmlns:a16="http://schemas.microsoft.com/office/drawing/2014/main" id="{7F574427-D941-4857-8015-C3C92C3DAC18}"/>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spTree>
    <p:extLst>
      <p:ext uri="{BB962C8B-B14F-4D97-AF65-F5344CB8AC3E}">
        <p14:creationId xmlns:p14="http://schemas.microsoft.com/office/powerpoint/2010/main" val="3958686026"/>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26"/>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26"/>
                                        </p:tgtEl>
                                      </p:cBhvr>
                                    </p:animEffect>
                                    <p:animScale>
                                      <p:cBhvr>
                                        <p:cTn id="47" dur="250" autoRev="1" fill="hold"/>
                                        <p:tgtEl>
                                          <p:spTgt spid="26"/>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6"/>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885635" y="-48871"/>
            <a:ext cx="10265420" cy="2461871"/>
            <a:chOff x="885635" y="-48871"/>
            <a:chExt cx="10265420" cy="2461871"/>
          </a:xfrm>
        </p:grpSpPr>
        <p:sp>
          <p:nvSpPr>
            <p:cNvPr id="2" name="Rounded Rectangle 1"/>
            <p:cNvSpPr/>
            <p:nvPr/>
          </p:nvSpPr>
          <p:spPr>
            <a:xfrm>
              <a:off x="991055"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635" y="-48871"/>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0" y="-330200"/>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35980" y="3384038"/>
            <a:ext cx="3384258" cy="1422439"/>
          </a:xfrm>
          <a:prstGeom prst="rect">
            <a:avLst/>
          </a:prstGeom>
          <a:ln>
            <a:noFill/>
          </a:ln>
        </p:spPr>
      </p:pic>
      <p:pic>
        <p:nvPicPr>
          <p:cNvPr id="13" name="Picture 12">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18974" y="3203374"/>
            <a:ext cx="3384258"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2145173" y="586715"/>
            <a:ext cx="8790596" cy="1620570"/>
          </a:xfrm>
          <a:prstGeom prst="rect">
            <a:avLst/>
          </a:prstGeom>
          <a:noFill/>
          <a:ln w="12700" cap="flat" cmpd="sng" algn="ctr">
            <a:noFill/>
            <a:prstDash val="solid"/>
            <a:miter lim="800000"/>
          </a:ln>
          <a:effectLst/>
        </p:spPr>
        <p:txBody>
          <a:bodyPr rtlCol="0" anchor="ctr"/>
          <a:lstStyle/>
          <a:p>
            <a:pPr lvl="0" algn="ctr">
              <a:buClrTx/>
            </a:pP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Mặt</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Trời</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là</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4000" b="1" spc="50" dirty="0" err="1">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một</a:t>
            </a:r>
            <a:r>
              <a:rPr lang="en-US" sz="4000" b="1" spc="50" dirty="0">
                <a:ln w="9525" cmpd="sng">
                  <a:solidFill>
                    <a:prstClr val="black">
                      <a:lumMod val="85000"/>
                      <a:lumOff val="15000"/>
                    </a:prstClr>
                  </a:solidFill>
                  <a:prstDash val="solid"/>
                </a:ln>
                <a:solidFill>
                  <a:srgbClr val="EB701D"/>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a:t>
            </a:r>
            <a:endParaRPr kumimoji="0" lang="en-US" sz="4000" b="1" i="0" u="none" strike="noStrike" kern="0" cap="none" spc="50" normalizeH="0" baseline="0" noProof="0" dirty="0">
              <a:ln w="9525" cmpd="sng">
                <a:solidFill>
                  <a:prstClr val="black">
                    <a:lumMod val="85000"/>
                    <a:lumOff val="1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sym typeface="Arial"/>
            </a:endParaRPr>
          </a:p>
        </p:txBody>
      </p:sp>
      <p:pic>
        <p:nvPicPr>
          <p:cNvPr id="23" name="Picture 22">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51689" y="5098536"/>
            <a:ext cx="3384258" cy="1422439"/>
          </a:xfrm>
          <a:prstGeom prst="rect">
            <a:avLst/>
          </a:prstGeom>
        </p:spPr>
      </p:pic>
      <p:pic>
        <p:nvPicPr>
          <p:cNvPr id="24" name="Picture 23">
            <a:hlinkClick r:id="rId7"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595379" y="5098536"/>
            <a:ext cx="3384258" cy="1422439"/>
          </a:xfrm>
          <a:prstGeom prst="rect">
            <a:avLst/>
          </a:prstGeom>
        </p:spPr>
      </p:pic>
      <p:grpSp>
        <p:nvGrpSpPr>
          <p:cNvPr id="35" name="Group 34"/>
          <p:cNvGrpSpPr/>
          <p:nvPr/>
        </p:nvGrpSpPr>
        <p:grpSpPr>
          <a:xfrm>
            <a:off x="3985437" y="2941753"/>
            <a:ext cx="1001611" cy="1531482"/>
            <a:chOff x="3985437" y="2941753"/>
            <a:chExt cx="1001611" cy="1531482"/>
          </a:xfrm>
        </p:grpSpPr>
        <p:pic>
          <p:nvPicPr>
            <p:cNvPr id="15" name="Picture 14">
              <a:hlinkClick r:id="rId7" action="ppaction://hlinksldjump"/>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927576" y="3413762"/>
              <a:ext cx="1117334" cy="1001611"/>
            </a:xfrm>
            <a:prstGeom prst="rect">
              <a:avLst/>
            </a:prstGeom>
          </p:spPr>
        </p:pic>
        <p:sp>
          <p:nvSpPr>
            <p:cNvPr id="8" name="TextBox 7">
              <a:hlinkClick r:id="rId7" action="ppaction://hlinksldjump"/>
            </p:cNvPr>
            <p:cNvSpPr txBox="1"/>
            <p:nvPr/>
          </p:nvSpPr>
          <p:spPr>
            <a:xfrm>
              <a:off x="4396412" y="2941753"/>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A</a:t>
              </a:r>
            </a:p>
          </p:txBody>
        </p:sp>
      </p:grpSp>
      <p:grpSp>
        <p:nvGrpSpPr>
          <p:cNvPr id="36" name="Group 35"/>
          <p:cNvGrpSpPr/>
          <p:nvPr/>
        </p:nvGrpSpPr>
        <p:grpSpPr>
          <a:xfrm flipH="1">
            <a:off x="6836631" y="3126366"/>
            <a:ext cx="1019066" cy="1478979"/>
            <a:chOff x="3901682" y="4683256"/>
            <a:chExt cx="1333064" cy="1859147"/>
          </a:xfrm>
        </p:grpSpPr>
        <p:pic>
          <p:nvPicPr>
            <p:cNvPr id="25" name="Picture 24">
              <a:hlinkClick r:id="rId9"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950667">
              <a:off x="3824673" y="5132330"/>
              <a:ext cx="1487082" cy="1333064"/>
            </a:xfrm>
            <a:prstGeom prst="rect">
              <a:avLst/>
            </a:prstGeom>
          </p:spPr>
        </p:pic>
        <p:sp>
          <p:nvSpPr>
            <p:cNvPr id="28" name="TextBox 27">
              <a:hlinkClick r:id="rId9" action="ppaction://hlinksldjump"/>
            </p:cNvPr>
            <p:cNvSpPr txBox="1"/>
            <p:nvPr/>
          </p:nvSpPr>
          <p:spPr>
            <a:xfrm>
              <a:off x="4256412" y="4683256"/>
              <a:ext cx="734344" cy="1044603"/>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grpSp>
        <p:nvGrpSpPr>
          <p:cNvPr id="37" name="Group 36"/>
          <p:cNvGrpSpPr/>
          <p:nvPr/>
        </p:nvGrpSpPr>
        <p:grpSpPr>
          <a:xfrm flipH="1">
            <a:off x="3966319" y="4732281"/>
            <a:ext cx="1001611" cy="1570159"/>
            <a:chOff x="6897095" y="2964459"/>
            <a:chExt cx="1001611" cy="1570159"/>
          </a:xfrm>
        </p:grpSpPr>
        <p:pic>
          <p:nvPicPr>
            <p:cNvPr id="26" name="Picture 25">
              <a:hlinkClick r:id="rId7"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7" action="ppaction://hlinksldjump"/>
            </p:cNvPr>
            <p:cNvSpPr txBox="1"/>
            <p:nvPr/>
          </p:nvSpPr>
          <p:spPr>
            <a:xfrm>
              <a:off x="7033099" y="2964459"/>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C</a:t>
              </a:r>
            </a:p>
          </p:txBody>
        </p:sp>
      </p:grpSp>
      <p:grpSp>
        <p:nvGrpSpPr>
          <p:cNvPr id="38" name="Group 37"/>
          <p:cNvGrpSpPr/>
          <p:nvPr/>
        </p:nvGrpSpPr>
        <p:grpSpPr>
          <a:xfrm>
            <a:off x="6780706" y="4686364"/>
            <a:ext cx="1333064" cy="1866931"/>
            <a:chOff x="6780706" y="4686364"/>
            <a:chExt cx="1333064" cy="1866931"/>
          </a:xfrm>
        </p:grpSpPr>
        <p:pic>
          <p:nvPicPr>
            <p:cNvPr id="27" name="Picture 26">
              <a:hlinkClick r:id="rId7"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7"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9" action="ppaction://hlinksldjump"/>
          </p:cNvPr>
          <p:cNvSpPr txBox="1"/>
          <p:nvPr/>
        </p:nvSpPr>
        <p:spPr>
          <a:xfrm>
            <a:off x="8312912" y="3497632"/>
            <a:ext cx="2089996" cy="769441"/>
          </a:xfrm>
          <a:prstGeom prst="rect">
            <a:avLst/>
          </a:prstGeom>
          <a:noFill/>
        </p:spPr>
        <p:txBody>
          <a:bodyPr wrap="none" rtlCol="0">
            <a:spAutoFit/>
          </a:bodyPr>
          <a:lstStyle/>
          <a:p>
            <a:pPr lvl="0">
              <a:buClrTx/>
            </a:pPr>
            <a:r>
              <a:rPr lang="en-US" sz="4400" kern="1200" dirty="0" err="1">
                <a:solidFill>
                  <a:prstClr val="white"/>
                </a:solidFill>
                <a:latin typeface="iCiel Cadena" panose="02000503000000020004" charset="0"/>
                <a:ea typeface="+mn-ea"/>
              </a:rPr>
              <a:t>ngôi</a:t>
            </a:r>
            <a:r>
              <a:rPr lang="en-US" sz="4400" kern="1200" dirty="0">
                <a:solidFill>
                  <a:prstClr val="white"/>
                </a:solidFill>
                <a:latin typeface="iCiel Cadena" panose="02000503000000020004" charset="0"/>
                <a:ea typeface="+mn-ea"/>
              </a:rPr>
              <a:t> </a:t>
            </a:r>
            <a:r>
              <a:rPr lang="en-US" sz="4400" kern="1200" dirty="0" err="1">
                <a:solidFill>
                  <a:prstClr val="white"/>
                </a:solidFill>
                <a:latin typeface="iCiel Cadena" panose="02000503000000020004" charset="0"/>
                <a:ea typeface="+mn-ea"/>
              </a:rPr>
              <a:t>sao</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2" name="TextBox 31">
            <a:hlinkClick r:id="rId7" action="ppaction://hlinksldjump"/>
          </p:cNvPr>
          <p:cNvSpPr txBox="1"/>
          <p:nvPr/>
        </p:nvSpPr>
        <p:spPr>
          <a:xfrm>
            <a:off x="8244784" y="5404341"/>
            <a:ext cx="2233304" cy="769441"/>
          </a:xfrm>
          <a:prstGeom prst="rect">
            <a:avLst/>
          </a:prstGeom>
          <a:noFill/>
        </p:spPr>
        <p:txBody>
          <a:bodyPr wrap="none" rtlCol="0">
            <a:spAutoFit/>
          </a:bodyPr>
          <a:lstStyle/>
          <a:p>
            <a:pPr lvl="0">
              <a:buClrTx/>
            </a:pPr>
            <a:r>
              <a:rPr lang="en-US" sz="4400" kern="1200" dirty="0" err="1">
                <a:solidFill>
                  <a:prstClr val="white"/>
                </a:solidFill>
                <a:latin typeface="iCiel Cadena" panose="02000503000000020004" charset="0"/>
                <a:ea typeface="+mn-ea"/>
              </a:rPr>
              <a:t>sao</a:t>
            </a:r>
            <a:r>
              <a:rPr lang="en-US" sz="4400" kern="1200" dirty="0">
                <a:solidFill>
                  <a:prstClr val="white"/>
                </a:solidFill>
                <a:latin typeface="iCiel Cadena" panose="02000503000000020004" charset="0"/>
                <a:ea typeface="+mn-ea"/>
              </a:rPr>
              <a:t> </a:t>
            </a:r>
            <a:r>
              <a:rPr lang="en-US" sz="4400" kern="1200" dirty="0" err="1">
                <a:solidFill>
                  <a:prstClr val="white"/>
                </a:solidFill>
                <a:latin typeface="iCiel Cadena" panose="02000503000000020004" charset="0"/>
                <a:ea typeface="+mn-ea"/>
              </a:rPr>
              <a:t>băng</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3" name="TextBox 32">
            <a:hlinkClick r:id="rId7" action="ppaction://hlinksldjump"/>
          </p:cNvPr>
          <p:cNvSpPr txBox="1"/>
          <p:nvPr/>
        </p:nvSpPr>
        <p:spPr>
          <a:xfrm>
            <a:off x="1399487" y="5441697"/>
            <a:ext cx="2385589" cy="769441"/>
          </a:xfrm>
          <a:prstGeom prst="rect">
            <a:avLst/>
          </a:prstGeom>
          <a:noFill/>
        </p:spPr>
        <p:txBody>
          <a:bodyPr wrap="none" rtlCol="0">
            <a:spAutoFit/>
          </a:bodyPr>
          <a:lstStyle/>
          <a:p>
            <a:pPr lvl="0">
              <a:buClrTx/>
            </a:pPr>
            <a:r>
              <a:rPr lang="en-US" sz="4400" kern="1200" dirty="0" err="1">
                <a:solidFill>
                  <a:prstClr val="white"/>
                </a:solidFill>
                <a:latin typeface="iCiel Cadena" panose="02000503000000020004" charset="0"/>
                <a:ea typeface="+mn-ea"/>
              </a:rPr>
              <a:t>hành</a:t>
            </a:r>
            <a:r>
              <a:rPr lang="en-US" sz="4400" kern="1200" dirty="0">
                <a:solidFill>
                  <a:prstClr val="white"/>
                </a:solidFill>
                <a:latin typeface="iCiel Cadena" panose="02000503000000020004" charset="0"/>
                <a:ea typeface="+mn-ea"/>
              </a:rPr>
              <a:t> </a:t>
            </a:r>
            <a:r>
              <a:rPr lang="en-US" sz="4400" kern="1200" dirty="0" err="1">
                <a:solidFill>
                  <a:prstClr val="white"/>
                </a:solidFill>
                <a:latin typeface="iCiel Cadena" panose="02000503000000020004" charset="0"/>
                <a:ea typeface="+mn-ea"/>
              </a:rPr>
              <a:t>tinh</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sp>
        <p:nvSpPr>
          <p:cNvPr id="34" name="TextBox 33">
            <a:hlinkClick r:id="rId7" action="ppaction://hlinksldjump"/>
          </p:cNvPr>
          <p:cNvSpPr txBox="1"/>
          <p:nvPr/>
        </p:nvSpPr>
        <p:spPr>
          <a:xfrm>
            <a:off x="1707028" y="3710536"/>
            <a:ext cx="1754904" cy="769441"/>
          </a:xfrm>
          <a:prstGeom prst="rect">
            <a:avLst/>
          </a:prstGeom>
          <a:noFill/>
        </p:spPr>
        <p:txBody>
          <a:bodyPr wrap="none" rtlCol="0">
            <a:spAutoFit/>
          </a:bodyPr>
          <a:lstStyle/>
          <a:p>
            <a:pPr lvl="0">
              <a:buClrTx/>
            </a:pPr>
            <a:r>
              <a:rPr lang="en-US" sz="4400" kern="1200" dirty="0" err="1">
                <a:solidFill>
                  <a:prstClr val="white"/>
                </a:solidFill>
                <a:latin typeface="iCiel Cadena" panose="02000503000000020004" charset="0"/>
                <a:ea typeface="+mn-ea"/>
              </a:rPr>
              <a:t>vệ</a:t>
            </a:r>
            <a:r>
              <a:rPr lang="en-US" sz="4400" kern="1200" dirty="0">
                <a:solidFill>
                  <a:prstClr val="white"/>
                </a:solidFill>
                <a:latin typeface="iCiel Cadena" panose="02000503000000020004" charset="0"/>
                <a:ea typeface="+mn-ea"/>
              </a:rPr>
              <a:t> </a:t>
            </a:r>
            <a:r>
              <a:rPr lang="en-US" sz="4400" kern="1200" dirty="0" err="1">
                <a:solidFill>
                  <a:prstClr val="white"/>
                </a:solidFill>
                <a:latin typeface="iCiel Cadena" panose="02000503000000020004" charset="0"/>
                <a:ea typeface="+mn-ea"/>
              </a:rPr>
              <a:t>tinh</a:t>
            </a:r>
            <a:endParaRPr kumimoji="0" lang="en-US" sz="44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pic>
        <p:nvPicPr>
          <p:cNvPr id="40" name="Picture 39">
            <a:extLst>
              <a:ext uri="{FF2B5EF4-FFF2-40B4-BE49-F238E27FC236}">
                <a16:creationId xmlns:a16="http://schemas.microsoft.com/office/drawing/2014/main" id="{21C2A178-5AF9-4647-96DA-A0511FA300C3}"/>
              </a:ext>
            </a:extLst>
          </p:cNvPr>
          <p:cNvPicPr>
            <a:picLocks noChangeAspect="1"/>
          </p:cNvPicPr>
          <p:nvPr/>
        </p:nvPicPr>
        <p:blipFill>
          <a:blip r:embed="rId14"/>
          <a:stretch>
            <a:fillRect/>
          </a:stretch>
        </p:blipFill>
        <p:spPr>
          <a:xfrm>
            <a:off x="-33744" y="-19050"/>
            <a:ext cx="809514" cy="902669"/>
          </a:xfrm>
          <a:prstGeom prst="rect">
            <a:avLst/>
          </a:prstGeom>
          <a:solidFill>
            <a:schemeClr val="bg1"/>
          </a:solidFill>
        </p:spPr>
      </p:pic>
    </p:spTree>
    <p:extLst>
      <p:ext uri="{BB962C8B-B14F-4D97-AF65-F5344CB8AC3E}">
        <p14:creationId xmlns:p14="http://schemas.microsoft.com/office/powerpoint/2010/main" val="32322283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32" presetClass="emph" presetSubtype="0" repeatCount="indefinite" fill="hold" nodeType="withEffect">
                                  <p:stCondLst>
                                    <p:cond delay="0"/>
                                  </p:stCondLst>
                                  <p:childTnLst>
                                    <p:animRot by="120000">
                                      <p:cBhvr>
                                        <p:cTn id="12" dur="100" fill="hold">
                                          <p:stCondLst>
                                            <p:cond delay="0"/>
                                          </p:stCondLst>
                                        </p:cTn>
                                        <p:tgtEl>
                                          <p:spTgt spid="3"/>
                                        </p:tgtEl>
                                        <p:attrNameLst>
                                          <p:attrName>r</p:attrName>
                                        </p:attrNameLst>
                                      </p:cBhvr>
                                    </p:animRot>
                                    <p:animRot by="-240000">
                                      <p:cBhvr>
                                        <p:cTn id="13" dur="200" fill="hold">
                                          <p:stCondLst>
                                            <p:cond delay="200"/>
                                          </p:stCondLst>
                                        </p:cTn>
                                        <p:tgtEl>
                                          <p:spTgt spid="3"/>
                                        </p:tgtEl>
                                        <p:attrNameLst>
                                          <p:attrName>r</p:attrName>
                                        </p:attrNameLst>
                                      </p:cBhvr>
                                    </p:animRot>
                                    <p:animRot by="240000">
                                      <p:cBhvr>
                                        <p:cTn id="14" dur="200" fill="hold">
                                          <p:stCondLst>
                                            <p:cond delay="400"/>
                                          </p:stCondLst>
                                        </p:cTn>
                                        <p:tgtEl>
                                          <p:spTgt spid="3"/>
                                        </p:tgtEl>
                                        <p:attrNameLst>
                                          <p:attrName>r</p:attrName>
                                        </p:attrNameLst>
                                      </p:cBhvr>
                                    </p:animRot>
                                    <p:animRot by="-240000">
                                      <p:cBhvr>
                                        <p:cTn id="15" dur="200" fill="hold">
                                          <p:stCondLst>
                                            <p:cond delay="600"/>
                                          </p:stCondLst>
                                        </p:cTn>
                                        <p:tgtEl>
                                          <p:spTgt spid="3"/>
                                        </p:tgtEl>
                                        <p:attrNameLst>
                                          <p:attrName>r</p:attrName>
                                        </p:attrNameLst>
                                      </p:cBhvr>
                                    </p:animRot>
                                    <p:animRot by="120000">
                                      <p:cBhvr>
                                        <p:cTn id="16" dur="200" fill="hold">
                                          <p:stCondLst>
                                            <p:cond delay="800"/>
                                          </p:stCondLst>
                                        </p:cTn>
                                        <p:tgtEl>
                                          <p:spTgt spid="3"/>
                                        </p:tgtEl>
                                        <p:attrNameLst>
                                          <p:attrName>r</p:attrName>
                                        </p:attrNameLst>
                                      </p:cBhvr>
                                    </p:animRot>
                                  </p:childTnLst>
                                </p:cTn>
                              </p:par>
                              <p:par>
                                <p:cTn id="17" presetID="5" presetClass="entr" presetSubtype="10"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checkerboard(across)">
                                      <p:cBhvr>
                                        <p:cTn id="19" dur="500"/>
                                        <p:tgtEl>
                                          <p:spTgt spid="5"/>
                                        </p:tgtEl>
                                      </p:cBhvr>
                                    </p:animEffect>
                                  </p:childTnLst>
                                </p:cTn>
                              </p:par>
                              <p:par>
                                <p:cTn id="20" presetID="5" presetClass="entr" presetSubtype="10"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Effect transition="in" filter="checkerboard(across)">
                                      <p:cBhvr>
                                        <p:cTn id="22" dur="500"/>
                                        <p:tgtEl>
                                          <p:spTgt spid="35"/>
                                        </p:tgtEl>
                                      </p:cBhvr>
                                    </p:animEffect>
                                  </p:childTnLst>
                                  <p:subTnLst>
                                    <p:audio>
                                      <p:cMediaNode>
                                        <p:cTn display="0" masterRel="sameClick">
                                          <p:stCondLst>
                                            <p:cond evt="begin" delay="0">
                                              <p:tn val="20"/>
                                            </p:cond>
                                          </p:stCondLst>
                                          <p:endCondLst>
                                            <p:cond evt="onStopAudio" delay="0">
                                              <p:tgtEl>
                                                <p:sldTgt/>
                                              </p:tgtEl>
                                            </p:cond>
                                          </p:endCondLst>
                                        </p:cTn>
                                        <p:tgtEl>
                                          <p:sndTgt r:embed="rId3" name="click.wav"/>
                                        </p:tgtEl>
                                      </p:cMediaNode>
                                    </p:audio>
                                  </p:subTnLst>
                                </p:cTn>
                              </p:par>
                              <p:par>
                                <p:cTn id="23" presetID="5" presetClass="entr" presetSubtype="1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checkerboard(across)">
                                      <p:cBhvr>
                                        <p:cTn id="25" dur="500"/>
                                        <p:tgtEl>
                                          <p:spTgt spid="34"/>
                                        </p:tgtEl>
                                      </p:cBhvr>
                                    </p:animEffect>
                                  </p:childTnLst>
                                </p:cTn>
                              </p:par>
                              <p:par>
                                <p:cTn id="26" presetID="5" presetClass="entr" presetSubtype="10" fill="hold" nodeType="withEffect">
                                  <p:stCondLst>
                                    <p:cond delay="0"/>
                                  </p:stCondLst>
                                  <p:childTnLst>
                                    <p:set>
                                      <p:cBhvr>
                                        <p:cTn id="27" dur="1" fill="hold">
                                          <p:stCondLst>
                                            <p:cond delay="0"/>
                                          </p:stCondLst>
                                        </p:cTn>
                                        <p:tgtEl>
                                          <p:spTgt spid="23"/>
                                        </p:tgtEl>
                                        <p:attrNameLst>
                                          <p:attrName>style.visibility</p:attrName>
                                        </p:attrNameLst>
                                      </p:cBhvr>
                                      <p:to>
                                        <p:strVal val="visible"/>
                                      </p:to>
                                    </p:set>
                                    <p:animEffect transition="in" filter="checkerboard(across)">
                                      <p:cBhvr>
                                        <p:cTn id="28" dur="500"/>
                                        <p:tgtEl>
                                          <p:spTgt spid="23"/>
                                        </p:tgtEl>
                                      </p:cBhvr>
                                    </p:animEffect>
                                  </p:childTnLst>
                                </p:cTn>
                              </p:par>
                              <p:par>
                                <p:cTn id="29" presetID="5" presetClass="entr" presetSubtype="10" fill="hold" nodeType="with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checkerboard(across)">
                                      <p:cBhvr>
                                        <p:cTn id="31" dur="500"/>
                                        <p:tgtEl>
                                          <p:spTgt spid="37"/>
                                        </p:tgtEl>
                                      </p:cBhvr>
                                    </p:animEffect>
                                  </p:childTnLst>
                                  <p:subTnLst>
                                    <p:audio>
                                      <p:cMediaNode>
                                        <p:cTn display="0" masterRel="sameClick">
                                          <p:stCondLst>
                                            <p:cond evt="begin" delay="0">
                                              <p:tn val="29"/>
                                            </p:cond>
                                          </p:stCondLst>
                                          <p:endCondLst>
                                            <p:cond evt="onStopAudio" delay="0">
                                              <p:tgtEl>
                                                <p:sldTgt/>
                                              </p:tgtEl>
                                            </p:cond>
                                          </p:endCondLst>
                                        </p:cTn>
                                        <p:tgtEl>
                                          <p:sndTgt r:embed="rId3" name="click.wav"/>
                                        </p:tgtEl>
                                      </p:cMediaNode>
                                    </p:audio>
                                  </p:subTnLst>
                                </p:cTn>
                              </p:par>
                              <p:par>
                                <p:cTn id="32" presetID="5" presetClass="entr" presetSubtype="1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checkerboard(across)">
                                      <p:cBhvr>
                                        <p:cTn id="34" dur="500"/>
                                        <p:tgtEl>
                                          <p:spTgt spid="33"/>
                                        </p:tgtEl>
                                      </p:cBhvr>
                                    </p:animEffect>
                                  </p:childTnLst>
                                </p:cTn>
                              </p:par>
                              <p:par>
                                <p:cTn id="35" presetID="5" presetClass="entr" presetSubtype="1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checkerboard(across)">
                                      <p:cBhvr>
                                        <p:cTn id="37" dur="500"/>
                                        <p:tgtEl>
                                          <p:spTgt spid="13"/>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checkerboard(across)">
                                      <p:cBhvr>
                                        <p:cTn id="40" dur="500"/>
                                        <p:tgtEl>
                                          <p:spTgt spid="31"/>
                                        </p:tgtEl>
                                      </p:cBhvr>
                                    </p:animEffect>
                                  </p:childTnLst>
                                </p:cTn>
                              </p:par>
                              <p:par>
                                <p:cTn id="41" presetID="5"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checkerboard(across)">
                                      <p:cBhvr>
                                        <p:cTn id="43" dur="500"/>
                                        <p:tgtEl>
                                          <p:spTgt spid="36"/>
                                        </p:tgtEl>
                                      </p:cBhvr>
                                    </p:animEffect>
                                  </p:childTnLst>
                                  <p:subTnLst>
                                    <p:audio>
                                      <p:cMediaNode>
                                        <p:cTn display="0" masterRel="sameClick">
                                          <p:stCondLst>
                                            <p:cond evt="begin" delay="0">
                                              <p:tn val="41"/>
                                            </p:cond>
                                          </p:stCondLst>
                                          <p:endCondLst>
                                            <p:cond evt="onStopAudio" delay="0">
                                              <p:tgtEl>
                                                <p:sldTgt/>
                                              </p:tgtEl>
                                            </p:cond>
                                          </p:endCondLst>
                                        </p:cTn>
                                        <p:tgtEl>
                                          <p:sndTgt r:embed="rId3" name="click.wav"/>
                                        </p:tgtEl>
                                      </p:cMediaNode>
                                    </p:audio>
                                  </p:subTnLst>
                                </p:cTn>
                              </p:par>
                              <p:par>
                                <p:cTn id="44" presetID="5" presetClass="entr" presetSubtype="1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checkerboard(across)">
                                      <p:cBhvr>
                                        <p:cTn id="46" dur="500"/>
                                        <p:tgtEl>
                                          <p:spTgt spid="32"/>
                                        </p:tgtEl>
                                      </p:cBhvr>
                                    </p:animEffect>
                                  </p:childTnLst>
                                </p:cTn>
                              </p:par>
                              <p:par>
                                <p:cTn id="47" presetID="5" presetClass="entr" presetSubtype="10" fill="hold" nodeType="withEffect">
                                  <p:stCondLst>
                                    <p:cond delay="0"/>
                                  </p:stCondLst>
                                  <p:childTnLst>
                                    <p:set>
                                      <p:cBhvr>
                                        <p:cTn id="48" dur="1" fill="hold">
                                          <p:stCondLst>
                                            <p:cond delay="0"/>
                                          </p:stCondLst>
                                        </p:cTn>
                                        <p:tgtEl>
                                          <p:spTgt spid="38"/>
                                        </p:tgtEl>
                                        <p:attrNameLst>
                                          <p:attrName>style.visibility</p:attrName>
                                        </p:attrNameLst>
                                      </p:cBhvr>
                                      <p:to>
                                        <p:strVal val="visible"/>
                                      </p:to>
                                    </p:set>
                                    <p:animEffect transition="in" filter="checkerboard(across)">
                                      <p:cBhvr>
                                        <p:cTn id="49" dur="500"/>
                                        <p:tgtEl>
                                          <p:spTgt spid="38"/>
                                        </p:tgtEl>
                                      </p:cBhvr>
                                    </p:animEffect>
                                  </p:childTnLst>
                                  <p:subTnLst>
                                    <p:audio>
                                      <p:cMediaNode>
                                        <p:cTn display="0" masterRel="sameClick">
                                          <p:stCondLst>
                                            <p:cond evt="begin" delay="0">
                                              <p:tn val="47"/>
                                            </p:cond>
                                          </p:stCondLst>
                                          <p:endCondLst>
                                            <p:cond evt="onStopAudio" delay="0">
                                              <p:tgtEl>
                                                <p:sldTgt/>
                                              </p:tgtEl>
                                            </p:cond>
                                          </p:endCondLst>
                                        </p:cTn>
                                        <p:tgtEl>
                                          <p:sndTgt r:embed="rId3" name="click.wav"/>
                                        </p:tgtEl>
                                      </p:cMediaNode>
                                    </p:audio>
                                  </p:subTnLst>
                                </p:cTn>
                              </p:par>
                              <p:par>
                                <p:cTn id="50" presetID="5" presetClass="entr" presetSubtype="10"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checkerboard(across)">
                                      <p:cBhvr>
                                        <p:cTn id="5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extLst>
              <a:ext uri="{FF2B5EF4-FFF2-40B4-BE49-F238E27FC236}">
                <a16:creationId xmlns:a16="http://schemas.microsoft.com/office/drawing/2014/main" id="{127257E1-F921-4046-94C7-B2B033F1F910}"/>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868971046"/>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4" name="Picture 23">
            <a:extLst>
              <a:ext uri="{FF2B5EF4-FFF2-40B4-BE49-F238E27FC236}">
                <a16:creationId xmlns:a16="http://schemas.microsoft.com/office/drawing/2014/main" id="{45F317E6-1601-4778-8D36-6461E627877A}"/>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pic>
        <p:nvPicPr>
          <p:cNvPr id="26" name="Picture 25">
            <a:hlinkClick r:id="" action="ppaction://hlinkshowjump?jump=nextslide"/>
            <a:extLst>
              <a:ext uri="{FF2B5EF4-FFF2-40B4-BE49-F238E27FC236}">
                <a16:creationId xmlns:a16="http://schemas.microsoft.com/office/drawing/2014/main" id="{1F7EE2DC-EFFC-411D-85C2-EC09D156B53F}"/>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spTree>
    <p:extLst>
      <p:ext uri="{BB962C8B-B14F-4D97-AF65-F5344CB8AC3E}">
        <p14:creationId xmlns:p14="http://schemas.microsoft.com/office/powerpoint/2010/main" val="2000717335"/>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26"/>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26"/>
                                        </p:tgtEl>
                                      </p:cBhvr>
                                    </p:animEffect>
                                    <p:animScale>
                                      <p:cBhvr>
                                        <p:cTn id="47" dur="250" autoRev="1" fill="hold"/>
                                        <p:tgtEl>
                                          <p:spTgt spid="26"/>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6"/>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75000"/>
            <a:lum/>
          </a:blip>
          <a:srcRect/>
          <a:stretch>
            <a:fillRect/>
          </a:stretch>
        </a:blipFill>
        <a:effectLst/>
      </p:bgPr>
    </p:bg>
    <p:spTree>
      <p:nvGrpSpPr>
        <p:cNvPr id="1" name=""/>
        <p:cNvGrpSpPr/>
        <p:nvPr/>
      </p:nvGrpSpPr>
      <p:grpSpPr>
        <a:xfrm>
          <a:off x="0" y="0"/>
          <a:ext cx="0" cy="0"/>
          <a:chOff x="0" y="0"/>
          <a:chExt cx="0" cy="0"/>
        </a:xfrm>
      </p:grpSpPr>
      <p:grpSp>
        <p:nvGrpSpPr>
          <p:cNvPr id="4" name="Group 3"/>
          <p:cNvGrpSpPr/>
          <p:nvPr/>
        </p:nvGrpSpPr>
        <p:grpSpPr>
          <a:xfrm>
            <a:off x="-68224" y="116238"/>
            <a:ext cx="11269624" cy="3011817"/>
            <a:chOff x="-68224" y="116238"/>
            <a:chExt cx="11269624" cy="2461871"/>
          </a:xfrm>
        </p:grpSpPr>
        <p:sp>
          <p:nvSpPr>
            <p:cNvPr id="2" name="Rounded Rectangle 1"/>
            <p:cNvSpPr/>
            <p:nvPr/>
          </p:nvSpPr>
          <p:spPr>
            <a:xfrm>
              <a:off x="1041400" y="457200"/>
              <a:ext cx="10160000" cy="1879600"/>
            </a:xfrm>
            <a:prstGeom prst="roundRect">
              <a:avLst/>
            </a:prstGeom>
            <a:solidFill>
              <a:schemeClr val="bg1"/>
            </a:solidFill>
            <a:ln w="38100">
              <a:solidFill>
                <a:schemeClr val="accent2">
                  <a:lumMod val="7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224" y="116238"/>
              <a:ext cx="2505720" cy="2461871"/>
            </a:xfrm>
            <a:prstGeom prst="rect">
              <a:avLst/>
            </a:prstGeom>
          </p:spPr>
        </p:pic>
      </p:grpSp>
      <p:pic>
        <p:nvPicPr>
          <p:cNvPr id="3" name="Picture 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41205" y="-355591"/>
            <a:ext cx="2933700" cy="2933700"/>
          </a:xfrm>
          <a:prstGeom prst="rect">
            <a:avLst/>
          </a:prstGeom>
        </p:spPr>
      </p:pic>
      <p:pic>
        <p:nvPicPr>
          <p:cNvPr id="5" name="Picture 4">
            <a:hlinkClick r:id="rId7"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93755" y="5136866"/>
            <a:ext cx="4189213" cy="1422439"/>
          </a:xfrm>
          <a:prstGeom prst="rect">
            <a:avLst/>
          </a:prstGeom>
          <a:ln>
            <a:noFill/>
          </a:ln>
        </p:spPr>
      </p:pic>
      <p:pic>
        <p:nvPicPr>
          <p:cNvPr id="13" name="Picture 12">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93755" y="3352800"/>
            <a:ext cx="4189213" cy="1422439"/>
          </a:xfrm>
          <a:prstGeom prst="rect">
            <a:avLst/>
          </a:prstGeom>
        </p:spPr>
      </p:pic>
      <p:sp>
        <p:nvSpPr>
          <p:cNvPr id="22" name="Rectangle 21">
            <a:extLst>
              <a:ext uri="{FF2B5EF4-FFF2-40B4-BE49-F238E27FC236}">
                <a16:creationId xmlns:a16="http://schemas.microsoft.com/office/drawing/2014/main" id="{68CCCB1E-5D6D-4B1D-94ED-906BCD4A2D0C}"/>
              </a:ext>
            </a:extLst>
          </p:cNvPr>
          <p:cNvSpPr/>
          <p:nvPr/>
        </p:nvSpPr>
        <p:spPr>
          <a:xfrm>
            <a:off x="2246612" y="841809"/>
            <a:ext cx="8820633" cy="1620570"/>
          </a:xfrm>
          <a:prstGeom prst="rect">
            <a:avLst/>
          </a:prstGeom>
          <a:noFill/>
          <a:ln w="12700" cap="flat" cmpd="sng" algn="ctr">
            <a:noFill/>
            <a:prstDash val="solid"/>
            <a:miter lim="800000"/>
          </a:ln>
          <a:effectLst/>
        </p:spPr>
        <p:txBody>
          <a:bodyPr rtlCol="0" anchor="ctr"/>
          <a:lstStyle/>
          <a:p>
            <a:pPr lvl="0" algn="ctr">
              <a:buClrTx/>
            </a:pP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Chọn</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từ</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thích</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hợp</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đền</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vào</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chỗ</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trống</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p>
          <a:p>
            <a:pPr algn="ctr">
              <a:buClrTx/>
            </a:pP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Khoảng</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cách</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từ</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các</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hành</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tinh</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khác</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nhau</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tới</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Mặt</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Trời</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là</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Hành</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tinh</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gần</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Mặt</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Trời</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nhất</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là</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hành</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tinh</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xa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Mặt</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Trời</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nhất</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 </a:t>
            </a:r>
            <a:r>
              <a:rPr lang="en-US" sz="3600" b="1" spc="50" dirty="0" err="1">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là</a:t>
            </a:r>
            <a:r>
              <a:rPr lang="en-US" sz="3600" b="1" spc="50" dirty="0">
                <a:ln w="9525" cmpd="sng">
                  <a:solidFill>
                    <a:srgbClr val="000000"/>
                  </a:solidFill>
                  <a:prstDash val="solid"/>
                </a:ln>
                <a:solidFill>
                  <a:schemeClr val="accent2"/>
                </a:solidFill>
                <a:effectLst>
                  <a:glow rad="38100">
                    <a:srgbClr val="5B9BD5">
                      <a:alpha val="40000"/>
                    </a:srgbClr>
                  </a:glow>
                </a:effectLst>
                <a:latin typeface="iCiel Cadena" panose="02000503000000020004" charset="0"/>
                <a:ea typeface="Tahoma" panose="020B0604030504040204" pitchFamily="34" charset="0"/>
                <a:cs typeface="Tahoma" panose="020B0604030504040204" pitchFamily="34" charset="0"/>
              </a:rPr>
              <a:t>…..”</a:t>
            </a:r>
          </a:p>
        </p:txBody>
      </p:sp>
      <p:pic>
        <p:nvPicPr>
          <p:cNvPr id="23" name="Picture 22">
            <a:hlinkClick r:id="rId9" action="ppaction://hlinksldjump"/>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62428" y="3352800"/>
            <a:ext cx="4074985" cy="1422439"/>
          </a:xfrm>
          <a:prstGeom prst="rect">
            <a:avLst/>
          </a:prstGeom>
        </p:spPr>
      </p:pic>
      <p:pic>
        <p:nvPicPr>
          <p:cNvPr id="24" name="Picture 23">
            <a:hlinkClick r:id="rId9" action="ppaction://hlinksldjump"/>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7062428" y="5145748"/>
            <a:ext cx="4074985" cy="1422439"/>
          </a:xfrm>
          <a:prstGeom prst="rect">
            <a:avLst/>
          </a:prstGeom>
        </p:spPr>
      </p:pic>
      <p:grpSp>
        <p:nvGrpSpPr>
          <p:cNvPr id="35" name="Group 34"/>
          <p:cNvGrpSpPr/>
          <p:nvPr/>
        </p:nvGrpSpPr>
        <p:grpSpPr>
          <a:xfrm>
            <a:off x="4677527" y="4773104"/>
            <a:ext cx="1339085" cy="1701496"/>
            <a:chOff x="3907124" y="2897957"/>
            <a:chExt cx="1339085" cy="1701496"/>
          </a:xfrm>
        </p:grpSpPr>
        <p:pic>
          <p:nvPicPr>
            <p:cNvPr id="15" name="Picture 14">
              <a:hlinkClick r:id="rId7" action="ppaction://hlinksldjump"/>
            </p:cNvPr>
            <p:cNvPicPr>
              <a:picLocks noChangeAspect="1"/>
            </p:cNvPicPr>
            <p:nvPr/>
          </p:nvPicPr>
          <p:blipFill>
            <a:blip r:embed="rId11" cstate="print">
              <a:extLst>
                <a:ext uri="{BEBA8EAE-BF5A-486C-A8C5-ECC9F3942E4B}">
                  <a14:imgProps xmlns:a14="http://schemas.microsoft.com/office/drawing/2010/main">
                    <a14:imgLayer r:embed="rId12">
                      <a14:imgEffect>
                        <a14:backgroundRemoval t="1594" b="100000" l="1786" r="98929"/>
                      </a14:imgEffect>
                    </a14:imgLayer>
                  </a14:imgProps>
                </a:ext>
                <a:ext uri="{28A0092B-C50C-407E-A947-70E740481C1C}">
                  <a14:useLocalDpi xmlns:a14="http://schemas.microsoft.com/office/drawing/2010/main" val="0"/>
                </a:ext>
              </a:extLst>
            </a:blip>
            <a:stretch>
              <a:fillRect/>
            </a:stretch>
          </p:blipFill>
          <p:spPr>
            <a:xfrm rot="2950667">
              <a:off x="3829767" y="3183011"/>
              <a:ext cx="1493799" cy="1339085"/>
            </a:xfrm>
            <a:prstGeom prst="rect">
              <a:avLst/>
            </a:prstGeom>
          </p:spPr>
        </p:pic>
        <p:sp>
          <p:nvSpPr>
            <p:cNvPr id="8" name="TextBox 7">
              <a:hlinkClick r:id="rId7" action="ppaction://hlinksldjump"/>
            </p:cNvPr>
            <p:cNvSpPr txBox="1"/>
            <p:nvPr/>
          </p:nvSpPr>
          <p:spPr>
            <a:xfrm>
              <a:off x="4448522" y="2897957"/>
              <a:ext cx="514885"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800" b="0" i="0" u="none" strike="noStrike" kern="1200" cap="none" spc="0" normalizeH="0" baseline="0" noProof="0">
                  <a:ln w="28575">
                    <a:solidFill>
                      <a:prstClr val="black"/>
                    </a:solidFill>
                  </a:ln>
                  <a:solidFill>
                    <a:srgbClr val="C37930"/>
                  </a:solidFill>
                  <a:effectLst/>
                  <a:uLnTx/>
                  <a:uFillTx/>
                  <a:latin typeface="iCiel Cadena" panose="02000503000000020004" charset="0"/>
                  <a:ea typeface="+mn-ea"/>
                  <a:cs typeface="Arial"/>
                  <a:sym typeface="Arial"/>
                </a:rPr>
                <a:t>C</a:t>
              </a:r>
              <a:endPar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endParaRPr>
            </a:p>
          </p:txBody>
        </p:sp>
      </p:grpSp>
      <p:grpSp>
        <p:nvGrpSpPr>
          <p:cNvPr id="36" name="Group 35"/>
          <p:cNvGrpSpPr/>
          <p:nvPr/>
        </p:nvGrpSpPr>
        <p:grpSpPr>
          <a:xfrm>
            <a:off x="4858908" y="2937520"/>
            <a:ext cx="1059208" cy="1644453"/>
            <a:chOff x="4015314" y="4683256"/>
            <a:chExt cx="1059208" cy="1644453"/>
          </a:xfrm>
        </p:grpSpPr>
        <p:pic>
          <p:nvPicPr>
            <p:cNvPr id="25" name="Picture 24">
              <a:hlinkClick r:id="rId9"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2950667">
              <a:off x="3954125" y="5207313"/>
              <a:ext cx="1181585" cy="1059208"/>
            </a:xfrm>
            <a:prstGeom prst="rect">
              <a:avLst/>
            </a:prstGeom>
          </p:spPr>
        </p:pic>
        <p:sp>
          <p:nvSpPr>
            <p:cNvPr id="28" name="TextBox 27">
              <a:hlinkClick r:id="rId9" action="ppaction://hlinksldjump"/>
            </p:cNvPr>
            <p:cNvSpPr txBox="1"/>
            <p:nvPr/>
          </p:nvSpPr>
          <p:spPr>
            <a:xfrm>
              <a:off x="4475871" y="4683256"/>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vi-VN" sz="4800" b="0" i="0" u="none" strike="noStrike" kern="1200" cap="none" spc="0" normalizeH="0" baseline="0" noProof="0">
                  <a:ln w="28575">
                    <a:solidFill>
                      <a:prstClr val="black"/>
                    </a:solidFill>
                  </a:ln>
                  <a:solidFill>
                    <a:srgbClr val="C37930"/>
                  </a:solidFill>
                  <a:effectLst/>
                  <a:uLnTx/>
                  <a:uFillTx/>
                  <a:latin typeface="iCiel Cadena" panose="02000503000000020004" charset="0"/>
                  <a:ea typeface="+mn-ea"/>
                  <a:cs typeface="Arial"/>
                  <a:sym typeface="Arial"/>
                </a:rPr>
                <a:t>A</a:t>
              </a:r>
              <a:endPar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endParaRPr>
            </a:p>
          </p:txBody>
        </p:sp>
      </p:grpSp>
      <p:grpSp>
        <p:nvGrpSpPr>
          <p:cNvPr id="37" name="Group 36"/>
          <p:cNvGrpSpPr/>
          <p:nvPr/>
        </p:nvGrpSpPr>
        <p:grpSpPr>
          <a:xfrm>
            <a:off x="6411539" y="2937520"/>
            <a:ext cx="1001611" cy="1570159"/>
            <a:chOff x="6897095" y="2964459"/>
            <a:chExt cx="1001611" cy="1570159"/>
          </a:xfrm>
        </p:grpSpPr>
        <p:pic>
          <p:nvPicPr>
            <p:cNvPr id="26" name="Picture 25">
              <a:hlinkClick r:id="rId9" action="ppaction://hlinksldjump"/>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rot="18649333" flipH="1">
              <a:off x="6839234" y="3475145"/>
              <a:ext cx="1117334" cy="1001611"/>
            </a:xfrm>
            <a:prstGeom prst="rect">
              <a:avLst/>
            </a:prstGeom>
          </p:spPr>
        </p:pic>
        <p:sp>
          <p:nvSpPr>
            <p:cNvPr id="29" name="TextBox 28">
              <a:hlinkClick r:id="rId9" action="ppaction://hlinksldjump"/>
            </p:cNvPr>
            <p:cNvSpPr txBox="1"/>
            <p:nvPr/>
          </p:nvSpPr>
          <p:spPr>
            <a:xfrm>
              <a:off x="6986612" y="2964459"/>
              <a:ext cx="561372"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B</a:t>
              </a:r>
            </a:p>
          </p:txBody>
        </p:sp>
      </p:grpSp>
      <p:grpSp>
        <p:nvGrpSpPr>
          <p:cNvPr id="38" name="Group 37"/>
          <p:cNvGrpSpPr/>
          <p:nvPr/>
        </p:nvGrpSpPr>
        <p:grpSpPr>
          <a:xfrm>
            <a:off x="6126360" y="4642565"/>
            <a:ext cx="1333064" cy="1866931"/>
            <a:chOff x="6780706" y="4686364"/>
            <a:chExt cx="1333064" cy="1866931"/>
          </a:xfrm>
        </p:grpSpPr>
        <p:pic>
          <p:nvPicPr>
            <p:cNvPr id="27" name="Picture 26">
              <a:hlinkClick r:id="rId9"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rot="18649333" flipH="1">
              <a:off x="6703697" y="5143222"/>
              <a:ext cx="1487082" cy="1333064"/>
            </a:xfrm>
            <a:prstGeom prst="rect">
              <a:avLst/>
            </a:prstGeom>
          </p:spPr>
        </p:pic>
        <p:sp>
          <p:nvSpPr>
            <p:cNvPr id="30" name="TextBox 29">
              <a:hlinkClick r:id="rId9" action="ppaction://hlinksldjump"/>
            </p:cNvPr>
            <p:cNvSpPr txBox="1"/>
            <p:nvPr/>
          </p:nvSpPr>
          <p:spPr>
            <a:xfrm>
              <a:off x="6971899" y="4686364"/>
              <a:ext cx="580608" cy="830997"/>
            </a:xfrm>
            <a:prstGeom prst="rect">
              <a:avLst/>
            </a:prstGeom>
            <a:noFill/>
            <a:ln>
              <a:noFill/>
            </a:ln>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w="28575">
                    <a:solidFill>
                      <a:prstClr val="black"/>
                    </a:solidFill>
                  </a:ln>
                  <a:solidFill>
                    <a:srgbClr val="C37930"/>
                  </a:solidFill>
                  <a:effectLst/>
                  <a:uLnTx/>
                  <a:uFillTx/>
                  <a:latin typeface="iCiel Cadena" panose="02000503000000020004" charset="0"/>
                  <a:ea typeface="+mn-ea"/>
                  <a:cs typeface="Arial"/>
                  <a:sym typeface="Arial"/>
                </a:rPr>
                <a:t>D</a:t>
              </a:r>
            </a:p>
          </p:txBody>
        </p:sp>
      </p:grpSp>
      <p:sp>
        <p:nvSpPr>
          <p:cNvPr id="31" name="TextBox 30">
            <a:hlinkClick r:id="rId7" action="ppaction://hlinksldjump"/>
          </p:cNvPr>
          <p:cNvSpPr txBox="1"/>
          <p:nvPr/>
        </p:nvSpPr>
        <p:spPr>
          <a:xfrm>
            <a:off x="1360305" y="5342556"/>
            <a:ext cx="3354922" cy="954107"/>
          </a:xfrm>
          <a:prstGeom prst="rect">
            <a:avLst/>
          </a:prstGeom>
          <a:noFill/>
        </p:spPr>
        <p:txBody>
          <a:bodyPr wrap="square" rtlCol="0">
            <a:spAutoFit/>
          </a:bodyPr>
          <a:lstStyle>
            <a:defPPr marR="0" lvl="0" algn="l" rtl="0">
              <a:lnSpc>
                <a:spcPct val="100000"/>
              </a:lnSpc>
              <a:spcBef>
                <a:spcPts val="0"/>
              </a:spcBef>
              <a:spcAft>
                <a:spcPts val="0"/>
              </a:spcAft>
            </a:defPPr>
            <a:lvl1pPr algn="ctr">
              <a:buClrTx/>
              <a:defRPr sz="2800" kern="1200">
                <a:solidFill>
                  <a:prstClr val="white"/>
                </a:solidFill>
                <a:latin typeface="iCiel Cadena" panose="02000503000000020004" charset="0"/>
                <a:ea typeface="+mn-ea"/>
              </a:defRPr>
            </a:lvl1pPr>
          </a:lstStyle>
          <a:p>
            <a:r>
              <a:rPr lang="vi-VN" dirty="0"/>
              <a:t>khác nhau, </a:t>
            </a:r>
            <a:r>
              <a:rPr lang="vi-VN"/>
              <a:t>Thủy </a:t>
            </a:r>
            <a:r>
              <a:rPr lang="en-US"/>
              <a:t>T</a:t>
            </a:r>
            <a:r>
              <a:rPr lang="vi-VN" dirty="0"/>
              <a:t>inh, </a:t>
            </a:r>
            <a:r>
              <a:rPr lang="vi-VN"/>
              <a:t>Hải </a:t>
            </a:r>
            <a:r>
              <a:rPr lang="en-US"/>
              <a:t>V</a:t>
            </a:r>
            <a:r>
              <a:rPr lang="vi-VN"/>
              <a:t>ương </a:t>
            </a:r>
            <a:r>
              <a:rPr lang="en-US"/>
              <a:t>T</a:t>
            </a:r>
            <a:r>
              <a:rPr lang="vi-VN" dirty="0"/>
              <a:t>inh</a:t>
            </a:r>
            <a:endParaRPr lang="en-US" dirty="0"/>
          </a:p>
        </p:txBody>
      </p:sp>
      <p:sp>
        <p:nvSpPr>
          <p:cNvPr id="32" name="TextBox 31">
            <a:hlinkClick r:id="rId9" action="ppaction://hlinksldjump"/>
          </p:cNvPr>
          <p:cNvSpPr txBox="1"/>
          <p:nvPr/>
        </p:nvSpPr>
        <p:spPr>
          <a:xfrm>
            <a:off x="7138104" y="5357152"/>
            <a:ext cx="4105367" cy="954107"/>
          </a:xfrm>
          <a:prstGeom prst="rect">
            <a:avLst/>
          </a:prstGeom>
          <a:noFill/>
        </p:spPr>
        <p:txBody>
          <a:bodyPr wrap="square" rtlCol="0">
            <a:spAutoFit/>
          </a:bodyPr>
          <a:lstStyle>
            <a:defPPr marR="0" lvl="0" algn="l" rtl="0">
              <a:lnSpc>
                <a:spcPct val="100000"/>
              </a:lnSpc>
              <a:spcBef>
                <a:spcPts val="0"/>
              </a:spcBef>
              <a:spcAft>
                <a:spcPts val="0"/>
              </a:spcAft>
              <a:defRPr/>
            </a:defPPr>
            <a:lvl1pPr algn="ctr">
              <a:buClrTx/>
              <a:defRPr sz="2800" kern="1200">
                <a:solidFill>
                  <a:prstClr val="white"/>
                </a:solidFill>
                <a:latin typeface="iCiel Cadena" panose="02000503000000020004" charset="0"/>
                <a:ea typeface="+mn-ea"/>
              </a:defRPr>
            </a:lvl1pPr>
          </a:lstStyle>
          <a:p>
            <a:r>
              <a:rPr lang="vi-VN" dirty="0"/>
              <a:t>giống nhau, Kim </a:t>
            </a:r>
            <a:r>
              <a:rPr lang="en-US" dirty="0"/>
              <a:t>T</a:t>
            </a:r>
            <a:r>
              <a:rPr lang="vi-VN" dirty="0"/>
              <a:t>inh, Thiên </a:t>
            </a:r>
            <a:r>
              <a:rPr lang="en-US" dirty="0"/>
              <a:t>V</a:t>
            </a:r>
            <a:r>
              <a:rPr lang="vi-VN" dirty="0"/>
              <a:t>ương </a:t>
            </a:r>
            <a:r>
              <a:rPr lang="en-US" dirty="0"/>
              <a:t>T</a:t>
            </a:r>
            <a:r>
              <a:rPr lang="vi-VN" dirty="0"/>
              <a:t>inh</a:t>
            </a:r>
            <a:endParaRPr lang="en-US" dirty="0"/>
          </a:p>
        </p:txBody>
      </p:sp>
      <p:sp>
        <p:nvSpPr>
          <p:cNvPr id="33" name="TextBox 32">
            <a:hlinkClick r:id="rId9" action="ppaction://hlinksldjump"/>
          </p:cNvPr>
          <p:cNvSpPr txBox="1"/>
          <p:nvPr/>
        </p:nvSpPr>
        <p:spPr>
          <a:xfrm>
            <a:off x="7263423" y="3563620"/>
            <a:ext cx="3810003" cy="954107"/>
          </a:xfrm>
          <a:prstGeom prst="rect">
            <a:avLst/>
          </a:prstGeom>
          <a:noFill/>
        </p:spPr>
        <p:txBody>
          <a:bodyPr wrap="square" rtlCol="0">
            <a:spAutoFit/>
          </a:bodyPr>
          <a:lstStyle>
            <a:defPPr marR="0" lvl="0" algn="l" rtl="0">
              <a:lnSpc>
                <a:spcPct val="100000"/>
              </a:lnSpc>
              <a:spcBef>
                <a:spcPts val="0"/>
              </a:spcBef>
              <a:spcAft>
                <a:spcPts val="0"/>
              </a:spcAft>
            </a:defPPr>
            <a:lvl1pPr algn="ctr">
              <a:buClrTx/>
              <a:defRPr sz="2800" kern="1200">
                <a:solidFill>
                  <a:prstClr val="white"/>
                </a:solidFill>
                <a:latin typeface="iCiel Cadena" panose="02000503000000020004" charset="0"/>
                <a:ea typeface="+mn-ea"/>
              </a:defRPr>
            </a:lvl1pPr>
          </a:lstStyle>
          <a:p>
            <a:r>
              <a:rPr lang="vi-VN" dirty="0"/>
              <a:t>khác nhau, Thủy </a:t>
            </a:r>
            <a:r>
              <a:rPr lang="en-US" dirty="0"/>
              <a:t>T</a:t>
            </a:r>
            <a:r>
              <a:rPr lang="vi-VN" dirty="0"/>
              <a:t>inh, Thiên Vương </a:t>
            </a:r>
            <a:r>
              <a:rPr lang="en-US" dirty="0"/>
              <a:t>T</a:t>
            </a:r>
            <a:r>
              <a:rPr lang="vi-VN" dirty="0"/>
              <a:t>inh</a:t>
            </a:r>
            <a:endParaRPr lang="en-US" dirty="0"/>
          </a:p>
        </p:txBody>
      </p:sp>
      <p:sp>
        <p:nvSpPr>
          <p:cNvPr id="34" name="TextBox 33">
            <a:hlinkClick r:id="rId9" action="ppaction://hlinksldjump"/>
          </p:cNvPr>
          <p:cNvSpPr txBox="1"/>
          <p:nvPr/>
        </p:nvSpPr>
        <p:spPr>
          <a:xfrm>
            <a:off x="1305829" y="3596387"/>
            <a:ext cx="3654668" cy="954107"/>
          </a:xfrm>
          <a:prstGeom prst="rect">
            <a:avLst/>
          </a:prstGeom>
          <a:noFill/>
        </p:spPr>
        <p:txBody>
          <a:bodyPr wrap="square" rtlCol="0">
            <a:spAutoFit/>
          </a:bodyPr>
          <a:lstStyle/>
          <a:p>
            <a:pPr lvl="0" algn="ctr">
              <a:buClrTx/>
            </a:pPr>
            <a:r>
              <a:rPr lang="vi-VN" sz="2800" kern="1200" dirty="0">
                <a:solidFill>
                  <a:prstClr val="white"/>
                </a:solidFill>
                <a:latin typeface="iCiel Cadena" panose="02000503000000020004" charset="0"/>
                <a:ea typeface="+mn-ea"/>
              </a:rPr>
              <a:t>giống nhau, Trái Đất, Thiên Vương </a:t>
            </a:r>
            <a:r>
              <a:rPr lang="en-US" sz="2800" kern="1200" dirty="0">
                <a:solidFill>
                  <a:prstClr val="white"/>
                </a:solidFill>
                <a:latin typeface="iCiel Cadena" panose="02000503000000020004" charset="0"/>
                <a:ea typeface="+mn-ea"/>
              </a:rPr>
              <a:t>T</a:t>
            </a:r>
            <a:r>
              <a:rPr lang="vi-VN" sz="2800" kern="1200" dirty="0">
                <a:solidFill>
                  <a:prstClr val="white"/>
                </a:solidFill>
                <a:latin typeface="iCiel Cadena" panose="02000503000000020004" charset="0"/>
                <a:ea typeface="+mn-ea"/>
              </a:rPr>
              <a:t>inh</a:t>
            </a:r>
            <a:endParaRPr kumimoji="0" lang="en-US" sz="2800" b="0" i="0" u="none" strike="noStrike" kern="1200" cap="none" spc="0" normalizeH="0" baseline="0" noProof="0" dirty="0">
              <a:solidFill>
                <a:prstClr val="white"/>
              </a:solidFill>
              <a:effectLst/>
              <a:uLnTx/>
              <a:uFillTx/>
              <a:latin typeface="iCiel Cadena" panose="02000503000000020004" charset="0"/>
              <a:ea typeface="+mn-ea"/>
              <a:sym typeface="Arial"/>
            </a:endParaRPr>
          </a:p>
        </p:txBody>
      </p:sp>
      <p:pic>
        <p:nvPicPr>
          <p:cNvPr id="40" name="Picture 39">
            <a:extLst>
              <a:ext uri="{FF2B5EF4-FFF2-40B4-BE49-F238E27FC236}">
                <a16:creationId xmlns:a16="http://schemas.microsoft.com/office/drawing/2014/main" id="{4B73B6A4-D6E0-42E8-BBCA-984EDF3F248A}"/>
              </a:ext>
            </a:extLst>
          </p:cNvPr>
          <p:cNvPicPr>
            <a:picLocks noChangeAspect="1"/>
          </p:cNvPicPr>
          <p:nvPr/>
        </p:nvPicPr>
        <p:blipFill>
          <a:blip r:embed="rId14"/>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357187478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par>
                                <p:cTn id="8" presetID="16" presetClass="entr" presetSubtype="21" fill="hold"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barn(inVertical)">
                                      <p:cBhvr>
                                        <p:cTn id="10" dur="500"/>
                                        <p:tgtEl>
                                          <p:spTgt spid="22">
                                            <p:txEl>
                                              <p:pRg st="0" end="0"/>
                                            </p:txEl>
                                          </p:spTgt>
                                        </p:tgtEl>
                                      </p:cBhvr>
                                    </p:animEffect>
                                  </p:childTnLst>
                                  <p:subTnLst>
                                    <p:audio>
                                      <p:cMediaNode>
                                        <p:cTn display="0" masterRel="sameClick">
                                          <p:stCondLst>
                                            <p:cond evt="begin" delay="0">
                                              <p:tn val="8"/>
                                            </p:cond>
                                          </p:stCondLst>
                                          <p:endCondLst>
                                            <p:cond evt="onStopAudio" delay="0">
                                              <p:tgtEl>
                                                <p:sldTgt/>
                                              </p:tgtEl>
                                            </p:cond>
                                          </p:endCondLst>
                                        </p:cTn>
                                        <p:tgtEl>
                                          <p:sndTgt r:embed="rId2" name="chimes.wav"/>
                                        </p:tgtEl>
                                      </p:cMediaNode>
                                    </p:audio>
                                  </p:subTnLst>
                                </p:cTn>
                              </p:par>
                              <p:par>
                                <p:cTn id="11" presetID="16" presetClass="entr" presetSubtype="21" fill="hold" nodeType="withEffect">
                                  <p:stCondLst>
                                    <p:cond delay="0"/>
                                  </p:stCondLst>
                                  <p:childTnLst>
                                    <p:set>
                                      <p:cBhvr>
                                        <p:cTn id="12" dur="1" fill="hold">
                                          <p:stCondLst>
                                            <p:cond delay="0"/>
                                          </p:stCondLst>
                                        </p:cTn>
                                        <p:tgtEl>
                                          <p:spTgt spid="22">
                                            <p:txEl>
                                              <p:pRg st="1" end="1"/>
                                            </p:txEl>
                                          </p:spTgt>
                                        </p:tgtEl>
                                        <p:attrNameLst>
                                          <p:attrName>style.visibility</p:attrName>
                                        </p:attrNameLst>
                                      </p:cBhvr>
                                      <p:to>
                                        <p:strVal val="visible"/>
                                      </p:to>
                                    </p:set>
                                    <p:animEffect transition="in" filter="barn(inVertical)">
                                      <p:cBhvr>
                                        <p:cTn id="13" dur="500"/>
                                        <p:tgtEl>
                                          <p:spTgt spid="22">
                                            <p:txEl>
                                              <p:pRg st="1" end="1"/>
                                            </p:txEl>
                                          </p:spTgt>
                                        </p:tgtEl>
                                      </p:cBhvr>
                                    </p:animEffect>
                                  </p:childTnLst>
                                  <p:subTnLst>
                                    <p:audio>
                                      <p:cMediaNode>
                                        <p:cTn display="0" masterRel="sameClick">
                                          <p:stCondLst>
                                            <p:cond evt="begin" delay="0">
                                              <p:tn val="11"/>
                                            </p:cond>
                                          </p:stCondLst>
                                          <p:endCondLst>
                                            <p:cond evt="onStopAudio" delay="0">
                                              <p:tgtEl>
                                                <p:sldTgt/>
                                              </p:tgtEl>
                                            </p:cond>
                                          </p:endCondLst>
                                        </p:cTn>
                                        <p:tgtEl>
                                          <p:sndTgt r:embed="rId2" name="chimes.wav"/>
                                        </p:tgtEl>
                                      </p:cMediaNode>
                                    </p:audio>
                                  </p:subTnLst>
                                </p:cTn>
                              </p:par>
                              <p:par>
                                <p:cTn id="14" presetID="32" presetClass="emph" presetSubtype="0" repeatCount="indefinite" fill="hold" nodeType="withEffect">
                                  <p:stCondLst>
                                    <p:cond delay="0"/>
                                  </p:stCondLst>
                                  <p:childTnLst>
                                    <p:animRot by="120000">
                                      <p:cBhvr>
                                        <p:cTn id="15" dur="100" fill="hold">
                                          <p:stCondLst>
                                            <p:cond delay="0"/>
                                          </p:stCondLst>
                                        </p:cTn>
                                        <p:tgtEl>
                                          <p:spTgt spid="3"/>
                                        </p:tgtEl>
                                        <p:attrNameLst>
                                          <p:attrName>r</p:attrName>
                                        </p:attrNameLst>
                                      </p:cBhvr>
                                    </p:animRot>
                                    <p:animRot by="-240000">
                                      <p:cBhvr>
                                        <p:cTn id="16" dur="200" fill="hold">
                                          <p:stCondLst>
                                            <p:cond delay="200"/>
                                          </p:stCondLst>
                                        </p:cTn>
                                        <p:tgtEl>
                                          <p:spTgt spid="3"/>
                                        </p:tgtEl>
                                        <p:attrNameLst>
                                          <p:attrName>r</p:attrName>
                                        </p:attrNameLst>
                                      </p:cBhvr>
                                    </p:animRot>
                                    <p:animRot by="240000">
                                      <p:cBhvr>
                                        <p:cTn id="17" dur="200" fill="hold">
                                          <p:stCondLst>
                                            <p:cond delay="400"/>
                                          </p:stCondLst>
                                        </p:cTn>
                                        <p:tgtEl>
                                          <p:spTgt spid="3"/>
                                        </p:tgtEl>
                                        <p:attrNameLst>
                                          <p:attrName>r</p:attrName>
                                        </p:attrNameLst>
                                      </p:cBhvr>
                                    </p:animRot>
                                    <p:animRot by="-240000">
                                      <p:cBhvr>
                                        <p:cTn id="18" dur="200" fill="hold">
                                          <p:stCondLst>
                                            <p:cond delay="600"/>
                                          </p:stCondLst>
                                        </p:cTn>
                                        <p:tgtEl>
                                          <p:spTgt spid="3"/>
                                        </p:tgtEl>
                                        <p:attrNameLst>
                                          <p:attrName>r</p:attrName>
                                        </p:attrNameLst>
                                      </p:cBhvr>
                                    </p:animRot>
                                    <p:animRot by="120000">
                                      <p:cBhvr>
                                        <p:cTn id="19" dur="200" fill="hold">
                                          <p:stCondLst>
                                            <p:cond delay="800"/>
                                          </p:stCondLst>
                                        </p:cTn>
                                        <p:tgtEl>
                                          <p:spTgt spid="3"/>
                                        </p:tgtEl>
                                        <p:attrNameLst>
                                          <p:attrName>r</p:attrName>
                                        </p:attrNameLst>
                                      </p:cBhvr>
                                    </p:animRot>
                                  </p:childTnLst>
                                </p:cTn>
                              </p:par>
                              <p:par>
                                <p:cTn id="20" presetID="5" presetClass="entr" presetSubtype="1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checkerboard(across)">
                                      <p:cBhvr>
                                        <p:cTn id="22" dur="500"/>
                                        <p:tgtEl>
                                          <p:spTgt spid="5"/>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checkerboard(across)">
                                      <p:cBhvr>
                                        <p:cTn id="25" dur="500"/>
                                        <p:tgtEl>
                                          <p:spTgt spid="31"/>
                                        </p:tgtEl>
                                      </p:cBhvr>
                                    </p:animEffect>
                                  </p:childTnLst>
                                </p:cTn>
                              </p:par>
                              <p:par>
                                <p:cTn id="26" presetID="5" presetClass="entr" presetSubtype="10" fill="hold"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checkerboard(across)">
                                      <p:cBhvr>
                                        <p:cTn id="28" dur="500"/>
                                        <p:tgtEl>
                                          <p:spTgt spid="35"/>
                                        </p:tgtEl>
                                      </p:cBhvr>
                                    </p:animEffect>
                                  </p:childTnLst>
                                  <p:subTnLst>
                                    <p:audio>
                                      <p:cMediaNode>
                                        <p:cTn display="0" masterRel="sameClick">
                                          <p:stCondLst>
                                            <p:cond evt="begin" delay="0">
                                              <p:tn val="26"/>
                                            </p:cond>
                                          </p:stCondLst>
                                          <p:endCondLst>
                                            <p:cond evt="onStopAudio" delay="0">
                                              <p:tgtEl>
                                                <p:sldTgt/>
                                              </p:tgtEl>
                                            </p:cond>
                                          </p:endCondLst>
                                        </p:cTn>
                                        <p:tgtEl>
                                          <p:sndTgt r:embed="rId3" name="click.wav"/>
                                        </p:tgtEl>
                                      </p:cMediaNode>
                                    </p:audio>
                                  </p:subTnLst>
                                </p:cTn>
                              </p:par>
                              <p:par>
                                <p:cTn id="29" presetID="5" presetClass="entr" presetSubtype="10" fill="hold" nodeType="with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checkerboard(across)">
                                      <p:cBhvr>
                                        <p:cTn id="31" dur="500"/>
                                        <p:tgtEl>
                                          <p:spTgt spid="23"/>
                                        </p:tgtEl>
                                      </p:cBhvr>
                                    </p:animEffect>
                                  </p:childTnLst>
                                </p:cTn>
                              </p:par>
                              <p:par>
                                <p:cTn id="32" presetID="5" presetClass="entr" presetSubtype="10" fill="hold" nodeType="with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checkerboard(across)">
                                      <p:cBhvr>
                                        <p:cTn id="34" dur="500"/>
                                        <p:tgtEl>
                                          <p:spTgt spid="37"/>
                                        </p:tgtEl>
                                      </p:cBhvr>
                                    </p:animEffect>
                                  </p:childTnLst>
                                  <p:subTnLst>
                                    <p:audio>
                                      <p:cMediaNode>
                                        <p:cTn display="0" masterRel="sameClick">
                                          <p:stCondLst>
                                            <p:cond evt="begin" delay="0">
                                              <p:tn val="32"/>
                                            </p:cond>
                                          </p:stCondLst>
                                          <p:endCondLst>
                                            <p:cond evt="onStopAudio" delay="0">
                                              <p:tgtEl>
                                                <p:sldTgt/>
                                              </p:tgtEl>
                                            </p:cond>
                                          </p:endCondLst>
                                        </p:cTn>
                                        <p:tgtEl>
                                          <p:sndTgt r:embed="rId3" name="click.wav"/>
                                        </p:tgtEl>
                                      </p:cMediaNode>
                                    </p:audio>
                                  </p:subTnLst>
                                </p:cTn>
                              </p:par>
                              <p:par>
                                <p:cTn id="35" presetID="5" presetClass="entr" presetSubtype="1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checkerboard(across)">
                                      <p:cBhvr>
                                        <p:cTn id="37" dur="500"/>
                                        <p:tgtEl>
                                          <p:spTgt spid="33"/>
                                        </p:tgtEl>
                                      </p:cBhvr>
                                    </p:animEffect>
                                  </p:childTnLst>
                                </p:cTn>
                              </p:par>
                              <p:par>
                                <p:cTn id="38" presetID="5" presetClass="entr" presetSubtype="10"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checkerboard(across)">
                                      <p:cBhvr>
                                        <p:cTn id="40" dur="500"/>
                                        <p:tgtEl>
                                          <p:spTgt spid="13"/>
                                        </p:tgtEl>
                                      </p:cBhvr>
                                    </p:animEffect>
                                  </p:childTnLst>
                                </p:cTn>
                              </p:par>
                              <p:par>
                                <p:cTn id="41" presetID="5" presetClass="entr" presetSubtype="10" fill="hold" nodeType="with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checkerboard(across)">
                                      <p:cBhvr>
                                        <p:cTn id="43" dur="500"/>
                                        <p:tgtEl>
                                          <p:spTgt spid="36"/>
                                        </p:tgtEl>
                                      </p:cBhvr>
                                    </p:animEffect>
                                  </p:childTnLst>
                                  <p:subTnLst>
                                    <p:audio>
                                      <p:cMediaNode>
                                        <p:cTn display="0" masterRel="sameClick">
                                          <p:stCondLst>
                                            <p:cond evt="begin" delay="0">
                                              <p:tn val="41"/>
                                            </p:cond>
                                          </p:stCondLst>
                                          <p:endCondLst>
                                            <p:cond evt="onStopAudio" delay="0">
                                              <p:tgtEl>
                                                <p:sldTgt/>
                                              </p:tgtEl>
                                            </p:cond>
                                          </p:endCondLst>
                                        </p:cTn>
                                        <p:tgtEl>
                                          <p:sndTgt r:embed="rId3" name="click.wav"/>
                                        </p:tgtEl>
                                      </p:cMediaNode>
                                    </p:audio>
                                  </p:subTnLst>
                                </p:cTn>
                              </p:par>
                              <p:par>
                                <p:cTn id="44" presetID="5" presetClass="entr" presetSubtype="10"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checkerboard(across)">
                                      <p:cBhvr>
                                        <p:cTn id="46" dur="500"/>
                                        <p:tgtEl>
                                          <p:spTgt spid="34"/>
                                        </p:tgtEl>
                                      </p:cBhvr>
                                    </p:animEffect>
                                  </p:childTnLst>
                                </p:cTn>
                              </p:par>
                              <p:par>
                                <p:cTn id="47" presetID="5" presetClass="entr" presetSubtype="10" fill="hold" nodeType="withEffect">
                                  <p:stCondLst>
                                    <p:cond delay="0"/>
                                  </p:stCondLst>
                                  <p:childTnLst>
                                    <p:set>
                                      <p:cBhvr>
                                        <p:cTn id="48" dur="1" fill="hold">
                                          <p:stCondLst>
                                            <p:cond delay="0"/>
                                          </p:stCondLst>
                                        </p:cTn>
                                        <p:tgtEl>
                                          <p:spTgt spid="24"/>
                                        </p:tgtEl>
                                        <p:attrNameLst>
                                          <p:attrName>style.visibility</p:attrName>
                                        </p:attrNameLst>
                                      </p:cBhvr>
                                      <p:to>
                                        <p:strVal val="visible"/>
                                      </p:to>
                                    </p:set>
                                    <p:animEffect transition="in" filter="checkerboard(across)">
                                      <p:cBhvr>
                                        <p:cTn id="49" dur="500"/>
                                        <p:tgtEl>
                                          <p:spTgt spid="24"/>
                                        </p:tgtEl>
                                      </p:cBhvr>
                                    </p:animEffect>
                                  </p:childTnLst>
                                </p:cTn>
                              </p:par>
                              <p:par>
                                <p:cTn id="50" presetID="5" presetClass="entr" presetSubtype="10" fill="hold" nodeType="withEffect">
                                  <p:stCondLst>
                                    <p:cond delay="0"/>
                                  </p:stCondLst>
                                  <p:childTnLst>
                                    <p:set>
                                      <p:cBhvr>
                                        <p:cTn id="51" dur="1" fill="hold">
                                          <p:stCondLst>
                                            <p:cond delay="0"/>
                                          </p:stCondLst>
                                        </p:cTn>
                                        <p:tgtEl>
                                          <p:spTgt spid="38"/>
                                        </p:tgtEl>
                                        <p:attrNameLst>
                                          <p:attrName>style.visibility</p:attrName>
                                        </p:attrNameLst>
                                      </p:cBhvr>
                                      <p:to>
                                        <p:strVal val="visible"/>
                                      </p:to>
                                    </p:set>
                                    <p:animEffect transition="in" filter="checkerboard(across)">
                                      <p:cBhvr>
                                        <p:cTn id="52" dur="500"/>
                                        <p:tgtEl>
                                          <p:spTgt spid="38"/>
                                        </p:tgtEl>
                                      </p:cBhvr>
                                    </p:animEffect>
                                  </p:childTnLst>
                                  <p:subTnLst>
                                    <p:audio>
                                      <p:cMediaNode>
                                        <p:cTn display="0" masterRel="sameClick">
                                          <p:stCondLst>
                                            <p:cond evt="begin" delay="0">
                                              <p:tn val="50"/>
                                            </p:cond>
                                          </p:stCondLst>
                                          <p:endCondLst>
                                            <p:cond evt="onStopAudio" delay="0">
                                              <p:tgtEl>
                                                <p:sldTgt/>
                                              </p:tgtEl>
                                            </p:cond>
                                          </p:endCondLst>
                                        </p:cTn>
                                        <p:tgtEl>
                                          <p:sndTgt r:embed="rId3" name="click.wav"/>
                                        </p:tgtEl>
                                      </p:cMediaNode>
                                    </p:audio>
                                  </p:subTnLst>
                                </p:cTn>
                              </p:par>
                              <p:par>
                                <p:cTn id="53" presetID="5" presetClass="entr" presetSubtype="1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checkerboard(across)">
                                      <p:cBhvr>
                                        <p:cTn id="55"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63871" y="2469794"/>
            <a:ext cx="4912684" cy="4339219"/>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42032" y="2231345"/>
            <a:ext cx="2529526" cy="4313867"/>
          </a:xfrm>
          <a:prstGeom prst="rect">
            <a:avLst/>
          </a:prstGeom>
        </p:spPr>
      </p:pic>
      <p:pic>
        <p:nvPicPr>
          <p:cNvPr id="6" name="Picture 5"/>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rot="10531974">
            <a:off x="4757610" y="-2056386"/>
            <a:ext cx="1126483" cy="1009813"/>
          </a:xfrm>
          <a:prstGeom prst="rect">
            <a:avLst/>
          </a:prstGeom>
        </p:spPr>
      </p:pic>
      <p:pic>
        <p:nvPicPr>
          <p:cNvPr id="8" name="Am-thanh-that-vong-www_tiengdong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174955" y="-1397920"/>
            <a:ext cx="609600" cy="609600"/>
          </a:xfrm>
          <a:prstGeom prst="rect">
            <a:avLst/>
          </a:prstGeom>
        </p:spPr>
      </p:pic>
      <p:grpSp>
        <p:nvGrpSpPr>
          <p:cNvPr id="12" name="Group 11"/>
          <p:cNvGrpSpPr/>
          <p:nvPr/>
        </p:nvGrpSpPr>
        <p:grpSpPr>
          <a:xfrm>
            <a:off x="7132139" y="154298"/>
            <a:ext cx="4336026" cy="2315496"/>
            <a:chOff x="7132139" y="154298"/>
            <a:chExt cx="4336026" cy="2315496"/>
          </a:xfrm>
        </p:grpSpPr>
        <p:sp>
          <p:nvSpPr>
            <p:cNvPr id="10" name="Rounded Rectangle 9"/>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11" name="TextBox 10"/>
            <p:cNvSpPr txBox="1"/>
            <p:nvPr/>
          </p:nvSpPr>
          <p:spPr>
            <a:xfrm>
              <a:off x="7237728" y="841750"/>
              <a:ext cx="4124847"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Sai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mất</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charset="0"/>
                  <a:ea typeface="+mn-ea"/>
                  <a:cs typeface="Arial"/>
                  <a:sym typeface="Arial"/>
                </a:rPr>
                <a:t>!!!</a:t>
              </a:r>
            </a:p>
          </p:txBody>
        </p:sp>
      </p:grpSp>
      <p:pic>
        <p:nvPicPr>
          <p:cNvPr id="16" name="Picture 15">
            <a:hlinkClick r:id="rId13" action="ppaction://hlinksldjump"/>
          </p:cNvPr>
          <p:cNvPicPr>
            <a:picLocks noChangeAspect="1"/>
          </p:cNvPicPr>
          <p:nvPr/>
        </p:nvPicPr>
        <p:blipFill rotWithShape="1">
          <a:blip r:embed="rId14" cstate="print">
            <a:extLst>
              <a:ext uri="{28A0092B-C50C-407E-A947-70E740481C1C}">
                <a14:useLocalDpi xmlns:a14="http://schemas.microsoft.com/office/drawing/2010/main" val="0"/>
              </a:ext>
            </a:extLst>
          </a:blip>
          <a:srcRect l="72252" b="60799"/>
          <a:stretch/>
        </p:blipFill>
        <p:spPr>
          <a:xfrm flipH="1">
            <a:off x="-8755" y="5207669"/>
            <a:ext cx="1752296" cy="1650331"/>
          </a:xfrm>
          <a:prstGeom prst="rect">
            <a:avLst/>
          </a:prstGeom>
        </p:spPr>
      </p:pic>
      <p:pic>
        <p:nvPicPr>
          <p:cNvPr id="4" name="Tieng-bup-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2220733" y="-1551480"/>
            <a:ext cx="609600" cy="609600"/>
          </a:xfrm>
          <a:prstGeom prst="rect">
            <a:avLst/>
          </a:prstGeom>
        </p:spPr>
      </p:pic>
      <p:pic>
        <p:nvPicPr>
          <p:cNvPr id="14" name="Picture 13">
            <a:extLst>
              <a:ext uri="{FF2B5EF4-FFF2-40B4-BE49-F238E27FC236}">
                <a16:creationId xmlns:a16="http://schemas.microsoft.com/office/drawing/2014/main" id="{D5243630-1428-4508-AEBD-AC3DE76B52E4}"/>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1634941014"/>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1.66667E-6 -2.59259E-6 L -0.00169 0.55486 " pathEditMode="relative" rAng="0" ptsTypes="AA">
                                      <p:cBhvr>
                                        <p:cTn id="6" dur="1000" fill="hold"/>
                                        <p:tgtEl>
                                          <p:spTgt spid="6"/>
                                        </p:tgtEl>
                                        <p:attrNameLst>
                                          <p:attrName>ppt_x</p:attrName>
                                          <p:attrName>ppt_y</p:attrName>
                                        </p:attrNameLst>
                                      </p:cBhvr>
                                      <p:rCtr x="-91" y="27731"/>
                                    </p:animMotion>
                                  </p:childTnLst>
                                </p:cTn>
                              </p:par>
                              <p:par>
                                <p:cTn id="7" presetID="1" presetClass="mediacall" presetSubtype="0" fill="hold" nodeType="withEffect">
                                  <p:stCondLst>
                                    <p:cond delay="0"/>
                                  </p:stCondLst>
                                  <p:childTnLst>
                                    <p:cmd type="call" cmd="playFrom(0.0)">
                                      <p:cBhvr>
                                        <p:cTn id="8" dur="384" fill="hold"/>
                                        <p:tgtEl>
                                          <p:spTgt spid="4"/>
                                        </p:tgtEl>
                                      </p:cBhvr>
                                    </p:cmd>
                                  </p:childTnLst>
                                </p:cTn>
                              </p:par>
                            </p:childTnLst>
                          </p:cTn>
                        </p:par>
                        <p:par>
                          <p:cTn id="9" fill="hold">
                            <p:stCondLst>
                              <p:cond delay="1000"/>
                            </p:stCondLst>
                            <p:childTnLst>
                              <p:par>
                                <p:cTn id="10" presetID="1" presetClass="exit" presetSubtype="0" fill="hold" nodeType="afterEffect">
                                  <p:stCondLst>
                                    <p:cond delay="0"/>
                                  </p:stCondLst>
                                  <p:childTnLst>
                                    <p:set>
                                      <p:cBhvr>
                                        <p:cTn id="11" dur="1" fill="hold">
                                          <p:stCondLst>
                                            <p:cond delay="0"/>
                                          </p:stCondLst>
                                        </p:cTn>
                                        <p:tgtEl>
                                          <p:spTgt spid="6"/>
                                        </p:tgtEl>
                                        <p:attrNameLst>
                                          <p:attrName>style.visibility</p:attrName>
                                        </p:attrNameLst>
                                      </p:cBhvr>
                                      <p:to>
                                        <p:strVal val="hidden"/>
                                      </p:to>
                                    </p:set>
                                  </p:childTnLst>
                                </p:cTn>
                              </p:par>
                              <p:par>
                                <p:cTn id="12" presetID="1" presetClass="exit" presetSubtype="0" fill="hold" nodeType="withEffect">
                                  <p:stCondLst>
                                    <p:cond delay="0"/>
                                  </p:stCondLst>
                                  <p:childTnLst>
                                    <p:set>
                                      <p:cBhvr>
                                        <p:cTn id="13" dur="1" fill="hold">
                                          <p:stCondLst>
                                            <p:cond delay="499"/>
                                          </p:stCondLst>
                                        </p:cTn>
                                        <p:tgtEl>
                                          <p:spTgt spid="3"/>
                                        </p:tgtEl>
                                        <p:attrNameLst>
                                          <p:attrName>style.visibility</p:attrName>
                                        </p:attrNameLst>
                                      </p:cBhvr>
                                      <p:to>
                                        <p:strVal val="hidden"/>
                                      </p:to>
                                    </p:set>
                                  </p:childTnLst>
                                </p:cTn>
                              </p:par>
                              <p:par>
                                <p:cTn id="14" presetID="16" presetClass="entr" presetSubtype="21"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p:cTn id="16" dur="1250"/>
                                        <p:tgtEl>
                                          <p:spTgt spid="12"/>
                                        </p:tgtEl>
                                      </p:cBhvr>
                                    </p:animEffect>
                                  </p:childTnLst>
                                </p:cTn>
                              </p:par>
                            </p:childTnLst>
                          </p:cTn>
                        </p:par>
                        <p:par>
                          <p:cTn id="17" fill="hold">
                            <p:stCondLst>
                              <p:cond delay="2250"/>
                            </p:stCondLst>
                            <p:childTnLst>
                              <p:par>
                                <p:cTn id="18" presetID="14" presetClass="entr" presetSubtype="10"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Effect transition="in" filter="randombar(horizontal)">
                                      <p:cBhvr>
                                        <p:cTn id="20" dur="10"/>
                                        <p:tgtEl>
                                          <p:spTgt spid="2"/>
                                        </p:tgtEl>
                                      </p:cBhvr>
                                    </p:animEffect>
                                  </p:childTnLst>
                                </p:cTn>
                              </p:par>
                              <p:par>
                                <p:cTn id="21" presetID="1" presetClass="mediacall" presetSubtype="0" fill="hold" nodeType="withEffect">
                                  <p:stCondLst>
                                    <p:cond delay="0"/>
                                  </p:stCondLst>
                                  <p:childTnLst>
                                    <p:cmd type="call" cmd="playFrom(0.0)">
                                      <p:cBhvr>
                                        <p:cTn id="22" dur="6994" fill="hold"/>
                                        <p:tgtEl>
                                          <p:spTgt spid="8"/>
                                        </p:tgtEl>
                                      </p:cBhvr>
                                    </p:cmd>
                                  </p:childTnLst>
                                </p:cTn>
                              </p:par>
                              <p:par>
                                <p:cTn id="23" presetID="10" presetClass="entr" presetSubtype="0"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6" fill="hold" display="0">
                  <p:stCondLst>
                    <p:cond delay="indefinite"/>
                  </p:stCondLst>
                  <p:endCondLst>
                    <p:cond evt="onStopAudio" delay="0">
                      <p:tgtEl>
                        <p:sldTgt/>
                      </p:tgtEl>
                    </p:cond>
                  </p:endCondLst>
                </p:cTn>
                <p:tgtEl>
                  <p:spTgt spid="8"/>
                </p:tgtEl>
              </p:cMediaNode>
            </p:audio>
            <p:audio>
              <p:cMediaNode vol="80000">
                <p:cTn id="27" fill="hold" display="0">
                  <p:stCondLst>
                    <p:cond delay="indefinite"/>
                  </p:stCondLst>
                  <p:endCondLst>
                    <p:cond evt="onStopAudio" delay="0">
                      <p:tgtEl>
                        <p:sldTgt/>
                      </p:tgtEl>
                    </p:cond>
                  </p:endCondLst>
                </p:cTn>
                <p:tgtEl>
                  <p:spTgt spid="4"/>
                </p:tgtEl>
              </p:cMediaNode>
            </p:audio>
            <p:seq concurrent="1" nextAc="seek">
              <p:cTn id="28" restart="whenNotActive" fill="hold" evtFilter="cancelBubble" nodeType="interactiveSeq">
                <p:stCondLst>
                  <p:cond evt="onClick" delay="0">
                    <p:tgtEl>
                      <p:spTgt spid="16"/>
                    </p:tgtEl>
                  </p:cond>
                </p:stCondLst>
                <p:endSync evt="end" delay="0">
                  <p:rtn val="all"/>
                </p:endSync>
                <p:childTnLst>
                  <p:par>
                    <p:cTn id="29" fill="hold">
                      <p:stCondLst>
                        <p:cond delay="0"/>
                      </p:stCondLst>
                      <p:childTnLst>
                        <p:par>
                          <p:cTn id="30" fill="hold">
                            <p:stCondLst>
                              <p:cond delay="0"/>
                            </p:stCondLst>
                            <p:childTnLst>
                              <p:par>
                                <p:cTn id="31" presetID="26" presetClass="emph" presetSubtype="0" fill="hold" nodeType="clickEffect">
                                  <p:stCondLst>
                                    <p:cond delay="0"/>
                                  </p:stCondLst>
                                  <p:childTnLst>
                                    <p:animEffect transition="out" filter="fade">
                                      <p:cBhvr>
                                        <p:cTn id="32" dur="500" tmFilter="0, 0; .2, .5; .8, .5; 1, 0"/>
                                        <p:tgtEl>
                                          <p:spTgt spid="16"/>
                                        </p:tgtEl>
                                      </p:cBhvr>
                                    </p:animEffect>
                                    <p:animScale>
                                      <p:cBhvr>
                                        <p:cTn id="33" dur="250" autoRev="1" fill="hold"/>
                                        <p:tgtEl>
                                          <p:spTgt spid="16"/>
                                        </p:tgtEl>
                                      </p:cBhvr>
                                      <p:by x="105000" y="105000"/>
                                    </p:animScale>
                                  </p:childTnLst>
                                  <p:subTnLst>
                                    <p:audio>
                                      <p:cMediaNode>
                                        <p:cTn display="0" masterRel="sameClick">
                                          <p:stCondLst>
                                            <p:cond evt="begin" delay="0">
                                              <p:tn val="31"/>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16"/>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1">
          <a:blip r:embed="rId8">
            <a:lum/>
          </a:blip>
          <a:srcRect/>
          <a:stretch>
            <a:fillRect t="-13000" b="-13000"/>
          </a:stretch>
        </a:blipFill>
        <a:effectLst/>
      </p:bgPr>
    </p:bg>
    <p:spTree>
      <p:nvGrpSpPr>
        <p:cNvPr id="1" name=""/>
        <p:cNvGrpSpPr/>
        <p:nvPr/>
      </p:nvGrpSpPr>
      <p:grpSpPr>
        <a:xfrm>
          <a:off x="0" y="0"/>
          <a:ext cx="0" cy="0"/>
          <a:chOff x="0" y="0"/>
          <a:chExt cx="0" cy="0"/>
        </a:xfrm>
      </p:grpSpPr>
      <p:grpSp>
        <p:nvGrpSpPr>
          <p:cNvPr id="12" name="Group 11"/>
          <p:cNvGrpSpPr/>
          <p:nvPr/>
        </p:nvGrpSpPr>
        <p:grpSpPr>
          <a:xfrm>
            <a:off x="3380112" y="1580220"/>
            <a:ext cx="6015325" cy="5052909"/>
            <a:chOff x="3165090" y="1495374"/>
            <a:chExt cx="6015325" cy="5052909"/>
          </a:xfrm>
        </p:grpSpPr>
        <p:pic>
          <p:nvPicPr>
            <p:cNvPr id="9" name="Pictur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7506140" y="3798479"/>
              <a:ext cx="1674275" cy="1936767"/>
            </a:xfrm>
            <a:prstGeom prst="rect">
              <a:avLst/>
            </a:prstGeom>
          </p:spPr>
        </p:pic>
        <p:pic>
          <p:nvPicPr>
            <p:cNvPr id="3" name="Picture 2"/>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65090" y="1495374"/>
              <a:ext cx="5178188" cy="5052909"/>
            </a:xfrm>
            <a:prstGeom prst="rect">
              <a:avLst/>
            </a:prstGeom>
          </p:spPr>
        </p:pic>
      </p:grpSp>
      <p:grpSp>
        <p:nvGrpSpPr>
          <p:cNvPr id="4" name="Group 3"/>
          <p:cNvGrpSpPr/>
          <p:nvPr/>
        </p:nvGrpSpPr>
        <p:grpSpPr>
          <a:xfrm>
            <a:off x="6881417" y="139549"/>
            <a:ext cx="4336026" cy="2315496"/>
            <a:chOff x="7132139" y="154298"/>
            <a:chExt cx="4336026" cy="2315496"/>
          </a:xfrm>
        </p:grpSpPr>
        <p:sp>
          <p:nvSpPr>
            <p:cNvPr id="5" name="Rounded Rectangle 4"/>
            <p:cNvSpPr/>
            <p:nvPr/>
          </p:nvSpPr>
          <p:spPr>
            <a:xfrm>
              <a:off x="7132139" y="154298"/>
              <a:ext cx="4336026" cy="2315496"/>
            </a:xfrm>
            <a:prstGeom prst="roundRect">
              <a:avLst/>
            </a:prstGeom>
            <a:solidFill>
              <a:srgbClr val="EB701D"/>
            </a:solidFill>
            <a:ln w="28575">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6" name="TextBox 5"/>
            <p:cNvSpPr txBox="1"/>
            <p:nvPr/>
          </p:nvSpPr>
          <p:spPr>
            <a:xfrm>
              <a:off x="7798166" y="778029"/>
              <a:ext cx="2393604" cy="92333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Đúng</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 </a:t>
              </a:r>
              <a:r>
                <a:rPr kumimoji="0" lang="en-US" sz="5400" b="0" i="0" u="none" strike="noStrike" kern="1200" cap="none" spc="0" normalizeH="0" baseline="0" noProof="0" dirty="0" err="1">
                  <a:ln>
                    <a:solidFill>
                      <a:prstClr val="black">
                        <a:lumMod val="95000"/>
                        <a:lumOff val="5000"/>
                      </a:prstClr>
                    </a:solidFill>
                  </a:ln>
                  <a:solidFill>
                    <a:prstClr val="white"/>
                  </a:solidFill>
                  <a:effectLst/>
                  <a:uLnTx/>
                  <a:uFillTx/>
                  <a:latin typeface="iCiel Cadena" panose="02000503000000020004"/>
                  <a:ea typeface="+mn-ea"/>
                  <a:cs typeface="Arial"/>
                  <a:sym typeface="Arial"/>
                </a:rPr>
                <a:t>rồi</a:t>
              </a:r>
              <a:r>
                <a:rPr kumimoji="0" lang="en-US" sz="5400" b="0" i="0" u="none" strike="noStrike" kern="1200" cap="none" spc="0" normalizeH="0" baseline="0" noProof="0" dirty="0">
                  <a:ln>
                    <a:solidFill>
                      <a:prstClr val="black">
                        <a:lumMod val="95000"/>
                        <a:lumOff val="5000"/>
                      </a:prstClr>
                    </a:solidFill>
                  </a:ln>
                  <a:solidFill>
                    <a:prstClr val="white"/>
                  </a:solidFill>
                  <a:effectLst/>
                  <a:uLnTx/>
                  <a:uFillTx/>
                  <a:latin typeface="iCiel Cadena" panose="02000503000000020004"/>
                  <a:ea typeface="+mn-ea"/>
                  <a:cs typeface="Arial"/>
                  <a:sym typeface="Arial"/>
                </a:rPr>
                <a:t>!</a:t>
              </a:r>
            </a:p>
          </p:txBody>
        </p:sp>
      </p:grpSp>
      <p:pic>
        <p:nvPicPr>
          <p:cNvPr id="7" name="Picture 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73719" y="1594746"/>
            <a:ext cx="959697" cy="860300"/>
          </a:xfrm>
          <a:prstGeom prst="rect">
            <a:avLst/>
          </a:prstGeom>
        </p:spPr>
      </p:pic>
      <p:pic>
        <p:nvPicPr>
          <p:cNvPr id="8" name="Tieng-yeah-tre-con-www_nhacchuongvui_com">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408039" y="-609600"/>
            <a:ext cx="609600" cy="609600"/>
          </a:xfrm>
          <a:prstGeom prst="rect">
            <a:avLst/>
          </a:prstGeom>
        </p:spPr>
      </p:pic>
      <p:grpSp>
        <p:nvGrpSpPr>
          <p:cNvPr id="18" name="Group 17"/>
          <p:cNvGrpSpPr/>
          <p:nvPr/>
        </p:nvGrpSpPr>
        <p:grpSpPr>
          <a:xfrm>
            <a:off x="3373475" y="1580219"/>
            <a:ext cx="5990984" cy="5052909"/>
            <a:chOff x="-134778" y="-404809"/>
            <a:chExt cx="5990984" cy="5052909"/>
          </a:xfrm>
        </p:grpSpPr>
        <p:grpSp>
          <p:nvGrpSpPr>
            <p:cNvPr id="16" name="Group 15"/>
            <p:cNvGrpSpPr/>
            <p:nvPr/>
          </p:nvGrpSpPr>
          <p:grpSpPr>
            <a:xfrm>
              <a:off x="4181931" y="2019249"/>
              <a:ext cx="1674275" cy="1936767"/>
              <a:chOff x="10152960" y="4182584"/>
              <a:chExt cx="1674275" cy="1936767"/>
            </a:xfrm>
          </p:grpSpPr>
          <p:pic>
            <p:nvPicPr>
              <p:cNvPr id="15" name="Picture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rot="19660046">
                <a:off x="10152960" y="4182584"/>
                <a:ext cx="1674275" cy="1936767"/>
              </a:xfrm>
              <a:prstGeom prst="rect">
                <a:avLst/>
              </a:prstGeom>
            </p:spPr>
          </p:pic>
          <p:pic>
            <p:nvPicPr>
              <p:cNvPr id="14" name="Picture 13"/>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628183" y="4878504"/>
                <a:ext cx="734392" cy="658330"/>
              </a:xfrm>
              <a:prstGeom prst="rect">
                <a:avLst/>
              </a:prstGeom>
            </p:spPr>
          </p:pic>
        </p:grpSp>
        <p:pic>
          <p:nvPicPr>
            <p:cNvPr id="17" name="Picture 1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34778" y="-404809"/>
              <a:ext cx="5178188" cy="5052909"/>
            </a:xfrm>
            <a:prstGeom prst="rect">
              <a:avLst/>
            </a:prstGeom>
          </p:spPr>
        </p:pic>
      </p:grpSp>
      <p:grpSp>
        <p:nvGrpSpPr>
          <p:cNvPr id="23" name="Group 22"/>
          <p:cNvGrpSpPr/>
          <p:nvPr/>
        </p:nvGrpSpPr>
        <p:grpSpPr>
          <a:xfrm>
            <a:off x="8478710" y="2697009"/>
            <a:ext cx="2335967" cy="1446550"/>
            <a:chOff x="458511" y="671416"/>
            <a:chExt cx="2335967" cy="1446550"/>
          </a:xfrm>
        </p:grpSpPr>
        <p:sp>
          <p:nvSpPr>
            <p:cNvPr id="19" name="TextBox 18"/>
            <p:cNvSpPr txBox="1"/>
            <p:nvPr/>
          </p:nvSpPr>
          <p:spPr>
            <a:xfrm>
              <a:off x="458511" y="671416"/>
              <a:ext cx="1492653" cy="144655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w="28575">
                    <a:solidFill>
                      <a:prstClr val="black">
                        <a:lumMod val="95000"/>
                        <a:lumOff val="5000"/>
                      </a:prstClr>
                    </a:solidFill>
                  </a:ln>
                  <a:solidFill>
                    <a:prstClr val="white"/>
                  </a:solidFill>
                  <a:effectLst/>
                  <a:uLnTx/>
                  <a:uFillTx/>
                  <a:latin typeface="iCiel Cadena" panose="02000503000000020004" charset="0"/>
                  <a:ea typeface="+mn-ea"/>
                  <a:cs typeface="Arial"/>
                  <a:sym typeface="Arial"/>
                </a:rPr>
                <a:t>+1 </a:t>
              </a:r>
            </a:p>
          </p:txBody>
        </p:sp>
        <p:pic>
          <p:nvPicPr>
            <p:cNvPr id="22" name="Picture 21"/>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677144" y="940815"/>
              <a:ext cx="1117334" cy="1001611"/>
            </a:xfrm>
            <a:prstGeom prst="rect">
              <a:avLst/>
            </a:prstGeom>
          </p:spPr>
        </p:pic>
      </p:grpSp>
      <p:pic>
        <p:nvPicPr>
          <p:cNvPr id="25" name="Nhac-chuong-tin-nhan-ting-ting-www_tiengdong_com">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1680657" y="-739877"/>
            <a:ext cx="609600" cy="609600"/>
          </a:xfrm>
          <a:prstGeom prst="rect">
            <a:avLst/>
          </a:prstGeom>
        </p:spPr>
      </p:pic>
      <p:pic>
        <p:nvPicPr>
          <p:cNvPr id="21" name="Picture 20">
            <a:extLst>
              <a:ext uri="{FF2B5EF4-FFF2-40B4-BE49-F238E27FC236}">
                <a16:creationId xmlns:a16="http://schemas.microsoft.com/office/drawing/2014/main" id="{4088A57F-D20E-4F41-A402-9C0FAFAE3EC3}"/>
              </a:ext>
            </a:extLst>
          </p:cNvPr>
          <p:cNvPicPr>
            <a:picLocks noChangeAspect="1"/>
          </p:cNvPicPr>
          <p:nvPr/>
        </p:nvPicPr>
        <p:blipFill>
          <a:blip r:embed="rId15"/>
          <a:stretch>
            <a:fillRect/>
          </a:stretch>
        </p:blipFill>
        <p:spPr>
          <a:xfrm>
            <a:off x="-33745" y="-19050"/>
            <a:ext cx="994237" cy="1108649"/>
          </a:xfrm>
          <a:prstGeom prst="rect">
            <a:avLst/>
          </a:prstGeom>
          <a:solidFill>
            <a:schemeClr val="bg1"/>
          </a:solidFill>
        </p:spPr>
      </p:pic>
      <p:pic>
        <p:nvPicPr>
          <p:cNvPr id="24" name="Picture 23">
            <a:hlinkClick r:id="" action="ppaction://hlinkshowjump?jump=nextslide"/>
            <a:extLst>
              <a:ext uri="{FF2B5EF4-FFF2-40B4-BE49-F238E27FC236}">
                <a16:creationId xmlns:a16="http://schemas.microsoft.com/office/drawing/2014/main" id="{F7EF1D3B-450C-4943-9893-D617CBD4A6EB}"/>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l="72252" b="60799"/>
          <a:stretch/>
        </p:blipFill>
        <p:spPr>
          <a:xfrm>
            <a:off x="10486427" y="5207669"/>
            <a:ext cx="1752296" cy="1650331"/>
          </a:xfrm>
          <a:prstGeom prst="rect">
            <a:avLst/>
          </a:prstGeom>
        </p:spPr>
      </p:pic>
    </p:spTree>
    <p:extLst>
      <p:ext uri="{BB962C8B-B14F-4D97-AF65-F5344CB8AC3E}">
        <p14:creationId xmlns:p14="http://schemas.microsoft.com/office/powerpoint/2010/main" val="2242084580"/>
      </p:ext>
    </p:extLst>
  </p:cSld>
  <p:clrMapOvr>
    <a:masterClrMapping/>
  </p:clrMapOvr>
  <p:transition advClick="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
                                      <p:cBhvr>
                                        <p:cTn id="6" dur="1" fill="hold"/>
                                        <p:tgtEl>
                                          <p:spTgt spid="8"/>
                                        </p:tgtEl>
                                      </p:cBhvr>
                                    </p:cmd>
                                  </p:childTnLst>
                                </p:cTn>
                              </p:par>
                              <p:par>
                                <p:cTn id="7" presetID="10"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animEffect transition="in" filter="fade">
                                      <p:cBhvr>
                                        <p:cTn id="9" dur="250"/>
                                        <p:tgtEl>
                                          <p:spTgt spid="12"/>
                                        </p:tgtEl>
                                      </p:cBhvr>
                                    </p:animEffect>
                                  </p:childTnLst>
                                </p:cTn>
                              </p:par>
                              <p:par>
                                <p:cTn id="10" presetID="16" presetClass="entr" presetSubtype="21"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250"/>
                                        <p:tgtEl>
                                          <p:spTgt spid="4"/>
                                        </p:tgtEl>
                                      </p:cBhvr>
                                    </p:animEffect>
                                  </p:childTnLst>
                                </p:cTn>
                              </p:par>
                            </p:childTnLst>
                          </p:cTn>
                        </p:par>
                        <p:par>
                          <p:cTn id="13" fill="hold">
                            <p:stCondLst>
                              <p:cond delay="250"/>
                            </p:stCondLst>
                            <p:childTnLst>
                              <p:par>
                                <p:cTn id="14" presetID="54" presetClass="path" presetSubtype="0" accel="50000" decel="50000" fill="hold" nodeType="afterEffect">
                                  <p:stCondLst>
                                    <p:cond delay="0"/>
                                  </p:stCondLst>
                                  <p:childTnLst>
                                    <p:animMotion origin="layout" path="M -0.34974 -0.19884 C -0.34648 -0.21968 -0.33502 -0.23958 -0.33086 -0.23958 C -0.30521 -0.23958 -0.27877 0.08426 -0.27877 0.4081 C -0.27877 0.24467 -0.26562 0.08426 -0.25325 0.08426 C -0.2401 0.08426 -0.22773 0.24722 -0.22773 0.4081 C -0.22773 0.32755 -0.22122 0.24467 -0.21445 0.24467 C -0.20794 0.24467 -0.2013 0.32523 -0.2013 0.4081 C -0.2013 0.36667 -0.19791 0.32755 -0.19479 0.32755 C -0.1914 0.32755 -0.18815 0.36898 -0.18815 0.4081 C -0.18815 0.3868 -0.18659 0.36667 -0.18489 0.36667 C -0.18398 0.36667 -0.18151 0.3875 -0.18151 0.4081 C -0.18151 0.39768 -0.18073 0.3868 -0.17995 0.3868 C -0.17995 0.38935 -0.17825 0.39676 -0.17825 0.4081 C -0.17825 0.40255 -0.17825 0.39768 -0.17747 0.39768 C -0.17747 0.4 -0.17656 0.40301 -0.17656 0.4081 C -0.17656 0.40555 -0.17656 0.40255 -0.17656 0.4 C -0.17578 0.4 -0.17578 0.40255 -0.17578 0.40555 C -0.17487 0.40555 -0.17487 0.40301 -0.17487 0.4 C -0.17396 0.4 -0.17396 0.40255 -0.17396 0.40555 " pathEditMode="relative" rAng="0" ptsTypes="AAAAAAAAAAAAAAAAAAA">
                                      <p:cBhvr>
                                        <p:cTn id="15" dur="750" fill="hold"/>
                                        <p:tgtEl>
                                          <p:spTgt spid="7"/>
                                        </p:tgtEl>
                                        <p:attrNameLst>
                                          <p:attrName>ppt_x</p:attrName>
                                          <p:attrName>ppt_y</p:attrName>
                                        </p:attrNameLst>
                                      </p:cBhvr>
                                      <p:rCtr x="8789" y="28310"/>
                                    </p:animMotion>
                                  </p:childTnLst>
                                </p:cTn>
                              </p:par>
                            </p:childTnLst>
                          </p:cTn>
                        </p:par>
                        <p:par>
                          <p:cTn id="16" fill="hold">
                            <p:stCondLst>
                              <p:cond delay="1000"/>
                            </p:stCondLst>
                            <p:childTnLst>
                              <p:par>
                                <p:cTn id="17" presetID="1" presetClass="exit" presetSubtype="0" fill="hold" nodeType="afterEffect">
                                  <p:stCondLst>
                                    <p:cond delay="0"/>
                                  </p:stCondLst>
                                  <p:childTnLst>
                                    <p:set>
                                      <p:cBhvr>
                                        <p:cTn id="18" dur="1" fill="hold">
                                          <p:stCondLst>
                                            <p:cond delay="0"/>
                                          </p:stCondLst>
                                        </p:cTn>
                                        <p:tgtEl>
                                          <p:spTgt spid="7"/>
                                        </p:tgtEl>
                                        <p:attrNameLst>
                                          <p:attrName>style.visibility</p:attrName>
                                        </p:attrNameLst>
                                      </p:cBhvr>
                                      <p:to>
                                        <p:strVal val="hidden"/>
                                      </p:to>
                                    </p:set>
                                  </p:childTnLst>
                                </p:cTn>
                              </p:par>
                            </p:childTnLst>
                          </p:cTn>
                        </p:par>
                        <p:par>
                          <p:cTn id="19" fill="hold">
                            <p:stCondLst>
                              <p:cond delay="1000"/>
                            </p:stCondLst>
                            <p:childTnLst>
                              <p:par>
                                <p:cTn id="20" presetID="1" presetClass="exit" presetSubtype="0" fill="hold" nodeType="afterEffect">
                                  <p:stCondLst>
                                    <p:cond delay="0"/>
                                  </p:stCondLst>
                                  <p:childTnLst>
                                    <p:set>
                                      <p:cBhvr>
                                        <p:cTn id="21" dur="1" fill="hold">
                                          <p:stCondLst>
                                            <p:cond delay="0"/>
                                          </p:stCondLst>
                                        </p:cTn>
                                        <p:tgtEl>
                                          <p:spTgt spid="12"/>
                                        </p:tgtEl>
                                        <p:attrNameLst>
                                          <p:attrName>style.visibility</p:attrName>
                                        </p:attrNameLst>
                                      </p:cBhvr>
                                      <p:to>
                                        <p:strVal val="hidden"/>
                                      </p:to>
                                    </p:set>
                                  </p:childTnLst>
                                </p:cTn>
                              </p:par>
                            </p:childTnLst>
                          </p:cTn>
                        </p:par>
                        <p:par>
                          <p:cTn id="22" fill="hold">
                            <p:stCondLst>
                              <p:cond delay="1000"/>
                            </p:stCondLst>
                            <p:childTnLst>
                              <p:par>
                                <p:cTn id="23" presetID="10" presetClass="entr" presetSubtype="0"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par>
                          <p:cTn id="26" fill="hold">
                            <p:stCondLst>
                              <p:cond delay="1500"/>
                            </p:stCondLst>
                            <p:childTnLst>
                              <p:par>
                                <p:cTn id="27" presetID="45"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2000"/>
                                        <p:tgtEl>
                                          <p:spTgt spid="18"/>
                                        </p:tgtEl>
                                      </p:cBhvr>
                                    </p:animEffect>
                                    <p:anim calcmode="lin" valueType="num">
                                      <p:cBhvr>
                                        <p:cTn id="30" dur="2000" fill="hold"/>
                                        <p:tgtEl>
                                          <p:spTgt spid="18"/>
                                        </p:tgtEl>
                                        <p:attrNameLst>
                                          <p:attrName>ppt_w</p:attrName>
                                        </p:attrNameLst>
                                      </p:cBhvr>
                                      <p:tavLst>
                                        <p:tav tm="0" fmla="#ppt_w*sin(2.5*pi*$)">
                                          <p:val>
                                            <p:fltVal val="0"/>
                                          </p:val>
                                        </p:tav>
                                        <p:tav tm="100000">
                                          <p:val>
                                            <p:fltVal val="1"/>
                                          </p:val>
                                        </p:tav>
                                      </p:tavLst>
                                    </p:anim>
                                    <p:anim calcmode="lin" valueType="num">
                                      <p:cBhvr>
                                        <p:cTn id="31" dur="2000" fill="hold"/>
                                        <p:tgtEl>
                                          <p:spTgt spid="18"/>
                                        </p:tgtEl>
                                        <p:attrNameLst>
                                          <p:attrName>ppt_h</p:attrName>
                                        </p:attrNameLst>
                                      </p:cBhvr>
                                      <p:tavLst>
                                        <p:tav tm="0">
                                          <p:val>
                                            <p:strVal val="#ppt_h"/>
                                          </p:val>
                                        </p:tav>
                                        <p:tav tm="100000">
                                          <p:val>
                                            <p:strVal val="#ppt_h"/>
                                          </p:val>
                                        </p:tav>
                                      </p:tavLst>
                                    </p:anim>
                                  </p:childTnLst>
                                </p:cTn>
                              </p:par>
                              <p:par>
                                <p:cTn id="32" presetID="14" presetClass="entr" presetSubtype="1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randombar(horizontal)">
                                      <p:cBhvr>
                                        <p:cTn id="34" dur="500"/>
                                        <p:tgtEl>
                                          <p:spTgt spid="23"/>
                                        </p:tgtEl>
                                      </p:cBhvr>
                                    </p:animEffect>
                                  </p:childTnLst>
                                </p:cTn>
                              </p:par>
                              <p:par>
                                <p:cTn id="35" presetID="1" presetClass="mediacall" presetSubtype="0" fill="hold" nodeType="withEffect">
                                  <p:stCondLst>
                                    <p:cond delay="0"/>
                                  </p:stCondLst>
                                  <p:childTnLst>
                                    <p:cmd type="call" cmd="playFrom(0.0)">
                                      <p:cBhvr>
                                        <p:cTn id="36" dur="3448" fill="hold"/>
                                        <p:tgtEl>
                                          <p:spTgt spid="25"/>
                                        </p:tgtEl>
                                      </p:cBhvr>
                                    </p:cmd>
                                  </p:childTnLst>
                                </p:cTn>
                              </p:par>
                              <p:par>
                                <p:cTn id="37" presetID="10" presetClass="entr" presetSubtype="0" fill="hold"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40" fill="hold" display="0">
                  <p:stCondLst>
                    <p:cond delay="indefinite"/>
                  </p:stCondLst>
                  <p:endCondLst>
                    <p:cond evt="onStopAudio" delay="0">
                      <p:tgtEl>
                        <p:sldTgt/>
                      </p:tgtEl>
                    </p:cond>
                  </p:endCondLst>
                </p:cTn>
                <p:tgtEl>
                  <p:spTgt spid="8"/>
                </p:tgtEl>
              </p:cMediaNode>
            </p:audio>
            <p:audio>
              <p:cMediaNode vol="80000">
                <p:cTn id="41" fill="hold" display="0">
                  <p:stCondLst>
                    <p:cond delay="indefinite"/>
                  </p:stCondLst>
                  <p:endCondLst>
                    <p:cond evt="onStopAudio" delay="0">
                      <p:tgtEl>
                        <p:sldTgt/>
                      </p:tgtEl>
                    </p:cond>
                  </p:endCondLst>
                </p:cTn>
                <p:tgtEl>
                  <p:spTgt spid="25"/>
                </p:tgtEl>
              </p:cMediaNode>
            </p:audio>
            <p:seq concurrent="1" nextAc="seek">
              <p:cTn id="42" restart="whenNotActive" fill="hold" evtFilter="cancelBubble" nodeType="interactiveSeq">
                <p:stCondLst>
                  <p:cond evt="onClick" delay="0">
                    <p:tgtEl>
                      <p:spTgt spid="24"/>
                    </p:tgtEl>
                  </p:cond>
                </p:stCondLst>
                <p:endSync evt="end" delay="0">
                  <p:rtn val="all"/>
                </p:endSync>
                <p:childTnLst>
                  <p:par>
                    <p:cTn id="43" fill="hold">
                      <p:stCondLst>
                        <p:cond delay="0"/>
                      </p:stCondLst>
                      <p:childTnLst>
                        <p:par>
                          <p:cTn id="44" fill="hold">
                            <p:stCondLst>
                              <p:cond delay="0"/>
                            </p:stCondLst>
                            <p:childTnLst>
                              <p:par>
                                <p:cTn id="45" presetID="26" presetClass="emph" presetSubtype="0" fill="hold" nodeType="clickEffect">
                                  <p:stCondLst>
                                    <p:cond delay="0"/>
                                  </p:stCondLst>
                                  <p:childTnLst>
                                    <p:animEffect transition="out" filter="fade">
                                      <p:cBhvr>
                                        <p:cTn id="46" dur="500" tmFilter="0, 0; .2, .5; .8, .5; 1, 0"/>
                                        <p:tgtEl>
                                          <p:spTgt spid="24"/>
                                        </p:tgtEl>
                                      </p:cBhvr>
                                    </p:animEffect>
                                    <p:animScale>
                                      <p:cBhvr>
                                        <p:cTn id="47" dur="250" autoRev="1" fill="hold"/>
                                        <p:tgtEl>
                                          <p:spTgt spid="24"/>
                                        </p:tgtEl>
                                      </p:cBhvr>
                                      <p:by x="105000" y="105000"/>
                                    </p:animScale>
                                  </p:childTnLst>
                                  <p:subTnLst>
                                    <p:audio>
                                      <p:cMediaNode>
                                        <p:cTn display="0" masterRel="sameClick">
                                          <p:stCondLst>
                                            <p:cond evt="begin" delay="0">
                                              <p:tn val="45"/>
                                            </p:cond>
                                          </p:stCondLst>
                                          <p:endCondLst>
                                            <p:cond evt="onStopAudio" delay="0">
                                              <p:tgtEl>
                                                <p:sldTgt/>
                                              </p:tgtEl>
                                            </p:cond>
                                          </p:endCondLst>
                                        </p:cTn>
                                        <p:tgtEl>
                                          <p:sndTgt r:embed="rId7" name="click.wav"/>
                                        </p:tgtEl>
                                      </p:cMediaNode>
                                    </p:audio>
                                  </p:subTnLst>
                                </p:cTn>
                              </p:par>
                            </p:childTnLst>
                          </p:cTn>
                        </p:par>
                      </p:childTnLst>
                    </p:cTn>
                  </p:par>
                </p:childTnLst>
              </p:cTn>
              <p:nextCondLst>
                <p:cond evt="onClick" delay="0">
                  <p:tgtEl>
                    <p:spTgt spid="24"/>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grpSp>
        <p:nvGrpSpPr>
          <p:cNvPr id="17" name="Group 16"/>
          <p:cNvGrpSpPr/>
          <p:nvPr/>
        </p:nvGrpSpPr>
        <p:grpSpPr>
          <a:xfrm>
            <a:off x="7974265" y="3937882"/>
            <a:ext cx="1674275" cy="1936767"/>
            <a:chOff x="7974265" y="3937882"/>
            <a:chExt cx="1674275" cy="1936767"/>
          </a:xfrm>
        </p:grpSpPr>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19660046">
              <a:off x="7974265" y="3937882"/>
              <a:ext cx="1674275" cy="1936767"/>
            </a:xfrm>
            <a:prstGeom prst="rect">
              <a:avLst/>
            </a:prstGeom>
          </p:spPr>
        </p:pic>
        <p:pic>
          <p:nvPicPr>
            <p:cNvPr id="9" name="Picture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048677" y="4717478"/>
              <a:ext cx="700765" cy="628186"/>
            </a:xfrm>
            <a:prstGeom prst="rect">
              <a:avLst/>
            </a:prstGeom>
          </p:spPr>
        </p:pic>
        <p:pic>
          <p:nvPicPr>
            <p:cNvPr id="10" name="Picture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407550" y="4403385"/>
              <a:ext cx="700765" cy="628186"/>
            </a:xfrm>
            <a:prstGeom prst="rect">
              <a:avLst/>
            </a:prstGeom>
          </p:spPr>
        </p:pic>
        <p:pic>
          <p:nvPicPr>
            <p:cNvPr id="11" name="Picture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731996" y="4717478"/>
              <a:ext cx="700765" cy="628186"/>
            </a:xfrm>
            <a:prstGeom prst="rect">
              <a:avLst/>
            </a:prstGeom>
          </p:spPr>
        </p:pic>
        <p:pic>
          <p:nvPicPr>
            <p:cNvPr id="12" name="Picture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201077" y="4869878"/>
              <a:ext cx="700765" cy="628186"/>
            </a:xfrm>
            <a:prstGeom prst="rect">
              <a:avLst/>
            </a:prstGeom>
          </p:spPr>
        </p:pic>
        <p:pic>
          <p:nvPicPr>
            <p:cNvPr id="13" name="Picture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926771" y="4403385"/>
              <a:ext cx="700765" cy="628186"/>
            </a:xfrm>
            <a:prstGeom prst="rect">
              <a:avLst/>
            </a:prstGeom>
          </p:spPr>
        </p:pic>
      </p:grpSp>
      <p:grpSp>
        <p:nvGrpSpPr>
          <p:cNvPr id="22" name="Group 21"/>
          <p:cNvGrpSpPr/>
          <p:nvPr/>
        </p:nvGrpSpPr>
        <p:grpSpPr>
          <a:xfrm>
            <a:off x="3468438" y="3958590"/>
            <a:ext cx="1199082" cy="1387074"/>
            <a:chOff x="3407044" y="3961843"/>
            <a:chExt cx="1199082" cy="1387074"/>
          </a:xfrm>
        </p:grpSpPr>
        <p:pic>
          <p:nvPicPr>
            <p:cNvPr id="8" name="Picture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422721">
              <a:off x="3407044" y="3961843"/>
              <a:ext cx="1199082" cy="1387074"/>
            </a:xfrm>
            <a:prstGeom prst="rect">
              <a:avLst/>
            </a:prstGeom>
          </p:spPr>
        </p:pic>
        <p:pic>
          <p:nvPicPr>
            <p:cNvPr id="18" name="Picture 1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4087029" y="4608301"/>
              <a:ext cx="350382" cy="314093"/>
            </a:xfrm>
            <a:prstGeom prst="rect">
              <a:avLst/>
            </a:prstGeom>
          </p:spPr>
        </p:pic>
        <p:pic>
          <p:nvPicPr>
            <p:cNvPr id="19" name="Picture 1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3697915" y="4479585"/>
              <a:ext cx="530757" cy="475786"/>
            </a:xfrm>
            <a:prstGeom prst="rect">
              <a:avLst/>
            </a:prstGeom>
          </p:spPr>
        </p:pic>
        <p:pic>
          <p:nvPicPr>
            <p:cNvPr id="20" name="Picture 1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3559604" y="4343864"/>
              <a:ext cx="530757" cy="475786"/>
            </a:xfrm>
            <a:prstGeom prst="rect">
              <a:avLst/>
            </a:prstGeom>
          </p:spPr>
        </p:pic>
        <p:pic>
          <p:nvPicPr>
            <p:cNvPr id="21" name="Picture 2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3932161" y="4725817"/>
              <a:ext cx="379355" cy="340065"/>
            </a:xfrm>
            <a:prstGeom prst="rect">
              <a:avLst/>
            </a:prstGeom>
          </p:spPr>
        </p:pic>
      </p:grpSp>
      <p:pic>
        <p:nvPicPr>
          <p:cNvPr id="2" name="Picture 1"/>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928508" y="1771650"/>
            <a:ext cx="4882895" cy="5086350"/>
          </a:xfrm>
          <a:prstGeom prst="rect">
            <a:avLst/>
          </a:prstGeom>
        </p:spPr>
      </p:pic>
      <p:sp>
        <p:nvSpPr>
          <p:cNvPr id="23" name="Rectangle 22">
            <a:extLst>
              <a:ext uri="{FF2B5EF4-FFF2-40B4-BE49-F238E27FC236}">
                <a16:creationId xmlns:a16="http://schemas.microsoft.com/office/drawing/2014/main" id="{68CCCB1E-5D6D-4B1D-94ED-906BCD4A2D0C}"/>
              </a:ext>
            </a:extLst>
          </p:cNvPr>
          <p:cNvSpPr/>
          <p:nvPr/>
        </p:nvSpPr>
        <p:spPr>
          <a:xfrm>
            <a:off x="979542" y="670846"/>
            <a:ext cx="10780825" cy="1620570"/>
          </a:xfrm>
          <a:prstGeom prst="rect">
            <a:avLst/>
          </a:prstGeom>
          <a:noFill/>
          <a:ln w="12700" cap="flat" cmpd="sng" algn="ctr">
            <a:noFill/>
            <a:prstDash val="solid"/>
            <a:miter lim="800000"/>
          </a:ln>
          <a:effectLst/>
        </p:spPr>
        <p:txBody>
          <a:bodyPr rtlCol="0" anchor="ctr">
            <a:prstTxWarp prst="textChevron">
              <a:avLst/>
            </a:prstTxWarp>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600" b="1" i="0" u="none" strike="noStrike" kern="0" cap="none" spc="50" normalizeH="0" baseline="0" noProof="0" dirty="0">
                <a:ln w="28575" cmpd="sng">
                  <a:solidFill>
                    <a:prstClr val="black">
                      <a:lumMod val="95000"/>
                      <a:lumOff val="5000"/>
                    </a:prstClr>
                  </a:solidFill>
                  <a:prstDash val="solid"/>
                </a:ln>
                <a:solidFill>
                  <a:srgbClr val="EB701D"/>
                </a:solidFill>
                <a:effectLst>
                  <a:glow rad="38100">
                    <a:srgbClr val="5B9BD5">
                      <a:alpha val="40000"/>
                    </a:srgbClr>
                  </a:glow>
                </a:effectLst>
                <a:uLnTx/>
                <a:uFillTx/>
                <a:latin typeface="iCiel Cadena" panose="02000503000000020004" charset="0"/>
                <a:ea typeface="Tahoma" panose="020B0604030504040204" pitchFamily="34" charset="0"/>
                <a:cs typeface="Tahoma" panose="020B0604030504040204" pitchFamily="34" charset="0"/>
                <a:sym typeface="Arial"/>
              </a:rPr>
              <a:t>NO BỤNG RỒI!!!</a:t>
            </a:r>
          </a:p>
        </p:txBody>
      </p:sp>
      <p:pic>
        <p:nvPicPr>
          <p:cNvPr id="24" name="581c6ee138d9f">
            <a:hlinkClick r:id="" action="ppaction://media"/>
            <a:extLst>
              <a:ext uri="{FF2B5EF4-FFF2-40B4-BE49-F238E27FC236}">
                <a16:creationId xmlns:a16="http://schemas.microsoft.com/office/drawing/2014/main" id="{1D6055FF-8C49-406E-A62C-230215AF608B}"/>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645849" y="237507"/>
            <a:ext cx="609600" cy="609600"/>
          </a:xfrm>
          <a:prstGeom prst="rect">
            <a:avLst/>
          </a:prstGeom>
        </p:spPr>
      </p:pic>
      <p:pic>
        <p:nvPicPr>
          <p:cNvPr id="4" name="Picture 3">
            <a:extLst>
              <a:ext uri="{FF2B5EF4-FFF2-40B4-BE49-F238E27FC236}">
                <a16:creationId xmlns:a16="http://schemas.microsoft.com/office/drawing/2014/main" id="{7DFAEB6D-0C66-4FFE-A617-7E4232C1DC23}"/>
              </a:ext>
            </a:extLst>
          </p:cNvPr>
          <p:cNvPicPr>
            <a:picLocks noChangeAspect="1"/>
          </p:cNvPicPr>
          <p:nvPr/>
        </p:nvPicPr>
        <p:blipFill>
          <a:blip r:embed="rId13"/>
          <a:stretch>
            <a:fillRect/>
          </a:stretch>
        </p:blipFill>
        <p:spPr>
          <a:xfrm>
            <a:off x="-33745" y="-19050"/>
            <a:ext cx="994237" cy="1108649"/>
          </a:xfrm>
          <a:prstGeom prst="rect">
            <a:avLst/>
          </a:prstGeom>
          <a:solidFill>
            <a:schemeClr val="bg1"/>
          </a:solidFill>
        </p:spPr>
      </p:pic>
    </p:spTree>
    <p:extLst>
      <p:ext uri="{BB962C8B-B14F-4D97-AF65-F5344CB8AC3E}">
        <p14:creationId xmlns:p14="http://schemas.microsoft.com/office/powerpoint/2010/main" val="1075952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4"/>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22"/>
                                        </p:tgtEl>
                                        <p:attrNameLst>
                                          <p:attrName>r</p:attrName>
                                        </p:attrNameLst>
                                      </p:cBhvr>
                                    </p:animRot>
                                    <p:animRot by="-240000">
                                      <p:cBhvr>
                                        <p:cTn id="9" dur="200" fill="hold">
                                          <p:stCondLst>
                                            <p:cond delay="200"/>
                                          </p:stCondLst>
                                        </p:cTn>
                                        <p:tgtEl>
                                          <p:spTgt spid="22"/>
                                        </p:tgtEl>
                                        <p:attrNameLst>
                                          <p:attrName>r</p:attrName>
                                        </p:attrNameLst>
                                      </p:cBhvr>
                                    </p:animRot>
                                    <p:animRot by="240000">
                                      <p:cBhvr>
                                        <p:cTn id="10" dur="200" fill="hold">
                                          <p:stCondLst>
                                            <p:cond delay="400"/>
                                          </p:stCondLst>
                                        </p:cTn>
                                        <p:tgtEl>
                                          <p:spTgt spid="22"/>
                                        </p:tgtEl>
                                        <p:attrNameLst>
                                          <p:attrName>r</p:attrName>
                                        </p:attrNameLst>
                                      </p:cBhvr>
                                    </p:animRot>
                                    <p:animRot by="-240000">
                                      <p:cBhvr>
                                        <p:cTn id="11" dur="200" fill="hold">
                                          <p:stCondLst>
                                            <p:cond delay="600"/>
                                          </p:stCondLst>
                                        </p:cTn>
                                        <p:tgtEl>
                                          <p:spTgt spid="22"/>
                                        </p:tgtEl>
                                        <p:attrNameLst>
                                          <p:attrName>r</p:attrName>
                                        </p:attrNameLst>
                                      </p:cBhvr>
                                    </p:animRot>
                                    <p:animRot by="120000">
                                      <p:cBhvr>
                                        <p:cTn id="12" dur="200" fill="hold">
                                          <p:stCondLst>
                                            <p:cond delay="800"/>
                                          </p:stCondLst>
                                        </p:cTn>
                                        <p:tgtEl>
                                          <p:spTgt spid="22"/>
                                        </p:tgtEl>
                                        <p:attrNameLst>
                                          <p:attrName>r</p:attrName>
                                        </p:attrNameLst>
                                      </p:cBhvr>
                                    </p:animRot>
                                  </p:childTnLst>
                                </p:cTn>
                              </p:par>
                              <p:par>
                                <p:cTn id="13" presetID="32" presetClass="emph" presetSubtype="0" repeatCount="indefinite" fill="hold" nodeType="withEffect">
                                  <p:stCondLst>
                                    <p:cond delay="0"/>
                                  </p:stCondLst>
                                  <p:childTnLst>
                                    <p:animRot by="120000">
                                      <p:cBhvr>
                                        <p:cTn id="14" dur="100" fill="hold">
                                          <p:stCondLst>
                                            <p:cond delay="0"/>
                                          </p:stCondLst>
                                        </p:cTn>
                                        <p:tgtEl>
                                          <p:spTgt spid="17"/>
                                        </p:tgtEl>
                                        <p:attrNameLst>
                                          <p:attrName>r</p:attrName>
                                        </p:attrNameLst>
                                      </p:cBhvr>
                                    </p:animRot>
                                    <p:animRot by="-240000">
                                      <p:cBhvr>
                                        <p:cTn id="15" dur="200" fill="hold">
                                          <p:stCondLst>
                                            <p:cond delay="200"/>
                                          </p:stCondLst>
                                        </p:cTn>
                                        <p:tgtEl>
                                          <p:spTgt spid="17"/>
                                        </p:tgtEl>
                                        <p:attrNameLst>
                                          <p:attrName>r</p:attrName>
                                        </p:attrNameLst>
                                      </p:cBhvr>
                                    </p:animRot>
                                    <p:animRot by="240000">
                                      <p:cBhvr>
                                        <p:cTn id="16" dur="200" fill="hold">
                                          <p:stCondLst>
                                            <p:cond delay="400"/>
                                          </p:stCondLst>
                                        </p:cTn>
                                        <p:tgtEl>
                                          <p:spTgt spid="17"/>
                                        </p:tgtEl>
                                        <p:attrNameLst>
                                          <p:attrName>r</p:attrName>
                                        </p:attrNameLst>
                                      </p:cBhvr>
                                    </p:animRot>
                                    <p:animRot by="-240000">
                                      <p:cBhvr>
                                        <p:cTn id="17" dur="200" fill="hold">
                                          <p:stCondLst>
                                            <p:cond delay="600"/>
                                          </p:stCondLst>
                                        </p:cTn>
                                        <p:tgtEl>
                                          <p:spTgt spid="17"/>
                                        </p:tgtEl>
                                        <p:attrNameLst>
                                          <p:attrName>r</p:attrName>
                                        </p:attrNameLst>
                                      </p:cBhvr>
                                    </p:animRot>
                                    <p:animRot by="120000">
                                      <p:cBhvr>
                                        <p:cTn id="18" dur="200" fill="hold">
                                          <p:stCondLst>
                                            <p:cond delay="800"/>
                                          </p:stCondLst>
                                        </p:cTn>
                                        <p:tgtEl>
                                          <p:spTgt spid="17"/>
                                        </p:tgtEl>
                                        <p:attrNameLst>
                                          <p:attrName>r</p:attrName>
                                        </p:attrNameLst>
                                      </p:cBhvr>
                                    </p:animRot>
                                  </p:childTnLst>
                                </p:cTn>
                              </p:par>
                              <p:par>
                                <p:cTn id="19" presetID="56" presetClass="entr" presetSubtype="0" fill="hold" grpId="0" nodeType="withEffect">
                                  <p:stCondLst>
                                    <p:cond delay="0"/>
                                  </p:stCondLst>
                                  <p:iterate type="lt">
                                    <p:tmPct val="10000"/>
                                  </p:iterate>
                                  <p:childTnLst>
                                    <p:set>
                                      <p:cBhvr>
                                        <p:cTn id="20" dur="1" fill="hold">
                                          <p:stCondLst>
                                            <p:cond delay="0"/>
                                          </p:stCondLst>
                                        </p:cTn>
                                        <p:tgtEl>
                                          <p:spTgt spid="23"/>
                                        </p:tgtEl>
                                        <p:attrNameLst>
                                          <p:attrName>style.visibility</p:attrName>
                                        </p:attrNameLst>
                                      </p:cBhvr>
                                      <p:to>
                                        <p:strVal val="visible"/>
                                      </p:to>
                                    </p:set>
                                    <p:anim by="(-#ppt_w*2)" calcmode="lin" valueType="num">
                                      <p:cBhvr rctx="PPT">
                                        <p:cTn id="21" dur="250" autoRev="1" fill="hold">
                                          <p:stCondLst>
                                            <p:cond delay="0"/>
                                          </p:stCondLst>
                                        </p:cTn>
                                        <p:tgtEl>
                                          <p:spTgt spid="23"/>
                                        </p:tgtEl>
                                        <p:attrNameLst>
                                          <p:attrName>ppt_w</p:attrName>
                                        </p:attrNameLst>
                                      </p:cBhvr>
                                    </p:anim>
                                    <p:anim by="(#ppt_w*0.50)" calcmode="lin" valueType="num">
                                      <p:cBhvr>
                                        <p:cTn id="22" dur="250" decel="50000" autoRev="1" fill="hold">
                                          <p:stCondLst>
                                            <p:cond delay="0"/>
                                          </p:stCondLst>
                                        </p:cTn>
                                        <p:tgtEl>
                                          <p:spTgt spid="23"/>
                                        </p:tgtEl>
                                        <p:attrNameLst>
                                          <p:attrName>ppt_x</p:attrName>
                                        </p:attrNameLst>
                                      </p:cBhvr>
                                    </p:anim>
                                    <p:anim from="(-#ppt_h/2)" to="(#ppt_y)" calcmode="lin" valueType="num">
                                      <p:cBhvr>
                                        <p:cTn id="23" dur="500" fill="hold">
                                          <p:stCondLst>
                                            <p:cond delay="0"/>
                                          </p:stCondLst>
                                        </p:cTn>
                                        <p:tgtEl>
                                          <p:spTgt spid="23"/>
                                        </p:tgtEl>
                                        <p:attrNameLst>
                                          <p:attrName>ppt_y</p:attrName>
                                        </p:attrNameLst>
                                      </p:cBhvr>
                                    </p:anim>
                                    <p:animRot by="21600000">
                                      <p:cBhvr>
                                        <p:cTn id="24" dur="500" fill="hold">
                                          <p:stCondLst>
                                            <p:cond delay="0"/>
                                          </p:stCondLst>
                                        </p:cTn>
                                        <p:tgtEl>
                                          <p:spTgt spid="23"/>
                                        </p:tgtEl>
                                        <p:attrNameLst>
                                          <p:attrName>r</p:attrName>
                                        </p:attrNameLst>
                                      </p:cBhvr>
                                    </p:animRot>
                                  </p:childTnLst>
                                </p:cTn>
                              </p:par>
                            </p:childTnLst>
                          </p:cTn>
                        </p:par>
                        <p:par>
                          <p:cTn id="25" fill="hold">
                            <p:stCondLst>
                              <p:cond delay="1050"/>
                            </p:stCondLst>
                            <p:childTnLst>
                              <p:par>
                                <p:cTn id="26" presetID="32" presetClass="emph" presetSubtype="0" repeatCount="indefinite" fill="hold" grpId="1" nodeType="afterEffect">
                                  <p:stCondLst>
                                    <p:cond delay="0"/>
                                  </p:stCondLst>
                                  <p:iterate type="lt">
                                    <p:tmPct val="0"/>
                                  </p:iterate>
                                  <p:childTnLst>
                                    <p:animRot by="120000">
                                      <p:cBhvr>
                                        <p:cTn id="27" dur="75" fill="hold">
                                          <p:stCondLst>
                                            <p:cond delay="0"/>
                                          </p:stCondLst>
                                        </p:cTn>
                                        <p:tgtEl>
                                          <p:spTgt spid="23"/>
                                        </p:tgtEl>
                                        <p:attrNameLst>
                                          <p:attrName>r</p:attrName>
                                        </p:attrNameLst>
                                      </p:cBhvr>
                                    </p:animRot>
                                    <p:animRot by="-240000">
                                      <p:cBhvr>
                                        <p:cTn id="28" dur="150" fill="hold">
                                          <p:stCondLst>
                                            <p:cond delay="150"/>
                                          </p:stCondLst>
                                        </p:cTn>
                                        <p:tgtEl>
                                          <p:spTgt spid="23"/>
                                        </p:tgtEl>
                                        <p:attrNameLst>
                                          <p:attrName>r</p:attrName>
                                        </p:attrNameLst>
                                      </p:cBhvr>
                                    </p:animRot>
                                    <p:animRot by="240000">
                                      <p:cBhvr>
                                        <p:cTn id="29" dur="150" fill="hold">
                                          <p:stCondLst>
                                            <p:cond delay="300"/>
                                          </p:stCondLst>
                                        </p:cTn>
                                        <p:tgtEl>
                                          <p:spTgt spid="23"/>
                                        </p:tgtEl>
                                        <p:attrNameLst>
                                          <p:attrName>r</p:attrName>
                                        </p:attrNameLst>
                                      </p:cBhvr>
                                    </p:animRot>
                                    <p:animRot by="-240000">
                                      <p:cBhvr>
                                        <p:cTn id="30" dur="150" fill="hold">
                                          <p:stCondLst>
                                            <p:cond delay="450"/>
                                          </p:stCondLst>
                                        </p:cTn>
                                        <p:tgtEl>
                                          <p:spTgt spid="23"/>
                                        </p:tgtEl>
                                        <p:attrNameLst>
                                          <p:attrName>r</p:attrName>
                                        </p:attrNameLst>
                                      </p:cBhvr>
                                    </p:animRot>
                                    <p:animRot by="120000">
                                      <p:cBhvr>
                                        <p:cTn id="31" dur="150" fill="hold">
                                          <p:stCondLst>
                                            <p:cond delay="600"/>
                                          </p:stCondLst>
                                        </p:cTn>
                                        <p:tgtEl>
                                          <p:spTgt spid="23"/>
                                        </p:tgtEl>
                                        <p:attrNameLst>
                                          <p:attrName>r</p:attrName>
                                        </p:attrNameLst>
                                      </p:cBhvr>
                                    </p:animRot>
                                  </p:childTnLst>
                                </p:cTn>
                              </p:par>
                              <p:par>
                                <p:cTn id="32" presetID="56" presetClass="entr" presetSubtype="0" fill="hold" nodeType="withEffect">
                                  <p:stCondLst>
                                    <p:cond delay="0"/>
                                  </p:stCondLst>
                                  <p:iterate type="lt">
                                    <p:tmPct val="10000"/>
                                  </p:iterate>
                                  <p:childTnLst>
                                    <p:set>
                                      <p:cBhvr>
                                        <p:cTn id="33" dur="1" fill="hold">
                                          <p:stCondLst>
                                            <p:cond delay="0"/>
                                          </p:stCondLst>
                                        </p:cTn>
                                        <p:tgtEl>
                                          <p:spTgt spid="23">
                                            <p:txEl>
                                              <p:pRg st="0" end="0"/>
                                            </p:txEl>
                                          </p:spTgt>
                                        </p:tgtEl>
                                        <p:attrNameLst>
                                          <p:attrName>style.visibility</p:attrName>
                                        </p:attrNameLst>
                                      </p:cBhvr>
                                      <p:to>
                                        <p:strVal val="visible"/>
                                      </p:to>
                                    </p:set>
                                    <p:anim by="(-#ppt_w*2)" calcmode="lin" valueType="num">
                                      <p:cBhvr rctx="PPT">
                                        <p:cTn id="34" dur="125" autoRev="1" fill="hold">
                                          <p:stCondLst>
                                            <p:cond delay="0"/>
                                          </p:stCondLst>
                                        </p:cTn>
                                        <p:tgtEl>
                                          <p:spTgt spid="23">
                                            <p:txEl>
                                              <p:pRg st="0" end="0"/>
                                            </p:txEl>
                                          </p:spTgt>
                                        </p:tgtEl>
                                        <p:attrNameLst>
                                          <p:attrName>ppt_w</p:attrName>
                                        </p:attrNameLst>
                                      </p:cBhvr>
                                    </p:anim>
                                    <p:anim by="(#ppt_w*0.50)" calcmode="lin" valueType="num">
                                      <p:cBhvr>
                                        <p:cTn id="35" dur="125" decel="50000" autoRev="1" fill="hold">
                                          <p:stCondLst>
                                            <p:cond delay="0"/>
                                          </p:stCondLst>
                                        </p:cTn>
                                        <p:tgtEl>
                                          <p:spTgt spid="23">
                                            <p:txEl>
                                              <p:pRg st="0" end="0"/>
                                            </p:txEl>
                                          </p:spTgt>
                                        </p:tgtEl>
                                        <p:attrNameLst>
                                          <p:attrName>ppt_x</p:attrName>
                                        </p:attrNameLst>
                                      </p:cBhvr>
                                    </p:anim>
                                    <p:anim from="(-#ppt_h/2)" to="(#ppt_y)" calcmode="lin" valueType="num">
                                      <p:cBhvr>
                                        <p:cTn id="36" dur="250" fill="hold">
                                          <p:stCondLst>
                                            <p:cond delay="0"/>
                                          </p:stCondLst>
                                        </p:cTn>
                                        <p:tgtEl>
                                          <p:spTgt spid="23">
                                            <p:txEl>
                                              <p:pRg st="0" end="0"/>
                                            </p:txEl>
                                          </p:spTgt>
                                        </p:tgtEl>
                                        <p:attrNameLst>
                                          <p:attrName>ppt_y</p:attrName>
                                        </p:attrNameLst>
                                      </p:cBhvr>
                                    </p:anim>
                                    <p:animRot by="21600000">
                                      <p:cBhvr>
                                        <p:cTn id="37" dur="250" fill="hold">
                                          <p:stCondLst>
                                            <p:cond delay="0"/>
                                          </p:stCondLst>
                                        </p:cTn>
                                        <p:tgtEl>
                                          <p:spTgt spid="23">
                                            <p:txEl>
                                              <p:pRg st="0" end="0"/>
                                            </p:txEl>
                                          </p:spTgt>
                                        </p:tgtEl>
                                        <p:attrNameLst>
                                          <p:attrName>r</p:attrName>
                                        </p:attrNameLst>
                                      </p:cBhvr>
                                    </p:animRot>
                                  </p:childTnLst>
                                </p:cTn>
                              </p:par>
                              <p:par>
                                <p:cTn id="38" presetID="32" presetClass="emph" presetSubtype="0" repeatCount="indefinite" fill="hold" nodeType="withEffect">
                                  <p:stCondLst>
                                    <p:cond delay="0"/>
                                  </p:stCondLst>
                                  <p:iterate type="lt">
                                    <p:tmPct val="0"/>
                                  </p:iterate>
                                  <p:childTnLst>
                                    <p:animRot by="120000">
                                      <p:cBhvr>
                                        <p:cTn id="39" dur="100" fill="hold">
                                          <p:stCondLst>
                                            <p:cond delay="0"/>
                                          </p:stCondLst>
                                        </p:cTn>
                                        <p:tgtEl>
                                          <p:spTgt spid="23">
                                            <p:txEl>
                                              <p:pRg st="0" end="0"/>
                                            </p:txEl>
                                          </p:spTgt>
                                        </p:tgtEl>
                                        <p:attrNameLst>
                                          <p:attrName>r</p:attrName>
                                        </p:attrNameLst>
                                      </p:cBhvr>
                                    </p:animRot>
                                    <p:animRot by="-240000">
                                      <p:cBhvr>
                                        <p:cTn id="40" dur="200" fill="hold">
                                          <p:stCondLst>
                                            <p:cond delay="200"/>
                                          </p:stCondLst>
                                        </p:cTn>
                                        <p:tgtEl>
                                          <p:spTgt spid="23">
                                            <p:txEl>
                                              <p:pRg st="0" end="0"/>
                                            </p:txEl>
                                          </p:spTgt>
                                        </p:tgtEl>
                                        <p:attrNameLst>
                                          <p:attrName>r</p:attrName>
                                        </p:attrNameLst>
                                      </p:cBhvr>
                                    </p:animRot>
                                    <p:animRot by="240000">
                                      <p:cBhvr>
                                        <p:cTn id="41" dur="200" fill="hold">
                                          <p:stCondLst>
                                            <p:cond delay="400"/>
                                          </p:stCondLst>
                                        </p:cTn>
                                        <p:tgtEl>
                                          <p:spTgt spid="23">
                                            <p:txEl>
                                              <p:pRg st="0" end="0"/>
                                            </p:txEl>
                                          </p:spTgt>
                                        </p:tgtEl>
                                        <p:attrNameLst>
                                          <p:attrName>r</p:attrName>
                                        </p:attrNameLst>
                                      </p:cBhvr>
                                    </p:animRot>
                                    <p:animRot by="-240000">
                                      <p:cBhvr>
                                        <p:cTn id="42" dur="200" fill="hold">
                                          <p:stCondLst>
                                            <p:cond delay="600"/>
                                          </p:stCondLst>
                                        </p:cTn>
                                        <p:tgtEl>
                                          <p:spTgt spid="23">
                                            <p:txEl>
                                              <p:pRg st="0" end="0"/>
                                            </p:txEl>
                                          </p:spTgt>
                                        </p:tgtEl>
                                        <p:attrNameLst>
                                          <p:attrName>r</p:attrName>
                                        </p:attrNameLst>
                                      </p:cBhvr>
                                    </p:animRot>
                                    <p:animRot by="120000">
                                      <p:cBhvr>
                                        <p:cTn id="43" dur="200" fill="hold">
                                          <p:stCondLst>
                                            <p:cond delay="800"/>
                                          </p:stCondLst>
                                        </p:cTn>
                                        <p:tgtEl>
                                          <p:spTgt spid="23">
                                            <p:txEl>
                                              <p:pRg st="0" end="0"/>
                                            </p:txEl>
                                          </p:spTgt>
                                        </p:tgtEl>
                                        <p:attrNameLst>
                                          <p:attrName>r</p:attrName>
                                        </p:attrNameLst>
                                      </p:cBhvr>
                                    </p:animRot>
                                  </p:childTnLst>
                                </p:cTn>
                              </p:par>
                            </p:childTnLst>
                          </p:cTn>
                        </p:par>
                        <p:par>
                          <p:cTn id="44" fill="hold">
                            <p:stCondLst>
                              <p:cond delay="2050"/>
                            </p:stCondLst>
                            <p:childTnLst>
                              <p:par>
                                <p:cTn id="45" presetID="3" presetClass="mediacall" presetSubtype="0" fill="hold" nodeType="afterEffect">
                                  <p:stCondLst>
                                    <p:cond delay="10000"/>
                                  </p:stCondLst>
                                  <p:childTnLst>
                                    <p:cmd type="call" cmd="stop">
                                      <p:cBhvr>
                                        <p:cTn id="46" dur="1"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7" fill="hold" display="0">
                  <p:stCondLst>
                    <p:cond delay="indefinite"/>
                  </p:stCondLst>
                  <p:endCondLst>
                    <p:cond evt="onStopAudio" delay="0">
                      <p:tgtEl>
                        <p:sldTgt/>
                      </p:tgtEl>
                    </p:cond>
                  </p:endCondLst>
                </p:cTn>
                <p:tgtEl>
                  <p:spTgt spid="24"/>
                </p:tgtEl>
              </p:cMediaNode>
            </p:audio>
          </p:childTnLst>
        </p:cTn>
      </p:par>
    </p:tnLst>
    <p:bldLst>
      <p:bldP spid="23" grpId="0"/>
      <p:bldP spid="23" grpId="1"/>
    </p:bld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3"/>
        <p:cNvGrpSpPr/>
        <p:nvPr/>
      </p:nvGrpSpPr>
      <p:grpSpPr>
        <a:xfrm>
          <a:off x="0" y="0"/>
          <a:ext cx="0" cy="0"/>
          <a:chOff x="0" y="0"/>
          <a:chExt cx="0" cy="0"/>
        </a:xfrm>
      </p:grpSpPr>
      <p:pic>
        <p:nvPicPr>
          <p:cNvPr id="3" name="Picture 2">
            <a:hlinkClick r:id="rId4"/>
            <a:extLst>
              <a:ext uri="{FF2B5EF4-FFF2-40B4-BE49-F238E27FC236}">
                <a16:creationId xmlns:a16="http://schemas.microsoft.com/office/drawing/2014/main" id="{5772F4C8-A65B-4C4C-B205-7B61317A0A65}"/>
              </a:ext>
            </a:extLst>
          </p:cNvPr>
          <p:cNvPicPr>
            <a:picLocks noChangeAspect="1"/>
          </p:cNvPicPr>
          <p:nvPr/>
        </p:nvPicPr>
        <p:blipFill>
          <a:blip r:embed="rId5"/>
          <a:stretch>
            <a:fillRect/>
          </a:stretch>
        </p:blipFill>
        <p:spPr>
          <a:xfrm>
            <a:off x="4501083" y="3015453"/>
            <a:ext cx="3189835" cy="1764777"/>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17"/>
        <p:cNvGrpSpPr/>
        <p:nvPr/>
      </p:nvGrpSpPr>
      <p:grpSpPr>
        <a:xfrm>
          <a:off x="0" y="0"/>
          <a:ext cx="0" cy="0"/>
          <a:chOff x="0" y="0"/>
          <a:chExt cx="0" cy="0"/>
        </a:xfrm>
      </p:grpSpPr>
      <p:sp>
        <p:nvSpPr>
          <p:cNvPr id="13" name="Text Placeholder 1">
            <a:extLst>
              <a:ext uri="{FF2B5EF4-FFF2-40B4-BE49-F238E27FC236}">
                <a16:creationId xmlns:a16="http://schemas.microsoft.com/office/drawing/2014/main" id="{1B006F5F-E8A7-47D3-9F3F-9B6B8F32F30A}"/>
              </a:ext>
            </a:extLst>
          </p:cNvPr>
          <p:cNvSpPr>
            <a:spLocks noGrp="1"/>
          </p:cNvSpPr>
          <p:nvPr>
            <p:ph type="body" idx="1"/>
          </p:nvPr>
        </p:nvSpPr>
        <p:spPr>
          <a:xfrm>
            <a:off x="2463000" y="1631649"/>
            <a:ext cx="7266000" cy="812713"/>
          </a:xfrm>
        </p:spPr>
        <p:txBody>
          <a:bodyPr>
            <a:noAutofit/>
          </a:bodyPr>
          <a:lstStyle/>
          <a:p>
            <a:pPr marL="101598" indent="0" algn="ctr">
              <a:buNone/>
            </a:pPr>
            <a:r>
              <a:rPr lang="en-US" sz="4000" b="1" i="0" dirty="0">
                <a:solidFill>
                  <a:schemeClr val="accent2"/>
                </a:solidFill>
                <a:latin typeface="UTM Avo" panose="02040603050506020204" pitchFamily="18" charset="0"/>
              </a:rPr>
              <a:t>Hướng dẫn về nhà</a:t>
            </a:r>
          </a:p>
        </p:txBody>
      </p:sp>
      <p:pic>
        <p:nvPicPr>
          <p:cNvPr id="2" name="Picture 2">
            <a:extLst>
              <a:ext uri="{FF2B5EF4-FFF2-40B4-BE49-F238E27FC236}">
                <a16:creationId xmlns:a16="http://schemas.microsoft.com/office/drawing/2014/main" id="{29F34B5D-F507-8D39-AFDB-F2DFECE56FBB}"/>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736891" y="2849854"/>
            <a:ext cx="3309392" cy="2980800"/>
          </a:xfrm>
          <a:prstGeom prst="rect">
            <a:avLst/>
          </a:prstGeom>
        </p:spPr>
      </p:pic>
      <p:sp>
        <p:nvSpPr>
          <p:cNvPr id="5" name="Google Shape;1385;p64">
            <a:extLst>
              <a:ext uri="{FF2B5EF4-FFF2-40B4-BE49-F238E27FC236}">
                <a16:creationId xmlns:a16="http://schemas.microsoft.com/office/drawing/2014/main" id="{0BE7923B-B024-41E5-9BDB-CB8040E25E21}"/>
              </a:ext>
            </a:extLst>
          </p:cNvPr>
          <p:cNvSpPr/>
          <p:nvPr/>
        </p:nvSpPr>
        <p:spPr>
          <a:xfrm>
            <a:off x="5932891" y="4272088"/>
            <a:ext cx="5208018" cy="1197553"/>
          </a:xfrm>
          <a:prstGeom prst="roundRect">
            <a:avLst>
              <a:gd name="adj" fmla="val 21761"/>
            </a:avLst>
          </a:prstGeom>
          <a:solidFill>
            <a:schemeClr val="accent4">
              <a:lumMod val="20000"/>
              <a:lumOff val="80000"/>
            </a:schemeClr>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dirty="0">
              <a:ln>
                <a:noFill/>
              </a:ln>
              <a:solidFill>
                <a:schemeClr val="tx1"/>
              </a:solidFill>
              <a:effectLst/>
              <a:uLnTx/>
              <a:uFillTx/>
              <a:latin typeface="UTM Avo" panose="02040603050506020204" pitchFamily="18" charset="0"/>
            </a:endParaRPr>
          </a:p>
        </p:txBody>
      </p:sp>
      <p:sp>
        <p:nvSpPr>
          <p:cNvPr id="6" name="Google Shape;1387;p64">
            <a:extLst>
              <a:ext uri="{FF2B5EF4-FFF2-40B4-BE49-F238E27FC236}">
                <a16:creationId xmlns:a16="http://schemas.microsoft.com/office/drawing/2014/main" id="{C41918D2-710C-4983-9555-167BF0009040}"/>
              </a:ext>
            </a:extLst>
          </p:cNvPr>
          <p:cNvSpPr/>
          <p:nvPr/>
        </p:nvSpPr>
        <p:spPr>
          <a:xfrm>
            <a:off x="5879992" y="2849853"/>
            <a:ext cx="5289917" cy="1197553"/>
          </a:xfrm>
          <a:prstGeom prst="roundRect">
            <a:avLst>
              <a:gd name="adj" fmla="val 21761"/>
            </a:avLst>
          </a:prstGeom>
          <a:solidFill>
            <a:srgbClr val="F8BC7D"/>
          </a:solidFill>
          <a:ln w="28575" cap="flat" cmpd="sng">
            <a:solidFill>
              <a:srgbClr val="FFFFFF"/>
            </a:solidFill>
            <a:prstDash val="solid"/>
            <a:round/>
            <a:headEnd type="none" w="sm" len="sm"/>
            <a:tailEnd type="none" w="sm" len="sm"/>
          </a:ln>
        </p:spPr>
        <p:txBody>
          <a:bodyPr spcFirstLastPara="1" wrap="square" lIns="91425" tIns="91425" rIns="91425" bIns="91425" anchor="ctr" anchorCtr="0">
            <a:no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tx1"/>
              </a:solidFill>
              <a:effectLst/>
              <a:uLnTx/>
              <a:uFillTx/>
              <a:latin typeface="UTM Avo" panose="02040603050506020204" pitchFamily="18" charset="0"/>
            </a:endParaRPr>
          </a:p>
        </p:txBody>
      </p:sp>
      <p:sp>
        <p:nvSpPr>
          <p:cNvPr id="7" name="Google Shape;1388;p64">
            <a:extLst>
              <a:ext uri="{FF2B5EF4-FFF2-40B4-BE49-F238E27FC236}">
                <a16:creationId xmlns:a16="http://schemas.microsoft.com/office/drawing/2014/main" id="{74FDED0D-3B28-4B7D-8D9E-806B771790F5}"/>
              </a:ext>
            </a:extLst>
          </p:cNvPr>
          <p:cNvSpPr txBox="1">
            <a:spLocks/>
          </p:cNvSpPr>
          <p:nvPr/>
        </p:nvSpPr>
        <p:spPr>
          <a:xfrm>
            <a:off x="6447696" y="3042273"/>
            <a:ext cx="4178407" cy="81271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2"/>
              </a:buClr>
              <a:buSzPts val="1800"/>
              <a:buFont typeface="Comfortaa"/>
              <a:buChar char="●"/>
              <a:defRPr sz="1800" b="0" i="0" u="none" strike="noStrike" cap="none">
                <a:solidFill>
                  <a:schemeClr val="accent2"/>
                </a:solidFill>
                <a:latin typeface="Comfortaa"/>
                <a:ea typeface="Comfortaa"/>
                <a:cs typeface="Comfortaa"/>
                <a:sym typeface="Comfortaa"/>
              </a:defRPr>
            </a:lvl1pPr>
            <a:lvl2pPr marL="914400" marR="0" lvl="1"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2pPr>
            <a:lvl3pPr marL="1371600" marR="0" lvl="2"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3pPr>
            <a:lvl4pPr marL="1828800" marR="0" lvl="3"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4pPr>
            <a:lvl5pPr marL="2286000" marR="0" lvl="4"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5pPr>
            <a:lvl6pPr marL="2743200" marR="0" lvl="5"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6pPr>
            <a:lvl7pPr marL="3200400" marR="0" lvl="6"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7pPr>
            <a:lvl8pPr marL="3657600" marR="0" lvl="7"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8pPr>
            <a:lvl9pPr marL="4114800" marR="0" lvl="8"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9pPr>
          </a:lstStyle>
          <a:p>
            <a:pPr marL="0" indent="0" algn="ctr">
              <a:buNone/>
            </a:pPr>
            <a:r>
              <a:rPr lang="en-US" sz="2600">
                <a:solidFill>
                  <a:schemeClr val="tx1"/>
                </a:solidFill>
                <a:latin typeface="UTM Avo" panose="02040603050506020204" pitchFamily="18" charset="0"/>
                <a:ea typeface="Quicksand"/>
                <a:cs typeface="Quicksand"/>
                <a:sym typeface="Quicksand"/>
              </a:rPr>
              <a:t>Làm bài tập trong</a:t>
            </a:r>
            <a:endParaRPr lang="vi-VN" sz="2600">
              <a:solidFill>
                <a:schemeClr val="tx1"/>
              </a:solidFill>
              <a:latin typeface="UTM Avo" panose="02040603050506020204" pitchFamily="18" charset="0"/>
              <a:ea typeface="Quicksand"/>
              <a:cs typeface="Quicksand"/>
              <a:sym typeface="Quicksand"/>
            </a:endParaRPr>
          </a:p>
          <a:p>
            <a:pPr marL="0" indent="0" algn="ctr">
              <a:buNone/>
            </a:pPr>
            <a:r>
              <a:rPr lang="en-US" sz="2600">
                <a:solidFill>
                  <a:schemeClr val="tx1"/>
                </a:solidFill>
                <a:latin typeface="UTM Avo" panose="02040603050506020204" pitchFamily="18" charset="0"/>
                <a:ea typeface="Quicksand"/>
                <a:cs typeface="Quicksand"/>
                <a:sym typeface="Quicksand"/>
              </a:rPr>
              <a:t>Sách bài tập</a:t>
            </a:r>
            <a:r>
              <a:rPr lang="vi-VN" sz="2600">
                <a:solidFill>
                  <a:schemeClr val="tx1"/>
                </a:solidFill>
                <a:latin typeface="UTM Avo" panose="02040603050506020204" pitchFamily="18" charset="0"/>
                <a:ea typeface="Quicksand"/>
                <a:cs typeface="Quicksand"/>
                <a:sym typeface="Quicksand"/>
              </a:rPr>
              <a:t>.</a:t>
            </a:r>
            <a:endParaRPr lang="en-US" sz="2600" dirty="0">
              <a:solidFill>
                <a:schemeClr val="tx1"/>
              </a:solidFill>
              <a:latin typeface="UTM Avo" panose="02040603050506020204" pitchFamily="18" charset="0"/>
              <a:ea typeface="Quicksand"/>
              <a:cs typeface="Quicksand"/>
              <a:sym typeface="Quicksand"/>
            </a:endParaRPr>
          </a:p>
        </p:txBody>
      </p:sp>
      <p:sp>
        <p:nvSpPr>
          <p:cNvPr id="8" name="Google Shape;1388;p64">
            <a:extLst>
              <a:ext uri="{FF2B5EF4-FFF2-40B4-BE49-F238E27FC236}">
                <a16:creationId xmlns:a16="http://schemas.microsoft.com/office/drawing/2014/main" id="{AA49B3BB-5AD1-44F0-BA43-36EA518FB1F0}"/>
              </a:ext>
            </a:extLst>
          </p:cNvPr>
          <p:cNvSpPr txBox="1">
            <a:spLocks/>
          </p:cNvSpPr>
          <p:nvPr/>
        </p:nvSpPr>
        <p:spPr>
          <a:xfrm>
            <a:off x="5932892" y="4481973"/>
            <a:ext cx="5208018" cy="812712"/>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L="457200" marR="0" lvl="0" indent="-342900" algn="l" rtl="0">
              <a:lnSpc>
                <a:spcPct val="115000"/>
              </a:lnSpc>
              <a:spcBef>
                <a:spcPts val="0"/>
              </a:spcBef>
              <a:spcAft>
                <a:spcPts val="0"/>
              </a:spcAft>
              <a:buClr>
                <a:schemeClr val="accent2"/>
              </a:buClr>
              <a:buSzPts val="1800"/>
              <a:buFont typeface="Comfortaa"/>
              <a:buChar char="●"/>
              <a:defRPr sz="1800" b="0" i="0" u="none" strike="noStrike" cap="none">
                <a:solidFill>
                  <a:schemeClr val="accent2"/>
                </a:solidFill>
                <a:latin typeface="Comfortaa"/>
                <a:ea typeface="Comfortaa"/>
                <a:cs typeface="Comfortaa"/>
                <a:sym typeface="Comfortaa"/>
              </a:defRPr>
            </a:lvl1pPr>
            <a:lvl2pPr marL="914400" marR="0" lvl="1"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2pPr>
            <a:lvl3pPr marL="1371600" marR="0" lvl="2"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3pPr>
            <a:lvl4pPr marL="1828800" marR="0" lvl="3"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4pPr>
            <a:lvl5pPr marL="2286000" marR="0" lvl="4"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5pPr>
            <a:lvl6pPr marL="2743200" marR="0" lvl="5"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6pPr>
            <a:lvl7pPr marL="3200400" marR="0" lvl="6"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7pPr>
            <a:lvl8pPr marL="3657600" marR="0" lvl="7"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8pPr>
            <a:lvl9pPr marL="4114800" marR="0" lvl="8" indent="-317500" algn="l" rtl="0">
              <a:lnSpc>
                <a:spcPct val="115000"/>
              </a:lnSpc>
              <a:spcBef>
                <a:spcPts val="0"/>
              </a:spcBef>
              <a:spcAft>
                <a:spcPts val="0"/>
              </a:spcAft>
              <a:buClr>
                <a:schemeClr val="accent2"/>
              </a:buClr>
              <a:buSzPts val="1400"/>
              <a:buFont typeface="Comfortaa"/>
              <a:buChar char="■"/>
              <a:defRPr sz="1400" b="0" i="0" u="none" strike="noStrike" cap="none">
                <a:solidFill>
                  <a:schemeClr val="accent2"/>
                </a:solidFill>
                <a:latin typeface="Comfortaa"/>
                <a:ea typeface="Comfortaa"/>
                <a:cs typeface="Comfortaa"/>
                <a:sym typeface="Comfortaa"/>
              </a:defRPr>
            </a:lvl9pPr>
          </a:lstStyle>
          <a:p>
            <a:pPr marL="0" indent="0" algn="ctr">
              <a:buClr>
                <a:srgbClr val="512944"/>
              </a:buClr>
              <a:buNone/>
            </a:pPr>
            <a:r>
              <a:rPr lang="vi-VN" sz="2600">
                <a:solidFill>
                  <a:schemeClr val="tx1"/>
                </a:solidFill>
                <a:latin typeface="UTM Avo" panose="02040603050506020204" pitchFamily="18" charset="0"/>
                <a:ea typeface="Quicksand"/>
                <a:cs typeface="Quicksand"/>
                <a:sym typeface="Quicksand"/>
              </a:rPr>
              <a:t>Ôn tập chủ đề 11.</a:t>
            </a:r>
            <a:endParaRPr lang="en-US" sz="2600" dirty="0">
              <a:solidFill>
                <a:schemeClr val="tx1"/>
              </a:solidFill>
              <a:latin typeface="UTM Avo" panose="02040603050506020204" pitchFamily="18" charset="0"/>
              <a:ea typeface="Quicksand"/>
              <a:cs typeface="Quicksand"/>
              <a:sym typeface="Quicksand"/>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randombar(horizontal)">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randombar(horizontal)">
                                      <p:cBhvr>
                                        <p:cTn id="15" dur="500"/>
                                        <p:tgtEl>
                                          <p:spTgt spid="8"/>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randombar(horizontal)">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p:bldP spid="8" grpId="0"/>
    </p:bld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hlinkClick r:id="rId4">
                  <a:extLst>
                    <a:ext uri="{A12FA001-AC4F-418D-AE19-62706E023703}">
                      <ahyp:hlinkClr xmlns:ahyp="http://schemas.microsoft.com/office/drawing/2018/hyperlinkcolor" val="tx"/>
                    </a:ext>
                  </a:extLst>
                </a:hlinkClick>
              </a:rPr>
              <a:t>Hoc10 – Học 1 biết 10</a:t>
            </a:r>
            <a:endParaRPr kumimoji="0" lang="en-US" sz="2400" b="1" i="0" u="sng" strike="noStrike" kern="1200" cap="none" spc="0" normalizeH="0" baseline="0" noProof="0">
              <a:ln>
                <a:noFill/>
              </a:ln>
              <a:solidFill>
                <a:srgbClr val="843C0C"/>
              </a:solidFill>
              <a:effectLst/>
              <a:uLnTx/>
              <a:uFillTx/>
              <a:latin typeface="UTM Avo" panose="02040603050506020204" pitchFamily="18" charset="0"/>
              <a:ea typeface="+mn-ea"/>
              <a:cs typeface="+mn-cs"/>
            </a:endParaRP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1222</TotalTime>
  <Words>1110</Words>
  <Application>Microsoft Office PowerPoint</Application>
  <PresentationFormat>Widescreen</PresentationFormat>
  <Paragraphs>139</Paragraphs>
  <Slides>40</Slides>
  <Notes>32</Notes>
  <HiddenSlides>0</HiddenSlides>
  <MMClips>26</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40</vt:i4>
      </vt:variant>
    </vt:vector>
  </HeadingPairs>
  <TitlesOfParts>
    <vt:vector size="52" baseType="lpstr">
      <vt:lpstr>Arial</vt:lpstr>
      <vt:lpstr>Calibri</vt:lpstr>
      <vt:lpstr>Calibri Light</vt:lpstr>
      <vt:lpstr>Comfortaa</vt:lpstr>
      <vt:lpstr>Fira Sans Extra Condensed SemiBold</vt:lpstr>
      <vt:lpstr>iCiel Cadena</vt:lpstr>
      <vt:lpstr>UTM Avo</vt:lpstr>
      <vt:lpstr>Office Theme</vt:lpstr>
      <vt:lpstr>2_Office Theme</vt:lpstr>
      <vt:lpstr>1_Office Theme</vt:lpstr>
      <vt:lpstr>3_Office Theme</vt:lpstr>
      <vt:lpstr>4_Office Theme</vt:lpstr>
      <vt:lpstr>PowerPoint Presentation</vt:lpstr>
      <vt:lpstr>PowerPoint Presentation</vt:lpstr>
      <vt:lpstr>PowerPoint Presentation</vt:lpstr>
      <vt:lpstr>PowerPoint Presentation</vt:lpstr>
      <vt:lpstr>Quan sát Hình 35.3</vt:lpstr>
      <vt:lpstr>PowerPoint Presentation</vt:lpstr>
      <vt:lpstr>PowerPoint Presentation</vt:lpstr>
      <vt:lpstr>Sao chổi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Monkey</dc:creator>
  <dc:description>9Slide.vn</dc:description>
  <cp:lastModifiedBy>Huy Nguyễn</cp:lastModifiedBy>
  <cp:revision>131</cp:revision>
  <dcterms:created xsi:type="dcterms:W3CDTF">2023-10-18T06:55:26Z</dcterms:created>
  <dcterms:modified xsi:type="dcterms:W3CDTF">2023-11-29T06:47:19Z</dcterms:modified>
  <cp:category>9Slide.vn</cp:category>
</cp:coreProperties>
</file>