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6"/>
  </p:notesMasterIdLst>
  <p:sldIdLst>
    <p:sldId id="256" r:id="rId3"/>
    <p:sldId id="257" r:id="rId4"/>
    <p:sldId id="258" r:id="rId5"/>
    <p:sldId id="260" r:id="rId6"/>
    <p:sldId id="262" r:id="rId7"/>
    <p:sldId id="277" r:id="rId8"/>
    <p:sldId id="278" r:id="rId9"/>
    <p:sldId id="261" r:id="rId10"/>
    <p:sldId id="279" r:id="rId11"/>
    <p:sldId id="280" r:id="rId12"/>
    <p:sldId id="281" r:id="rId13"/>
    <p:sldId id="283" r:id="rId14"/>
    <p:sldId id="284" r:id="rId15"/>
    <p:sldId id="285" r:id="rId16"/>
    <p:sldId id="286" r:id="rId17"/>
    <p:sldId id="263" r:id="rId18"/>
    <p:sldId id="265" r:id="rId19"/>
    <p:sldId id="269" r:id="rId20"/>
    <p:sldId id="270" r:id="rId21"/>
    <p:sldId id="272" r:id="rId22"/>
    <p:sldId id="273" r:id="rId23"/>
    <p:sldId id="275" r:id="rId24"/>
    <p:sldId id="287"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UTM Avo" panose="02040603050506020204" pitchFamily="18"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582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767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6322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3157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675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0075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1237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5674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8693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9788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01744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14334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0785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60017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151908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67655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706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9487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827236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30445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11/30/2023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36201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11/30/2023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1323772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1/1/139/10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1/1/139/10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hyperlink" Target="https://hoc10.vn/doc-sach/ngu-van-7-tap-1/1/139/103/" TargetMode="Externa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1/1/139/10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1/1/139/105/"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ngu-van-7-tap-1/1/139/10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1.jpg"/><Relationship Id="rId1" Type="http://schemas.openxmlformats.org/officeDocument/2006/relationships/slideLayout" Target="../slideLayouts/slideLayout13.xml"/><Relationship Id="rId6" Type="http://schemas.openxmlformats.org/officeDocument/2006/relationships/image" Target="../media/image33.png"/><Relationship Id="rId5" Type="http://schemas.microsoft.com/office/2007/relationships/hdphoto" Target="../media/hdphoto2.wdp"/><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2261842"/>
            <a:ext cx="9144000" cy="917776"/>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5200"/>
              <a:buFont typeface="Calibri"/>
              <a:buNone/>
            </a:pPr>
            <a:r>
              <a:rPr lang="en-US" b="1" dirty="0" err="1">
                <a:solidFill>
                  <a:srgbClr val="002060"/>
                </a:solidFill>
                <a:latin typeface="UTM Avo" panose="02040603050506020204" pitchFamily="18" charset="0"/>
                <a:ea typeface="Arial"/>
                <a:cs typeface="Arial"/>
                <a:sym typeface="Arial"/>
              </a:rPr>
              <a:t>Bài</a:t>
            </a:r>
            <a:r>
              <a:rPr lang="en-US" b="1" dirty="0">
                <a:solidFill>
                  <a:srgbClr val="002060"/>
                </a:solidFill>
                <a:latin typeface="UTM Avo" panose="02040603050506020204" pitchFamily="18" charset="0"/>
                <a:ea typeface="Arial"/>
                <a:cs typeface="Arial"/>
                <a:sym typeface="Arial"/>
              </a:rPr>
              <a:t> 5 </a:t>
            </a:r>
            <a:endParaRPr b="1" dirty="0">
              <a:solidFill>
                <a:srgbClr val="002060"/>
              </a:solidFill>
              <a:latin typeface="UTM Avo" panose="02040603050506020204" pitchFamily="18" charset="0"/>
              <a:ea typeface="Arial"/>
              <a:cs typeface="Arial"/>
              <a:sym typeface="Arial"/>
            </a:endParaRPr>
          </a:p>
        </p:txBody>
      </p:sp>
      <p:sp>
        <p:nvSpPr>
          <p:cNvPr id="85" name="Google Shape;85;p1"/>
          <p:cNvSpPr txBox="1">
            <a:spLocks noGrp="1"/>
          </p:cNvSpPr>
          <p:nvPr>
            <p:ph type="subTitle" idx="1"/>
          </p:nvPr>
        </p:nvSpPr>
        <p:spPr>
          <a:xfrm>
            <a:off x="762000" y="3429000"/>
            <a:ext cx="10668000" cy="11430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dk1"/>
              </a:buClr>
              <a:buSzPts val="6000"/>
              <a:buNone/>
            </a:pPr>
            <a:r>
              <a:rPr lang="en-US" sz="6000" b="1" dirty="0" err="1">
                <a:solidFill>
                  <a:srgbClr val="002060"/>
                </a:solidFill>
                <a:latin typeface="UTM Avo" panose="02040603050506020204" pitchFamily="18" charset="0"/>
                <a:ea typeface="Arial"/>
                <a:cs typeface="Arial"/>
                <a:sym typeface="Arial"/>
              </a:rPr>
              <a:t>Đọc</a:t>
            </a:r>
            <a:r>
              <a:rPr lang="en-US" sz="6000" b="1" dirty="0">
                <a:solidFill>
                  <a:srgbClr val="002060"/>
                </a:solidFill>
                <a:latin typeface="UTM Avo" panose="02040603050506020204" pitchFamily="18" charset="0"/>
                <a:ea typeface="Arial"/>
                <a:cs typeface="Arial"/>
                <a:sym typeface="Arial"/>
              </a:rPr>
              <a:t> </a:t>
            </a:r>
            <a:r>
              <a:rPr lang="en-US" sz="6000" b="1" dirty="0" err="1">
                <a:solidFill>
                  <a:srgbClr val="002060"/>
                </a:solidFill>
                <a:latin typeface="UTM Avo" panose="02040603050506020204" pitchFamily="18" charset="0"/>
                <a:ea typeface="Arial"/>
                <a:cs typeface="Arial"/>
                <a:sym typeface="Arial"/>
              </a:rPr>
              <a:t>hiểu</a:t>
            </a:r>
            <a:r>
              <a:rPr lang="en-US" sz="6000" b="1" dirty="0">
                <a:solidFill>
                  <a:srgbClr val="002060"/>
                </a:solidFill>
                <a:latin typeface="UTM Avo" panose="02040603050506020204" pitchFamily="18" charset="0"/>
                <a:ea typeface="Arial"/>
                <a:cs typeface="Arial"/>
                <a:sym typeface="Arial"/>
              </a:rPr>
              <a:t> </a:t>
            </a:r>
            <a:r>
              <a:rPr lang="en-US" sz="6000" b="1" dirty="0" err="1">
                <a:solidFill>
                  <a:srgbClr val="002060"/>
                </a:solidFill>
                <a:latin typeface="UTM Avo" panose="02040603050506020204" pitchFamily="18" charset="0"/>
                <a:ea typeface="Arial"/>
                <a:cs typeface="Arial"/>
                <a:sym typeface="Arial"/>
              </a:rPr>
              <a:t>văn</a:t>
            </a:r>
            <a:r>
              <a:rPr lang="en-US" sz="6000" b="1" dirty="0">
                <a:solidFill>
                  <a:srgbClr val="002060"/>
                </a:solidFill>
                <a:latin typeface="UTM Avo" panose="02040603050506020204" pitchFamily="18" charset="0"/>
                <a:ea typeface="Arial"/>
                <a:cs typeface="Arial"/>
                <a:sym typeface="Arial"/>
              </a:rPr>
              <a:t> </a:t>
            </a:r>
            <a:r>
              <a:rPr lang="en-US" sz="6000" b="1" dirty="0" err="1">
                <a:solidFill>
                  <a:srgbClr val="002060"/>
                </a:solidFill>
                <a:latin typeface="UTM Avo" panose="02040603050506020204" pitchFamily="18" charset="0"/>
                <a:ea typeface="Arial"/>
                <a:cs typeface="Arial"/>
                <a:sym typeface="Arial"/>
              </a:rPr>
              <a:t>bản</a:t>
            </a:r>
            <a:r>
              <a:rPr lang="en-US" sz="6000" b="1" dirty="0">
                <a:solidFill>
                  <a:srgbClr val="002060"/>
                </a:solidFill>
                <a:latin typeface="UTM Avo" panose="02040603050506020204" pitchFamily="18" charset="0"/>
                <a:ea typeface="Arial"/>
                <a:cs typeface="Arial"/>
                <a:sym typeface="Arial"/>
              </a:rPr>
              <a:t>: </a:t>
            </a:r>
            <a:r>
              <a:rPr lang="en-US" sz="6000" b="1" dirty="0">
                <a:solidFill>
                  <a:srgbClr val="FF0000"/>
                </a:solidFill>
                <a:latin typeface="UTM Avo" panose="02040603050506020204" pitchFamily="18" charset="0"/>
                <a:ea typeface="Arial"/>
                <a:cs typeface="Arial"/>
                <a:sym typeface="Arial"/>
              </a:rPr>
              <a:t>Ca </a:t>
            </a:r>
            <a:r>
              <a:rPr lang="en-US" sz="6000" b="1" dirty="0" err="1">
                <a:solidFill>
                  <a:srgbClr val="FF0000"/>
                </a:solidFill>
                <a:latin typeface="UTM Avo" panose="02040603050506020204" pitchFamily="18" charset="0"/>
                <a:ea typeface="Arial"/>
                <a:cs typeface="Arial"/>
                <a:sym typeface="Arial"/>
              </a:rPr>
              <a:t>Huế</a:t>
            </a:r>
            <a:endParaRPr sz="6000" b="1" dirty="0">
              <a:solidFill>
                <a:srgbClr val="FF0000"/>
              </a:solidFill>
              <a:latin typeface="UTM Avo" panose="02040603050506020204" pitchFamily="18" charset="0"/>
              <a:ea typeface="Arial"/>
              <a:cs typeface="Arial"/>
              <a:sym typeface="Arial"/>
            </a:endParaRPr>
          </a:p>
        </p:txBody>
      </p:sp>
      <p:sp>
        <p:nvSpPr>
          <p:cNvPr id="2" name="Title 1">
            <a:extLst>
              <a:ext uri="{FF2B5EF4-FFF2-40B4-BE49-F238E27FC236}">
                <a16:creationId xmlns:a16="http://schemas.microsoft.com/office/drawing/2014/main" id="{1BE89D5B-47B4-345D-A231-8C1FB7519675}"/>
              </a:ext>
            </a:extLst>
          </p:cNvPr>
          <p:cNvSpPr txBox="1">
            <a:spLocks/>
          </p:cNvSpPr>
          <p:nvPr/>
        </p:nvSpPr>
        <p:spPr>
          <a:xfrm>
            <a:off x="7692531" y="140676"/>
            <a:ext cx="4414225" cy="124477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NGỮ VĂN 7</a:t>
            </a:r>
          </a:p>
          <a:p>
            <a:pPr algn="r">
              <a:lnSpc>
                <a:spcPct val="120000"/>
              </a:lnSpc>
            </a:pP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9FAC8C63-6F9F-72B7-B1E3-A50F1EAF9FBB}"/>
              </a:ext>
            </a:extLst>
          </p:cNvPr>
          <p:cNvGrpSpPr/>
          <p:nvPr/>
        </p:nvGrpSpPr>
        <p:grpSpPr>
          <a:xfrm>
            <a:off x="4557132" y="3145312"/>
            <a:ext cx="3077736" cy="1666333"/>
            <a:chOff x="-756043" y="2287668"/>
            <a:chExt cx="3237488" cy="1666333"/>
          </a:xfrm>
        </p:grpSpPr>
        <p:pic>
          <p:nvPicPr>
            <p:cNvPr id="3" name="Picture 2">
              <a:hlinkClick r:id="rId4"/>
              <a:extLst>
                <a:ext uri="{FF2B5EF4-FFF2-40B4-BE49-F238E27FC236}">
                  <a16:creationId xmlns:a16="http://schemas.microsoft.com/office/drawing/2014/main" id="{5D84A07E-7EFF-8980-F3BA-EA9096FBEE3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5B62BA83-18F7-494A-5709-AF56D72CCC3F}"/>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6"/>
        <p:cNvGrpSpPr/>
        <p:nvPr/>
      </p:nvGrpSpPr>
      <p:grpSpPr>
        <a:xfrm>
          <a:off x="0" y="0"/>
          <a:ext cx="0" cy="0"/>
          <a:chOff x="0" y="0"/>
          <a:chExt cx="0" cy="0"/>
        </a:xfrm>
      </p:grpSpPr>
      <p:pic>
        <p:nvPicPr>
          <p:cNvPr id="2" name="Google Shape;100;p2" descr="Đặt Vé ca Huế - Dịch vụ ca Huế trên Sông Hương">
            <a:extLst>
              <a:ext uri="{FF2B5EF4-FFF2-40B4-BE49-F238E27FC236}">
                <a16:creationId xmlns:a16="http://schemas.microsoft.com/office/drawing/2014/main" id="{B4BFC8BC-40E6-B9BE-1F3E-7C018CF6E08C}"/>
              </a:ext>
            </a:extLst>
          </p:cNvPr>
          <p:cNvPicPr preferRelativeResize="0"/>
          <p:nvPr/>
        </p:nvPicPr>
        <p:blipFill rotWithShape="1">
          <a:blip r:embed="rId4">
            <a:alphaModFix/>
          </a:blip>
          <a:srcRect t="25437"/>
          <a:stretch/>
        </p:blipFill>
        <p:spPr>
          <a:xfrm>
            <a:off x="3760163" y="1965858"/>
            <a:ext cx="4590294" cy="2090068"/>
          </a:xfrm>
          <a:prstGeom prst="rect">
            <a:avLst/>
          </a:prstGeom>
          <a:noFill/>
          <a:ln>
            <a:noFill/>
          </a:ln>
        </p:spPr>
      </p:pic>
      <p:pic>
        <p:nvPicPr>
          <p:cNvPr id="3" name="Google Shape;103;p2">
            <a:extLst>
              <a:ext uri="{FF2B5EF4-FFF2-40B4-BE49-F238E27FC236}">
                <a16:creationId xmlns:a16="http://schemas.microsoft.com/office/drawing/2014/main" id="{E56664B4-F80D-4017-B002-73F46C238A17}"/>
              </a:ext>
            </a:extLst>
          </p:cNvPr>
          <p:cNvPicPr preferRelativeResize="0"/>
          <p:nvPr/>
        </p:nvPicPr>
        <p:blipFill rotWithShape="1">
          <a:blip r:embed="rId5">
            <a:alphaModFix/>
          </a:blip>
          <a:srcRect l="25764"/>
          <a:stretch/>
        </p:blipFill>
        <p:spPr>
          <a:xfrm>
            <a:off x="8620457" y="1965858"/>
            <a:ext cx="2081707" cy="2090069"/>
          </a:xfrm>
          <a:prstGeom prst="rect">
            <a:avLst/>
          </a:prstGeom>
          <a:noFill/>
          <a:ln>
            <a:noFill/>
          </a:ln>
        </p:spPr>
      </p:pic>
      <p:pic>
        <p:nvPicPr>
          <p:cNvPr id="4" name="Google Shape;108;p2">
            <a:extLst>
              <a:ext uri="{FF2B5EF4-FFF2-40B4-BE49-F238E27FC236}">
                <a16:creationId xmlns:a16="http://schemas.microsoft.com/office/drawing/2014/main" id="{53709B3C-1763-2BDB-FBFB-30888539ECB4}"/>
              </a:ext>
            </a:extLst>
          </p:cNvPr>
          <p:cNvPicPr preferRelativeResize="0"/>
          <p:nvPr/>
        </p:nvPicPr>
        <p:blipFill rotWithShape="1">
          <a:blip r:embed="rId6">
            <a:alphaModFix/>
          </a:blip>
          <a:srcRect l="34251"/>
          <a:stretch/>
        </p:blipFill>
        <p:spPr>
          <a:xfrm>
            <a:off x="1408456" y="1965859"/>
            <a:ext cx="2081707" cy="2090067"/>
          </a:xfrm>
          <a:prstGeom prst="rect">
            <a:avLst/>
          </a:prstGeom>
          <a:noFill/>
          <a:ln>
            <a:noFill/>
          </a:ln>
        </p:spPr>
      </p:pic>
      <p:sp>
        <p:nvSpPr>
          <p:cNvPr id="5" name="Google Shape;109;p2">
            <a:extLst>
              <a:ext uri="{FF2B5EF4-FFF2-40B4-BE49-F238E27FC236}">
                <a16:creationId xmlns:a16="http://schemas.microsoft.com/office/drawing/2014/main" id="{13D6172A-2C2E-A570-1703-D8652A210B36}"/>
              </a:ext>
            </a:extLst>
          </p:cNvPr>
          <p:cNvSpPr/>
          <p:nvPr/>
        </p:nvSpPr>
        <p:spPr>
          <a:xfrm>
            <a:off x="3046450" y="4415497"/>
            <a:ext cx="6099099" cy="984859"/>
          </a:xfrm>
          <a:prstGeom prst="rect">
            <a:avLst/>
          </a:prstGeom>
          <a:noFill/>
          <a:ln>
            <a:noFill/>
          </a:ln>
        </p:spPr>
        <p:txBody>
          <a:bodyPr spcFirstLastPara="1" wrap="square" lIns="60950" tIns="30467" rIns="60950" bIns="30467" anchor="t" anchorCtr="0">
            <a:spAutoFit/>
          </a:bodyPr>
          <a:lstStyle/>
          <a:p>
            <a:pPr algn="ctr">
              <a:lnSpc>
                <a:spcPct val="125000"/>
              </a:lnSpc>
            </a:pP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biết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gì</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về</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vùng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Huế</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cùng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những</a:t>
            </a:r>
            <a:r>
              <a:rPr lang="en-US" sz="2400" dirty="0">
                <a:solidFill>
                  <a:schemeClr val="dk1"/>
                </a:solidFill>
                <a:latin typeface="UTM Avo" panose="02040603050506020204" pitchFamily="18" charset="0"/>
              </a:rPr>
              <a:t> di </a:t>
            </a:r>
            <a:r>
              <a:rPr lang="en-US" sz="2400" dirty="0" err="1">
                <a:solidFill>
                  <a:schemeClr val="dk1"/>
                </a:solidFill>
                <a:latin typeface="UTM Avo" panose="02040603050506020204" pitchFamily="18" charset="0"/>
              </a:rPr>
              <a:t>sản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hóa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miền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này</a:t>
            </a:r>
            <a:r>
              <a:rPr lang="en-US" sz="2400" dirty="0">
                <a:solidFill>
                  <a:schemeClr val="dk1"/>
                </a:solidFill>
                <a:latin typeface="UTM Avo" panose="02040603050506020204" pitchFamily="18" charset="0"/>
              </a:rPr>
              <a:t>? </a:t>
            </a:r>
            <a:endParaRPr sz="500" dirty="0">
              <a:latin typeface="UTM Avo" panose="02040603050506020204" pitchFamily="18" charset="0"/>
            </a:endParaRPr>
          </a:p>
        </p:txBody>
      </p:sp>
      <p:pic>
        <p:nvPicPr>
          <p:cNvPr id="6" name="Google Shape;110;p2">
            <a:extLst>
              <a:ext uri="{FF2B5EF4-FFF2-40B4-BE49-F238E27FC236}">
                <a16:creationId xmlns:a16="http://schemas.microsoft.com/office/drawing/2014/main" id="{1E6973BA-4165-5377-AB4F-193F1CD232CD}"/>
              </a:ext>
            </a:extLst>
          </p:cNvPr>
          <p:cNvPicPr preferRelativeResize="0"/>
          <p:nvPr/>
        </p:nvPicPr>
        <p:blipFill rotWithShape="1">
          <a:blip r:embed="rId7">
            <a:alphaModFix/>
          </a:blip>
          <a:srcRect/>
          <a:stretch/>
        </p:blipFill>
        <p:spPr>
          <a:xfrm flipH="1">
            <a:off x="0" y="4296869"/>
            <a:ext cx="2008959" cy="22069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grpSp>
        <p:nvGrpSpPr>
          <p:cNvPr id="2" name="Group 1">
            <a:extLst>
              <a:ext uri="{FF2B5EF4-FFF2-40B4-BE49-F238E27FC236}">
                <a16:creationId xmlns:a16="http://schemas.microsoft.com/office/drawing/2014/main" id="{1341C263-5524-8CD2-DE7C-96E02B906ECA}"/>
              </a:ext>
            </a:extLst>
          </p:cNvPr>
          <p:cNvGrpSpPr/>
          <p:nvPr/>
        </p:nvGrpSpPr>
        <p:grpSpPr>
          <a:xfrm>
            <a:off x="4557132" y="3145312"/>
            <a:ext cx="3077736" cy="1666333"/>
            <a:chOff x="-756043" y="2287668"/>
            <a:chExt cx="3237488" cy="1666333"/>
          </a:xfrm>
        </p:grpSpPr>
        <p:pic>
          <p:nvPicPr>
            <p:cNvPr id="3" name="Picture 2">
              <a:hlinkClick r:id="rId4"/>
              <a:extLst>
                <a:ext uri="{FF2B5EF4-FFF2-40B4-BE49-F238E27FC236}">
                  <a16:creationId xmlns:a16="http://schemas.microsoft.com/office/drawing/2014/main" id="{CA6B2594-C552-C7D6-E9B3-004C91F06B0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2FC6BA09-4D5F-33ED-463C-F8BBF8DA826C}"/>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5" name="Google Shape;141;p5">
            <a:extLst>
              <a:ext uri="{FF2B5EF4-FFF2-40B4-BE49-F238E27FC236}">
                <a16:creationId xmlns:a16="http://schemas.microsoft.com/office/drawing/2014/main" id="{53D11414-55A2-C529-C952-72A9FA9C653F}"/>
              </a:ext>
            </a:extLst>
          </p:cNvPr>
          <p:cNvSpPr txBox="1"/>
          <p:nvPr/>
        </p:nvSpPr>
        <p:spPr>
          <a:xfrm>
            <a:off x="241870" y="2061639"/>
            <a:ext cx="4528351" cy="430887"/>
          </a:xfrm>
          <a:prstGeom prst="rect">
            <a:avLst/>
          </a:prstGeom>
          <a:noFill/>
          <a:ln>
            <a:noFill/>
          </a:ln>
        </p:spPr>
        <p:txBody>
          <a:bodyPr spcFirstLastPara="1" wrap="square" lIns="0" tIns="0" rIns="0" bIns="0" anchor="t" anchorCtr="0">
            <a:spAutoFit/>
          </a:bodyPr>
          <a:lstStyle/>
          <a:p>
            <a:r>
              <a:rPr lang="en-US" sz="2800" b="1" dirty="0">
                <a:solidFill>
                  <a:schemeClr val="dk1"/>
                </a:solidFill>
                <a:latin typeface="UTM Avo" panose="02040603050506020204" pitchFamily="18" charset="0"/>
              </a:rPr>
              <a:t>I. </a:t>
            </a:r>
            <a:r>
              <a:rPr lang="en-US" sz="2800" b="1" dirty="0" err="1">
                <a:solidFill>
                  <a:schemeClr val="dk1"/>
                </a:solidFill>
                <a:latin typeface="UTM Avo" panose="02040603050506020204" pitchFamily="18" charset="0"/>
              </a:rPr>
              <a:t>Tìm</a:t>
            </a:r>
            <a:r>
              <a:rPr lang="en-US" sz="2800" b="1" dirty="0">
                <a:solidFill>
                  <a:schemeClr val="dk1"/>
                </a:solidFill>
                <a:latin typeface="UTM Avo" panose="02040603050506020204" pitchFamily="18" charset="0"/>
              </a:rPr>
              <a:t> </a:t>
            </a:r>
            <a:r>
              <a:rPr lang="en-US" sz="2800" b="1" dirty="0" err="1">
                <a:solidFill>
                  <a:schemeClr val="dk1"/>
                </a:solidFill>
                <a:latin typeface="UTM Avo" panose="02040603050506020204" pitchFamily="18" charset="0"/>
              </a:rPr>
              <a:t>hiểu</a:t>
            </a:r>
            <a:r>
              <a:rPr lang="en-US" sz="2800" b="1" dirty="0">
                <a:solidFill>
                  <a:schemeClr val="dk1"/>
                </a:solidFill>
                <a:latin typeface="UTM Avo" panose="02040603050506020204" pitchFamily="18" charset="0"/>
              </a:rPr>
              <a:t> </a:t>
            </a:r>
            <a:r>
              <a:rPr lang="en-US" sz="2800" b="1" dirty="0" err="1">
                <a:solidFill>
                  <a:schemeClr val="dk1"/>
                </a:solidFill>
                <a:latin typeface="UTM Avo" panose="02040603050506020204" pitchFamily="18" charset="0"/>
              </a:rPr>
              <a:t>chung</a:t>
            </a:r>
            <a:endParaRPr sz="2800" b="1" dirty="0">
              <a:solidFill>
                <a:schemeClr val="dk1"/>
              </a:solidFill>
              <a:latin typeface="UTM Avo" panose="02040603050506020204" pitchFamily="18" charset="0"/>
            </a:endParaRPr>
          </a:p>
        </p:txBody>
      </p:sp>
      <p:sp>
        <p:nvSpPr>
          <p:cNvPr id="6" name="Google Shape;142;p5">
            <a:extLst>
              <a:ext uri="{FF2B5EF4-FFF2-40B4-BE49-F238E27FC236}">
                <a16:creationId xmlns:a16="http://schemas.microsoft.com/office/drawing/2014/main" id="{8EFD49CC-11CA-36B8-4193-D2AD7C39C040}"/>
              </a:ext>
            </a:extLst>
          </p:cNvPr>
          <p:cNvSpPr txBox="1"/>
          <p:nvPr/>
        </p:nvSpPr>
        <p:spPr>
          <a:xfrm>
            <a:off x="241870" y="2589251"/>
            <a:ext cx="11621593" cy="800193"/>
          </a:xfrm>
          <a:prstGeom prst="rect">
            <a:avLst/>
          </a:prstGeom>
          <a:noFill/>
          <a:ln>
            <a:noFill/>
          </a:ln>
        </p:spPr>
        <p:txBody>
          <a:bodyPr spcFirstLastPara="1" wrap="square" lIns="60950" tIns="30467" rIns="60950" bIns="30467" anchor="t" anchorCtr="0">
            <a:spAutoFit/>
          </a:bodyPr>
          <a:lstStyle/>
          <a:p>
            <a:r>
              <a:rPr lang="en-US" sz="2400" b="1" dirty="0">
                <a:solidFill>
                  <a:srgbClr val="C00000"/>
                </a:solidFill>
                <a:latin typeface="UTM Avo" panose="02040603050506020204" pitchFamily="18" charset="0"/>
              </a:rPr>
              <a:t>1. Văn </a:t>
            </a:r>
            <a:r>
              <a:rPr lang="en-US" sz="2400" b="1" dirty="0" err="1">
                <a:solidFill>
                  <a:srgbClr val="C00000"/>
                </a:solidFill>
                <a:latin typeface="UTM Avo" panose="02040603050506020204" pitchFamily="18" charset="0"/>
              </a:rPr>
              <a:t>bản</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thông</a:t>
            </a:r>
            <a:r>
              <a:rPr lang="en-US" sz="2400" b="1" dirty="0">
                <a:solidFill>
                  <a:srgbClr val="C00000"/>
                </a:solidFill>
                <a:latin typeface="UTM Avo" panose="02040603050506020204" pitchFamily="18" charset="0"/>
              </a:rPr>
              <a:t> tin: </a:t>
            </a:r>
            <a:r>
              <a:rPr lang="en-US" sz="2400" b="1" dirty="0" err="1">
                <a:solidFill>
                  <a:srgbClr val="C00000"/>
                </a:solidFill>
                <a:latin typeface="UTM Avo" panose="02040603050506020204" pitchFamily="18" charset="0"/>
              </a:rPr>
              <a:t>giới</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thiệu</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quy</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tắc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luật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lệ</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của</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một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hoạt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động</a:t>
            </a:r>
            <a:r>
              <a:rPr lang="en-US" sz="2400" b="1" dirty="0">
                <a:solidFill>
                  <a:srgbClr val="C00000"/>
                </a:solidFill>
                <a:latin typeface="UTM Avo" panose="02040603050506020204" pitchFamily="18" charset="0"/>
              </a:rPr>
              <a:t> hay </a:t>
            </a:r>
            <a:r>
              <a:rPr lang="en-US" sz="2400" b="1" dirty="0" err="1">
                <a:solidFill>
                  <a:srgbClr val="C00000"/>
                </a:solidFill>
                <a:latin typeface="UTM Avo" panose="02040603050506020204" pitchFamily="18" charset="0"/>
              </a:rPr>
              <a:t>trò</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chơi</a:t>
            </a:r>
            <a:endParaRPr sz="2400" b="1" dirty="0">
              <a:solidFill>
                <a:srgbClr val="C00000"/>
              </a:solidFill>
              <a:latin typeface="UTM Avo" panose="02040603050506020204" pitchFamily="18" charset="0"/>
            </a:endParaRPr>
          </a:p>
        </p:txBody>
      </p:sp>
      <p:sp>
        <p:nvSpPr>
          <p:cNvPr id="7" name="Google Shape;143;p5">
            <a:extLst>
              <a:ext uri="{FF2B5EF4-FFF2-40B4-BE49-F238E27FC236}">
                <a16:creationId xmlns:a16="http://schemas.microsoft.com/office/drawing/2014/main" id="{35DEF211-25AA-98C9-9863-3CDFDCBAF36D}"/>
              </a:ext>
            </a:extLst>
          </p:cNvPr>
          <p:cNvSpPr txBox="1"/>
          <p:nvPr/>
        </p:nvSpPr>
        <p:spPr>
          <a:xfrm>
            <a:off x="241870" y="3389444"/>
            <a:ext cx="11790110" cy="2831518"/>
          </a:xfrm>
          <a:prstGeom prst="rect">
            <a:avLst/>
          </a:prstGeom>
          <a:noFill/>
          <a:ln>
            <a:noFill/>
          </a:ln>
        </p:spPr>
        <p:txBody>
          <a:bodyPr spcFirstLastPara="1" wrap="square" lIns="60950" tIns="30467" rIns="60950" bIns="30467" anchor="t" anchorCtr="0">
            <a:spAutoFit/>
          </a:bodyPr>
          <a:lstStyle/>
          <a:p>
            <a:pPr marL="440266" indent="-457200" algn="just">
              <a:lnSpc>
                <a:spcPct val="125000"/>
              </a:lnSpc>
              <a:buClr>
                <a:schemeClr val="dk1"/>
              </a:buClr>
              <a:buSzPct val="100000"/>
              <a:buFont typeface="UTM Avo" panose="02040603050506020204" pitchFamily="18" charset="0"/>
              <a:buChar char="-"/>
            </a:pPr>
            <a:r>
              <a:rPr lang="en-US" sz="2400" dirty="0">
                <a:solidFill>
                  <a:schemeClr val="dk1"/>
                </a:solidFill>
                <a:latin typeface="UTM Avo" panose="02040603050506020204" pitchFamily="18" charset="0"/>
              </a:rPr>
              <a:t>Văn </a:t>
            </a:r>
            <a:r>
              <a:rPr lang="en-US" sz="2400" dirty="0" err="1">
                <a:solidFill>
                  <a:schemeClr val="dk1"/>
                </a:solidFill>
                <a:latin typeface="UTM Avo" panose="02040603050506020204" pitchFamily="18" charset="0"/>
              </a:rPr>
              <a:t>bản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giới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thiệu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tắc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luật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một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hoạt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động</a:t>
            </a:r>
            <a:r>
              <a:rPr lang="en-US" sz="2400" dirty="0">
                <a:solidFill>
                  <a:schemeClr val="dk1"/>
                </a:solidFill>
                <a:latin typeface="UTM Avo" panose="02040603050506020204" pitchFamily="18" charset="0"/>
              </a:rPr>
              <a:t> hay </a:t>
            </a:r>
            <a:r>
              <a:rPr lang="en-US" sz="2400" dirty="0" err="1">
                <a:solidFill>
                  <a:schemeClr val="dk1"/>
                </a:solidFill>
                <a:latin typeface="UTM Avo" panose="02040603050506020204" pitchFamily="18" charset="0"/>
              </a:rPr>
              <a:t>trò</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loại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tin </a:t>
            </a:r>
            <a:r>
              <a:rPr lang="en-US" sz="2400" dirty="0" err="1">
                <a:solidFill>
                  <a:schemeClr val="dk1"/>
                </a:solidFill>
                <a:latin typeface="UTM Avo" panose="02040603050506020204" pitchFamily="18" charset="0"/>
              </a:rPr>
              <a:t>nêu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lên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định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về</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thức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hành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một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hoạt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động</a:t>
            </a:r>
            <a:r>
              <a:rPr lang="en-US" sz="2400" dirty="0">
                <a:solidFill>
                  <a:schemeClr val="dk1"/>
                </a:solidFill>
                <a:latin typeface="UTM Avo" panose="02040603050506020204" pitchFamily="18" charset="0"/>
              </a:rPr>
              <a:t> hay </a:t>
            </a:r>
            <a:r>
              <a:rPr lang="en-US" sz="2400" dirty="0" err="1">
                <a:solidFill>
                  <a:schemeClr val="dk1"/>
                </a:solidFill>
                <a:latin typeface="UTM Avo" panose="02040603050506020204" pitchFamily="18" charset="0"/>
              </a:rPr>
              <a:t>trò</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người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tham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tuân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thủ</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người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biết</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a:p>
            <a:pPr marL="440266" indent="-457200" algn="just">
              <a:lnSpc>
                <a:spcPct val="125000"/>
              </a:lnSpc>
              <a:buClr>
                <a:schemeClr val="dk1"/>
              </a:buClr>
              <a:buSzPct val="100000"/>
              <a:buFont typeface="UTM Avo" panose="02040603050506020204" pitchFamily="18" charset="0"/>
              <a:buChar char="-"/>
            </a:pPr>
            <a:r>
              <a:rPr lang="en-US" sz="2400" dirty="0">
                <a:solidFill>
                  <a:schemeClr val="dk1"/>
                </a:solidFill>
                <a:latin typeface="UTM Avo" panose="02040603050506020204" pitchFamily="18" charset="0"/>
              </a:rPr>
              <a:t>Thông tin </a:t>
            </a:r>
            <a:r>
              <a:rPr lang="en-US" sz="2400" dirty="0" err="1">
                <a:solidFill>
                  <a:schemeClr val="dk1"/>
                </a:solidFill>
                <a:latin typeface="UTM Avo" panose="02040603050506020204" pitchFamily="18" charset="0"/>
              </a:rPr>
              <a:t>trong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giới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thiệu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tắc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luật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một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hoạt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động</a:t>
            </a:r>
            <a:r>
              <a:rPr lang="en-US" sz="2400" dirty="0">
                <a:solidFill>
                  <a:schemeClr val="dk1"/>
                </a:solidFill>
                <a:latin typeface="UTM Avo" panose="02040603050506020204" pitchFamily="18" charset="0"/>
              </a:rPr>
              <a:t> hay </a:t>
            </a:r>
            <a:r>
              <a:rPr lang="en-US" sz="2400" dirty="0" err="1">
                <a:solidFill>
                  <a:schemeClr val="dk1"/>
                </a:solidFill>
                <a:latin typeface="UTM Avo" panose="02040603050506020204" pitchFamily="18" charset="0"/>
              </a:rPr>
              <a:t>trò</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có</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thể</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sắp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xếp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theo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tự</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thời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gian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mức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quan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trọng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tin </a:t>
            </a:r>
            <a:r>
              <a:rPr lang="en-US" sz="2400" dirty="0" err="1">
                <a:solidFill>
                  <a:schemeClr val="dk1"/>
                </a:solidFill>
                <a:latin typeface="UTM Avo" panose="02040603050506020204" pitchFamily="18" charset="0"/>
              </a:rPr>
              <a:t>hoặc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khía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cạnh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nhau</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pic>
        <p:nvPicPr>
          <p:cNvPr id="2" name="Google Shape;148;p6" descr="Lễ Hội Hoa Đăng Hội An rực rỡ và đầy ảo diệu trên sông Hoài - Tốp 10 Dẫn  Đầu Bảng Xếp Hạng Tổng Hợp Leading10">
            <a:extLst>
              <a:ext uri="{FF2B5EF4-FFF2-40B4-BE49-F238E27FC236}">
                <a16:creationId xmlns:a16="http://schemas.microsoft.com/office/drawing/2014/main" id="{41745D70-51E7-B52C-1EF6-22DF577E5267}"/>
              </a:ext>
            </a:extLst>
          </p:cNvPr>
          <p:cNvPicPr preferRelativeResize="0"/>
          <p:nvPr/>
        </p:nvPicPr>
        <p:blipFill rotWithShape="1">
          <a:blip r:embed="rId4">
            <a:alphaModFix/>
          </a:blip>
          <a:srcRect t="25601"/>
          <a:stretch/>
        </p:blipFill>
        <p:spPr>
          <a:xfrm>
            <a:off x="7728040" y="4648200"/>
            <a:ext cx="4468685" cy="2209800"/>
          </a:xfrm>
          <a:prstGeom prst="rect">
            <a:avLst/>
          </a:prstGeom>
          <a:noFill/>
          <a:ln>
            <a:noFill/>
          </a:ln>
        </p:spPr>
      </p:pic>
      <p:pic>
        <p:nvPicPr>
          <p:cNvPr id="3" name="Google Shape;149;p6" descr="Chấn chỉnh hoạt động ca Huế trên sông Hương và đường thủy nội địa - Tuổi  Trẻ Online">
            <a:extLst>
              <a:ext uri="{FF2B5EF4-FFF2-40B4-BE49-F238E27FC236}">
                <a16:creationId xmlns:a16="http://schemas.microsoft.com/office/drawing/2014/main" id="{A7AEF95C-B548-F844-00E1-EE294BCBF331}"/>
              </a:ext>
            </a:extLst>
          </p:cNvPr>
          <p:cNvPicPr preferRelativeResize="0"/>
          <p:nvPr/>
        </p:nvPicPr>
        <p:blipFill rotWithShape="1">
          <a:blip r:embed="rId5">
            <a:alphaModFix/>
          </a:blip>
          <a:srcRect t="12782"/>
          <a:stretch/>
        </p:blipFill>
        <p:spPr>
          <a:xfrm>
            <a:off x="0" y="4648200"/>
            <a:ext cx="3810000" cy="2209800"/>
          </a:xfrm>
          <a:prstGeom prst="rect">
            <a:avLst/>
          </a:prstGeom>
          <a:noFill/>
          <a:ln>
            <a:noFill/>
          </a:ln>
        </p:spPr>
      </p:pic>
      <p:pic>
        <p:nvPicPr>
          <p:cNvPr id="4" name="Google Shape;153;p6" descr="Nghe ca Huế trên sông Hương">
            <a:extLst>
              <a:ext uri="{FF2B5EF4-FFF2-40B4-BE49-F238E27FC236}">
                <a16:creationId xmlns:a16="http://schemas.microsoft.com/office/drawing/2014/main" id="{8C80486B-A353-DF9F-DB3C-061AD26618E6}"/>
              </a:ext>
            </a:extLst>
          </p:cNvPr>
          <p:cNvPicPr preferRelativeResize="0"/>
          <p:nvPr/>
        </p:nvPicPr>
        <p:blipFill rotWithShape="1">
          <a:blip r:embed="rId6">
            <a:alphaModFix/>
          </a:blip>
          <a:srcRect/>
          <a:stretch/>
        </p:blipFill>
        <p:spPr>
          <a:xfrm>
            <a:off x="3814725" y="4643178"/>
            <a:ext cx="3913315" cy="2209800"/>
          </a:xfrm>
          <a:prstGeom prst="rect">
            <a:avLst/>
          </a:prstGeom>
          <a:noFill/>
          <a:ln>
            <a:noFill/>
          </a:ln>
        </p:spPr>
      </p:pic>
      <p:sp>
        <p:nvSpPr>
          <p:cNvPr id="8" name="Google Shape;154;p6">
            <a:extLst>
              <a:ext uri="{FF2B5EF4-FFF2-40B4-BE49-F238E27FC236}">
                <a16:creationId xmlns:a16="http://schemas.microsoft.com/office/drawing/2014/main" id="{A016EAD0-8278-ADAA-A29C-B260B51C0368}"/>
              </a:ext>
            </a:extLst>
          </p:cNvPr>
          <p:cNvSpPr txBox="1"/>
          <p:nvPr/>
        </p:nvSpPr>
        <p:spPr>
          <a:xfrm>
            <a:off x="371577" y="1810701"/>
            <a:ext cx="5543418" cy="430861"/>
          </a:xfrm>
          <a:prstGeom prst="rect">
            <a:avLst/>
          </a:prstGeom>
          <a:noFill/>
          <a:ln>
            <a:noFill/>
          </a:ln>
        </p:spPr>
        <p:txBody>
          <a:bodyPr spcFirstLastPara="1" wrap="square" lIns="60950" tIns="30467" rIns="60950" bIns="30467" anchor="t" anchorCtr="0">
            <a:spAutoFit/>
          </a:bodyPr>
          <a:lstStyle/>
          <a:p>
            <a:r>
              <a:rPr lang="en-US" sz="2400" b="1" dirty="0">
                <a:solidFill>
                  <a:srgbClr val="C00000"/>
                </a:solidFill>
                <a:latin typeface="UTM Avo" panose="02040603050506020204" pitchFamily="18" charset="0"/>
              </a:rPr>
              <a:t>2. </a:t>
            </a:r>
            <a:r>
              <a:rPr lang="en-US" sz="2400" b="1" dirty="0" err="1">
                <a:solidFill>
                  <a:srgbClr val="C00000"/>
                </a:solidFill>
                <a:latin typeface="UTM Avo" panose="02040603050506020204" pitchFamily="18" charset="0"/>
              </a:rPr>
              <a:t>Khái</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quát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về</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tác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phẩm</a:t>
            </a:r>
            <a:r>
              <a:rPr lang="en-US" sz="2400" b="1" dirty="0">
                <a:solidFill>
                  <a:srgbClr val="C00000"/>
                </a:solidFill>
                <a:latin typeface="UTM Avo" panose="02040603050506020204" pitchFamily="18" charset="0"/>
              </a:rPr>
              <a:t> </a:t>
            </a:r>
            <a:r>
              <a:rPr lang="en-US" sz="2400" b="1" i="1" dirty="0">
                <a:solidFill>
                  <a:srgbClr val="C00000"/>
                </a:solidFill>
                <a:latin typeface="UTM Avo" panose="02040603050506020204" pitchFamily="18" charset="0"/>
              </a:rPr>
              <a:t>Ca </a:t>
            </a:r>
            <a:r>
              <a:rPr lang="en-US" sz="2400" b="1" i="1" dirty="0" err="1">
                <a:solidFill>
                  <a:srgbClr val="C00000"/>
                </a:solidFill>
                <a:latin typeface="UTM Avo" panose="02040603050506020204" pitchFamily="18" charset="0"/>
              </a:rPr>
              <a:t>Huế</a:t>
            </a:r>
            <a:endParaRPr sz="2400" b="1" i="1" dirty="0">
              <a:solidFill>
                <a:srgbClr val="C00000"/>
              </a:solidFill>
              <a:latin typeface="UTM Avo" panose="02040603050506020204" pitchFamily="18" charset="0"/>
            </a:endParaRPr>
          </a:p>
        </p:txBody>
      </p:sp>
      <p:sp>
        <p:nvSpPr>
          <p:cNvPr id="9" name="Google Shape;155;p6">
            <a:extLst>
              <a:ext uri="{FF2B5EF4-FFF2-40B4-BE49-F238E27FC236}">
                <a16:creationId xmlns:a16="http://schemas.microsoft.com/office/drawing/2014/main" id="{17F269E2-05EC-C817-57CC-54B2D5C2A837}"/>
              </a:ext>
            </a:extLst>
          </p:cNvPr>
          <p:cNvSpPr txBox="1"/>
          <p:nvPr/>
        </p:nvSpPr>
        <p:spPr>
          <a:xfrm>
            <a:off x="371576" y="2244073"/>
            <a:ext cx="11820423" cy="2369853"/>
          </a:xfrm>
          <a:prstGeom prst="rect">
            <a:avLst/>
          </a:prstGeom>
          <a:noFill/>
          <a:ln>
            <a:noFill/>
          </a:ln>
        </p:spPr>
        <p:txBody>
          <a:bodyPr spcFirstLastPara="1" wrap="square" lIns="60950" tIns="30467" rIns="60950" bIns="30467" anchor="t" anchorCtr="0">
            <a:spAutoFit/>
          </a:bodyPr>
          <a:lstStyle/>
          <a:p>
            <a:pPr marL="381019" indent="-381019">
              <a:lnSpc>
                <a:spcPct val="125000"/>
              </a:lnSpc>
              <a:buSzPct val="100000"/>
              <a:buFont typeface="UTM Avo" panose="02040603050506020204" pitchFamily="18" charset="0"/>
              <a:buChar char="-"/>
            </a:pPr>
            <a:r>
              <a:rPr lang="en-US" sz="2400" b="1" dirty="0" err="1">
                <a:latin typeface="UTM Avo" panose="02040603050506020204" pitchFamily="18" charset="0"/>
              </a:rPr>
              <a:t>Thể</a:t>
            </a:r>
            <a:r>
              <a:rPr lang="en-US" sz="2400" b="1" dirty="0">
                <a:latin typeface="UTM Avo" panose="02040603050506020204" pitchFamily="18" charset="0"/>
              </a:rPr>
              <a:t> </a:t>
            </a:r>
            <a:r>
              <a:rPr lang="en-US" sz="2400" b="1" dirty="0" err="1">
                <a:latin typeface="UTM Avo" panose="02040603050506020204" pitchFamily="18" charset="0"/>
              </a:rPr>
              <a:t>loại</a:t>
            </a:r>
            <a:r>
              <a:rPr lang="en-US" sz="2400" b="1" dirty="0">
                <a:latin typeface="UTM Avo" panose="02040603050506020204" pitchFamily="18" charset="0"/>
              </a:rPr>
              <a:t>:</a:t>
            </a:r>
            <a:endParaRPr sz="500" dirty="0">
              <a:latin typeface="UTM Avo" panose="02040603050506020204" pitchFamily="18" charset="0"/>
            </a:endParaRPr>
          </a:p>
          <a:p>
            <a:pPr>
              <a:lnSpc>
                <a:spcPct val="125000"/>
              </a:lnSpc>
            </a:pPr>
            <a:r>
              <a:rPr lang="en-US" sz="2400" dirty="0">
                <a:latin typeface="UTM Avo" panose="02040603050506020204" pitchFamily="18" charset="0"/>
              </a:rPr>
              <a:t>Văn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tin.</a:t>
            </a:r>
            <a:endParaRPr sz="500" dirty="0">
              <a:latin typeface="UTM Avo" panose="02040603050506020204" pitchFamily="18" charset="0"/>
            </a:endParaRPr>
          </a:p>
          <a:p>
            <a:pPr marL="495325" indent="-495325">
              <a:lnSpc>
                <a:spcPct val="125000"/>
              </a:lnSpc>
              <a:buSzPct val="100000"/>
              <a:buFont typeface="UTM Avo" panose="02040603050506020204" pitchFamily="18" charset="0"/>
              <a:buChar char="-"/>
            </a:pPr>
            <a:r>
              <a:rPr lang="en-US" sz="2400" b="1" dirty="0" err="1">
                <a:latin typeface="UTM Avo" panose="02040603050506020204" pitchFamily="18" charset="0"/>
              </a:rPr>
              <a:t>Mục</a:t>
            </a:r>
            <a:r>
              <a:rPr lang="en-US" sz="2400" b="1" dirty="0">
                <a:latin typeface="UTM Avo" panose="02040603050506020204" pitchFamily="18" charset="0"/>
              </a:rPr>
              <a:t> </a:t>
            </a:r>
            <a:r>
              <a:rPr lang="en-US" sz="2400" b="1" dirty="0" err="1">
                <a:latin typeface="UTM Avo" panose="02040603050506020204" pitchFamily="18" charset="0"/>
              </a:rPr>
              <a:t>đích</a:t>
            </a:r>
            <a:r>
              <a:rPr lang="en-US" sz="2400" b="1" dirty="0">
                <a:latin typeface="UTM Avo" panose="02040603050506020204" pitchFamily="18" charset="0"/>
              </a:rPr>
              <a:t>:</a:t>
            </a:r>
            <a:endParaRPr sz="500" dirty="0">
              <a:latin typeface="UTM Avo" panose="02040603050506020204" pitchFamily="18" charset="0"/>
            </a:endParaRPr>
          </a:p>
          <a:p>
            <a:pPr>
              <a:lnSpc>
                <a:spcPct val="125000"/>
              </a:lnSpc>
            </a:pPr>
            <a:r>
              <a:rPr lang="en-US" sz="2400" dirty="0">
                <a:latin typeface="UTM Avo" panose="02040603050506020204" pitchFamily="18" charset="0"/>
              </a:rPr>
              <a:t>Văn </a:t>
            </a:r>
            <a:r>
              <a:rPr lang="en-US" sz="2400" dirty="0" err="1">
                <a:latin typeface="UTM Avo" panose="02040603050506020204" pitchFamily="18" charset="0"/>
              </a:rPr>
              <a:t>bản</a:t>
            </a:r>
            <a:r>
              <a:rPr lang="en-US" sz="2400" dirty="0">
                <a:latin typeface="UTM Avo" panose="02040603050506020204" pitchFamily="18" charset="0"/>
              </a:rPr>
              <a:t> </a:t>
            </a:r>
            <a:r>
              <a:rPr lang="en-US" sz="2400" i="1" dirty="0">
                <a:latin typeface="UTM Avo" panose="02040603050506020204" pitchFamily="18" charset="0"/>
              </a:rPr>
              <a:t>Ca </a:t>
            </a:r>
            <a:r>
              <a:rPr lang="en-US" sz="2400" i="1" dirty="0" err="1">
                <a:latin typeface="UTM Avo" panose="02040603050506020204" pitchFamily="18" charset="0"/>
              </a:rPr>
              <a:t>Huế</a:t>
            </a:r>
            <a:r>
              <a:rPr lang="en-US" sz="2400" i="1"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mang</a:t>
            </a:r>
            <a:r>
              <a:rPr lang="en-US" sz="2400" dirty="0">
                <a:latin typeface="UTM Avo" panose="02040603050506020204" pitchFamily="18" charset="0"/>
              </a:rPr>
              <a:t> </a:t>
            </a:r>
            <a:r>
              <a:rPr lang="en-US" sz="2400" dirty="0" err="1">
                <a:latin typeface="UTM Avo" panose="02040603050506020204" pitchFamily="18" charset="0"/>
              </a:rPr>
              <a:t>tính</a:t>
            </a:r>
            <a:r>
              <a:rPr lang="en-US" sz="2400" dirty="0">
                <a:latin typeface="UTM Avo" panose="02040603050506020204" pitchFamily="18" charset="0"/>
              </a:rPr>
              <a:t> </a:t>
            </a:r>
            <a:r>
              <a:rPr lang="en-US" sz="2400" dirty="0" err="1">
                <a:latin typeface="UTM Avo" panose="02040603050506020204" pitchFamily="18" charset="0"/>
              </a:rPr>
              <a:t>chất</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tin </a:t>
            </a:r>
            <a:r>
              <a:rPr lang="en-US" sz="2400" dirty="0" err="1">
                <a:latin typeface="UTM Avo" panose="02040603050506020204" pitchFamily="18" charset="0"/>
              </a:rPr>
              <a:t>giới</a:t>
            </a:r>
            <a:r>
              <a:rPr lang="en-US" sz="2400" dirty="0">
                <a:latin typeface="UTM Avo" panose="02040603050506020204" pitchFamily="18" charset="0"/>
              </a:rPr>
              <a:t> </a:t>
            </a:r>
            <a:r>
              <a:rPr lang="en-US" sz="2400" dirty="0" err="1">
                <a:latin typeface="UTM Avo" panose="02040603050506020204" pitchFamily="18" charset="0"/>
              </a:rPr>
              <a:t>thiệu</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loại</a:t>
            </a:r>
            <a:r>
              <a:rPr lang="en-US" sz="2400" dirty="0">
                <a:latin typeface="UTM Avo" panose="02040603050506020204" pitchFamily="18" charset="0"/>
              </a:rPr>
              <a:t> </a:t>
            </a:r>
            <a:r>
              <a:rPr lang="en-US" sz="2400" dirty="0" err="1">
                <a:latin typeface="UTM Avo" panose="02040603050506020204" pitchFamily="18" charset="0"/>
              </a:rPr>
              <a:t>nghệ</a:t>
            </a:r>
            <a:r>
              <a:rPr lang="en-US" sz="2400" dirty="0">
                <a:latin typeface="UTM Avo" panose="02040603050506020204" pitchFamily="18" charset="0"/>
              </a:rPr>
              <a:t> </a:t>
            </a:r>
            <a:r>
              <a:rPr lang="en-US" sz="2400" dirty="0" err="1">
                <a:latin typeface="UTM Avo" panose="02040603050506020204" pitchFamily="18" charset="0"/>
              </a:rPr>
              <a:t>thuật</a:t>
            </a:r>
            <a:r>
              <a:rPr lang="en-US" sz="2400" dirty="0">
                <a:latin typeface="UTM Avo" panose="02040603050506020204" pitchFamily="18" charset="0"/>
              </a:rPr>
              <a:t> </a:t>
            </a:r>
            <a:r>
              <a:rPr lang="en-US" sz="2400" dirty="0" err="1">
                <a:latin typeface="UTM Avo" panose="02040603050506020204" pitchFamily="18" charset="0"/>
              </a:rPr>
              <a:t>truyền</a:t>
            </a:r>
            <a:r>
              <a:rPr lang="en-US" sz="2400" dirty="0">
                <a:latin typeface="UTM Avo" panose="02040603050506020204" pitchFamily="18" charset="0"/>
              </a:rPr>
              <a:t> </a:t>
            </a:r>
            <a:r>
              <a:rPr lang="en-US" sz="2400" dirty="0" err="1">
                <a:latin typeface="UTM Avo" panose="02040603050506020204" pitchFamily="18" charset="0"/>
              </a:rPr>
              <a:t>thống</a:t>
            </a:r>
            <a:r>
              <a:rPr lang="en-US" sz="2400"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214411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1" end="1"/>
                                            </p:txEl>
                                          </p:spTgt>
                                        </p:tgtEl>
                                        <p:attrNameLst>
                                          <p:attrName>style.visibility</p:attrName>
                                        </p:attrNameLst>
                                      </p:cBhvr>
                                      <p:to>
                                        <p:strVal val="visible"/>
                                      </p:to>
                                    </p:set>
                                    <p:animEffect transition="in" filter="fade">
                                      <p:cBhvr>
                                        <p:cTn id="26" dur="500"/>
                                        <p:tgtEl>
                                          <p:spTgt spid="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animEffect transition="in" filter="fade">
                                      <p:cBhvr>
                                        <p:cTn id="31" dur="500"/>
                                        <p:tgtEl>
                                          <p:spTgt spid="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3" end="3"/>
                                            </p:txEl>
                                          </p:spTgt>
                                        </p:tgtEl>
                                        <p:attrNameLst>
                                          <p:attrName>style.visibility</p:attrName>
                                        </p:attrNameLst>
                                      </p:cBhvr>
                                      <p:to>
                                        <p:strVal val="visible"/>
                                      </p:to>
                                    </p:set>
                                    <p:animEffect transition="in" filter="fade">
                                      <p:cBhvr>
                                        <p:cTn id="36"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5" name="Google Shape;164;p7">
            <a:extLst>
              <a:ext uri="{FF2B5EF4-FFF2-40B4-BE49-F238E27FC236}">
                <a16:creationId xmlns:a16="http://schemas.microsoft.com/office/drawing/2014/main" id="{410BBB15-7170-74EF-EB2E-8C9E4A564A97}"/>
              </a:ext>
            </a:extLst>
          </p:cNvPr>
          <p:cNvSpPr/>
          <p:nvPr/>
        </p:nvSpPr>
        <p:spPr>
          <a:xfrm>
            <a:off x="4423481" y="1676400"/>
            <a:ext cx="3112923" cy="812800"/>
          </a:xfrm>
          <a:prstGeom prst="ellipse">
            <a:avLst/>
          </a:prstGeom>
          <a:solidFill>
            <a:srgbClr val="FFFFFF"/>
          </a:solidFill>
          <a:ln w="25400" cap="flat" cmpd="sng">
            <a:solidFill>
              <a:srgbClr val="C00000"/>
            </a:solidFill>
            <a:prstDash val="solid"/>
            <a:round/>
            <a:headEnd type="none" w="sm" len="sm"/>
            <a:tailEnd type="none" w="sm" len="sm"/>
          </a:ln>
          <a:effectLst>
            <a:outerShdw blurRad="149987" dist="250190" dir="8460000" algn="ctr">
              <a:srgbClr val="000000">
                <a:alpha val="27843"/>
              </a:srgbClr>
            </a:outerShdw>
            <a:reflection stA="52000" endA="300" endPos="35000" sy="-100000" algn="bl" rotWithShape="0"/>
          </a:effectLst>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ysClr val="windowText" lastClr="000000"/>
                </a:solidFill>
                <a:effectLst/>
                <a:uLnTx/>
                <a:uFillTx/>
                <a:latin typeface="UTM Avo" panose="02040603050506020204" pitchFamily="18" charset="0"/>
              </a:rPr>
              <a:t>Bố</a:t>
            </a:r>
            <a:r>
              <a:rPr kumimoji="0" lang="en-US" sz="28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800" b="1" i="0" u="none" strike="noStrike" kern="0" cap="none" spc="0" normalizeH="0" baseline="0" noProof="0" dirty="0" err="1">
                <a:ln>
                  <a:noFill/>
                </a:ln>
                <a:solidFill>
                  <a:sysClr val="windowText" lastClr="000000"/>
                </a:solidFill>
                <a:effectLst/>
                <a:uLnTx/>
                <a:uFillTx/>
                <a:latin typeface="UTM Avo" panose="02040603050506020204" pitchFamily="18" charset="0"/>
              </a:rPr>
              <a:t>cục</a:t>
            </a:r>
            <a:endParaRPr kumimoji="0" sz="2800" b="1"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 name="Google Shape;165;p7">
            <a:extLst>
              <a:ext uri="{FF2B5EF4-FFF2-40B4-BE49-F238E27FC236}">
                <a16:creationId xmlns:a16="http://schemas.microsoft.com/office/drawing/2014/main" id="{8946EA4E-2544-E5F7-7BF4-EA8A876BFEF8}"/>
              </a:ext>
            </a:extLst>
          </p:cNvPr>
          <p:cNvSpPr/>
          <p:nvPr/>
        </p:nvSpPr>
        <p:spPr>
          <a:xfrm>
            <a:off x="8308403" y="3227173"/>
            <a:ext cx="2804983" cy="3111499"/>
          </a:xfrm>
          <a:prstGeom prst="roundRect">
            <a:avLst>
              <a:gd name="adj" fmla="val 16667"/>
            </a:avLst>
          </a:prstGeom>
          <a:noFill/>
          <a:ln w="38100" cap="flat" cmpd="sng">
            <a:solidFill>
              <a:srgbClr val="C00000"/>
            </a:solidFill>
            <a:prstDash val="dash"/>
            <a:round/>
            <a:headEnd type="none" w="sm" len="sm"/>
            <a:tailEnd type="none" w="sm" len="sm"/>
          </a:ln>
        </p:spPr>
        <p:txBody>
          <a:bodyPr spcFirstLastPara="1" wrap="square" lIns="60950" tIns="30467" rIns="60950" bIns="30467" anchor="ctr" anchorCtr="0">
            <a:noAutofit/>
          </a:bodyPr>
          <a:lstStyle/>
          <a:p>
            <a:pPr algn="ctr">
              <a:lnSpc>
                <a:spcPct val="125000"/>
              </a:lnSpc>
            </a:pPr>
            <a:r>
              <a:rPr lang="en-US" sz="2400" b="1" dirty="0" err="1">
                <a:latin typeface="UTM Avo" panose="02040603050506020204" pitchFamily="18" charset="0"/>
              </a:rPr>
              <a:t>Phần</a:t>
            </a:r>
            <a:r>
              <a:rPr lang="en-US" sz="2400" b="1" dirty="0">
                <a:latin typeface="UTM Avo" panose="02040603050506020204" pitchFamily="18" charset="0"/>
              </a:rPr>
              <a:t> 3:</a:t>
            </a:r>
            <a:endParaRPr sz="2400" dirty="0">
              <a:latin typeface="UTM Avo" panose="02040603050506020204" pitchFamily="18" charset="0"/>
            </a:endParaRPr>
          </a:p>
          <a:p>
            <a:pPr algn="ctr">
              <a:lnSpc>
                <a:spcPct val="125000"/>
              </a:lnSpc>
            </a:pPr>
            <a:r>
              <a:rPr lang="en-US" sz="2400" dirty="0" err="1">
                <a:solidFill>
                  <a:srgbClr val="C00000"/>
                </a:solidFill>
                <a:latin typeface="UTM Avo" panose="02040603050506020204" pitchFamily="18" charset="0"/>
              </a:rPr>
              <a:t>Còn</a:t>
            </a:r>
            <a:r>
              <a:rPr lang="en-US" sz="2400" dirty="0">
                <a:solidFill>
                  <a:srgbClr val="C00000"/>
                </a:solidFill>
                <a:latin typeface="UTM Avo" panose="02040603050506020204" pitchFamily="18" charset="0"/>
              </a:rPr>
              <a:t> </a:t>
            </a:r>
            <a:r>
              <a:rPr lang="en-US" sz="2400" dirty="0" err="1">
                <a:solidFill>
                  <a:srgbClr val="C00000"/>
                </a:solidFill>
                <a:latin typeface="UTM Avo" panose="02040603050506020204" pitchFamily="18" charset="0"/>
              </a:rPr>
              <a:t>lại</a:t>
            </a:r>
            <a:endParaRPr sz="2400" dirty="0">
              <a:solidFill>
                <a:srgbClr val="C00000"/>
              </a:solidFill>
              <a:latin typeface="UTM Avo" panose="02040603050506020204" pitchFamily="18" charset="0"/>
            </a:endParaRPr>
          </a:p>
          <a:p>
            <a:pPr algn="ctr">
              <a:lnSpc>
                <a:spcPct val="125000"/>
              </a:lnSpc>
            </a:pPr>
            <a:r>
              <a:rPr lang="en-US" sz="2400" dirty="0">
                <a:latin typeface="UTM Avo" panose="02040603050506020204" pitchFamily="18" charset="0"/>
              </a:rPr>
              <a:t>(</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trị</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endParaRPr sz="2400" dirty="0">
              <a:latin typeface="UTM Avo" panose="02040603050506020204" pitchFamily="18" charset="0"/>
            </a:endParaRPr>
          </a:p>
          <a:p>
            <a:pPr algn="ctr">
              <a:lnSpc>
                <a:spcPct val="125000"/>
              </a:lnSpc>
            </a:pPr>
            <a:r>
              <a:rPr lang="en-US" sz="2400" dirty="0">
                <a:latin typeface="UTM Avo" panose="02040603050506020204" pitchFamily="18" charset="0"/>
              </a:rPr>
              <a:t>ca </a:t>
            </a:r>
            <a:r>
              <a:rPr lang="en-US" sz="2400" dirty="0" err="1">
                <a:latin typeface="UTM Avo" panose="02040603050506020204" pitchFamily="18" charset="0"/>
              </a:rPr>
              <a:t>Huế</a:t>
            </a:r>
            <a:r>
              <a:rPr lang="en-US" sz="2400" dirty="0">
                <a:latin typeface="UTM Avo" panose="02040603050506020204" pitchFamily="18" charset="0"/>
              </a:rPr>
              <a:t>)</a:t>
            </a:r>
            <a:endParaRPr sz="2400" dirty="0">
              <a:latin typeface="UTM Avo" panose="02040603050506020204" pitchFamily="18" charset="0"/>
            </a:endParaRPr>
          </a:p>
        </p:txBody>
      </p:sp>
      <p:sp>
        <p:nvSpPr>
          <p:cNvPr id="7" name="Google Shape;166;p7">
            <a:extLst>
              <a:ext uri="{FF2B5EF4-FFF2-40B4-BE49-F238E27FC236}">
                <a16:creationId xmlns:a16="http://schemas.microsoft.com/office/drawing/2014/main" id="{98B8F417-C090-9228-8FB5-FD12D297A36A}"/>
              </a:ext>
            </a:extLst>
          </p:cNvPr>
          <p:cNvSpPr/>
          <p:nvPr/>
        </p:nvSpPr>
        <p:spPr>
          <a:xfrm>
            <a:off x="940777" y="3251201"/>
            <a:ext cx="2804983" cy="3111499"/>
          </a:xfrm>
          <a:prstGeom prst="roundRect">
            <a:avLst>
              <a:gd name="adj" fmla="val 16667"/>
            </a:avLst>
          </a:prstGeom>
          <a:noFill/>
          <a:ln w="38100" cap="flat" cmpd="sng">
            <a:solidFill>
              <a:srgbClr val="C00000"/>
            </a:solidFill>
            <a:prstDash val="dash"/>
            <a:round/>
            <a:headEnd type="none" w="sm" len="sm"/>
            <a:tailEnd type="none" w="sm" len="sm"/>
          </a:ln>
        </p:spPr>
        <p:txBody>
          <a:bodyPr spcFirstLastPara="1" wrap="square" lIns="60950" tIns="30467" rIns="60950" bIns="30467" anchor="ctr" anchorCtr="0">
            <a:noAutofit/>
          </a:bodyPr>
          <a:lstStyle/>
          <a:p>
            <a:pPr algn="ctr">
              <a:lnSpc>
                <a:spcPct val="125000"/>
              </a:lnSpc>
            </a:pPr>
            <a:r>
              <a:rPr lang="en-US" sz="2400" b="1" dirty="0" err="1">
                <a:latin typeface="UTM Avo" panose="02040603050506020204" pitchFamily="18" charset="0"/>
              </a:rPr>
              <a:t>Phần</a:t>
            </a:r>
            <a:r>
              <a:rPr lang="en-US" sz="2400" b="1" dirty="0">
                <a:latin typeface="UTM Avo" panose="02040603050506020204" pitchFamily="18" charset="0"/>
              </a:rPr>
              <a:t> 1:</a:t>
            </a:r>
            <a:endParaRPr sz="2400" dirty="0">
              <a:latin typeface="UTM Avo" panose="02040603050506020204" pitchFamily="18" charset="0"/>
            </a:endParaRPr>
          </a:p>
          <a:p>
            <a:pPr algn="ctr">
              <a:lnSpc>
                <a:spcPct val="125000"/>
              </a:lnSpc>
            </a:pPr>
            <a:r>
              <a:rPr lang="en-US" sz="2400" dirty="0" err="1">
                <a:solidFill>
                  <a:srgbClr val="C00000"/>
                </a:solidFill>
                <a:latin typeface="UTM Avo" panose="02040603050506020204" pitchFamily="18" charset="0"/>
              </a:rPr>
              <a:t>Từ</a:t>
            </a:r>
            <a:r>
              <a:rPr lang="en-US" sz="2400" dirty="0">
                <a:solidFill>
                  <a:srgbClr val="C00000"/>
                </a:solidFill>
                <a:latin typeface="UTM Avo" panose="02040603050506020204" pitchFamily="18" charset="0"/>
              </a:rPr>
              <a:t> </a:t>
            </a:r>
            <a:r>
              <a:rPr lang="en-US" sz="2400" dirty="0" err="1">
                <a:solidFill>
                  <a:srgbClr val="C00000"/>
                </a:solidFill>
                <a:latin typeface="UTM Avo" panose="02040603050506020204" pitchFamily="18" charset="0"/>
              </a:rPr>
              <a:t>đầu</a:t>
            </a:r>
            <a:r>
              <a:rPr lang="en-US" sz="2400" dirty="0">
                <a:solidFill>
                  <a:srgbClr val="C00000"/>
                </a:solidFill>
                <a:latin typeface="UTM Avo" panose="02040603050506020204" pitchFamily="18" charset="0"/>
              </a:rPr>
              <a:t> </a:t>
            </a:r>
            <a:r>
              <a:rPr lang="en-US" sz="2400" dirty="0" err="1">
                <a:solidFill>
                  <a:srgbClr val="C00000"/>
                </a:solidFill>
                <a:latin typeface="UTM Avo" panose="02040603050506020204" pitchFamily="18" charset="0"/>
              </a:rPr>
              <a:t>đến</a:t>
            </a:r>
            <a:r>
              <a:rPr lang="en-US" sz="2400"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tầng</a:t>
            </a:r>
            <a:r>
              <a:rPr lang="en-US" sz="2400" i="1"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lớp</a:t>
            </a:r>
            <a:r>
              <a:rPr lang="en-US" sz="2400" i="1"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công</a:t>
            </a:r>
            <a:r>
              <a:rPr lang="en-US" sz="2400" i="1"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chúng</a:t>
            </a:r>
            <a:endParaRPr sz="2400" dirty="0">
              <a:solidFill>
                <a:srgbClr val="C00000"/>
              </a:solidFill>
              <a:latin typeface="UTM Avo" panose="02040603050506020204" pitchFamily="18" charset="0"/>
            </a:endParaRPr>
          </a:p>
          <a:p>
            <a:pPr algn="ctr">
              <a:lnSpc>
                <a:spcPct val="125000"/>
              </a:lnSpc>
            </a:pPr>
            <a:r>
              <a:rPr lang="en-US" sz="2400" dirty="0">
                <a:latin typeface="UTM Avo" panose="02040603050506020204" pitchFamily="18" charset="0"/>
              </a:rPr>
              <a:t>(</a:t>
            </a:r>
            <a:r>
              <a:rPr lang="en-US" sz="2400" dirty="0" err="1">
                <a:latin typeface="UTM Avo" panose="02040603050506020204" pitchFamily="18" charset="0"/>
              </a:rPr>
              <a:t>Nguồn</a:t>
            </a:r>
            <a:r>
              <a:rPr lang="en-US" sz="2400" dirty="0">
                <a:latin typeface="UTM Avo" panose="02040603050506020204" pitchFamily="18" charset="0"/>
              </a:rPr>
              <a:t> </a:t>
            </a:r>
            <a:r>
              <a:rPr lang="en-US" sz="2400" dirty="0" err="1">
                <a:latin typeface="UTM Avo" panose="02040603050506020204" pitchFamily="18" charset="0"/>
              </a:rPr>
              <a:t>gốc</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Ca </a:t>
            </a:r>
            <a:r>
              <a:rPr lang="en-US" sz="2400" dirty="0" err="1">
                <a:latin typeface="UTM Avo" panose="02040603050506020204" pitchFamily="18" charset="0"/>
              </a:rPr>
              <a:t>Huế</a:t>
            </a:r>
            <a:r>
              <a:rPr lang="en-US" sz="2400" dirty="0">
                <a:latin typeface="UTM Avo" panose="02040603050506020204" pitchFamily="18" charset="0"/>
              </a:rPr>
              <a:t>)</a:t>
            </a:r>
            <a:endParaRPr sz="2400" dirty="0">
              <a:latin typeface="UTM Avo" panose="02040603050506020204" pitchFamily="18" charset="0"/>
            </a:endParaRPr>
          </a:p>
        </p:txBody>
      </p:sp>
      <p:sp>
        <p:nvSpPr>
          <p:cNvPr id="10" name="Google Shape;167;p7">
            <a:extLst>
              <a:ext uri="{FF2B5EF4-FFF2-40B4-BE49-F238E27FC236}">
                <a16:creationId xmlns:a16="http://schemas.microsoft.com/office/drawing/2014/main" id="{6171377A-89D2-202C-BC43-B33EE6AD4197}"/>
              </a:ext>
            </a:extLst>
          </p:cNvPr>
          <p:cNvSpPr/>
          <p:nvPr/>
        </p:nvSpPr>
        <p:spPr>
          <a:xfrm>
            <a:off x="4624590" y="3251201"/>
            <a:ext cx="2804983" cy="3111499"/>
          </a:xfrm>
          <a:prstGeom prst="roundRect">
            <a:avLst>
              <a:gd name="adj" fmla="val 16667"/>
            </a:avLst>
          </a:prstGeom>
          <a:noFill/>
          <a:ln w="38100" cap="flat" cmpd="sng">
            <a:solidFill>
              <a:srgbClr val="C00000"/>
            </a:solidFill>
            <a:prstDash val="dash"/>
            <a:round/>
            <a:headEnd type="none" w="sm" len="sm"/>
            <a:tailEnd type="none" w="sm" len="sm"/>
          </a:ln>
        </p:spPr>
        <p:txBody>
          <a:bodyPr spcFirstLastPara="1" wrap="square" lIns="60950" tIns="30467" rIns="60950" bIns="30467" anchor="ctr" anchorCtr="0">
            <a:noAutofit/>
          </a:bodyPr>
          <a:lstStyle/>
          <a:p>
            <a:pPr algn="ctr">
              <a:lnSpc>
                <a:spcPct val="125000"/>
              </a:lnSpc>
            </a:pPr>
            <a:r>
              <a:rPr lang="en-US" sz="2400" b="1" dirty="0" err="1">
                <a:latin typeface="UTM Avo" panose="02040603050506020204" pitchFamily="18" charset="0"/>
              </a:rPr>
              <a:t>Phần</a:t>
            </a:r>
            <a:r>
              <a:rPr lang="en-US" sz="2400" b="1" dirty="0">
                <a:latin typeface="UTM Avo" panose="02040603050506020204" pitchFamily="18" charset="0"/>
              </a:rPr>
              <a:t> 2:</a:t>
            </a:r>
            <a:endParaRPr sz="2400" dirty="0">
              <a:latin typeface="UTM Avo" panose="02040603050506020204" pitchFamily="18" charset="0"/>
            </a:endParaRPr>
          </a:p>
          <a:p>
            <a:pPr algn="ctr">
              <a:lnSpc>
                <a:spcPct val="125000"/>
              </a:lnSpc>
            </a:pPr>
            <a:r>
              <a:rPr lang="en-US" sz="2400" dirty="0" err="1">
                <a:solidFill>
                  <a:srgbClr val="C00000"/>
                </a:solidFill>
                <a:latin typeface="UTM Avo" panose="02040603050506020204" pitchFamily="18" charset="0"/>
              </a:rPr>
              <a:t>Tiếp</a:t>
            </a:r>
            <a:r>
              <a:rPr lang="en-US" sz="2400" dirty="0">
                <a:solidFill>
                  <a:srgbClr val="C00000"/>
                </a:solidFill>
                <a:latin typeface="UTM Avo" panose="02040603050506020204" pitchFamily="18" charset="0"/>
              </a:rPr>
              <a:t> </a:t>
            </a:r>
            <a:r>
              <a:rPr lang="en-US" sz="2400" dirty="0" err="1">
                <a:solidFill>
                  <a:srgbClr val="C00000"/>
                </a:solidFill>
                <a:latin typeface="UTM Avo" panose="02040603050506020204" pitchFamily="18" charset="0"/>
              </a:rPr>
              <a:t>đến</a:t>
            </a:r>
            <a:r>
              <a:rPr lang="en-US" sz="2400"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nhạc</a:t>
            </a:r>
            <a:r>
              <a:rPr lang="en-US" sz="2400" i="1"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đệm</a:t>
            </a:r>
            <a:r>
              <a:rPr lang="en-US" sz="2400" i="1"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hoàn</a:t>
            </a:r>
            <a:r>
              <a:rPr lang="en-US" sz="2400" i="1" dirty="0">
                <a:solidFill>
                  <a:srgbClr val="C00000"/>
                </a:solidFill>
                <a:latin typeface="UTM Avo" panose="02040603050506020204" pitchFamily="18" charset="0"/>
              </a:rPr>
              <a:t> </a:t>
            </a:r>
            <a:r>
              <a:rPr lang="en-US" sz="2400" i="1" dirty="0" err="1">
                <a:solidFill>
                  <a:srgbClr val="C00000"/>
                </a:solidFill>
                <a:latin typeface="UTM Avo" panose="02040603050506020204" pitchFamily="18" charset="0"/>
              </a:rPr>
              <a:t>hảo</a:t>
            </a:r>
            <a:endParaRPr sz="2400" dirty="0">
              <a:solidFill>
                <a:srgbClr val="C00000"/>
              </a:solidFill>
              <a:latin typeface="UTM Avo" panose="02040603050506020204" pitchFamily="18" charset="0"/>
            </a:endParaRPr>
          </a:p>
          <a:p>
            <a:pPr algn="ctr">
              <a:lnSpc>
                <a:spcPct val="125000"/>
              </a:lnSpc>
            </a:pPr>
            <a:r>
              <a:rPr lang="en-US" sz="2400" dirty="0">
                <a:latin typeface="UTM Avo" panose="02040603050506020204" pitchFamily="18" charset="0"/>
              </a:rPr>
              <a:t>(</a:t>
            </a:r>
            <a:r>
              <a:rPr lang="en-US" sz="2400" dirty="0" err="1">
                <a:latin typeface="UTM Avo" panose="02040603050506020204" pitchFamily="18" charset="0"/>
              </a:rPr>
              <a:t>Môi</a:t>
            </a:r>
            <a:r>
              <a:rPr lang="en-US" sz="2400" dirty="0">
                <a:latin typeface="UTM Avo" panose="02040603050506020204" pitchFamily="18" charset="0"/>
              </a:rPr>
              <a:t> </a:t>
            </a:r>
            <a:r>
              <a:rPr lang="en-US" sz="2400" dirty="0" err="1">
                <a:latin typeface="UTM Avo" panose="02040603050506020204" pitchFamily="18" charset="0"/>
              </a:rPr>
              <a:t>trường</a:t>
            </a:r>
            <a:r>
              <a:rPr lang="en-US" sz="2400" dirty="0">
                <a:latin typeface="UTM Avo" panose="02040603050506020204" pitchFamily="18" charset="0"/>
              </a:rPr>
              <a:t> </a:t>
            </a:r>
            <a:endParaRPr sz="2400" dirty="0">
              <a:latin typeface="UTM Avo" panose="02040603050506020204" pitchFamily="18" charset="0"/>
            </a:endParaRPr>
          </a:p>
          <a:p>
            <a:pPr algn="ctr">
              <a:lnSpc>
                <a:spcPct val="125000"/>
              </a:lnSpc>
            </a:pPr>
            <a:r>
              <a:rPr lang="en-US" sz="2400" dirty="0" err="1">
                <a:latin typeface="UTM Avo" panose="02040603050506020204" pitchFamily="18" charset="0"/>
              </a:rPr>
              <a:t>diễn</a:t>
            </a:r>
            <a:r>
              <a:rPr lang="en-US" sz="2400" dirty="0">
                <a:latin typeface="UTM Avo" panose="02040603050506020204" pitchFamily="18" charset="0"/>
              </a:rPr>
              <a:t> </a:t>
            </a:r>
            <a:r>
              <a:rPr lang="en-US" sz="2400" dirty="0" err="1">
                <a:latin typeface="UTM Avo" panose="02040603050506020204" pitchFamily="18" charset="0"/>
              </a:rPr>
              <a:t>xướng</a:t>
            </a:r>
            <a:r>
              <a:rPr lang="en-US" sz="2400" dirty="0">
                <a:latin typeface="UTM Avo" panose="02040603050506020204" pitchFamily="18" charset="0"/>
              </a:rPr>
              <a:t> </a:t>
            </a:r>
            <a:endParaRPr sz="2400" dirty="0">
              <a:latin typeface="UTM Avo" panose="02040603050506020204" pitchFamily="18" charset="0"/>
            </a:endParaRPr>
          </a:p>
          <a:p>
            <a:pPr algn="ctr">
              <a:lnSpc>
                <a:spcPct val="125000"/>
              </a:lnSpc>
            </a:pPr>
            <a:r>
              <a:rPr lang="en-US" sz="2400" dirty="0" err="1">
                <a:latin typeface="UTM Avo" panose="02040603050506020204" pitchFamily="18" charset="0"/>
              </a:rPr>
              <a:t>của</a:t>
            </a:r>
            <a:r>
              <a:rPr lang="en-US" sz="2400" dirty="0">
                <a:latin typeface="UTM Avo" panose="02040603050506020204" pitchFamily="18" charset="0"/>
              </a:rPr>
              <a:t> ca </a:t>
            </a:r>
            <a:r>
              <a:rPr lang="en-US" sz="2400" dirty="0" err="1">
                <a:latin typeface="UTM Avo" panose="02040603050506020204" pitchFamily="18" charset="0"/>
              </a:rPr>
              <a:t>Huế</a:t>
            </a:r>
            <a:r>
              <a:rPr lang="en-US" sz="2400" dirty="0">
                <a:latin typeface="UTM Avo" panose="02040603050506020204" pitchFamily="18" charset="0"/>
              </a:rPr>
              <a:t>)</a:t>
            </a:r>
            <a:endParaRPr sz="2400" dirty="0">
              <a:latin typeface="UTM Avo" panose="02040603050506020204" pitchFamily="18" charset="0"/>
            </a:endParaRPr>
          </a:p>
        </p:txBody>
      </p:sp>
      <p:cxnSp>
        <p:nvCxnSpPr>
          <p:cNvPr id="11" name="Google Shape;168;p7">
            <a:extLst>
              <a:ext uri="{FF2B5EF4-FFF2-40B4-BE49-F238E27FC236}">
                <a16:creationId xmlns:a16="http://schemas.microsoft.com/office/drawing/2014/main" id="{BA0F548E-D498-DD3A-5A80-F468ABE56452}"/>
              </a:ext>
            </a:extLst>
          </p:cNvPr>
          <p:cNvCxnSpPr>
            <a:cxnSpLocks/>
            <a:stCxn id="5" idx="4"/>
            <a:endCxn id="7" idx="0"/>
          </p:cNvCxnSpPr>
          <p:nvPr/>
        </p:nvCxnSpPr>
        <p:spPr>
          <a:xfrm rot="5400000">
            <a:off x="3780606" y="1051863"/>
            <a:ext cx="762001" cy="3636674"/>
          </a:xfrm>
          <a:prstGeom prst="curvedConnector3">
            <a:avLst>
              <a:gd name="adj1" fmla="val 50000"/>
            </a:avLst>
          </a:prstGeom>
          <a:noFill/>
          <a:ln w="38100" cap="flat" cmpd="sng">
            <a:solidFill>
              <a:srgbClr val="C00000"/>
            </a:solidFill>
            <a:prstDash val="solid"/>
            <a:round/>
            <a:headEnd type="none" w="sm" len="sm"/>
            <a:tailEnd type="none" w="sm" len="sm"/>
          </a:ln>
        </p:spPr>
      </p:cxnSp>
      <p:cxnSp>
        <p:nvCxnSpPr>
          <p:cNvPr id="12" name="Google Shape;169;p7">
            <a:extLst>
              <a:ext uri="{FF2B5EF4-FFF2-40B4-BE49-F238E27FC236}">
                <a16:creationId xmlns:a16="http://schemas.microsoft.com/office/drawing/2014/main" id="{15292A42-1092-6AFF-1E5A-59F52D7EF064}"/>
              </a:ext>
            </a:extLst>
          </p:cNvPr>
          <p:cNvCxnSpPr>
            <a:cxnSpLocks/>
            <a:stCxn id="5" idx="4"/>
            <a:endCxn id="6" idx="0"/>
          </p:cNvCxnSpPr>
          <p:nvPr/>
        </p:nvCxnSpPr>
        <p:spPr>
          <a:xfrm rot="16200000" flipH="1">
            <a:off x="7476433" y="992710"/>
            <a:ext cx="737973" cy="3730952"/>
          </a:xfrm>
          <a:prstGeom prst="curvedConnector3">
            <a:avLst>
              <a:gd name="adj1" fmla="val 50000"/>
            </a:avLst>
          </a:prstGeom>
          <a:noFill/>
          <a:ln w="38100" cap="flat" cmpd="sng">
            <a:solidFill>
              <a:srgbClr val="C00000"/>
            </a:solidFill>
            <a:prstDash val="solid"/>
            <a:round/>
            <a:headEnd type="none" w="sm" len="sm"/>
            <a:tailEnd type="none" w="sm" len="sm"/>
          </a:ln>
        </p:spPr>
      </p:cxnSp>
      <p:cxnSp>
        <p:nvCxnSpPr>
          <p:cNvPr id="13" name="Google Shape;170;p7">
            <a:extLst>
              <a:ext uri="{FF2B5EF4-FFF2-40B4-BE49-F238E27FC236}">
                <a16:creationId xmlns:a16="http://schemas.microsoft.com/office/drawing/2014/main" id="{F2352BCB-6353-A2F3-5F72-A07BB3BEB873}"/>
              </a:ext>
            </a:extLst>
          </p:cNvPr>
          <p:cNvCxnSpPr>
            <a:cxnSpLocks/>
            <a:stCxn id="5" idx="4"/>
          </p:cNvCxnSpPr>
          <p:nvPr/>
        </p:nvCxnSpPr>
        <p:spPr>
          <a:xfrm flipH="1">
            <a:off x="5962342" y="2489200"/>
            <a:ext cx="17601" cy="738000"/>
          </a:xfrm>
          <a:prstGeom prst="straightConnector1">
            <a:avLst/>
          </a:prstGeom>
          <a:noFill/>
          <a:ln w="38100" cap="flat" cmpd="sng">
            <a:solidFill>
              <a:srgbClr val="C00000"/>
            </a:solidFill>
            <a:prstDash val="solid"/>
            <a:round/>
            <a:headEnd type="none" w="sm" len="sm"/>
            <a:tailEnd type="none" w="sm" len="sm"/>
          </a:ln>
        </p:spPr>
      </p:cxnSp>
    </p:spTree>
    <p:extLst>
      <p:ext uri="{BB962C8B-B14F-4D97-AF65-F5344CB8AC3E}">
        <p14:creationId xmlns:p14="http://schemas.microsoft.com/office/powerpoint/2010/main" val="417182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sp>
        <p:nvSpPr>
          <p:cNvPr id="9" name="Google Shape;175;p8">
            <a:extLst>
              <a:ext uri="{FF2B5EF4-FFF2-40B4-BE49-F238E27FC236}">
                <a16:creationId xmlns:a16="http://schemas.microsoft.com/office/drawing/2014/main" id="{FD8EC4C5-20E6-B9AF-E79A-D0934E91AAAC}"/>
              </a:ext>
            </a:extLst>
          </p:cNvPr>
          <p:cNvSpPr/>
          <p:nvPr/>
        </p:nvSpPr>
        <p:spPr>
          <a:xfrm>
            <a:off x="1609271" y="2127329"/>
            <a:ext cx="7957458" cy="2603341"/>
          </a:xfrm>
          <a:prstGeom prst="cloud">
            <a:avLst/>
          </a:prstGeom>
          <a:solidFill>
            <a:schemeClr val="accent2">
              <a:lumMod val="20000"/>
              <a:lumOff val="80000"/>
            </a:schemeClr>
          </a:solidFill>
          <a:ln w="57150" cap="flat" cmpd="sng">
            <a:solidFill>
              <a:schemeClr val="accent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800" b="1" dirty="0">
                <a:latin typeface="UTM Avo" panose="02040603050506020204" pitchFamily="18" charset="0"/>
              </a:rPr>
              <a:t>Văn </a:t>
            </a:r>
            <a:r>
              <a:rPr lang="en-US" sz="2800" b="1" dirty="0" err="1">
                <a:latin typeface="UTM Avo" panose="02040603050506020204" pitchFamily="18" charset="0"/>
              </a:rPr>
              <a:t>bản</a:t>
            </a:r>
            <a:r>
              <a:rPr lang="en-US" sz="2800" b="1" dirty="0">
                <a:latin typeface="UTM Avo" panose="02040603050506020204" pitchFamily="18" charset="0"/>
              </a:rPr>
              <a:t> </a:t>
            </a:r>
            <a:r>
              <a:rPr lang="en-US" sz="2800" b="1" i="1" dirty="0">
                <a:latin typeface="UTM Avo" panose="02040603050506020204" pitchFamily="18" charset="0"/>
              </a:rPr>
              <a:t>Ca </a:t>
            </a:r>
            <a:r>
              <a:rPr lang="en-US" sz="2800" b="1" i="1" dirty="0" err="1">
                <a:latin typeface="UTM Avo" panose="02040603050506020204" pitchFamily="18" charset="0"/>
              </a:rPr>
              <a:t>Huế</a:t>
            </a:r>
            <a:r>
              <a:rPr lang="en-US" sz="2800" b="1" dirty="0">
                <a:latin typeface="UTM Avo" panose="02040603050506020204" pitchFamily="18" charset="0"/>
              </a:rPr>
              <a:t> </a:t>
            </a:r>
            <a:r>
              <a:rPr lang="en-US" sz="2800" b="1" dirty="0" err="1">
                <a:latin typeface="UTM Avo" panose="02040603050506020204" pitchFamily="18" charset="0"/>
              </a:rPr>
              <a:t>nói</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hoạt</a:t>
            </a:r>
            <a:r>
              <a:rPr lang="en-US" sz="2800" b="1" dirty="0">
                <a:latin typeface="UTM Avo" panose="02040603050506020204" pitchFamily="18" charset="0"/>
              </a:rPr>
              <a:t> </a:t>
            </a:r>
            <a:r>
              <a:rPr lang="en-US" sz="2800" b="1" dirty="0" err="1">
                <a:latin typeface="UTM Avo" panose="02040603050506020204" pitchFamily="18" charset="0"/>
              </a:rPr>
              <a:t>động</a:t>
            </a:r>
            <a:r>
              <a:rPr lang="en-US" sz="2800" b="1" dirty="0">
                <a:latin typeface="UTM Avo" panose="02040603050506020204" pitchFamily="18" charset="0"/>
              </a:rPr>
              <a:t> </a:t>
            </a:r>
            <a:r>
              <a:rPr lang="en-US" sz="2800" b="1" dirty="0" err="1">
                <a:latin typeface="UTM Avo" panose="02040603050506020204" pitchFamily="18" charset="0"/>
              </a:rPr>
              <a:t>nghệ</a:t>
            </a:r>
            <a:r>
              <a:rPr lang="en-US" sz="2800" b="1" dirty="0">
                <a:latin typeface="UTM Avo" panose="02040603050506020204" pitchFamily="18" charset="0"/>
              </a:rPr>
              <a:t> </a:t>
            </a:r>
            <a:r>
              <a:rPr lang="en-US" sz="2800" b="1" dirty="0" err="1">
                <a:latin typeface="UTM Avo" panose="02040603050506020204" pitchFamily="18" charset="0"/>
              </a:rPr>
              <a:t>thuật</a:t>
            </a:r>
            <a:r>
              <a:rPr lang="en-US" sz="2800" b="1" dirty="0">
                <a:latin typeface="UTM Avo" panose="02040603050506020204" pitchFamily="18" charset="0"/>
              </a:rPr>
              <a:t> </a:t>
            </a:r>
            <a:r>
              <a:rPr lang="en-US" sz="2800" b="1" dirty="0" err="1">
                <a:latin typeface="UTM Avo" panose="02040603050506020204" pitchFamily="18" charset="0"/>
              </a:rPr>
              <a:t>nào</a:t>
            </a:r>
            <a:r>
              <a:rPr lang="en-US" sz="2800" b="1" dirty="0">
                <a:latin typeface="UTM Avo" panose="02040603050506020204" pitchFamily="18" charset="0"/>
              </a:rPr>
              <a:t>?</a:t>
            </a:r>
            <a:endParaRPr sz="2800" b="1" dirty="0">
              <a:latin typeface="UTM Avo" panose="02040603050506020204" pitchFamily="18" charset="0"/>
            </a:endParaRPr>
          </a:p>
        </p:txBody>
      </p:sp>
      <p:pic>
        <p:nvPicPr>
          <p:cNvPr id="10" name="Google Shape;180;p8">
            <a:extLst>
              <a:ext uri="{FF2B5EF4-FFF2-40B4-BE49-F238E27FC236}">
                <a16:creationId xmlns:a16="http://schemas.microsoft.com/office/drawing/2014/main" id="{EBD4C16B-CAE3-CD52-D9C0-DE7D1273BA61}"/>
              </a:ext>
            </a:extLst>
          </p:cNvPr>
          <p:cNvPicPr preferRelativeResize="0"/>
          <p:nvPr/>
        </p:nvPicPr>
        <p:blipFill rotWithShape="1">
          <a:blip r:embed="rId4">
            <a:alphaModFix/>
          </a:blip>
          <a:srcRect/>
          <a:stretch/>
        </p:blipFill>
        <p:spPr>
          <a:xfrm>
            <a:off x="9526677" y="595694"/>
            <a:ext cx="1967942" cy="2079727"/>
          </a:xfrm>
          <a:prstGeom prst="rect">
            <a:avLst/>
          </a:prstGeom>
          <a:noFill/>
          <a:ln>
            <a:noFill/>
          </a:ln>
        </p:spPr>
      </p:pic>
      <p:pic>
        <p:nvPicPr>
          <p:cNvPr id="12" name="Google Shape;182;p8">
            <a:extLst>
              <a:ext uri="{FF2B5EF4-FFF2-40B4-BE49-F238E27FC236}">
                <a16:creationId xmlns:a16="http://schemas.microsoft.com/office/drawing/2014/main" id="{2E697151-BF7D-C6BC-29AE-656B60AC72B0}"/>
              </a:ext>
            </a:extLst>
          </p:cNvPr>
          <p:cNvPicPr preferRelativeResize="0"/>
          <p:nvPr/>
        </p:nvPicPr>
        <p:blipFill rotWithShape="1">
          <a:blip r:embed="rId5">
            <a:alphaModFix/>
          </a:blip>
          <a:srcRect/>
          <a:stretch/>
        </p:blipFill>
        <p:spPr>
          <a:xfrm>
            <a:off x="3145624" y="4136136"/>
            <a:ext cx="4876800" cy="272186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sp>
        <p:nvSpPr>
          <p:cNvPr id="2" name="Google Shape;192;p9">
            <a:extLst>
              <a:ext uri="{FF2B5EF4-FFF2-40B4-BE49-F238E27FC236}">
                <a16:creationId xmlns:a16="http://schemas.microsoft.com/office/drawing/2014/main" id="{2BF2251A-00EB-7B22-C381-028A5CB2E100}"/>
              </a:ext>
            </a:extLst>
          </p:cNvPr>
          <p:cNvSpPr txBox="1"/>
          <p:nvPr/>
        </p:nvSpPr>
        <p:spPr>
          <a:xfrm>
            <a:off x="312450" y="1886096"/>
            <a:ext cx="4352985" cy="492416"/>
          </a:xfrm>
          <a:prstGeom prst="rect">
            <a:avLst/>
          </a:prstGeom>
          <a:noFill/>
          <a:ln>
            <a:noFill/>
          </a:ln>
        </p:spPr>
        <p:txBody>
          <a:bodyPr spcFirstLastPara="1" wrap="square" lIns="60950" tIns="30467" rIns="60950" bIns="30467" anchor="t" anchorCtr="0">
            <a:spAutoFit/>
          </a:bodyPr>
          <a:lstStyle/>
          <a:p>
            <a:r>
              <a:rPr lang="en-US" sz="2800" b="1" dirty="0">
                <a:latin typeface="UTM Avo" panose="02040603050506020204" pitchFamily="18" charset="0"/>
              </a:rPr>
              <a:t>II. </a:t>
            </a:r>
            <a:r>
              <a:rPr lang="en-US" sz="2800" b="1" dirty="0" err="1">
                <a:latin typeface="UTM Avo" panose="02040603050506020204" pitchFamily="18" charset="0"/>
              </a:rPr>
              <a:t>Tìm</a:t>
            </a:r>
            <a:r>
              <a:rPr lang="en-US" sz="2800" b="1" dirty="0">
                <a:latin typeface="UTM Avo" panose="02040603050506020204" pitchFamily="18" charset="0"/>
              </a:rPr>
              <a:t> </a:t>
            </a:r>
            <a:r>
              <a:rPr lang="en-US" sz="2800" b="1" dirty="0" err="1">
                <a:latin typeface="UTM Avo" panose="02040603050506020204" pitchFamily="18" charset="0"/>
              </a:rPr>
              <a:t>hiểu</a:t>
            </a:r>
            <a:r>
              <a:rPr lang="en-US" sz="2800" b="1" dirty="0">
                <a:latin typeface="UTM Avo" panose="02040603050506020204" pitchFamily="18" charset="0"/>
              </a:rPr>
              <a:t> chi </a:t>
            </a:r>
            <a:r>
              <a:rPr lang="en-US" sz="2800" b="1" dirty="0" err="1">
                <a:latin typeface="UTM Avo" panose="02040603050506020204" pitchFamily="18" charset="0"/>
              </a:rPr>
              <a:t>tiết</a:t>
            </a:r>
            <a:endParaRPr sz="2800" b="1" dirty="0">
              <a:latin typeface="UTM Avo" panose="02040603050506020204" pitchFamily="18" charset="0"/>
            </a:endParaRPr>
          </a:p>
        </p:txBody>
      </p:sp>
      <p:sp>
        <p:nvSpPr>
          <p:cNvPr id="3" name="Google Shape;193;p9">
            <a:extLst>
              <a:ext uri="{FF2B5EF4-FFF2-40B4-BE49-F238E27FC236}">
                <a16:creationId xmlns:a16="http://schemas.microsoft.com/office/drawing/2014/main" id="{81F57ECD-AA63-ABA4-AE88-ABC6761FBDCF}"/>
              </a:ext>
            </a:extLst>
          </p:cNvPr>
          <p:cNvSpPr txBox="1"/>
          <p:nvPr/>
        </p:nvSpPr>
        <p:spPr>
          <a:xfrm>
            <a:off x="312450" y="2506821"/>
            <a:ext cx="6353200" cy="430861"/>
          </a:xfrm>
          <a:prstGeom prst="rect">
            <a:avLst/>
          </a:prstGeom>
          <a:noFill/>
          <a:ln>
            <a:noFill/>
          </a:ln>
        </p:spPr>
        <p:txBody>
          <a:bodyPr spcFirstLastPara="1" wrap="square" lIns="60950" tIns="30467" rIns="60950" bIns="30467" anchor="t" anchorCtr="0">
            <a:spAutoFit/>
          </a:bodyPr>
          <a:lstStyle/>
          <a:p>
            <a:r>
              <a:rPr lang="en-US" sz="2400" b="1" dirty="0">
                <a:solidFill>
                  <a:srgbClr val="C00000"/>
                </a:solidFill>
                <a:latin typeface="UTM Avo" panose="02040603050506020204" pitchFamily="18" charset="0"/>
              </a:rPr>
              <a:t>1. </a:t>
            </a:r>
            <a:r>
              <a:rPr lang="en-US" sz="2400" b="1" dirty="0" err="1">
                <a:solidFill>
                  <a:srgbClr val="C00000"/>
                </a:solidFill>
                <a:latin typeface="UTM Avo" panose="02040603050506020204" pitchFamily="18" charset="0"/>
              </a:rPr>
              <a:t>Giới</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thiệu</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loại</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hình</a:t>
            </a:r>
            <a:r>
              <a:rPr lang="en-US" sz="2400" b="1" dirty="0">
                <a:solidFill>
                  <a:srgbClr val="C00000"/>
                </a:solidFill>
                <a:latin typeface="UTM Avo" panose="02040603050506020204" pitchFamily="18" charset="0"/>
              </a:rPr>
              <a:t> ca </a:t>
            </a:r>
            <a:r>
              <a:rPr lang="en-US" sz="2400" b="1" dirty="0" err="1">
                <a:solidFill>
                  <a:srgbClr val="C00000"/>
                </a:solidFill>
                <a:latin typeface="UTM Avo" panose="02040603050506020204" pitchFamily="18" charset="0"/>
              </a:rPr>
              <a:t>Huế</a:t>
            </a:r>
            <a:endParaRPr sz="2400" b="1" dirty="0">
              <a:solidFill>
                <a:srgbClr val="C00000"/>
              </a:solidFill>
              <a:latin typeface="UTM Avo" panose="02040603050506020204" pitchFamily="18" charset="0"/>
            </a:endParaRPr>
          </a:p>
        </p:txBody>
      </p:sp>
      <p:sp>
        <p:nvSpPr>
          <p:cNvPr id="4" name="Google Shape;194;p9">
            <a:extLst>
              <a:ext uri="{FF2B5EF4-FFF2-40B4-BE49-F238E27FC236}">
                <a16:creationId xmlns:a16="http://schemas.microsoft.com/office/drawing/2014/main" id="{C261B568-F373-F2CA-021D-BCAB3E25591B}"/>
              </a:ext>
            </a:extLst>
          </p:cNvPr>
          <p:cNvSpPr txBox="1"/>
          <p:nvPr/>
        </p:nvSpPr>
        <p:spPr>
          <a:xfrm>
            <a:off x="312449" y="3065991"/>
            <a:ext cx="7103235" cy="1723522"/>
          </a:xfrm>
          <a:prstGeom prst="rect">
            <a:avLst/>
          </a:prstGeom>
          <a:noFill/>
          <a:ln>
            <a:noFill/>
          </a:ln>
        </p:spPr>
        <p:txBody>
          <a:bodyPr spcFirstLastPara="1" wrap="square" lIns="60950" tIns="30467" rIns="60950" bIns="30467" anchor="t" anchorCtr="0">
            <a:spAutoFit/>
          </a:bodyPr>
          <a:lstStyle/>
          <a:p>
            <a:pPr algn="just">
              <a:lnSpc>
                <a:spcPct val="150000"/>
              </a:lnSpc>
              <a:buSzPts val="4000"/>
            </a:pPr>
            <a:r>
              <a:rPr lang="en-US" sz="2400" dirty="0">
                <a:latin typeface="UTM Avo" panose="02040603050506020204" pitchFamily="18" charset="0"/>
              </a:rPr>
              <a:t>Văn </a:t>
            </a:r>
            <a:r>
              <a:rPr lang="en-US" sz="2400" dirty="0" err="1">
                <a:latin typeface="UTM Avo" panose="02040603050506020204" pitchFamily="18" charset="0"/>
              </a:rPr>
              <a:t>bản</a:t>
            </a:r>
            <a:r>
              <a:rPr lang="en-US" sz="2400" dirty="0">
                <a:latin typeface="UTM Avo" panose="02040603050506020204" pitchFamily="18" charset="0"/>
              </a:rPr>
              <a:t> </a:t>
            </a:r>
            <a:r>
              <a:rPr lang="en-US" sz="2400" i="1" dirty="0">
                <a:latin typeface="UTM Avo" panose="02040603050506020204" pitchFamily="18" charset="0"/>
              </a:rPr>
              <a:t>Ca </a:t>
            </a:r>
            <a:r>
              <a:rPr lang="en-US" sz="2400" i="1" dirty="0" err="1">
                <a:latin typeface="UTM Avo" panose="02040603050506020204" pitchFamily="18" charset="0"/>
              </a:rPr>
              <a:t>Huế</a:t>
            </a:r>
            <a:r>
              <a:rPr lang="en-US" sz="2400" dirty="0">
                <a:latin typeface="UTM Avo" panose="02040603050506020204" pitchFamily="18" charset="0"/>
              </a:rPr>
              <a:t> </a:t>
            </a:r>
            <a:r>
              <a:rPr lang="en-US" sz="2400" dirty="0" err="1">
                <a:latin typeface="UTM Avo" panose="02040603050506020204" pitchFamily="18" charset="0"/>
              </a:rPr>
              <a:t>nói</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loại</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nghệ</a:t>
            </a:r>
            <a:r>
              <a:rPr lang="en-US" sz="2400" dirty="0">
                <a:latin typeface="UTM Avo" panose="02040603050506020204" pitchFamily="18" charset="0"/>
              </a:rPr>
              <a:t> </a:t>
            </a:r>
            <a:r>
              <a:rPr lang="en-US" sz="2400" dirty="0" err="1">
                <a:latin typeface="UTM Avo" panose="02040603050506020204" pitchFamily="18" charset="0"/>
              </a:rPr>
              <a:t>thuật</a:t>
            </a:r>
            <a:r>
              <a:rPr lang="en-US" sz="2400" dirty="0">
                <a:latin typeface="UTM Avo" panose="02040603050506020204" pitchFamily="18" charset="0"/>
              </a:rPr>
              <a:t> ca </a:t>
            </a:r>
            <a:r>
              <a:rPr lang="en-US" sz="2400" dirty="0" err="1">
                <a:latin typeface="UTM Avo" panose="02040603050506020204" pitchFamily="18" charset="0"/>
              </a:rPr>
              <a:t>Huế</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âm</a:t>
            </a:r>
            <a:r>
              <a:rPr lang="en-US" sz="2400" dirty="0">
                <a:latin typeface="UTM Avo" panose="02040603050506020204" pitchFamily="18" charset="0"/>
              </a:rPr>
              <a:t> </a:t>
            </a:r>
            <a:r>
              <a:rPr lang="en-US" sz="2400" dirty="0" err="1">
                <a:latin typeface="UTM Avo" panose="02040603050506020204" pitchFamily="18" charset="0"/>
              </a:rPr>
              <a:t>nhạc</a:t>
            </a:r>
            <a:r>
              <a:rPr lang="en-US" sz="2400" dirty="0">
                <a:latin typeface="UTM Avo" panose="02040603050506020204" pitchFamily="18" charset="0"/>
              </a:rPr>
              <a:t> </a:t>
            </a:r>
            <a:r>
              <a:rPr lang="en-US" sz="2400" dirty="0" err="1">
                <a:latin typeface="UTM Avo" panose="02040603050506020204" pitchFamily="18" charset="0"/>
              </a:rPr>
              <a:t>truyền</a:t>
            </a:r>
            <a:r>
              <a:rPr lang="en-US" sz="2400" dirty="0">
                <a:latin typeface="UTM Avo" panose="02040603050506020204" pitchFamily="18" charset="0"/>
              </a:rPr>
              <a:t> </a:t>
            </a:r>
            <a:r>
              <a:rPr lang="en-US" sz="2400" dirty="0" err="1">
                <a:latin typeface="UTM Avo" panose="02040603050506020204" pitchFamily="18" charset="0"/>
              </a:rPr>
              <a:t>thống</a:t>
            </a:r>
            <a:r>
              <a:rPr lang="en-US" sz="2400" dirty="0">
                <a:latin typeface="UTM Avo" panose="02040603050506020204" pitchFamily="18" charset="0"/>
              </a:rPr>
              <a:t> </a:t>
            </a:r>
            <a:r>
              <a:rPr lang="en-US" sz="2400" dirty="0" err="1">
                <a:latin typeface="UTM Avo" panose="02040603050506020204" pitchFamily="18" charset="0"/>
              </a:rPr>
              <a:t>lâu</a:t>
            </a:r>
            <a:r>
              <a:rPr lang="en-US" sz="2400" dirty="0">
                <a:latin typeface="UTM Avo" panose="02040603050506020204" pitchFamily="18" charset="0"/>
              </a:rPr>
              <a:t> </a:t>
            </a:r>
            <a:r>
              <a:rPr lang="en-US" sz="2400" dirty="0" err="1">
                <a:latin typeface="UTM Avo" panose="02040603050506020204" pitchFamily="18" charset="0"/>
              </a:rPr>
              <a:t>đời</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rất</a:t>
            </a:r>
            <a:r>
              <a:rPr lang="en-US" sz="2400" dirty="0">
                <a:latin typeface="UTM Avo" panose="02040603050506020204" pitchFamily="18" charset="0"/>
              </a:rPr>
              <a:t> </a:t>
            </a:r>
            <a:r>
              <a:rPr lang="en-US" sz="2400" dirty="0" err="1">
                <a:latin typeface="UTM Avo" panose="02040603050506020204" pitchFamily="18" charset="0"/>
              </a:rPr>
              <a:t>nổi</a:t>
            </a:r>
            <a:r>
              <a:rPr lang="en-US" sz="2400" dirty="0">
                <a:latin typeface="UTM Avo" panose="02040603050506020204" pitchFamily="18" charset="0"/>
              </a:rPr>
              <a:t> </a:t>
            </a:r>
            <a:r>
              <a:rPr lang="en-US" sz="2400" dirty="0" err="1">
                <a:latin typeface="UTM Avo" panose="02040603050506020204" pitchFamily="18" charset="0"/>
              </a:rPr>
              <a:t>tiếng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xứ</a:t>
            </a:r>
            <a:r>
              <a:rPr lang="en-US" sz="2400" dirty="0">
                <a:latin typeface="UTM Avo" panose="02040603050506020204" pitchFamily="18" charset="0"/>
              </a:rPr>
              <a:t> </a:t>
            </a:r>
            <a:r>
              <a:rPr lang="en-US" sz="2400" dirty="0" err="1">
                <a:latin typeface="UTM Avo" panose="02040603050506020204" pitchFamily="18" charset="0"/>
              </a:rPr>
              <a:t>Huế</a:t>
            </a:r>
            <a:r>
              <a:rPr lang="en-US" sz="2400" dirty="0">
                <a:latin typeface="UTM Avo" panose="02040603050506020204" pitchFamily="18" charset="0"/>
              </a:rPr>
              <a:t>.</a:t>
            </a:r>
            <a:endParaRPr sz="2400" dirty="0">
              <a:latin typeface="UTM Avo" panose="02040603050506020204" pitchFamily="18" charset="0"/>
            </a:endParaRPr>
          </a:p>
        </p:txBody>
      </p:sp>
      <p:pic>
        <p:nvPicPr>
          <p:cNvPr id="5" name="Google Shape;195;p9" descr="Đưa ca Huế thành sản phẩm du lịch đặc sắc | Báo Dân tộc và Phát triển">
            <a:extLst>
              <a:ext uri="{FF2B5EF4-FFF2-40B4-BE49-F238E27FC236}">
                <a16:creationId xmlns:a16="http://schemas.microsoft.com/office/drawing/2014/main" id="{197D97A5-67D3-D4C4-B1C9-7340613825FB}"/>
              </a:ext>
            </a:extLst>
          </p:cNvPr>
          <p:cNvPicPr preferRelativeResize="0"/>
          <p:nvPr/>
        </p:nvPicPr>
        <p:blipFill rotWithShape="1">
          <a:blip r:embed="rId4">
            <a:alphaModFix/>
          </a:blip>
          <a:srcRect/>
          <a:stretch/>
        </p:blipFill>
        <p:spPr>
          <a:xfrm>
            <a:off x="7933369" y="1964127"/>
            <a:ext cx="4155008" cy="3486503"/>
          </a:xfrm>
          <a:prstGeom prst="ellipse">
            <a:avLst/>
          </a:prstGeom>
          <a:noFill/>
          <a:ln>
            <a:noFill/>
          </a:ln>
        </p:spPr>
      </p:pic>
      <p:grpSp>
        <p:nvGrpSpPr>
          <p:cNvPr id="17" name="Group 16">
            <a:extLst>
              <a:ext uri="{FF2B5EF4-FFF2-40B4-BE49-F238E27FC236}">
                <a16:creationId xmlns:a16="http://schemas.microsoft.com/office/drawing/2014/main" id="{F78964BD-D0C1-E592-1B85-2B4B545D3AE5}"/>
              </a:ext>
            </a:extLst>
          </p:cNvPr>
          <p:cNvGrpSpPr/>
          <p:nvPr/>
        </p:nvGrpSpPr>
        <p:grpSpPr>
          <a:xfrm>
            <a:off x="9709152" y="844942"/>
            <a:ext cx="2569028" cy="870178"/>
            <a:chOff x="8765722" y="752394"/>
            <a:chExt cx="2569028" cy="870178"/>
          </a:xfrm>
        </p:grpSpPr>
        <p:pic>
          <p:nvPicPr>
            <p:cNvPr id="7" name="Picture 6">
              <a:hlinkClick r:id="rId5"/>
              <a:extLst>
                <a:ext uri="{FF2B5EF4-FFF2-40B4-BE49-F238E27FC236}">
                  <a16:creationId xmlns:a16="http://schemas.microsoft.com/office/drawing/2014/main" id="{39A6CE1A-954E-4CB4-A103-17A15B3B1E4B}"/>
                </a:ext>
              </a:extLst>
            </p:cNvPr>
            <p:cNvPicPr>
              <a:picLocks noChangeAspect="1"/>
            </p:cNvPicPr>
            <p:nvPr/>
          </p:nvPicPr>
          <p:blipFill>
            <a:blip r:embed="rId6"/>
            <a:stretch>
              <a:fillRect/>
            </a:stretch>
          </p:blipFill>
          <p:spPr>
            <a:xfrm>
              <a:off x="9745436" y="752394"/>
              <a:ext cx="609600" cy="609600"/>
            </a:xfrm>
            <a:prstGeom prst="rect">
              <a:avLst/>
            </a:prstGeom>
          </p:spPr>
        </p:pic>
        <p:sp>
          <p:nvSpPr>
            <p:cNvPr id="16" name="Google Shape;193;p9">
              <a:extLst>
                <a:ext uri="{FF2B5EF4-FFF2-40B4-BE49-F238E27FC236}">
                  <a16:creationId xmlns:a16="http://schemas.microsoft.com/office/drawing/2014/main" id="{D33EC351-C73E-8EA0-AFA6-5399637E32C7}"/>
                </a:ext>
              </a:extLst>
            </p:cNvPr>
            <p:cNvSpPr txBox="1"/>
            <p:nvPr/>
          </p:nvSpPr>
          <p:spPr>
            <a:xfrm>
              <a:off x="8765722" y="1314822"/>
              <a:ext cx="2569028" cy="307750"/>
            </a:xfrm>
            <a:prstGeom prst="rect">
              <a:avLst/>
            </a:prstGeom>
            <a:noFill/>
            <a:ln>
              <a:noFill/>
            </a:ln>
          </p:spPr>
          <p:txBody>
            <a:bodyPr spcFirstLastPara="1" wrap="square" lIns="60950" tIns="30467" rIns="60950" bIns="30467" anchor="t" anchorCtr="0">
              <a:spAutoFit/>
            </a:bodyPr>
            <a:lstStyle/>
            <a:p>
              <a:pPr algn="ctr"/>
              <a:r>
                <a:rPr lang="en-US" sz="1600" b="1" dirty="0" err="1">
                  <a:solidFill>
                    <a:srgbClr val="F58220"/>
                  </a:solidFill>
                  <a:latin typeface="UTM Avo" panose="02040603050506020204" pitchFamily="18" charset="0"/>
                </a:rPr>
                <a:t>Ấn</a:t>
              </a:r>
              <a:r>
                <a:rPr lang="en-US" sz="1600" b="1" dirty="0">
                  <a:solidFill>
                    <a:srgbClr val="F58220"/>
                  </a:solidFill>
                  <a:latin typeface="UTM Avo" panose="02040603050506020204" pitchFamily="18" charset="0"/>
                </a:rPr>
                <a:t> </a:t>
              </a:r>
              <a:r>
                <a:rPr lang="en-US" sz="1600" b="1" dirty="0" err="1">
                  <a:solidFill>
                    <a:srgbClr val="F58220"/>
                  </a:solidFill>
                  <a:latin typeface="UTM Avo" panose="02040603050506020204" pitchFamily="18" charset="0"/>
                </a:rPr>
                <a:t>để</a:t>
              </a:r>
              <a:r>
                <a:rPr lang="en-US" sz="1600" b="1" dirty="0">
                  <a:solidFill>
                    <a:srgbClr val="F58220"/>
                  </a:solidFill>
                  <a:latin typeface="UTM Avo" panose="02040603050506020204" pitchFamily="18" charset="0"/>
                </a:rPr>
                <a:t> </a:t>
              </a:r>
              <a:r>
                <a:rPr lang="en-US" sz="1600" b="1" dirty="0" err="1">
                  <a:solidFill>
                    <a:srgbClr val="F58220"/>
                  </a:solidFill>
                  <a:latin typeface="UTM Avo" panose="02040603050506020204" pitchFamily="18" charset="0"/>
                </a:rPr>
                <a:t>đọc</a:t>
              </a:r>
              <a:r>
                <a:rPr lang="en-US" sz="1600" b="1" dirty="0">
                  <a:solidFill>
                    <a:srgbClr val="F58220"/>
                  </a:solidFill>
                  <a:latin typeface="UTM Avo" panose="02040603050506020204" pitchFamily="18" charset="0"/>
                </a:rPr>
                <a:t> </a:t>
              </a:r>
              <a:r>
                <a:rPr lang="en-US" sz="1600" b="1" dirty="0" err="1">
                  <a:solidFill>
                    <a:srgbClr val="F58220"/>
                  </a:solidFill>
                  <a:latin typeface="UTM Avo" panose="02040603050506020204" pitchFamily="18" charset="0"/>
                </a:rPr>
                <a:t>văn</a:t>
              </a:r>
              <a:r>
                <a:rPr lang="en-US" sz="1600" b="1" dirty="0">
                  <a:solidFill>
                    <a:srgbClr val="F58220"/>
                  </a:solidFill>
                  <a:latin typeface="UTM Avo" panose="02040603050506020204" pitchFamily="18" charset="0"/>
                </a:rPr>
                <a:t> </a:t>
              </a:r>
              <a:r>
                <a:rPr lang="en-US" sz="1600" b="1" dirty="0" err="1">
                  <a:solidFill>
                    <a:srgbClr val="F58220"/>
                  </a:solidFill>
                  <a:latin typeface="UTM Avo" panose="02040603050506020204" pitchFamily="18" charset="0"/>
                </a:rPr>
                <a:t>bản</a:t>
              </a:r>
              <a:endParaRPr sz="1600" b="1" dirty="0">
                <a:solidFill>
                  <a:srgbClr val="F58220"/>
                </a:solidFill>
                <a:latin typeface="UTM Avo" panose="02040603050506020204" pitchFamily="18" charset="0"/>
              </a:endParaRPr>
            </a:p>
          </p:txBody>
        </p:sp>
      </p:grpSp>
    </p:spTree>
    <p:extLst>
      <p:ext uri="{BB962C8B-B14F-4D97-AF65-F5344CB8AC3E}">
        <p14:creationId xmlns:p14="http://schemas.microsoft.com/office/powerpoint/2010/main" val="90486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5" name="Google Shape;204;p10">
            <a:extLst>
              <a:ext uri="{FF2B5EF4-FFF2-40B4-BE49-F238E27FC236}">
                <a16:creationId xmlns:a16="http://schemas.microsoft.com/office/drawing/2014/main" id="{4A79368A-00C9-C3F7-670E-5B3A2F4A4A20}"/>
              </a:ext>
            </a:extLst>
          </p:cNvPr>
          <p:cNvSpPr txBox="1"/>
          <p:nvPr/>
        </p:nvSpPr>
        <p:spPr>
          <a:xfrm>
            <a:off x="520448" y="2205668"/>
            <a:ext cx="11047438" cy="984859"/>
          </a:xfrm>
          <a:prstGeom prst="rect">
            <a:avLst/>
          </a:prstGeom>
          <a:noFill/>
          <a:ln>
            <a:noFill/>
          </a:ln>
        </p:spPr>
        <p:txBody>
          <a:bodyPr spcFirstLastPara="1" wrap="square" lIns="60950" tIns="30467" rIns="60950" bIns="30467" anchor="t" anchorCtr="0">
            <a:spAutoFit/>
          </a:bodyPr>
          <a:lstStyle/>
          <a:p>
            <a:pPr algn="just">
              <a:lnSpc>
                <a:spcPct val="125000"/>
              </a:lnSpc>
            </a:pPr>
            <a:r>
              <a:rPr lang="en-US" sz="2400" dirty="0">
                <a:latin typeface="UTM Avo" panose="02040603050506020204" pitchFamily="18" charset="0"/>
              </a:rPr>
              <a:t>Em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quy</a:t>
            </a:r>
            <a:r>
              <a:rPr lang="en-US" sz="2400" dirty="0">
                <a:latin typeface="UTM Avo" panose="02040603050506020204" pitchFamily="18" charset="0"/>
              </a:rPr>
              <a:t> </a:t>
            </a:r>
            <a:r>
              <a:rPr lang="en-US" sz="2400" dirty="0" err="1">
                <a:latin typeface="UTM Avo" panose="02040603050506020204" pitchFamily="18" charset="0"/>
              </a:rPr>
              <a:t>tắc</a:t>
            </a:r>
            <a:r>
              <a:rPr lang="en-US" sz="2400" dirty="0">
                <a:latin typeface="UTM Avo" panose="02040603050506020204" pitchFamily="18" charset="0"/>
              </a:rPr>
              <a:t>, </a:t>
            </a:r>
            <a:r>
              <a:rPr lang="en-US" sz="2400" dirty="0" err="1">
                <a:latin typeface="UTM Avo" panose="02040603050506020204" pitchFamily="18" charset="0"/>
              </a:rPr>
              <a:t>luật</a:t>
            </a:r>
            <a:r>
              <a:rPr lang="en-US" sz="2400" dirty="0">
                <a:latin typeface="UTM Avo" panose="02040603050506020204" pitchFamily="18" charset="0"/>
              </a:rPr>
              <a:t> </a:t>
            </a:r>
            <a:r>
              <a:rPr lang="en-US" sz="2400" dirty="0" err="1">
                <a:latin typeface="UTM Avo" panose="02040603050506020204" pitchFamily="18" charset="0"/>
              </a:rPr>
              <a:t>lệ</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ca </a:t>
            </a:r>
            <a:r>
              <a:rPr lang="en-US" sz="2400" dirty="0" err="1">
                <a:latin typeface="UTM Avo" panose="02040603050506020204" pitchFamily="18" charset="0"/>
              </a:rPr>
              <a:t>Huế</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cập</a:t>
            </a:r>
            <a:r>
              <a:rPr lang="en-US" sz="2400" dirty="0">
                <a:latin typeface="UTM Avo" panose="02040603050506020204" pitchFamily="18" charset="0"/>
              </a:rPr>
              <a:t> </a:t>
            </a:r>
            <a:r>
              <a:rPr lang="en-US" sz="2400" dirty="0" err="1">
                <a:latin typeface="UTM Avo" panose="02040603050506020204" pitchFamily="18" charset="0"/>
              </a:rPr>
              <a:t>tới</a:t>
            </a:r>
            <a:r>
              <a:rPr lang="en-US" sz="2400" dirty="0">
                <a:latin typeface="UTM Avo" panose="02040603050506020204" pitchFamily="18" charset="0"/>
              </a:rPr>
              <a:t>.</a:t>
            </a:r>
            <a:endParaRPr sz="500" dirty="0">
              <a:latin typeface="UTM Avo" panose="02040603050506020204" pitchFamily="18" charset="0"/>
            </a:endParaRPr>
          </a:p>
        </p:txBody>
      </p:sp>
      <p:sp>
        <p:nvSpPr>
          <p:cNvPr id="6" name="Google Shape;205;p10">
            <a:extLst>
              <a:ext uri="{FF2B5EF4-FFF2-40B4-BE49-F238E27FC236}">
                <a16:creationId xmlns:a16="http://schemas.microsoft.com/office/drawing/2014/main" id="{25DB3147-C6D0-03EA-15C7-C75D336E4DFE}"/>
              </a:ext>
            </a:extLst>
          </p:cNvPr>
          <p:cNvSpPr txBox="1"/>
          <p:nvPr/>
        </p:nvSpPr>
        <p:spPr>
          <a:xfrm>
            <a:off x="520448" y="1757056"/>
            <a:ext cx="9673800" cy="523194"/>
          </a:xfrm>
          <a:prstGeom prst="rect">
            <a:avLst/>
          </a:prstGeom>
          <a:noFill/>
          <a:ln>
            <a:noFill/>
          </a:ln>
        </p:spPr>
        <p:txBody>
          <a:bodyPr spcFirstLastPara="1" wrap="square" lIns="60950" tIns="30467" rIns="60950" bIns="30467" anchor="t" anchorCtr="0">
            <a:spAutoFit/>
          </a:bodyPr>
          <a:lstStyle/>
          <a:p>
            <a:pPr>
              <a:lnSpc>
                <a:spcPct val="125000"/>
              </a:lnSpc>
            </a:pPr>
            <a:r>
              <a:rPr lang="en-US" sz="2400" b="1" dirty="0">
                <a:solidFill>
                  <a:srgbClr val="C00000"/>
                </a:solidFill>
                <a:latin typeface="UTM Avo" panose="02040603050506020204" pitchFamily="18" charset="0"/>
              </a:rPr>
              <a:t>2. </a:t>
            </a:r>
            <a:r>
              <a:rPr lang="en-US" sz="2400" b="1" dirty="0" err="1">
                <a:solidFill>
                  <a:srgbClr val="C00000"/>
                </a:solidFill>
                <a:latin typeface="UTM Avo" panose="02040603050506020204" pitchFamily="18" charset="0"/>
              </a:rPr>
              <a:t>Các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quy</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tắc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luật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lệ</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hoạt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động</a:t>
            </a:r>
            <a:r>
              <a:rPr lang="en-US" sz="2400" b="1" dirty="0">
                <a:solidFill>
                  <a:srgbClr val="C00000"/>
                </a:solidFill>
                <a:latin typeface="UTM Avo" panose="02040603050506020204" pitchFamily="18" charset="0"/>
              </a:rPr>
              <a:t> ca </a:t>
            </a:r>
            <a:r>
              <a:rPr lang="en-US" sz="2400" b="1" dirty="0" err="1">
                <a:solidFill>
                  <a:srgbClr val="C00000"/>
                </a:solidFill>
                <a:latin typeface="UTM Avo" panose="02040603050506020204" pitchFamily="18" charset="0"/>
              </a:rPr>
              <a:t>Huế</a:t>
            </a:r>
            <a:endParaRPr sz="2400" b="1" dirty="0">
              <a:solidFill>
                <a:srgbClr val="C00000"/>
              </a:solidFill>
              <a:latin typeface="UTM Avo" panose="02040603050506020204" pitchFamily="18" charset="0"/>
            </a:endParaRPr>
          </a:p>
        </p:txBody>
      </p:sp>
      <p:graphicFrame>
        <p:nvGraphicFramePr>
          <p:cNvPr id="7" name="Google Shape;206;p10">
            <a:extLst>
              <a:ext uri="{FF2B5EF4-FFF2-40B4-BE49-F238E27FC236}">
                <a16:creationId xmlns:a16="http://schemas.microsoft.com/office/drawing/2014/main" id="{88659158-C218-D088-38FF-396A915EB3DA}"/>
              </a:ext>
            </a:extLst>
          </p:cNvPr>
          <p:cNvGraphicFramePr/>
          <p:nvPr>
            <p:extLst>
              <p:ext uri="{D42A27DB-BD31-4B8C-83A1-F6EECF244321}">
                <p14:modId xmlns:p14="http://schemas.microsoft.com/office/powerpoint/2010/main" val="2314544575"/>
              </p:ext>
            </p:extLst>
          </p:nvPr>
        </p:nvGraphicFramePr>
        <p:xfrm>
          <a:off x="297542" y="3190527"/>
          <a:ext cx="11596915" cy="3667473"/>
        </p:xfrm>
        <a:graphic>
          <a:graphicData uri="http://schemas.openxmlformats.org/drawingml/2006/table">
            <a:tbl>
              <a:tblPr>
                <a:noFill/>
              </a:tblPr>
              <a:tblGrid>
                <a:gridCol w="6701929">
                  <a:extLst>
                    <a:ext uri="{9D8B030D-6E8A-4147-A177-3AD203B41FA5}">
                      <a16:colId xmlns:a16="http://schemas.microsoft.com/office/drawing/2014/main" val="20000"/>
                    </a:ext>
                  </a:extLst>
                </a:gridCol>
                <a:gridCol w="4894986">
                  <a:extLst>
                    <a:ext uri="{9D8B030D-6E8A-4147-A177-3AD203B41FA5}">
                      <a16:colId xmlns:a16="http://schemas.microsoft.com/office/drawing/2014/main" val="20001"/>
                    </a:ext>
                  </a:extLst>
                </a:gridCol>
              </a:tblGrid>
              <a:tr h="54418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ctr" rtl="0">
                        <a:lnSpc>
                          <a:spcPct val="100000"/>
                        </a:lnSpc>
                        <a:spcBef>
                          <a:spcPts val="0"/>
                        </a:spcBef>
                        <a:spcAft>
                          <a:spcPts val="0"/>
                        </a:spcAft>
                        <a:buFontTx/>
                        <a:buNone/>
                      </a:pPr>
                      <a:r>
                        <a:rPr lang="en-US" sz="2400" b="1" u="none" strike="noStrike" cap="none" dirty="0">
                          <a:latin typeface="UTM Avo" panose="02040603050506020204" pitchFamily="18" charset="0"/>
                          <a:ea typeface="Arial"/>
                          <a:cs typeface="Arial"/>
                          <a:sym typeface="Arial"/>
                        </a:rPr>
                        <a:t>Quy </a:t>
                      </a:r>
                      <a:r>
                        <a:rPr lang="en-US" sz="2400" b="1" u="none" strike="noStrike" cap="none" dirty="0" err="1">
                          <a:latin typeface="UTM Avo" panose="02040603050506020204" pitchFamily="18" charset="0"/>
                          <a:ea typeface="Arial"/>
                          <a:cs typeface="Arial"/>
                          <a:sym typeface="Arial"/>
                        </a:rPr>
                        <a:t>tắc</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luật</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lệ</a:t>
                      </a:r>
                      <a:endParaRPr sz="24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solidFill>
                      <a:schemeClr val="accent1">
                        <a:lumMod val="20000"/>
                        <a:lumOff val="80000"/>
                      </a:scheme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ctr" rtl="0">
                        <a:lnSpc>
                          <a:spcPct val="100000"/>
                        </a:lnSpc>
                        <a:spcBef>
                          <a:spcPts val="0"/>
                        </a:spcBef>
                        <a:spcAft>
                          <a:spcPts val="0"/>
                        </a:spcAft>
                        <a:buFontTx/>
                        <a:buNone/>
                      </a:pPr>
                      <a:r>
                        <a:rPr lang="en-US" sz="2400" b="1" u="none" strike="noStrike" cap="none" dirty="0">
                          <a:latin typeface="UTM Avo" panose="02040603050506020204" pitchFamily="18" charset="0"/>
                          <a:ea typeface="Arial"/>
                          <a:cs typeface="Arial"/>
                          <a:sym typeface="Arial"/>
                        </a:rPr>
                        <a:t>Quy </a:t>
                      </a:r>
                      <a:r>
                        <a:rPr lang="en-US" sz="2400" b="1" u="none" strike="noStrike" cap="none" dirty="0" err="1">
                          <a:latin typeface="UTM Avo" panose="02040603050506020204" pitchFamily="18" charset="0"/>
                          <a:ea typeface="Arial"/>
                          <a:cs typeface="Arial"/>
                          <a:sym typeface="Arial"/>
                        </a:rPr>
                        <a:t>định</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cụ</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thể</a:t>
                      </a:r>
                      <a:endParaRPr sz="24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59882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ts val="3500"/>
                        <a:buFontTx/>
                        <a:buNone/>
                      </a:pPr>
                      <a:r>
                        <a:rPr lang="en-US" sz="2000" u="none" strike="noStrike" cap="none" dirty="0" err="1">
                          <a:latin typeface="UTM Avo" panose="02040603050506020204" pitchFamily="18" charset="0"/>
                          <a:ea typeface="Arial"/>
                          <a:cs typeface="Arial"/>
                          <a:sym typeface="Arial"/>
                        </a:rPr>
                        <a:t>Môi</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trường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xướng</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8340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25000"/>
                        </a:lnSpc>
                        <a:spcBef>
                          <a:spcPts val="0"/>
                        </a:spcBef>
                        <a:spcAft>
                          <a:spcPts val="0"/>
                        </a:spcAft>
                        <a:buClr>
                          <a:schemeClr val="dk1"/>
                        </a:buClr>
                        <a:buSzPts val="3500"/>
                        <a:buFontTx/>
                        <a:buNone/>
                        <a:tabLst/>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người</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trình</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cho</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một</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buổi</a:t>
                      </a:r>
                      <a:r>
                        <a:rPr lang="en-US" sz="2000" u="none" strike="noStrike" cap="none" dirty="0">
                          <a:latin typeface="UTM Avo" panose="02040603050506020204" pitchFamily="18" charset="0"/>
                          <a:ea typeface="Arial"/>
                          <a:cs typeface="Arial"/>
                          <a:sym typeface="Arial"/>
                        </a:rPr>
                        <a:t> ca </a:t>
                      </a:r>
                      <a:r>
                        <a:rPr lang="en-US" sz="2000" u="none" strike="noStrike" cap="none" dirty="0" err="1">
                          <a:latin typeface="UTM Avo" panose="02040603050506020204" pitchFamily="18" charset="0"/>
                          <a:ea typeface="Arial"/>
                          <a:cs typeface="Arial"/>
                          <a:sym typeface="Arial"/>
                        </a:rPr>
                        <a:t>Huế</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ts val="3500"/>
                        <a:buFontTx/>
                        <a:buNone/>
                      </a:pPr>
                      <a:r>
                        <a:rPr lang="en-US" sz="2000" u="none" strike="noStrike" cap="none" dirty="0" err="1">
                          <a:latin typeface="UTM Avo" panose="02040603050506020204" pitchFamily="18" charset="0"/>
                          <a:ea typeface="Arial"/>
                          <a:cs typeface="Arial"/>
                          <a:sym typeface="Arial"/>
                        </a:rPr>
                        <a:t>Khoảng</a:t>
                      </a:r>
                      <a:r>
                        <a:rPr lang="en-US" sz="2000" u="none" strike="noStrike" cap="none" dirty="0">
                          <a:latin typeface="UTM Avo" panose="02040603050506020204" pitchFamily="18" charset="0"/>
                          <a:ea typeface="Arial"/>
                          <a:cs typeface="Arial"/>
                          <a:sym typeface="Arial"/>
                        </a:rPr>
                        <a:t> 8 </a:t>
                      </a:r>
                      <a:r>
                        <a:rPr lang="en-US" sz="2000" u="none" strike="noStrike" cap="none" dirty="0" err="1">
                          <a:latin typeface="UTM Avo" panose="02040603050506020204" pitchFamily="18" charset="0"/>
                          <a:ea typeface="Arial"/>
                          <a:cs typeface="Arial"/>
                          <a:sym typeface="Arial"/>
                        </a:rPr>
                        <a:t>đến</a:t>
                      </a:r>
                      <a:r>
                        <a:rPr lang="en-US" sz="2000" u="none" strike="noStrike" cap="none" dirty="0">
                          <a:latin typeface="UTM Avo" panose="02040603050506020204" pitchFamily="18" charset="0"/>
                          <a:ea typeface="Arial"/>
                          <a:cs typeface="Arial"/>
                          <a:sym typeface="Arial"/>
                        </a:rPr>
                        <a:t> 10 </a:t>
                      </a:r>
                      <a:r>
                        <a:rPr lang="en-US" sz="2000" u="none" strike="noStrike" cap="none" dirty="0" err="1">
                          <a:latin typeface="UTM Avo" panose="02040603050506020204" pitchFamily="18" charset="0"/>
                          <a:ea typeface="Arial"/>
                          <a:cs typeface="Arial"/>
                          <a:sym typeface="Arial"/>
                        </a:rPr>
                        <a:t>người</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46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ts val="3500"/>
                        <a:buFontTx/>
                        <a:buNone/>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nhạc</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công</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646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ts val="3500"/>
                        <a:buFontTx/>
                        <a:buNone/>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nhạc</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cụ</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just" rtl="0">
                        <a:lnSpc>
                          <a:spcPct val="100000"/>
                        </a:lnSpc>
                        <a:spcBef>
                          <a:spcPts val="0"/>
                        </a:spcBef>
                        <a:spcAft>
                          <a:spcPts val="0"/>
                        </a:spcAft>
                        <a:buFontTx/>
                        <a:buNone/>
                      </a:pP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47194">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ts val="3500"/>
                        <a:buFontTx/>
                        <a:buNone/>
                      </a:pPr>
                      <a:r>
                        <a:rPr lang="en-US" sz="2000" u="none" strike="noStrike" cap="none" dirty="0">
                          <a:latin typeface="UTM Avo" panose="02040603050506020204" pitchFamily="18" charset="0"/>
                          <a:ea typeface="Arial"/>
                          <a:cs typeface="Arial"/>
                          <a:sym typeface="Arial"/>
                        </a:rPr>
                        <a:t>Phong </a:t>
                      </a:r>
                      <a:r>
                        <a:rPr lang="en-US" sz="2000" u="none" strike="noStrike" cap="none" dirty="0" err="1">
                          <a:latin typeface="UTM Avo" panose="02040603050506020204" pitchFamily="18" charset="0"/>
                          <a:ea typeface="Arial"/>
                          <a:cs typeface="Arial"/>
                          <a:sym typeface="Arial"/>
                        </a:rPr>
                        <a:t>cách</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biểu</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646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ts val="3500"/>
                        <a:buFontTx/>
                        <a:buNone/>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người</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nghe</a:t>
                      </a:r>
                      <a:r>
                        <a:rPr lang="en-US" sz="2000" u="none" strike="noStrike" cap="none" dirty="0">
                          <a:latin typeface="UTM Avo" panose="02040603050506020204" pitchFamily="18" charset="0"/>
                          <a:ea typeface="Arial"/>
                          <a:cs typeface="Arial"/>
                          <a:sym typeface="Arial"/>
                        </a:rPr>
                        <a:t> ca </a:t>
                      </a:r>
                      <a:r>
                        <a:rPr lang="en-US" sz="2000" u="none" strike="noStrike" cap="none" dirty="0" err="1">
                          <a:latin typeface="UTM Avo" panose="02040603050506020204" pitchFamily="18" charset="0"/>
                          <a:ea typeface="Arial"/>
                          <a:cs typeface="Arial"/>
                          <a:sym typeface="Arial"/>
                        </a:rPr>
                        <a:t>Huế</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27060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4"/>
        <p:cNvGrpSpPr/>
        <p:nvPr/>
      </p:nvGrpSpPr>
      <p:grpSpPr>
        <a:xfrm>
          <a:off x="0" y="0"/>
          <a:ext cx="0" cy="0"/>
          <a:chOff x="0" y="0"/>
          <a:chExt cx="0" cy="0"/>
        </a:xfrm>
      </p:grpSpPr>
      <p:sp>
        <p:nvSpPr>
          <p:cNvPr id="5" name="Google Shape;204;p10">
            <a:extLst>
              <a:ext uri="{FF2B5EF4-FFF2-40B4-BE49-F238E27FC236}">
                <a16:creationId xmlns:a16="http://schemas.microsoft.com/office/drawing/2014/main" id="{4A79368A-00C9-C3F7-670E-5B3A2F4A4A20}"/>
              </a:ext>
            </a:extLst>
          </p:cNvPr>
          <p:cNvSpPr txBox="1"/>
          <p:nvPr/>
        </p:nvSpPr>
        <p:spPr>
          <a:xfrm>
            <a:off x="520448" y="2205668"/>
            <a:ext cx="11047438" cy="984859"/>
          </a:xfrm>
          <a:prstGeom prst="rect">
            <a:avLst/>
          </a:prstGeom>
          <a:noFill/>
          <a:ln>
            <a:noFill/>
          </a:ln>
        </p:spPr>
        <p:txBody>
          <a:bodyPr spcFirstLastPara="1" wrap="square" lIns="60950" tIns="30467" rIns="60950" bIns="30467" anchor="t" anchorCtr="0">
            <a:spAutoFit/>
          </a:bodyPr>
          <a:lstStyle/>
          <a:p>
            <a:pPr algn="just">
              <a:lnSpc>
                <a:spcPct val="125000"/>
              </a:lnSpc>
            </a:pP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quy</a:t>
            </a:r>
            <a:r>
              <a:rPr lang="en-US" sz="2400" dirty="0">
                <a:latin typeface="UTM Avo" panose="02040603050506020204" pitchFamily="18" charset="0"/>
              </a:rPr>
              <a:t> </a:t>
            </a:r>
            <a:r>
              <a:rPr lang="en-US" sz="2400" dirty="0" err="1">
                <a:latin typeface="UTM Avo" panose="02040603050506020204" pitchFamily="18" charset="0"/>
              </a:rPr>
              <a:t>tắc</a:t>
            </a:r>
            <a:r>
              <a:rPr lang="en-US" sz="2400" dirty="0">
                <a:latin typeface="UTM Avo" panose="02040603050506020204" pitchFamily="18" charset="0"/>
              </a:rPr>
              <a:t>, </a:t>
            </a:r>
            <a:r>
              <a:rPr lang="en-US" sz="2400" dirty="0" err="1">
                <a:latin typeface="UTM Avo" panose="02040603050506020204" pitchFamily="18" charset="0"/>
              </a:rPr>
              <a:t>luật</a:t>
            </a:r>
            <a:r>
              <a:rPr lang="en-US" sz="2400" dirty="0">
                <a:latin typeface="UTM Avo" panose="02040603050506020204" pitchFamily="18" charset="0"/>
              </a:rPr>
              <a:t> </a:t>
            </a:r>
            <a:r>
              <a:rPr lang="en-US" sz="2400" dirty="0" err="1">
                <a:latin typeface="UTM Avo" panose="02040603050506020204" pitchFamily="18" charset="0"/>
              </a:rPr>
              <a:t>lệ</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ca </a:t>
            </a:r>
            <a:r>
              <a:rPr lang="en-US" sz="2400" dirty="0" err="1">
                <a:latin typeface="UTM Avo" panose="02040603050506020204" pitchFamily="18" charset="0"/>
              </a:rPr>
              <a:t>Huế</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cập</a:t>
            </a:r>
            <a:r>
              <a:rPr lang="en-US" sz="2400" dirty="0">
                <a:latin typeface="UTM Avo" panose="02040603050506020204" pitchFamily="18" charset="0"/>
              </a:rPr>
              <a:t> </a:t>
            </a:r>
            <a:r>
              <a:rPr lang="en-US" sz="2400" dirty="0" err="1">
                <a:latin typeface="UTM Avo" panose="02040603050506020204" pitchFamily="18" charset="0"/>
              </a:rPr>
              <a:t>tới</a:t>
            </a:r>
            <a:r>
              <a:rPr lang="en-US" sz="2400" dirty="0">
                <a:latin typeface="UTM Avo" panose="02040603050506020204" pitchFamily="18" charset="0"/>
              </a:rPr>
              <a:t>.</a:t>
            </a:r>
            <a:endParaRPr sz="500" dirty="0">
              <a:latin typeface="UTM Avo" panose="02040603050506020204" pitchFamily="18" charset="0"/>
            </a:endParaRPr>
          </a:p>
        </p:txBody>
      </p:sp>
      <p:sp>
        <p:nvSpPr>
          <p:cNvPr id="6" name="Google Shape;205;p10">
            <a:extLst>
              <a:ext uri="{FF2B5EF4-FFF2-40B4-BE49-F238E27FC236}">
                <a16:creationId xmlns:a16="http://schemas.microsoft.com/office/drawing/2014/main" id="{25DB3147-C6D0-03EA-15C7-C75D336E4DFE}"/>
              </a:ext>
            </a:extLst>
          </p:cNvPr>
          <p:cNvSpPr txBox="1"/>
          <p:nvPr/>
        </p:nvSpPr>
        <p:spPr>
          <a:xfrm>
            <a:off x="520448" y="1757056"/>
            <a:ext cx="9673800" cy="523194"/>
          </a:xfrm>
          <a:prstGeom prst="rect">
            <a:avLst/>
          </a:prstGeom>
          <a:noFill/>
          <a:ln>
            <a:noFill/>
          </a:ln>
        </p:spPr>
        <p:txBody>
          <a:bodyPr spcFirstLastPara="1" wrap="square" lIns="60950" tIns="30467" rIns="60950" bIns="30467" anchor="t" anchorCtr="0">
            <a:spAutoFit/>
          </a:bodyPr>
          <a:lstStyle/>
          <a:p>
            <a:pPr>
              <a:lnSpc>
                <a:spcPct val="125000"/>
              </a:lnSpc>
            </a:pPr>
            <a:r>
              <a:rPr lang="en-US" sz="2400" b="1" dirty="0">
                <a:solidFill>
                  <a:srgbClr val="C00000"/>
                </a:solidFill>
                <a:latin typeface="UTM Avo" panose="02040603050506020204" pitchFamily="18" charset="0"/>
              </a:rPr>
              <a:t>2. </a:t>
            </a:r>
            <a:r>
              <a:rPr lang="en-US" sz="2400" b="1" dirty="0" err="1">
                <a:solidFill>
                  <a:srgbClr val="C00000"/>
                </a:solidFill>
                <a:latin typeface="UTM Avo" panose="02040603050506020204" pitchFamily="18" charset="0"/>
              </a:rPr>
              <a:t>Các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quy</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tắc</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luật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lệ</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trong</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hoạt</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động</a:t>
            </a:r>
            <a:r>
              <a:rPr lang="en-US" sz="2400" b="1" dirty="0">
                <a:solidFill>
                  <a:srgbClr val="C00000"/>
                </a:solidFill>
                <a:latin typeface="UTM Avo" panose="02040603050506020204" pitchFamily="18" charset="0"/>
              </a:rPr>
              <a:t> ca </a:t>
            </a:r>
            <a:r>
              <a:rPr lang="en-US" sz="2400" b="1" dirty="0" err="1">
                <a:solidFill>
                  <a:srgbClr val="C00000"/>
                </a:solidFill>
                <a:latin typeface="UTM Avo" panose="02040603050506020204" pitchFamily="18" charset="0"/>
              </a:rPr>
              <a:t>Huế</a:t>
            </a:r>
            <a:endParaRPr sz="2400" b="1" dirty="0">
              <a:solidFill>
                <a:srgbClr val="C00000"/>
              </a:solidFill>
              <a:latin typeface="UTM Avo" panose="02040603050506020204" pitchFamily="18" charset="0"/>
            </a:endParaRPr>
          </a:p>
        </p:txBody>
      </p:sp>
      <p:graphicFrame>
        <p:nvGraphicFramePr>
          <p:cNvPr id="7" name="Google Shape;206;p10">
            <a:extLst>
              <a:ext uri="{FF2B5EF4-FFF2-40B4-BE49-F238E27FC236}">
                <a16:creationId xmlns:a16="http://schemas.microsoft.com/office/drawing/2014/main" id="{88659158-C218-D088-38FF-396A915EB3DA}"/>
              </a:ext>
            </a:extLst>
          </p:cNvPr>
          <p:cNvGraphicFramePr/>
          <p:nvPr>
            <p:extLst>
              <p:ext uri="{D42A27DB-BD31-4B8C-83A1-F6EECF244321}">
                <p14:modId xmlns:p14="http://schemas.microsoft.com/office/powerpoint/2010/main" val="3868222379"/>
              </p:ext>
            </p:extLst>
          </p:nvPr>
        </p:nvGraphicFramePr>
        <p:xfrm>
          <a:off x="245709" y="3128121"/>
          <a:ext cx="11596915" cy="3729879"/>
        </p:xfrm>
        <a:graphic>
          <a:graphicData uri="http://schemas.openxmlformats.org/drawingml/2006/table">
            <a:tbl>
              <a:tblPr>
                <a:noFill/>
              </a:tblPr>
              <a:tblGrid>
                <a:gridCol w="6701929">
                  <a:extLst>
                    <a:ext uri="{9D8B030D-6E8A-4147-A177-3AD203B41FA5}">
                      <a16:colId xmlns:a16="http://schemas.microsoft.com/office/drawing/2014/main" val="20000"/>
                    </a:ext>
                  </a:extLst>
                </a:gridCol>
                <a:gridCol w="4894986">
                  <a:extLst>
                    <a:ext uri="{9D8B030D-6E8A-4147-A177-3AD203B41FA5}">
                      <a16:colId xmlns:a16="http://schemas.microsoft.com/office/drawing/2014/main" val="20001"/>
                    </a:ext>
                  </a:extLst>
                </a:gridCol>
              </a:tblGrid>
              <a:tr h="54418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ctr" rtl="0">
                        <a:lnSpc>
                          <a:spcPct val="100000"/>
                        </a:lnSpc>
                        <a:spcBef>
                          <a:spcPts val="0"/>
                        </a:spcBef>
                        <a:spcAft>
                          <a:spcPts val="0"/>
                        </a:spcAft>
                        <a:buFontTx/>
                        <a:buNone/>
                      </a:pPr>
                      <a:r>
                        <a:rPr lang="en-US" sz="2400" b="1" u="none" strike="noStrike" cap="none" dirty="0">
                          <a:latin typeface="UTM Avo" panose="02040603050506020204" pitchFamily="18" charset="0"/>
                          <a:ea typeface="Arial"/>
                          <a:cs typeface="Arial"/>
                          <a:sym typeface="Arial"/>
                        </a:rPr>
                        <a:t>Quy </a:t>
                      </a:r>
                      <a:r>
                        <a:rPr lang="en-US" sz="2400" b="1" u="none" strike="noStrike" cap="none" dirty="0" err="1">
                          <a:latin typeface="UTM Avo" panose="02040603050506020204" pitchFamily="18" charset="0"/>
                          <a:ea typeface="Arial"/>
                          <a:cs typeface="Arial"/>
                          <a:sym typeface="Arial"/>
                        </a:rPr>
                        <a:t>tắc</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luật</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lệ</a:t>
                      </a:r>
                      <a:endParaRPr sz="24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solidFill>
                      <a:schemeClr val="accent1">
                        <a:lumMod val="20000"/>
                        <a:lumOff val="80000"/>
                      </a:scheme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ctr" rtl="0">
                        <a:lnSpc>
                          <a:spcPct val="100000"/>
                        </a:lnSpc>
                        <a:spcBef>
                          <a:spcPts val="0"/>
                        </a:spcBef>
                        <a:spcAft>
                          <a:spcPts val="0"/>
                        </a:spcAft>
                        <a:buFontTx/>
                        <a:buNone/>
                      </a:pPr>
                      <a:r>
                        <a:rPr lang="en-US" sz="2400" b="1" u="none" strike="noStrike" cap="none" dirty="0">
                          <a:latin typeface="UTM Avo" panose="02040603050506020204" pitchFamily="18" charset="0"/>
                          <a:ea typeface="Arial"/>
                          <a:cs typeface="Arial"/>
                          <a:sym typeface="Arial"/>
                        </a:rPr>
                        <a:t>Quy </a:t>
                      </a:r>
                      <a:r>
                        <a:rPr lang="en-US" sz="2400" b="1" u="none" strike="noStrike" cap="none" dirty="0" err="1">
                          <a:latin typeface="UTM Avo" panose="02040603050506020204" pitchFamily="18" charset="0"/>
                          <a:ea typeface="Arial"/>
                          <a:cs typeface="Arial"/>
                          <a:sym typeface="Arial"/>
                        </a:rPr>
                        <a:t>định</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cụ</a:t>
                      </a:r>
                      <a:r>
                        <a:rPr lang="en-US" sz="2400" b="1" u="none" strike="noStrike" cap="none" dirty="0">
                          <a:latin typeface="UTM Avo" panose="02040603050506020204" pitchFamily="18" charset="0"/>
                          <a:ea typeface="Arial"/>
                          <a:cs typeface="Arial"/>
                          <a:sym typeface="Arial"/>
                        </a:rPr>
                        <a:t> </a:t>
                      </a:r>
                      <a:r>
                        <a:rPr lang="en-US" sz="2400" b="1" u="none" strike="noStrike" cap="none" dirty="0" err="1">
                          <a:latin typeface="UTM Avo" panose="02040603050506020204" pitchFamily="18" charset="0"/>
                          <a:ea typeface="Arial"/>
                          <a:cs typeface="Arial"/>
                          <a:sym typeface="Arial"/>
                        </a:rPr>
                        <a:t>thể</a:t>
                      </a:r>
                      <a:endParaRPr sz="24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59882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ct val="100000"/>
                        <a:buFontTx/>
                        <a:buNone/>
                      </a:pPr>
                      <a:r>
                        <a:rPr lang="en-US" sz="2000" u="none" strike="noStrike" cap="none" dirty="0" err="1">
                          <a:latin typeface="UTM Avo" panose="02040603050506020204" pitchFamily="18" charset="0"/>
                          <a:ea typeface="Arial"/>
                          <a:cs typeface="Arial"/>
                          <a:sym typeface="Arial"/>
                        </a:rPr>
                        <a:t>Môi</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trường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xướng</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r>
                        <a:rPr lang="en-US" sz="2000" u="none" strike="noStrike" cap="none" dirty="0" err="1">
                          <a:latin typeface="UTM Avo" panose="02040603050506020204" pitchFamily="18" charset="0"/>
                          <a:ea typeface="Arial"/>
                          <a:cs typeface="Arial"/>
                          <a:sym typeface="Arial"/>
                        </a:rPr>
                        <a:t>Không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gian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hẹp</a:t>
                      </a:r>
                      <a:endParaRPr lang="en-US"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8340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25000"/>
                        </a:lnSpc>
                        <a:spcBef>
                          <a:spcPts val="0"/>
                        </a:spcBef>
                        <a:spcAft>
                          <a:spcPts val="0"/>
                        </a:spcAft>
                        <a:buClr>
                          <a:schemeClr val="dk1"/>
                        </a:buClr>
                        <a:buSzPct val="100000"/>
                        <a:buFontTx/>
                        <a:buNone/>
                        <a:tabLst/>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người</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trình</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cho</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một</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buổi</a:t>
                      </a:r>
                      <a:r>
                        <a:rPr lang="en-US" sz="2000" u="none" strike="noStrike" cap="none" dirty="0">
                          <a:latin typeface="UTM Avo" panose="02040603050506020204" pitchFamily="18" charset="0"/>
                          <a:ea typeface="Arial"/>
                          <a:cs typeface="Arial"/>
                          <a:sym typeface="Arial"/>
                        </a:rPr>
                        <a:t> ca </a:t>
                      </a:r>
                      <a:r>
                        <a:rPr lang="en-US" sz="2000" u="none" strike="noStrike" cap="none" dirty="0" err="1">
                          <a:latin typeface="UTM Avo" panose="02040603050506020204" pitchFamily="18" charset="0"/>
                          <a:ea typeface="Arial"/>
                          <a:cs typeface="Arial"/>
                          <a:sym typeface="Arial"/>
                        </a:rPr>
                        <a:t>Huế</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65138" marR="0" lvl="0" indent="0" algn="just" rtl="0">
                        <a:lnSpc>
                          <a:spcPct val="100000"/>
                        </a:lnSpc>
                        <a:spcBef>
                          <a:spcPts val="0"/>
                        </a:spcBef>
                        <a:spcAft>
                          <a:spcPts val="0"/>
                        </a:spcAft>
                        <a:buClr>
                          <a:schemeClr val="dk1"/>
                        </a:buClr>
                        <a:buSzPct val="100000"/>
                        <a:buFontTx/>
                        <a:buNone/>
                      </a:pPr>
                      <a:r>
                        <a:rPr lang="en-US" sz="2000" u="none" strike="noStrike" cap="none" dirty="0" err="1">
                          <a:latin typeface="UTM Avo" panose="02040603050506020204" pitchFamily="18" charset="0"/>
                          <a:ea typeface="Arial"/>
                          <a:cs typeface="Arial"/>
                          <a:sym typeface="Arial"/>
                        </a:rPr>
                        <a:t>Khoảng</a:t>
                      </a:r>
                      <a:r>
                        <a:rPr lang="en-US" sz="2000" u="none" strike="noStrike" cap="none" dirty="0">
                          <a:latin typeface="UTM Avo" panose="02040603050506020204" pitchFamily="18" charset="0"/>
                          <a:ea typeface="Arial"/>
                          <a:cs typeface="Arial"/>
                          <a:sym typeface="Arial"/>
                        </a:rPr>
                        <a:t> 8 </a:t>
                      </a:r>
                      <a:r>
                        <a:rPr lang="en-US" sz="2000" u="none" strike="noStrike" cap="none" dirty="0" err="1">
                          <a:latin typeface="UTM Avo" panose="02040603050506020204" pitchFamily="18" charset="0"/>
                          <a:ea typeface="Arial"/>
                          <a:cs typeface="Arial"/>
                          <a:sym typeface="Arial"/>
                        </a:rPr>
                        <a:t>đến</a:t>
                      </a:r>
                      <a:r>
                        <a:rPr lang="en-US" sz="2000" u="none" strike="noStrike" cap="none" dirty="0">
                          <a:latin typeface="UTM Avo" panose="02040603050506020204" pitchFamily="18" charset="0"/>
                          <a:ea typeface="Arial"/>
                          <a:cs typeface="Arial"/>
                          <a:sym typeface="Arial"/>
                        </a:rPr>
                        <a:t> 10 </a:t>
                      </a:r>
                      <a:r>
                        <a:rPr lang="en-US" sz="2000" u="none" strike="noStrike" cap="none" dirty="0" err="1">
                          <a:latin typeface="UTM Avo" panose="02040603050506020204" pitchFamily="18" charset="0"/>
                          <a:ea typeface="Arial"/>
                          <a:cs typeface="Arial"/>
                          <a:sym typeface="Arial"/>
                        </a:rPr>
                        <a:t>người</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46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ct val="100000"/>
                        <a:buFontTx/>
                        <a:buNone/>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nhạc</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công</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r>
                        <a:rPr lang="vi-VN" sz="2000" u="none" strike="noStrike" cap="none" dirty="0">
                          <a:latin typeface="UTM Avo" panose="02040603050506020204" pitchFamily="18" charset="0"/>
                          <a:ea typeface="Arial"/>
                          <a:cs typeface="Arial"/>
                          <a:sym typeface="Arial"/>
                        </a:rPr>
                        <a:t>5 - 6 người</a:t>
                      </a: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646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ct val="100000"/>
                        <a:buFontTx/>
                        <a:buNone/>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nhạc</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cụ</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65138" marR="0" lvl="0" indent="0" algn="just" rtl="0">
                        <a:lnSpc>
                          <a:spcPct val="100000"/>
                        </a:lnSpc>
                        <a:spcBef>
                          <a:spcPts val="0"/>
                        </a:spcBef>
                        <a:spcAft>
                          <a:spcPts val="0"/>
                        </a:spcAft>
                        <a:buFontTx/>
                        <a:buNone/>
                      </a:pPr>
                      <a:r>
                        <a:rPr lang="en-US" sz="2000" u="none" strike="noStrike" cap="none" dirty="0">
                          <a:latin typeface="UTM Avo" panose="02040603050506020204" pitchFamily="18" charset="0"/>
                          <a:ea typeface="Arial"/>
                          <a:cs typeface="Arial"/>
                          <a:sym typeface="Arial"/>
                        </a:rPr>
                        <a:t>4 - 5 </a:t>
                      </a:r>
                      <a:r>
                        <a:rPr lang="en-US" sz="2000" u="none" strike="noStrike" cap="none" dirty="0" err="1">
                          <a:latin typeface="UTM Avo" panose="02040603050506020204" pitchFamily="18" charset="0"/>
                          <a:ea typeface="Arial"/>
                          <a:cs typeface="Arial"/>
                          <a:sym typeface="Arial"/>
                        </a:rPr>
                        <a:t>nhạc</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cụ</a:t>
                      </a:r>
                      <a:endParaRPr lang="en-US"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47194">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ct val="100000"/>
                        <a:buFontTx/>
                        <a:buNone/>
                      </a:pPr>
                      <a:r>
                        <a:rPr lang="en-US" sz="2000" u="none" strike="noStrike" cap="none" dirty="0">
                          <a:latin typeface="UTM Avo" panose="02040603050506020204" pitchFamily="18" charset="0"/>
                          <a:ea typeface="Arial"/>
                          <a:cs typeface="Arial"/>
                          <a:sym typeface="Arial"/>
                        </a:rPr>
                        <a:t>Phong </a:t>
                      </a:r>
                      <a:r>
                        <a:rPr lang="en-US" sz="2000" u="none" strike="noStrike" cap="none" dirty="0" err="1">
                          <a:latin typeface="UTM Avo" panose="02040603050506020204" pitchFamily="18" charset="0"/>
                          <a:ea typeface="Arial"/>
                          <a:cs typeface="Arial"/>
                          <a:sym typeface="Arial"/>
                        </a:rPr>
                        <a:t>cách</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biểu</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r>
                        <a:rPr lang="en-US" sz="2000" u="none" strike="noStrike" cap="none" dirty="0" err="1">
                          <a:latin typeface="UTM Avo" panose="02040603050506020204" pitchFamily="18" charset="0"/>
                          <a:ea typeface="Arial"/>
                          <a:cs typeface="Arial"/>
                          <a:sym typeface="Arial"/>
                        </a:rPr>
                        <a:t>Biểu</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truyền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thống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và</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biểu</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diễn</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cho</a:t>
                      </a:r>
                      <a:r>
                        <a:rPr lang="en-US" sz="2000" u="none" strike="noStrike" cap="none" dirty="0">
                          <a:latin typeface="UTM Avo" panose="02040603050506020204" pitchFamily="18" charset="0"/>
                          <a:ea typeface="Arial"/>
                          <a:cs typeface="Arial"/>
                          <a:sym typeface="Arial"/>
                        </a:rPr>
                        <a:t> du </a:t>
                      </a:r>
                      <a:r>
                        <a:rPr lang="en-US" sz="2000" u="none" strike="noStrike" cap="none" dirty="0" err="1">
                          <a:latin typeface="UTM Avo" panose="02040603050506020204" pitchFamily="18" charset="0"/>
                          <a:ea typeface="Arial"/>
                          <a:cs typeface="Arial"/>
                          <a:sym typeface="Arial"/>
                        </a:rPr>
                        <a:t>khách</a:t>
                      </a:r>
                      <a:endParaRPr lang="en-US"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6462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Clr>
                          <a:schemeClr val="dk1"/>
                        </a:buClr>
                        <a:buSzPct val="100000"/>
                        <a:buFontTx/>
                        <a:buNone/>
                      </a:pPr>
                      <a:r>
                        <a:rPr lang="en-US" sz="2000" u="none" strike="noStrike" cap="none" dirty="0" err="1">
                          <a:latin typeface="UTM Avo" panose="02040603050506020204" pitchFamily="18" charset="0"/>
                          <a:ea typeface="Arial"/>
                          <a:cs typeface="Arial"/>
                          <a:sym typeface="Arial"/>
                        </a:rPr>
                        <a:t>Số</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lượng</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người</a:t>
                      </a:r>
                      <a:r>
                        <a:rPr lang="en-US" sz="2000" u="none" strike="noStrike" cap="none" dirty="0">
                          <a:latin typeface="UTM Avo" panose="02040603050506020204" pitchFamily="18" charset="0"/>
                          <a:ea typeface="Arial"/>
                          <a:cs typeface="Arial"/>
                          <a:sym typeface="Arial"/>
                        </a:rPr>
                        <a:t> </a:t>
                      </a:r>
                      <a:r>
                        <a:rPr lang="en-US" sz="2000" u="none" strike="noStrike" cap="none" dirty="0" err="1">
                          <a:latin typeface="UTM Avo" panose="02040603050506020204" pitchFamily="18" charset="0"/>
                          <a:ea typeface="Arial"/>
                          <a:cs typeface="Arial"/>
                          <a:sym typeface="Arial"/>
                        </a:rPr>
                        <a:t>nghe</a:t>
                      </a:r>
                      <a:r>
                        <a:rPr lang="en-US" sz="2000" u="none" strike="noStrike" cap="none" dirty="0">
                          <a:latin typeface="UTM Avo" panose="02040603050506020204" pitchFamily="18" charset="0"/>
                          <a:ea typeface="Arial"/>
                          <a:cs typeface="Arial"/>
                          <a:sym typeface="Arial"/>
                        </a:rPr>
                        <a:t> ca </a:t>
                      </a:r>
                      <a:r>
                        <a:rPr lang="en-US" sz="2000" u="none" strike="noStrike" cap="none" dirty="0" err="1">
                          <a:latin typeface="UTM Avo" panose="02040603050506020204" pitchFamily="18" charset="0"/>
                          <a:ea typeface="Arial"/>
                          <a:cs typeface="Arial"/>
                          <a:sym typeface="Arial"/>
                        </a:rPr>
                        <a:t>Huế</a:t>
                      </a:r>
                      <a:endParaRPr sz="2000" u="none" strike="noStrike" cap="none" dirty="0">
                        <a:latin typeface="UTM Avo" panose="02040603050506020204" pitchFamily="18" charset="0"/>
                        <a:ea typeface="Arial"/>
                        <a:cs typeface="Arial"/>
                        <a:sym typeface="Arial"/>
                      </a:endParaRP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457200" marR="0" lvl="0" indent="0" algn="just" rtl="0">
                        <a:lnSpc>
                          <a:spcPct val="100000"/>
                        </a:lnSpc>
                        <a:spcBef>
                          <a:spcPts val="0"/>
                        </a:spcBef>
                        <a:spcAft>
                          <a:spcPts val="0"/>
                        </a:spcAft>
                        <a:buFontTx/>
                        <a:buNone/>
                      </a:pPr>
                      <a:r>
                        <a:rPr lang="vi-VN" sz="2000" u="none" strike="noStrike" cap="none" dirty="0">
                          <a:latin typeface="UTM Avo" panose="02040603050506020204" pitchFamily="18" charset="0"/>
                          <a:ea typeface="Arial"/>
                          <a:cs typeface="Arial"/>
                          <a:sym typeface="Arial"/>
                        </a:rPr>
                        <a:t>Số lượng người nghe hạn chế</a:t>
                      </a:r>
                    </a:p>
                  </a:txBody>
                  <a:tcPr marL="24867" marR="24867"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6683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sp>
        <p:nvSpPr>
          <p:cNvPr id="6" name="Google Shape;225;p12">
            <a:extLst>
              <a:ext uri="{FF2B5EF4-FFF2-40B4-BE49-F238E27FC236}">
                <a16:creationId xmlns:a16="http://schemas.microsoft.com/office/drawing/2014/main" id="{A7178442-FBF0-AAE0-29FA-64E569899D5E}"/>
              </a:ext>
            </a:extLst>
          </p:cNvPr>
          <p:cNvSpPr txBox="1"/>
          <p:nvPr/>
        </p:nvSpPr>
        <p:spPr>
          <a:xfrm>
            <a:off x="357491" y="3099484"/>
            <a:ext cx="11477018" cy="2369853"/>
          </a:xfrm>
          <a:prstGeom prst="rect">
            <a:avLst/>
          </a:prstGeom>
          <a:noFill/>
          <a:ln>
            <a:noFill/>
          </a:ln>
        </p:spPr>
        <p:txBody>
          <a:bodyPr spcFirstLastPara="1" wrap="square" lIns="60950" tIns="30467" rIns="60950" bIns="30467" anchor="t" anchorCtr="0">
            <a:spAutoFit/>
          </a:bodyPr>
          <a:lstStyle>
            <a:defPPr marR="0" lvl="0" algn="l" rtl="0">
              <a:lnSpc>
                <a:spcPct val="100000"/>
              </a:lnSpc>
              <a:spcBef>
                <a:spcPts val="0"/>
              </a:spcBef>
              <a:spcAft>
                <a:spcPts val="0"/>
              </a:spcAft>
            </a:defPPr>
            <a:lvl1pPr algn="just">
              <a:lnSpc>
                <a:spcPct val="150000"/>
              </a:lnSpc>
              <a:defRPr sz="2667">
                <a:latin typeface="UTM Avo" panose="02040603050506020204" pitchFamily="18" charset="0"/>
              </a:defRPr>
            </a:lvl1pPr>
          </a:lstStyle>
          <a:p>
            <a:pPr>
              <a:lnSpc>
                <a:spcPct val="125000"/>
              </a:lnSpc>
            </a:pPr>
            <a:r>
              <a:rPr lang="en-US" sz="2400" dirty="0">
                <a:sym typeface="Calibri"/>
              </a:rPr>
              <a:t>“</a:t>
            </a:r>
            <a:r>
              <a:rPr lang="en-US" sz="2400" dirty="0" err="1">
                <a:sym typeface="Calibri"/>
              </a:rPr>
              <a:t>Là</a:t>
            </a:r>
            <a:r>
              <a:rPr lang="en-US" sz="2400" dirty="0">
                <a:sym typeface="Calibri"/>
              </a:rPr>
              <a:t> </a:t>
            </a:r>
            <a:r>
              <a:rPr lang="en-US" sz="2400" dirty="0" err="1">
                <a:sym typeface="Calibri"/>
              </a:rPr>
              <a:t>thể</a:t>
            </a:r>
            <a:r>
              <a:rPr lang="en-US" sz="2400" dirty="0">
                <a:sym typeface="Calibri"/>
              </a:rPr>
              <a:t> </a:t>
            </a:r>
            <a:r>
              <a:rPr lang="en-US" sz="2400" dirty="0" err="1">
                <a:sym typeface="Calibri"/>
              </a:rPr>
              <a:t>loại</a:t>
            </a:r>
            <a:r>
              <a:rPr lang="en-US" sz="2400" dirty="0">
                <a:sym typeface="Calibri"/>
              </a:rPr>
              <a:t> </a:t>
            </a:r>
            <a:r>
              <a:rPr lang="en-US" sz="2400" dirty="0" err="1">
                <a:sym typeface="Calibri"/>
              </a:rPr>
              <a:t>âm</a:t>
            </a:r>
            <a:r>
              <a:rPr lang="en-US" sz="2400" dirty="0">
                <a:sym typeface="Calibri"/>
              </a:rPr>
              <a:t> </a:t>
            </a:r>
            <a:r>
              <a:rPr lang="en-US" sz="2400" dirty="0" err="1">
                <a:sym typeface="Calibri"/>
              </a:rPr>
              <a:t>nhạc</a:t>
            </a:r>
            <a:r>
              <a:rPr lang="en-US" sz="2400" dirty="0">
                <a:sym typeface="Calibri"/>
              </a:rPr>
              <a:t> </a:t>
            </a:r>
            <a:r>
              <a:rPr lang="en-US" sz="2400" dirty="0" err="1">
                <a:sym typeface="Calibri"/>
              </a:rPr>
              <a:t>kết</a:t>
            </a:r>
            <a:r>
              <a:rPr lang="en-US" sz="2400" dirty="0">
                <a:sym typeface="Calibri"/>
              </a:rPr>
              <a:t> </a:t>
            </a:r>
            <a:r>
              <a:rPr lang="en-US" sz="2400" dirty="0" err="1">
                <a:sym typeface="Calibri"/>
              </a:rPr>
              <a:t>hợp</a:t>
            </a:r>
            <a:r>
              <a:rPr lang="en-US" sz="2400" dirty="0">
                <a:sym typeface="Calibri"/>
              </a:rPr>
              <a:t> </a:t>
            </a:r>
            <a:r>
              <a:rPr lang="en-US" sz="2400" dirty="0" err="1">
                <a:sym typeface="Calibri"/>
              </a:rPr>
              <a:t>giữa</a:t>
            </a:r>
            <a:r>
              <a:rPr lang="en-US" sz="2400" dirty="0">
                <a:sym typeface="Calibri"/>
              </a:rPr>
              <a:t> </a:t>
            </a:r>
            <a:r>
              <a:rPr lang="en-US" sz="2400" dirty="0" err="1">
                <a:sym typeface="Calibri"/>
              </a:rPr>
              <a:t>dân</a:t>
            </a:r>
            <a:r>
              <a:rPr lang="en-US" sz="2400" dirty="0">
                <a:sym typeface="Calibri"/>
              </a:rPr>
              <a:t> </a:t>
            </a:r>
            <a:r>
              <a:rPr lang="en-US" sz="2400" dirty="0" err="1">
                <a:sym typeface="Calibri"/>
              </a:rPr>
              <a:t>gian</a:t>
            </a:r>
            <a:r>
              <a:rPr lang="en-US" sz="2400" dirty="0">
                <a:sym typeface="Calibri"/>
              </a:rPr>
              <a:t>, </a:t>
            </a:r>
            <a:r>
              <a:rPr lang="en-US" sz="2400" dirty="0" err="1">
                <a:sym typeface="Calibri"/>
              </a:rPr>
              <a:t>chuyên</a:t>
            </a:r>
            <a:r>
              <a:rPr lang="en-US" sz="2400" dirty="0">
                <a:sym typeface="Calibri"/>
              </a:rPr>
              <a:t> </a:t>
            </a:r>
            <a:r>
              <a:rPr lang="en-US" sz="2400" dirty="0" err="1">
                <a:sym typeface="Calibri"/>
              </a:rPr>
              <a:t>nghiệp</a:t>
            </a:r>
            <a:r>
              <a:rPr lang="en-US" sz="2400" dirty="0">
                <a:sym typeface="Calibri"/>
              </a:rPr>
              <a:t> </a:t>
            </a:r>
            <a:r>
              <a:rPr lang="en-US" sz="2400" dirty="0" err="1">
                <a:sym typeface="Calibri"/>
              </a:rPr>
              <a:t>và</a:t>
            </a:r>
            <a:r>
              <a:rPr lang="en-US" sz="2400" dirty="0">
                <a:sym typeface="Calibri"/>
              </a:rPr>
              <a:t> </a:t>
            </a:r>
            <a:r>
              <a:rPr lang="en-US" sz="2400" dirty="0" err="1">
                <a:sym typeface="Calibri"/>
              </a:rPr>
              <a:t>bác</a:t>
            </a:r>
            <a:r>
              <a:rPr lang="en-US" sz="2400" dirty="0">
                <a:sym typeface="Calibri"/>
              </a:rPr>
              <a:t> </a:t>
            </a:r>
            <a:r>
              <a:rPr lang="en-US" sz="2400" dirty="0" err="1">
                <a:sym typeface="Calibri"/>
              </a:rPr>
              <a:t>học</a:t>
            </a:r>
            <a:r>
              <a:rPr lang="en-US" sz="2400" dirty="0">
                <a:sym typeface="Calibri"/>
              </a:rPr>
              <a:t> </a:t>
            </a:r>
            <a:r>
              <a:rPr lang="en-US" sz="2400" dirty="0" err="1">
                <a:sym typeface="Calibri"/>
              </a:rPr>
              <a:t>của</a:t>
            </a:r>
            <a:r>
              <a:rPr lang="en-US" sz="2400" dirty="0">
                <a:sym typeface="Calibri"/>
              </a:rPr>
              <a:t> ca </a:t>
            </a:r>
            <a:r>
              <a:rPr lang="en-US" sz="2400" dirty="0" err="1">
                <a:sym typeface="Calibri"/>
              </a:rPr>
              <a:t>nhạc</a:t>
            </a:r>
            <a:r>
              <a:rPr lang="en-US" sz="2400" dirty="0">
                <a:sym typeface="Calibri"/>
              </a:rPr>
              <a:t> </a:t>
            </a:r>
            <a:r>
              <a:rPr lang="en-US" sz="2400" dirty="0" err="1">
                <a:sym typeface="Calibri"/>
              </a:rPr>
              <a:t>thính</a:t>
            </a:r>
            <a:r>
              <a:rPr lang="en-US" sz="2400" dirty="0">
                <a:sym typeface="Calibri"/>
              </a:rPr>
              <a:t> </a:t>
            </a:r>
            <a:r>
              <a:rPr lang="en-US" sz="2400" dirty="0" err="1">
                <a:sym typeface="Calibri"/>
              </a:rPr>
              <a:t>phòng</a:t>
            </a:r>
            <a:r>
              <a:rPr lang="en-US" sz="2400" dirty="0">
                <a:sym typeface="Calibri"/>
              </a:rPr>
              <a:t>, </a:t>
            </a:r>
            <a:r>
              <a:rPr lang="en-US" sz="2400" dirty="0" err="1">
                <a:sym typeface="Calibri"/>
              </a:rPr>
              <a:t>một</a:t>
            </a:r>
            <a:r>
              <a:rPr lang="en-US" sz="2400" dirty="0">
                <a:sym typeface="Calibri"/>
              </a:rPr>
              <a:t> </a:t>
            </a:r>
            <a:r>
              <a:rPr lang="en-US" sz="2400" dirty="0" err="1">
                <a:sym typeface="Calibri"/>
              </a:rPr>
              <a:t>thể</a:t>
            </a:r>
            <a:r>
              <a:rPr lang="en-US" sz="2400" dirty="0">
                <a:sym typeface="Calibri"/>
              </a:rPr>
              <a:t> </a:t>
            </a:r>
            <a:r>
              <a:rPr lang="en-US" sz="2400" dirty="0" err="1">
                <a:sym typeface="Calibri"/>
              </a:rPr>
              <a:t>loại</a:t>
            </a:r>
            <a:r>
              <a:rPr lang="en-US" sz="2400" dirty="0">
                <a:sym typeface="Calibri"/>
              </a:rPr>
              <a:t> </a:t>
            </a:r>
            <a:r>
              <a:rPr lang="en-US" sz="2400" dirty="0" err="1">
                <a:sym typeface="Calibri"/>
              </a:rPr>
              <a:t>âm</a:t>
            </a:r>
            <a:r>
              <a:rPr lang="en-US" sz="2400" dirty="0">
                <a:sym typeface="Calibri"/>
              </a:rPr>
              <a:t> </a:t>
            </a:r>
            <a:r>
              <a:rPr lang="en-US" sz="2400" dirty="0" err="1">
                <a:sym typeface="Calibri"/>
              </a:rPr>
              <a:t>nhạc</a:t>
            </a:r>
            <a:r>
              <a:rPr lang="en-US" sz="2400" dirty="0">
                <a:sym typeface="Calibri"/>
              </a:rPr>
              <a:t> </a:t>
            </a:r>
            <a:r>
              <a:rPr lang="en-US" sz="2400" dirty="0" err="1">
                <a:sym typeface="Calibri"/>
              </a:rPr>
              <a:t>đỉnh</a:t>
            </a:r>
            <a:r>
              <a:rPr lang="en-US" sz="2400" dirty="0">
                <a:sym typeface="Calibri"/>
              </a:rPr>
              <a:t> </a:t>
            </a:r>
            <a:r>
              <a:rPr lang="en-US" sz="2400" dirty="0" err="1">
                <a:sym typeface="Calibri"/>
              </a:rPr>
              <a:t>cao</a:t>
            </a:r>
            <a:r>
              <a:rPr lang="en-US" sz="2400" dirty="0">
                <a:sym typeface="Calibri"/>
              </a:rPr>
              <a:t> </a:t>
            </a:r>
            <a:r>
              <a:rPr lang="en-US" sz="2400" dirty="0" err="1">
                <a:sym typeface="Calibri"/>
              </a:rPr>
              <a:t>trong</a:t>
            </a:r>
            <a:r>
              <a:rPr lang="en-US" sz="2400" dirty="0">
                <a:sym typeface="Calibri"/>
              </a:rPr>
              <a:t> </a:t>
            </a:r>
            <a:r>
              <a:rPr lang="en-US" sz="2400" dirty="0" err="1">
                <a:sym typeface="Calibri"/>
              </a:rPr>
              <a:t>toàn</a:t>
            </a:r>
            <a:r>
              <a:rPr lang="en-US" sz="2400" dirty="0">
                <a:sym typeface="Calibri"/>
              </a:rPr>
              <a:t> </a:t>
            </a:r>
            <a:r>
              <a:rPr lang="en-US" sz="2400" dirty="0" err="1">
                <a:sym typeface="Calibri"/>
              </a:rPr>
              <a:t>bộ</a:t>
            </a:r>
            <a:r>
              <a:rPr lang="en-US" sz="2400" dirty="0">
                <a:sym typeface="Calibri"/>
              </a:rPr>
              <a:t> </a:t>
            </a:r>
            <a:r>
              <a:rPr lang="en-US" sz="2400" dirty="0" err="1">
                <a:sym typeface="Calibri"/>
              </a:rPr>
              <a:t>các</a:t>
            </a:r>
            <a:r>
              <a:rPr lang="en-US" sz="2400" dirty="0">
                <a:sym typeface="Calibri"/>
              </a:rPr>
              <a:t> di </a:t>
            </a:r>
            <a:r>
              <a:rPr lang="en-US" sz="2400" dirty="0" err="1">
                <a:sym typeface="Calibri"/>
              </a:rPr>
              <a:t>sản</a:t>
            </a:r>
            <a:r>
              <a:rPr lang="en-US" sz="2400" dirty="0">
                <a:sym typeface="Calibri"/>
              </a:rPr>
              <a:t> </a:t>
            </a:r>
            <a:r>
              <a:rPr lang="en-US" sz="2400" dirty="0" err="1">
                <a:sym typeface="Calibri"/>
              </a:rPr>
              <a:t>âm</a:t>
            </a:r>
            <a:r>
              <a:rPr lang="en-US" sz="2400" dirty="0">
                <a:sym typeface="Calibri"/>
              </a:rPr>
              <a:t> </a:t>
            </a:r>
            <a:r>
              <a:rPr lang="en-US" sz="2400" dirty="0" err="1">
                <a:sym typeface="Calibri"/>
              </a:rPr>
              <a:t>nhạc</a:t>
            </a:r>
            <a:r>
              <a:rPr lang="en-US" sz="2400" dirty="0">
                <a:sym typeface="Calibri"/>
              </a:rPr>
              <a:t> </a:t>
            </a:r>
            <a:r>
              <a:rPr lang="en-US" sz="2400" dirty="0" err="1">
                <a:sym typeface="Calibri"/>
              </a:rPr>
              <a:t>truyền</a:t>
            </a:r>
            <a:r>
              <a:rPr lang="en-US" sz="2400" dirty="0">
                <a:sym typeface="Calibri"/>
              </a:rPr>
              <a:t> </a:t>
            </a:r>
            <a:r>
              <a:rPr lang="en-US" sz="2400" dirty="0" err="1">
                <a:sym typeface="Calibri"/>
              </a:rPr>
              <a:t>thống</a:t>
            </a:r>
            <a:r>
              <a:rPr lang="en-US" sz="2400" dirty="0">
                <a:sym typeface="Calibri"/>
              </a:rPr>
              <a:t> </a:t>
            </a:r>
            <a:r>
              <a:rPr lang="en-US" sz="2400" dirty="0" err="1">
                <a:sym typeface="Calibri"/>
              </a:rPr>
              <a:t>Việt</a:t>
            </a:r>
            <a:r>
              <a:rPr lang="en-US" sz="2400" dirty="0">
                <a:sym typeface="Calibri"/>
              </a:rPr>
              <a:t> Nam, ca </a:t>
            </a:r>
            <a:r>
              <a:rPr lang="en-US" sz="2400" dirty="0" err="1">
                <a:sym typeface="Calibri"/>
              </a:rPr>
              <a:t>Huế</a:t>
            </a:r>
            <a:r>
              <a:rPr lang="en-US" sz="2400" dirty="0">
                <a:sym typeface="Calibri"/>
              </a:rPr>
              <a:t> </a:t>
            </a:r>
            <a:r>
              <a:rPr lang="en-US" sz="2400" dirty="0" err="1">
                <a:sym typeface="Calibri"/>
              </a:rPr>
              <a:t>đã</a:t>
            </a:r>
            <a:r>
              <a:rPr lang="en-US" sz="2400" dirty="0">
                <a:sym typeface="Calibri"/>
              </a:rPr>
              <a:t> </a:t>
            </a:r>
            <a:r>
              <a:rPr lang="en-US" sz="2400" dirty="0" err="1">
                <a:sym typeface="Calibri"/>
              </a:rPr>
              <a:t>được</a:t>
            </a:r>
            <a:r>
              <a:rPr lang="en-US" sz="2400" dirty="0">
                <a:sym typeface="Calibri"/>
              </a:rPr>
              <a:t> </a:t>
            </a:r>
            <a:r>
              <a:rPr lang="en-US" sz="2400" dirty="0" err="1">
                <a:sym typeface="Calibri"/>
              </a:rPr>
              <a:t>Bộ</a:t>
            </a:r>
            <a:r>
              <a:rPr lang="en-US" sz="2400" dirty="0">
                <a:sym typeface="Calibri"/>
              </a:rPr>
              <a:t> Văn </a:t>
            </a:r>
            <a:r>
              <a:rPr lang="en-US" sz="2400" dirty="0" err="1">
                <a:sym typeface="Calibri"/>
              </a:rPr>
              <a:t>hóa</a:t>
            </a:r>
            <a:r>
              <a:rPr lang="en-US" sz="2400" dirty="0">
                <a:sym typeface="Calibri"/>
              </a:rPr>
              <a:t>, </a:t>
            </a:r>
            <a:r>
              <a:rPr lang="en-US" sz="2400" dirty="0" err="1">
                <a:sym typeface="Calibri"/>
              </a:rPr>
              <a:t>Thể</a:t>
            </a:r>
            <a:r>
              <a:rPr lang="en-US" sz="2400" dirty="0">
                <a:sym typeface="Calibri"/>
              </a:rPr>
              <a:t> </a:t>
            </a:r>
            <a:r>
              <a:rPr lang="en-US" sz="2400" dirty="0" err="1">
                <a:sym typeface="Calibri"/>
              </a:rPr>
              <a:t>thao</a:t>
            </a:r>
            <a:r>
              <a:rPr lang="en-US" sz="2400" dirty="0">
                <a:sym typeface="Calibri"/>
              </a:rPr>
              <a:t> </a:t>
            </a:r>
            <a:r>
              <a:rPr lang="en-US" sz="2400" dirty="0" err="1">
                <a:sym typeface="Calibri"/>
              </a:rPr>
              <a:t>và</a:t>
            </a:r>
            <a:r>
              <a:rPr lang="en-US" sz="2400" dirty="0">
                <a:sym typeface="Calibri"/>
              </a:rPr>
              <a:t> Du </a:t>
            </a:r>
            <a:r>
              <a:rPr lang="en-US" sz="2400" dirty="0" err="1">
                <a:sym typeface="Calibri"/>
              </a:rPr>
              <a:t>lịch</a:t>
            </a:r>
            <a:r>
              <a:rPr lang="en-US" sz="2400" dirty="0">
                <a:sym typeface="Calibri"/>
              </a:rPr>
              <a:t> </a:t>
            </a:r>
            <a:r>
              <a:rPr lang="en-US" sz="2400" dirty="0" err="1">
                <a:sym typeface="Calibri"/>
              </a:rPr>
              <a:t>đưa</a:t>
            </a:r>
            <a:r>
              <a:rPr lang="en-US" sz="2400" dirty="0">
                <a:sym typeface="Calibri"/>
              </a:rPr>
              <a:t> </a:t>
            </a:r>
            <a:r>
              <a:rPr lang="en-US" sz="2400" dirty="0" err="1">
                <a:sym typeface="Calibri"/>
              </a:rPr>
              <a:t>vào</a:t>
            </a:r>
            <a:r>
              <a:rPr lang="en-US" sz="2400" dirty="0">
                <a:sym typeface="Calibri"/>
              </a:rPr>
              <a:t> Danh </a:t>
            </a:r>
            <a:r>
              <a:rPr lang="en-US" sz="2400" dirty="0" err="1">
                <a:sym typeface="Calibri"/>
              </a:rPr>
              <a:t>mục</a:t>
            </a:r>
            <a:r>
              <a:rPr lang="en-US" sz="2400" dirty="0">
                <a:sym typeface="Calibri"/>
              </a:rPr>
              <a:t> Di </a:t>
            </a:r>
            <a:r>
              <a:rPr lang="en-US" sz="2400" dirty="0" err="1">
                <a:sym typeface="Calibri"/>
              </a:rPr>
              <a:t>sản</a:t>
            </a:r>
            <a:r>
              <a:rPr lang="en-US" sz="2400" dirty="0">
                <a:sym typeface="Calibri"/>
              </a:rPr>
              <a:t> </a:t>
            </a:r>
            <a:r>
              <a:rPr lang="en-US" sz="2400" dirty="0" err="1">
                <a:sym typeface="Calibri"/>
              </a:rPr>
              <a:t>văn</a:t>
            </a:r>
            <a:r>
              <a:rPr lang="en-US" sz="2400" dirty="0">
                <a:sym typeface="Calibri"/>
              </a:rPr>
              <a:t> </a:t>
            </a:r>
            <a:r>
              <a:rPr lang="en-US" sz="2400" dirty="0" err="1">
                <a:sym typeface="Calibri"/>
              </a:rPr>
              <a:t>hóa</a:t>
            </a:r>
            <a:r>
              <a:rPr lang="en-US" sz="2400" dirty="0">
                <a:sym typeface="Calibri"/>
              </a:rPr>
              <a:t> phi </a:t>
            </a:r>
            <a:r>
              <a:rPr lang="en-US" sz="2400" dirty="0" err="1">
                <a:sym typeface="Calibri"/>
              </a:rPr>
              <a:t>vật</a:t>
            </a:r>
            <a:r>
              <a:rPr lang="en-US" sz="2400" dirty="0">
                <a:sym typeface="Calibri"/>
              </a:rPr>
              <a:t> </a:t>
            </a:r>
            <a:r>
              <a:rPr lang="en-US" sz="2400" dirty="0" err="1">
                <a:sym typeface="Calibri"/>
              </a:rPr>
              <a:t>thể</a:t>
            </a:r>
            <a:r>
              <a:rPr lang="en-US" sz="2400" dirty="0">
                <a:sym typeface="Calibri"/>
              </a:rPr>
              <a:t> </a:t>
            </a:r>
            <a:r>
              <a:rPr lang="en-US" sz="2400" dirty="0" err="1">
                <a:sym typeface="Calibri"/>
              </a:rPr>
              <a:t>quốc</a:t>
            </a:r>
            <a:r>
              <a:rPr lang="en-US" sz="2400" dirty="0">
                <a:sym typeface="Calibri"/>
              </a:rPr>
              <a:t> </a:t>
            </a:r>
            <a:r>
              <a:rPr lang="en-US" sz="2400" dirty="0" err="1">
                <a:sym typeface="Calibri"/>
              </a:rPr>
              <a:t>gia</a:t>
            </a:r>
            <a:r>
              <a:rPr lang="en-US" sz="2400" dirty="0">
                <a:sym typeface="Calibri"/>
              </a:rPr>
              <a:t> </a:t>
            </a:r>
            <a:r>
              <a:rPr lang="en-US" sz="2400" dirty="0" err="1">
                <a:sym typeface="Calibri"/>
              </a:rPr>
              <a:t>theo</a:t>
            </a:r>
            <a:r>
              <a:rPr lang="en-US" sz="2400" dirty="0">
                <a:sym typeface="Calibri"/>
              </a:rPr>
              <a:t> </a:t>
            </a:r>
            <a:r>
              <a:rPr lang="en-US" sz="2400" dirty="0" err="1">
                <a:sym typeface="Calibri"/>
              </a:rPr>
              <a:t>Quyết</a:t>
            </a:r>
            <a:r>
              <a:rPr lang="en-US" sz="2400" dirty="0">
                <a:sym typeface="Calibri"/>
              </a:rPr>
              <a:t> </a:t>
            </a:r>
            <a:r>
              <a:rPr lang="en-US" sz="2400" dirty="0" err="1">
                <a:sym typeface="Calibri"/>
              </a:rPr>
              <a:t>định</a:t>
            </a:r>
            <a:r>
              <a:rPr lang="en-US" sz="2400" dirty="0">
                <a:sym typeface="Calibri"/>
              </a:rPr>
              <a:t> </a:t>
            </a:r>
            <a:r>
              <a:rPr lang="en-US" sz="2400" dirty="0" err="1">
                <a:sym typeface="Calibri"/>
              </a:rPr>
              <a:t>số</a:t>
            </a:r>
            <a:r>
              <a:rPr lang="en-US" sz="2400" dirty="0">
                <a:sym typeface="Calibri"/>
              </a:rPr>
              <a:t> 1877/QĐ-BVHTTDL </a:t>
            </a:r>
            <a:r>
              <a:rPr lang="en-US" sz="2400" dirty="0" err="1">
                <a:sym typeface="Calibri"/>
              </a:rPr>
              <a:t>ngày</a:t>
            </a:r>
            <a:r>
              <a:rPr lang="en-US" sz="2400" dirty="0">
                <a:sym typeface="Calibri"/>
              </a:rPr>
              <a:t> 08 </a:t>
            </a:r>
            <a:r>
              <a:rPr lang="en-US" sz="2400" dirty="0" err="1">
                <a:sym typeface="Calibri"/>
              </a:rPr>
              <a:t>tháng</a:t>
            </a:r>
            <a:r>
              <a:rPr lang="en-US" sz="2400" dirty="0">
                <a:sym typeface="Calibri"/>
              </a:rPr>
              <a:t> 6 </a:t>
            </a:r>
            <a:r>
              <a:rPr lang="en-US" sz="2400" dirty="0" err="1">
                <a:sym typeface="Calibri"/>
              </a:rPr>
              <a:t>năm</a:t>
            </a:r>
            <a:r>
              <a:rPr lang="en-US" sz="2400" dirty="0">
                <a:sym typeface="Calibri"/>
              </a:rPr>
              <a:t> 2015.”</a:t>
            </a:r>
            <a:endParaRPr sz="2400" dirty="0"/>
          </a:p>
        </p:txBody>
      </p:sp>
      <p:sp>
        <p:nvSpPr>
          <p:cNvPr id="7" name="Google Shape;228;p12">
            <a:extLst>
              <a:ext uri="{FF2B5EF4-FFF2-40B4-BE49-F238E27FC236}">
                <a16:creationId xmlns:a16="http://schemas.microsoft.com/office/drawing/2014/main" id="{F745E1B2-D80D-D39D-7020-4563C4C95893}"/>
              </a:ext>
            </a:extLst>
          </p:cNvPr>
          <p:cNvSpPr txBox="1"/>
          <p:nvPr/>
        </p:nvSpPr>
        <p:spPr>
          <a:xfrm>
            <a:off x="560355" y="2342524"/>
            <a:ext cx="9897800" cy="523194"/>
          </a:xfrm>
          <a:prstGeom prst="rect">
            <a:avLst/>
          </a:prstGeom>
          <a:noFill/>
          <a:ln>
            <a:noFill/>
          </a:ln>
        </p:spPr>
        <p:txBody>
          <a:bodyPr spcFirstLastPara="1" wrap="square" lIns="60950" tIns="30467" rIns="60950" bIns="30467" anchor="t" anchorCtr="0">
            <a:spAutoFit/>
          </a:bodyPr>
          <a:lstStyle/>
          <a:p>
            <a:pPr algn="just">
              <a:lnSpc>
                <a:spcPct val="125000"/>
              </a:lnSpc>
            </a:pPr>
            <a:r>
              <a:rPr lang="vi-VN" sz="2400" b="1" dirty="0">
                <a:latin typeface="UTM Avo" panose="02040603050506020204" pitchFamily="18" charset="0"/>
              </a:rPr>
              <a:t>Câu văn nào khái quát được giá trị của văn bản </a:t>
            </a:r>
            <a:r>
              <a:rPr lang="vi-VN" sz="2400" b="1" i="1" dirty="0">
                <a:latin typeface="UTM Avo" panose="02040603050506020204" pitchFamily="18" charset="0"/>
              </a:rPr>
              <a:t>Ca Huế</a:t>
            </a:r>
            <a:r>
              <a:rPr lang="vi-VN" sz="2400" b="1" dirty="0">
                <a:latin typeface="UTM Avo" panose="02040603050506020204" pitchFamily="18" charset="0"/>
              </a:rPr>
              <a:t>?</a:t>
            </a:r>
          </a:p>
        </p:txBody>
      </p:sp>
      <p:sp>
        <p:nvSpPr>
          <p:cNvPr id="8" name="Google Shape;229;p12">
            <a:extLst>
              <a:ext uri="{FF2B5EF4-FFF2-40B4-BE49-F238E27FC236}">
                <a16:creationId xmlns:a16="http://schemas.microsoft.com/office/drawing/2014/main" id="{9FFB627B-1692-C480-AA22-C9DBAA11000C}"/>
              </a:ext>
            </a:extLst>
          </p:cNvPr>
          <p:cNvSpPr txBox="1"/>
          <p:nvPr/>
        </p:nvSpPr>
        <p:spPr>
          <a:xfrm>
            <a:off x="560355" y="1826684"/>
            <a:ext cx="3648788" cy="430861"/>
          </a:xfrm>
          <a:prstGeom prst="rect">
            <a:avLst/>
          </a:prstGeom>
          <a:noFill/>
          <a:ln>
            <a:noFill/>
          </a:ln>
        </p:spPr>
        <p:txBody>
          <a:bodyPr spcFirstLastPara="1" wrap="square" lIns="60950" tIns="30467" rIns="60950" bIns="30467" anchor="t" anchorCtr="0">
            <a:spAutoFit/>
          </a:bodyPr>
          <a:lstStyle/>
          <a:p>
            <a:r>
              <a:rPr lang="en-US" sz="2400" b="1" dirty="0">
                <a:solidFill>
                  <a:srgbClr val="C00000"/>
                </a:solidFill>
                <a:latin typeface="UTM Avo" panose="02040603050506020204" pitchFamily="18" charset="0"/>
              </a:rPr>
              <a:t>3. </a:t>
            </a:r>
            <a:r>
              <a:rPr lang="en-US" sz="2400" b="1" dirty="0" err="1">
                <a:solidFill>
                  <a:srgbClr val="C00000"/>
                </a:solidFill>
                <a:latin typeface="UTM Avo" panose="02040603050506020204" pitchFamily="18" charset="0"/>
              </a:rPr>
              <a:t>Giá</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trị</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của</a:t>
            </a:r>
            <a:r>
              <a:rPr lang="en-US" sz="2400" b="1" dirty="0">
                <a:solidFill>
                  <a:srgbClr val="C00000"/>
                </a:solidFill>
                <a:latin typeface="UTM Avo" panose="02040603050506020204" pitchFamily="18" charset="0"/>
              </a:rPr>
              <a:t> ca </a:t>
            </a:r>
            <a:r>
              <a:rPr lang="en-US" sz="2400" b="1" dirty="0" err="1">
                <a:solidFill>
                  <a:srgbClr val="C00000"/>
                </a:solidFill>
                <a:latin typeface="UTM Avo" panose="02040603050506020204" pitchFamily="18" charset="0"/>
              </a:rPr>
              <a:t>Huế</a:t>
            </a:r>
            <a:endParaRPr sz="2400" b="1" dirty="0">
              <a:solidFill>
                <a:srgbClr val="C00000"/>
              </a:solidFill>
              <a:latin typeface="UTM Avo" panose="02040603050506020204" pitchFamily="18" charset="0"/>
            </a:endParaRPr>
          </a:p>
        </p:txBody>
      </p:sp>
    </p:spTree>
    <p:extLst>
      <p:ext uri="{BB962C8B-B14F-4D97-AF65-F5344CB8AC3E}">
        <p14:creationId xmlns:p14="http://schemas.microsoft.com/office/powerpoint/2010/main" val="2691338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sp>
        <p:nvSpPr>
          <p:cNvPr id="5" name="Google Shape;234;p13">
            <a:extLst>
              <a:ext uri="{FF2B5EF4-FFF2-40B4-BE49-F238E27FC236}">
                <a16:creationId xmlns:a16="http://schemas.microsoft.com/office/drawing/2014/main" id="{0E3FCA3E-0CCF-8A24-5D09-40312C7881D2}"/>
              </a:ext>
            </a:extLst>
          </p:cNvPr>
          <p:cNvSpPr/>
          <p:nvPr/>
        </p:nvSpPr>
        <p:spPr>
          <a:xfrm>
            <a:off x="2131107" y="1838850"/>
            <a:ext cx="9324014" cy="3543348"/>
          </a:xfrm>
          <a:prstGeom prst="cloud">
            <a:avLst/>
          </a:prstGeom>
          <a:solidFill>
            <a:schemeClr val="accent4">
              <a:lumMod val="20000"/>
              <a:lumOff val="80000"/>
            </a:schemeClr>
          </a:solidFill>
          <a:ln w="25400" cap="flat" cmpd="sng">
            <a:solidFill>
              <a:schemeClr val="accent4"/>
            </a:solidFill>
            <a:prstDash val="solid"/>
            <a:round/>
            <a:headEnd type="none" w="sm" len="sm"/>
            <a:tailEnd type="none" w="sm" len="sm"/>
          </a:ln>
        </p:spPr>
        <p:txBody>
          <a:bodyPr spcFirstLastPara="1" wrap="square" lIns="60950" tIns="30467" rIns="60950" bIns="30467" anchor="ctr" anchorCtr="0">
            <a:noAutofit/>
          </a:bodyPr>
          <a:lstStyle/>
          <a:p>
            <a:pPr algn="ctr">
              <a:lnSpc>
                <a:spcPct val="125000"/>
              </a:lnSpc>
            </a:pPr>
            <a:r>
              <a:rPr lang="en-US" sz="2400" dirty="0">
                <a:solidFill>
                  <a:schemeClr val="dk1"/>
                </a:solidFill>
                <a:latin typeface="UTM Avo" panose="02040603050506020204" pitchFamily="18" charset="0"/>
              </a:rPr>
              <a:t>Qua </a:t>
            </a:r>
            <a:r>
              <a:rPr lang="en-US" sz="2400" dirty="0" err="1">
                <a:solidFill>
                  <a:schemeClr val="dk1"/>
                </a:solidFill>
                <a:latin typeface="UTM Avo" panose="02040603050506020204" pitchFamily="18" charset="0"/>
              </a:rPr>
              <a:t>tìm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hiểu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có</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nhận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xét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gì</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về</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nội</a:t>
            </a:r>
            <a:r>
              <a:rPr lang="en-US" sz="2400" dirty="0">
                <a:solidFill>
                  <a:schemeClr val="dk1"/>
                </a:solidFill>
                <a:latin typeface="UTM Avo" panose="02040603050506020204" pitchFamily="18" charset="0"/>
              </a:rPr>
              <a:t> dung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nghệ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thuật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thể</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trong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bản</a:t>
            </a:r>
            <a:r>
              <a:rPr lang="en-US" sz="2400" dirty="0">
                <a:solidFill>
                  <a:schemeClr val="dk1"/>
                </a:solidFill>
                <a:latin typeface="UTM Avo" panose="02040603050506020204" pitchFamily="18" charset="0"/>
              </a:rPr>
              <a:t>.</a:t>
            </a:r>
            <a:endParaRPr lang="en-US" sz="600" dirty="0">
              <a:latin typeface="UTM Avo" panose="02040603050506020204" pitchFamily="18" charset="0"/>
            </a:endParaRPr>
          </a:p>
        </p:txBody>
      </p:sp>
      <p:pic>
        <p:nvPicPr>
          <p:cNvPr id="11" name="Google Shape;240;p13">
            <a:extLst>
              <a:ext uri="{FF2B5EF4-FFF2-40B4-BE49-F238E27FC236}">
                <a16:creationId xmlns:a16="http://schemas.microsoft.com/office/drawing/2014/main" id="{9E8C564B-C5CB-E7EF-CBD9-73C998C39074}"/>
              </a:ext>
            </a:extLst>
          </p:cNvPr>
          <p:cNvPicPr preferRelativeResize="0"/>
          <p:nvPr/>
        </p:nvPicPr>
        <p:blipFill rotWithShape="1">
          <a:blip r:embed="rId4">
            <a:alphaModFix/>
          </a:blip>
          <a:srcRect/>
          <a:stretch/>
        </p:blipFill>
        <p:spPr>
          <a:xfrm>
            <a:off x="4506365" y="4300694"/>
            <a:ext cx="3472026" cy="2557305"/>
          </a:xfrm>
          <a:prstGeom prst="rect">
            <a:avLst/>
          </a:prstGeom>
          <a:noFill/>
          <a:ln>
            <a:noFill/>
          </a:ln>
        </p:spPr>
      </p:pic>
    </p:spTree>
    <p:extLst>
      <p:ext uri="{BB962C8B-B14F-4D97-AF65-F5344CB8AC3E}">
        <p14:creationId xmlns:p14="http://schemas.microsoft.com/office/powerpoint/2010/main" val="198631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sp>
        <p:nvSpPr>
          <p:cNvPr id="2" name="Google Shape;251;p14">
            <a:extLst>
              <a:ext uri="{FF2B5EF4-FFF2-40B4-BE49-F238E27FC236}">
                <a16:creationId xmlns:a16="http://schemas.microsoft.com/office/drawing/2014/main" id="{57858944-823C-F6CC-4702-0F6CF693CDED}"/>
              </a:ext>
            </a:extLst>
          </p:cNvPr>
          <p:cNvSpPr txBox="1"/>
          <p:nvPr/>
        </p:nvSpPr>
        <p:spPr>
          <a:xfrm>
            <a:off x="620880" y="1843607"/>
            <a:ext cx="3962400" cy="430861"/>
          </a:xfrm>
          <a:prstGeom prst="rect">
            <a:avLst/>
          </a:prstGeom>
          <a:noFill/>
          <a:ln>
            <a:noFill/>
          </a:ln>
        </p:spPr>
        <p:txBody>
          <a:bodyPr spcFirstLastPara="1" wrap="square" lIns="60950" tIns="30467" rIns="60950" bIns="30467" anchor="t" anchorCtr="0">
            <a:spAutoFit/>
          </a:bodyPr>
          <a:lstStyle/>
          <a:p>
            <a:r>
              <a:rPr lang="en-US" sz="2400" b="1" dirty="0">
                <a:latin typeface="UTM Avo" panose="02040603050506020204" pitchFamily="18" charset="0"/>
              </a:rPr>
              <a:t>III. </a:t>
            </a:r>
            <a:r>
              <a:rPr lang="en-US" sz="2400" b="1" dirty="0" err="1">
                <a:latin typeface="UTM Avo" panose="02040603050506020204" pitchFamily="18" charset="0"/>
              </a:rPr>
              <a:t>Tổng</a:t>
            </a:r>
            <a:r>
              <a:rPr lang="en-US" sz="2400" b="1" dirty="0">
                <a:latin typeface="UTM Avo" panose="02040603050506020204" pitchFamily="18" charset="0"/>
              </a:rPr>
              <a:t> </a:t>
            </a:r>
            <a:r>
              <a:rPr lang="en-US" sz="2400" b="1" dirty="0" err="1">
                <a:latin typeface="UTM Avo" panose="02040603050506020204" pitchFamily="18" charset="0"/>
              </a:rPr>
              <a:t>kết</a:t>
            </a:r>
            <a:r>
              <a:rPr lang="en-US" sz="2400" b="1" dirty="0">
                <a:latin typeface="UTM Avo" panose="02040603050506020204" pitchFamily="18" charset="0"/>
              </a:rPr>
              <a:t> </a:t>
            </a:r>
            <a:endParaRPr sz="2400" b="1" dirty="0">
              <a:latin typeface="UTM Avo" panose="02040603050506020204" pitchFamily="18" charset="0"/>
            </a:endParaRPr>
          </a:p>
        </p:txBody>
      </p:sp>
      <p:sp>
        <p:nvSpPr>
          <p:cNvPr id="3" name="Google Shape;252;p14">
            <a:extLst>
              <a:ext uri="{FF2B5EF4-FFF2-40B4-BE49-F238E27FC236}">
                <a16:creationId xmlns:a16="http://schemas.microsoft.com/office/drawing/2014/main" id="{2E2D9814-8DEB-A3D0-381D-D42DEE3D6650}"/>
              </a:ext>
            </a:extLst>
          </p:cNvPr>
          <p:cNvSpPr txBox="1"/>
          <p:nvPr/>
        </p:nvSpPr>
        <p:spPr>
          <a:xfrm>
            <a:off x="620880" y="2307986"/>
            <a:ext cx="2049749" cy="430861"/>
          </a:xfrm>
          <a:prstGeom prst="rect">
            <a:avLst/>
          </a:prstGeom>
          <a:noFill/>
          <a:ln>
            <a:noFill/>
          </a:ln>
        </p:spPr>
        <p:txBody>
          <a:bodyPr spcFirstLastPara="1" wrap="square" lIns="60950" tIns="30467" rIns="60950" bIns="30467" anchor="t" anchorCtr="0">
            <a:spAutoFit/>
          </a:bodyPr>
          <a:lstStyle/>
          <a:p>
            <a:r>
              <a:rPr lang="en-US" sz="2400" b="1" dirty="0">
                <a:solidFill>
                  <a:srgbClr val="C00000"/>
                </a:solidFill>
                <a:latin typeface="UTM Avo" panose="02040603050506020204" pitchFamily="18" charset="0"/>
              </a:rPr>
              <a:t>1. </a:t>
            </a:r>
            <a:r>
              <a:rPr lang="en-US" sz="2400" b="1" dirty="0" err="1">
                <a:solidFill>
                  <a:srgbClr val="C00000"/>
                </a:solidFill>
                <a:latin typeface="UTM Avo" panose="02040603050506020204" pitchFamily="18" charset="0"/>
              </a:rPr>
              <a:t>Nội</a:t>
            </a:r>
            <a:r>
              <a:rPr lang="en-US" sz="2400" b="1" dirty="0">
                <a:solidFill>
                  <a:srgbClr val="C00000"/>
                </a:solidFill>
                <a:latin typeface="UTM Avo" panose="02040603050506020204" pitchFamily="18" charset="0"/>
              </a:rPr>
              <a:t> dung</a:t>
            </a:r>
            <a:endParaRPr sz="2400" b="1" dirty="0">
              <a:solidFill>
                <a:srgbClr val="C00000"/>
              </a:solidFill>
              <a:latin typeface="UTM Avo" panose="02040603050506020204" pitchFamily="18" charset="0"/>
            </a:endParaRPr>
          </a:p>
        </p:txBody>
      </p:sp>
      <p:sp>
        <p:nvSpPr>
          <p:cNvPr id="4" name="Google Shape;253;p14">
            <a:extLst>
              <a:ext uri="{FF2B5EF4-FFF2-40B4-BE49-F238E27FC236}">
                <a16:creationId xmlns:a16="http://schemas.microsoft.com/office/drawing/2014/main" id="{08D14ED1-B402-A2FF-0175-4AD06AF77629}"/>
              </a:ext>
            </a:extLst>
          </p:cNvPr>
          <p:cNvSpPr txBox="1"/>
          <p:nvPr/>
        </p:nvSpPr>
        <p:spPr>
          <a:xfrm>
            <a:off x="620880" y="2826794"/>
            <a:ext cx="11208263" cy="2369853"/>
          </a:xfrm>
          <a:prstGeom prst="rect">
            <a:avLst/>
          </a:prstGeom>
          <a:noFill/>
          <a:ln>
            <a:noFill/>
          </a:ln>
        </p:spPr>
        <p:txBody>
          <a:bodyPr spcFirstLastPara="1" wrap="square" lIns="60950" tIns="30467" rIns="60950" bIns="30467" anchor="t" anchorCtr="0">
            <a:spAutoFit/>
          </a:bodyPr>
          <a:lstStyle/>
          <a:p>
            <a:pPr marL="381019" indent="-381019" algn="just">
              <a:lnSpc>
                <a:spcPct val="125000"/>
              </a:lnSpc>
              <a:buSzPct val="100000"/>
              <a:buFont typeface="UTM Avo" panose="02040603050506020204" pitchFamily="18" charset="0"/>
              <a:buChar char="-"/>
            </a:pPr>
            <a:r>
              <a:rPr lang="vi-VN" sz="2400" dirty="0">
                <a:latin typeface="UTM Avo" panose="02040603050506020204" pitchFamily="18" charset="0"/>
                <a:ea typeface="Calibri"/>
                <a:cs typeface="Calibri"/>
                <a:sym typeface="Calibri"/>
              </a:rPr>
              <a:t>Văn bản là bài thông tin giới thiệu về thể loại Ca Huế. Từ môi trường diễn xướng, số lượng nhạc cụ, ca sĩ cùng nhạc công cho đến phong cách biểu diễn.</a:t>
            </a:r>
          </a:p>
          <a:p>
            <a:pPr marL="381019" indent="-381019" algn="just">
              <a:lnSpc>
                <a:spcPct val="125000"/>
              </a:lnSpc>
              <a:buSzPct val="100000"/>
              <a:buFont typeface="UTM Avo" panose="02040603050506020204" pitchFamily="18" charset="0"/>
              <a:buChar char="-"/>
            </a:pPr>
            <a:r>
              <a:rPr lang="vi-VN" sz="2400" dirty="0">
                <a:latin typeface="UTM Avo" panose="02040603050506020204" pitchFamily="18" charset="0"/>
                <a:ea typeface="Calibri"/>
                <a:cs typeface="Calibri"/>
                <a:sym typeface="Calibri"/>
              </a:rPr>
              <a:t>Từ đây người đọc có thêm vốn hiểu biết về một trong những thể loại nghệ thuật truyền thống của dân tộc, thêm tự hào về cội nguồn.</a:t>
            </a:r>
          </a:p>
        </p:txBody>
      </p:sp>
    </p:spTree>
    <p:extLst>
      <p:ext uri="{BB962C8B-B14F-4D97-AF65-F5344CB8AC3E}">
        <p14:creationId xmlns:p14="http://schemas.microsoft.com/office/powerpoint/2010/main" val="334156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3"/>
        <p:cNvGrpSpPr/>
        <p:nvPr/>
      </p:nvGrpSpPr>
      <p:grpSpPr>
        <a:xfrm>
          <a:off x="0" y="0"/>
          <a:ext cx="0" cy="0"/>
          <a:chOff x="0" y="0"/>
          <a:chExt cx="0" cy="0"/>
        </a:xfrm>
      </p:grpSpPr>
      <p:pic>
        <p:nvPicPr>
          <p:cNvPr id="5" name="Google Shape;258;p15">
            <a:extLst>
              <a:ext uri="{FF2B5EF4-FFF2-40B4-BE49-F238E27FC236}">
                <a16:creationId xmlns:a16="http://schemas.microsoft.com/office/drawing/2014/main" id="{295AD48A-5237-9FA4-5D97-439D4D49413D}"/>
              </a:ext>
            </a:extLst>
          </p:cNvPr>
          <p:cNvPicPr preferRelativeResize="0"/>
          <p:nvPr/>
        </p:nvPicPr>
        <p:blipFill rotWithShape="1">
          <a:blip r:embed="rId4">
            <a:alphaModFix/>
          </a:blip>
          <a:srcRect/>
          <a:stretch/>
        </p:blipFill>
        <p:spPr>
          <a:xfrm>
            <a:off x="5617030" y="3637032"/>
            <a:ext cx="3657600" cy="2437196"/>
          </a:xfrm>
          <a:prstGeom prst="rect">
            <a:avLst/>
          </a:prstGeom>
          <a:noFill/>
          <a:ln>
            <a:noFill/>
          </a:ln>
        </p:spPr>
      </p:pic>
      <p:pic>
        <p:nvPicPr>
          <p:cNvPr id="6" name="Google Shape;259;p15">
            <a:extLst>
              <a:ext uri="{FF2B5EF4-FFF2-40B4-BE49-F238E27FC236}">
                <a16:creationId xmlns:a16="http://schemas.microsoft.com/office/drawing/2014/main" id="{12199ED7-D112-1539-7E95-374BC0E1F6EB}"/>
              </a:ext>
            </a:extLst>
          </p:cNvPr>
          <p:cNvPicPr preferRelativeResize="0"/>
          <p:nvPr/>
        </p:nvPicPr>
        <p:blipFill rotWithShape="1">
          <a:blip r:embed="rId5">
            <a:alphaModFix/>
          </a:blip>
          <a:srcRect/>
          <a:stretch/>
        </p:blipFill>
        <p:spPr>
          <a:xfrm>
            <a:off x="1733613" y="3637032"/>
            <a:ext cx="3621695" cy="2412954"/>
          </a:xfrm>
          <a:prstGeom prst="rect">
            <a:avLst/>
          </a:prstGeom>
          <a:noFill/>
          <a:ln>
            <a:noFill/>
          </a:ln>
        </p:spPr>
      </p:pic>
      <p:sp>
        <p:nvSpPr>
          <p:cNvPr id="7" name="Google Shape;264;p15">
            <a:extLst>
              <a:ext uri="{FF2B5EF4-FFF2-40B4-BE49-F238E27FC236}">
                <a16:creationId xmlns:a16="http://schemas.microsoft.com/office/drawing/2014/main" id="{DB493597-2A1E-649B-08A5-E19880E5D181}"/>
              </a:ext>
            </a:extLst>
          </p:cNvPr>
          <p:cNvSpPr txBox="1"/>
          <p:nvPr/>
        </p:nvSpPr>
        <p:spPr>
          <a:xfrm>
            <a:off x="538100" y="1886407"/>
            <a:ext cx="2532743" cy="430861"/>
          </a:xfrm>
          <a:prstGeom prst="rect">
            <a:avLst/>
          </a:prstGeom>
          <a:noFill/>
          <a:ln>
            <a:noFill/>
          </a:ln>
        </p:spPr>
        <p:txBody>
          <a:bodyPr spcFirstLastPara="1" wrap="square" lIns="60950" tIns="30467" rIns="60950" bIns="30467" anchor="t" anchorCtr="0">
            <a:spAutoFit/>
          </a:bodyPr>
          <a:lstStyle/>
          <a:p>
            <a:r>
              <a:rPr lang="en-US" sz="2400" b="1" dirty="0">
                <a:solidFill>
                  <a:srgbClr val="C00000"/>
                </a:solidFill>
                <a:latin typeface="UTM Avo" panose="02040603050506020204" pitchFamily="18" charset="0"/>
              </a:rPr>
              <a:t>2. </a:t>
            </a:r>
            <a:r>
              <a:rPr lang="en-US" sz="2400" b="1" dirty="0" err="1">
                <a:solidFill>
                  <a:srgbClr val="C00000"/>
                </a:solidFill>
                <a:latin typeface="UTM Avo" panose="02040603050506020204" pitchFamily="18" charset="0"/>
              </a:rPr>
              <a:t>Nghệ</a:t>
            </a:r>
            <a:r>
              <a:rPr lang="en-US" sz="2400" b="1" dirty="0">
                <a:solidFill>
                  <a:srgbClr val="C00000"/>
                </a:solidFill>
                <a:latin typeface="UTM Avo" panose="02040603050506020204" pitchFamily="18" charset="0"/>
              </a:rPr>
              <a:t> </a:t>
            </a:r>
            <a:r>
              <a:rPr lang="en-US" sz="2400" b="1" dirty="0" err="1">
                <a:solidFill>
                  <a:srgbClr val="C00000"/>
                </a:solidFill>
                <a:latin typeface="UTM Avo" panose="02040603050506020204" pitchFamily="18" charset="0"/>
              </a:rPr>
              <a:t>thuật</a:t>
            </a:r>
            <a:endParaRPr sz="2400" b="1" dirty="0">
              <a:solidFill>
                <a:srgbClr val="C00000"/>
              </a:solidFill>
              <a:latin typeface="UTM Avo" panose="02040603050506020204" pitchFamily="18" charset="0"/>
            </a:endParaRPr>
          </a:p>
        </p:txBody>
      </p:sp>
      <p:sp>
        <p:nvSpPr>
          <p:cNvPr id="8" name="Google Shape;265;p15">
            <a:extLst>
              <a:ext uri="{FF2B5EF4-FFF2-40B4-BE49-F238E27FC236}">
                <a16:creationId xmlns:a16="http://schemas.microsoft.com/office/drawing/2014/main" id="{4427663F-9430-F2EF-35B9-A24FE4190BC5}"/>
              </a:ext>
            </a:extLst>
          </p:cNvPr>
          <p:cNvSpPr txBox="1"/>
          <p:nvPr/>
        </p:nvSpPr>
        <p:spPr>
          <a:xfrm>
            <a:off x="538100" y="2317268"/>
            <a:ext cx="11115800" cy="984859"/>
          </a:xfrm>
          <a:prstGeom prst="rect">
            <a:avLst/>
          </a:prstGeom>
          <a:noFill/>
          <a:ln>
            <a:noFill/>
          </a:ln>
        </p:spPr>
        <p:txBody>
          <a:bodyPr spcFirstLastPara="1" wrap="square" lIns="60950" tIns="30467" rIns="60950" bIns="30467" anchor="t" anchorCtr="0">
            <a:spAutoFit/>
          </a:bodyPr>
          <a:lstStyle/>
          <a:p>
            <a:pPr marL="457200" indent="-457200" algn="just">
              <a:lnSpc>
                <a:spcPct val="125000"/>
              </a:lnSpc>
              <a:buSzPct val="100000"/>
              <a:buFont typeface="UTM Avo" panose="02040603050506020204" pitchFamily="18" charset="0"/>
              <a:buChar char="-"/>
            </a:pPr>
            <a:r>
              <a:rPr lang="en-US" sz="2400" dirty="0" err="1">
                <a:latin typeface="UTM Avo" panose="02040603050506020204" pitchFamily="18" charset="0"/>
              </a:rPr>
              <a:t>Giới</a:t>
            </a:r>
            <a:r>
              <a:rPr lang="en-US" sz="2400" dirty="0">
                <a:latin typeface="UTM Avo" panose="02040603050506020204" pitchFamily="18" charset="0"/>
              </a:rPr>
              <a:t> </a:t>
            </a:r>
            <a:r>
              <a:rPr lang="en-US" sz="2400" dirty="0" err="1">
                <a:latin typeface="UTM Avo" panose="02040603050506020204" pitchFamily="18" charset="0"/>
              </a:rPr>
              <a:t>thiệu</a:t>
            </a:r>
            <a:r>
              <a:rPr lang="en-US" sz="2400" dirty="0">
                <a:latin typeface="UTM Avo" panose="02040603050506020204" pitchFamily="18" charset="0"/>
              </a:rPr>
              <a:t> chi </a:t>
            </a:r>
            <a:r>
              <a:rPr lang="en-US" sz="2400" dirty="0" err="1">
                <a:latin typeface="UTM Avo" panose="02040603050506020204" pitchFamily="18" charset="0"/>
              </a:rPr>
              <a:t>tiết</a:t>
            </a:r>
            <a:r>
              <a:rPr lang="en-US" sz="2400" dirty="0">
                <a:latin typeface="UTM Avo" panose="02040603050506020204" pitchFamily="18" charset="0"/>
              </a:rPr>
              <a:t>, chia </a:t>
            </a:r>
            <a:r>
              <a:rPr lang="en-US" sz="2400" dirty="0" err="1">
                <a:latin typeface="UTM Avo" panose="02040603050506020204" pitchFamily="18" charset="0"/>
              </a:rPr>
              <a:t>bố</a:t>
            </a:r>
            <a:r>
              <a:rPr lang="en-US" sz="2400" dirty="0">
                <a:latin typeface="UTM Avo" panose="02040603050506020204" pitchFamily="18" charset="0"/>
              </a:rPr>
              <a:t> </a:t>
            </a:r>
            <a:r>
              <a:rPr lang="en-US" sz="2400" dirty="0" err="1">
                <a:latin typeface="UTM Avo" panose="02040603050506020204" pitchFamily="18" charset="0"/>
              </a:rPr>
              <a:t>cục</a:t>
            </a:r>
            <a:r>
              <a:rPr lang="en-US" sz="2400" dirty="0">
                <a:latin typeface="UTM Avo" panose="02040603050506020204" pitchFamily="18" charset="0"/>
              </a:rPr>
              <a:t> </a:t>
            </a:r>
            <a:r>
              <a:rPr lang="en-US" sz="2400" dirty="0" err="1">
                <a:latin typeface="UTM Avo" panose="02040603050506020204" pitchFamily="18" charset="0"/>
              </a:rPr>
              <a:t>rành</a:t>
            </a:r>
            <a:r>
              <a:rPr lang="en-US" sz="2400" dirty="0">
                <a:latin typeface="UTM Avo" panose="02040603050506020204" pitchFamily="18" charset="0"/>
              </a:rPr>
              <a:t> </a:t>
            </a:r>
            <a:r>
              <a:rPr lang="en-US" sz="2400" dirty="0" err="1">
                <a:latin typeface="UTM Avo" panose="02040603050506020204" pitchFamily="18" charset="0"/>
              </a:rPr>
              <a:t>mạch</a:t>
            </a:r>
            <a:r>
              <a:rPr lang="en-US" sz="2400" dirty="0">
                <a:latin typeface="UTM Avo" panose="02040603050506020204" pitchFamily="18" charset="0"/>
              </a:rPr>
              <a:t>.</a:t>
            </a:r>
            <a:endParaRPr sz="2400" dirty="0">
              <a:latin typeface="UTM Avo" panose="02040603050506020204" pitchFamily="18" charset="0"/>
            </a:endParaRPr>
          </a:p>
          <a:p>
            <a:pPr marL="457200" indent="-457200" algn="just">
              <a:lnSpc>
                <a:spcPct val="125000"/>
              </a:lnSpc>
              <a:buSzPct val="100000"/>
              <a:buFont typeface="UTM Avo" panose="02040603050506020204" pitchFamily="18" charset="0"/>
              <a:buChar char="-"/>
            </a:pPr>
            <a:r>
              <a:rPr lang="en-US" sz="2400" dirty="0" err="1">
                <a:latin typeface="UTM Avo" panose="02040603050506020204" pitchFamily="18" charset="0"/>
              </a:rPr>
              <a:t>Kết</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nhuần</a:t>
            </a:r>
            <a:r>
              <a:rPr lang="en-US" sz="2400" dirty="0">
                <a:latin typeface="UTM Avo" panose="02040603050506020204" pitchFamily="18" charset="0"/>
              </a:rPr>
              <a:t> </a:t>
            </a:r>
            <a:r>
              <a:rPr lang="en-US" sz="2400" dirty="0" err="1">
                <a:latin typeface="UTM Avo" panose="02040603050506020204" pitchFamily="18" charset="0"/>
              </a:rPr>
              <a:t>nhuyễn</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thuyết</a:t>
            </a:r>
            <a:r>
              <a:rPr lang="en-US" sz="2400" dirty="0">
                <a:latin typeface="UTM Avo" panose="02040603050506020204" pitchFamily="18" charset="0"/>
              </a:rPr>
              <a:t> </a:t>
            </a:r>
            <a:r>
              <a:rPr lang="en-US" sz="2400" dirty="0" err="1">
                <a:latin typeface="UTM Avo" panose="02040603050506020204" pitchFamily="18" charset="0"/>
              </a:rPr>
              <a:t>minh</a:t>
            </a:r>
            <a:r>
              <a:rPr lang="en-US" sz="2400" dirty="0">
                <a:latin typeface="UTM Avo" panose="02040603050506020204" pitchFamily="18" charset="0"/>
              </a:rPr>
              <a:t>, </a:t>
            </a:r>
            <a:r>
              <a:rPr lang="en-US" sz="2400" dirty="0" err="1">
                <a:latin typeface="UTM Avo" panose="02040603050506020204" pitchFamily="18" charset="0"/>
              </a:rPr>
              <a:t>miêu</a:t>
            </a:r>
            <a:r>
              <a:rPr lang="en-US" sz="2400" dirty="0">
                <a:latin typeface="UTM Avo" panose="02040603050506020204" pitchFamily="18" charset="0"/>
              </a:rPr>
              <a:t> </a:t>
            </a:r>
            <a:r>
              <a:rPr lang="en-US" sz="2400" dirty="0" err="1">
                <a:latin typeface="UTM Avo" panose="02040603050506020204" pitchFamily="18" charset="0"/>
              </a:rPr>
              <a:t>tả</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cảm</a:t>
            </a:r>
            <a:r>
              <a:rPr lang="en-US" sz="2400"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325164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 calcmode="lin" valueType="num">
                                      <p:cBhvr additive="base">
                                        <p:cTn id="18" dur="500"/>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 calcmode="lin" valueType="num">
                                      <p:cBhvr additive="base">
                                        <p:cTn id="23" dur="500"/>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6"/>
        <p:cNvGrpSpPr/>
        <p:nvPr/>
      </p:nvGrpSpPr>
      <p:grpSpPr>
        <a:xfrm>
          <a:off x="0" y="0"/>
          <a:ext cx="0" cy="0"/>
          <a:chOff x="0" y="0"/>
          <a:chExt cx="0" cy="0"/>
        </a:xfrm>
      </p:grpSpPr>
      <p:grpSp>
        <p:nvGrpSpPr>
          <p:cNvPr id="2" name="Group 1">
            <a:extLst>
              <a:ext uri="{FF2B5EF4-FFF2-40B4-BE49-F238E27FC236}">
                <a16:creationId xmlns:a16="http://schemas.microsoft.com/office/drawing/2014/main" id="{B3E8D1CB-6797-B266-2E52-3E48FE02455F}"/>
              </a:ext>
            </a:extLst>
          </p:cNvPr>
          <p:cNvGrpSpPr/>
          <p:nvPr/>
        </p:nvGrpSpPr>
        <p:grpSpPr>
          <a:xfrm>
            <a:off x="4557132" y="3145312"/>
            <a:ext cx="3077736" cy="1666333"/>
            <a:chOff x="-756043" y="2287668"/>
            <a:chExt cx="3237488" cy="1666333"/>
          </a:xfrm>
        </p:grpSpPr>
        <p:pic>
          <p:nvPicPr>
            <p:cNvPr id="3" name="Picture 2">
              <a:hlinkClick r:id="rId4"/>
              <a:extLst>
                <a:ext uri="{FF2B5EF4-FFF2-40B4-BE49-F238E27FC236}">
                  <a16:creationId xmlns:a16="http://schemas.microsoft.com/office/drawing/2014/main" id="{5B3CB605-5EBA-87F0-B421-8C8B29E713A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E50F510A-B896-974F-A916-5BB0FE65A694}"/>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3"/>
        <p:cNvGrpSpPr/>
        <p:nvPr/>
      </p:nvGrpSpPr>
      <p:grpSpPr>
        <a:xfrm>
          <a:off x="0" y="0"/>
          <a:ext cx="0" cy="0"/>
          <a:chOff x="0" y="0"/>
          <a:chExt cx="0" cy="0"/>
        </a:xfrm>
      </p:grpSpPr>
      <p:sp>
        <p:nvSpPr>
          <p:cNvPr id="2" name="Google Shape;277;p17">
            <a:extLst>
              <a:ext uri="{FF2B5EF4-FFF2-40B4-BE49-F238E27FC236}">
                <a16:creationId xmlns:a16="http://schemas.microsoft.com/office/drawing/2014/main" id="{7B05E24D-13A4-B542-3A05-4BB00B3F6C10}"/>
              </a:ext>
            </a:extLst>
          </p:cNvPr>
          <p:cNvSpPr/>
          <p:nvPr/>
        </p:nvSpPr>
        <p:spPr>
          <a:xfrm>
            <a:off x="283029" y="1870310"/>
            <a:ext cx="7946571" cy="1573205"/>
          </a:xfrm>
          <a:prstGeom prst="roundRect">
            <a:avLst>
              <a:gd name="adj" fmla="val 16667"/>
            </a:avLst>
          </a:prstGeom>
          <a:solidFill>
            <a:schemeClr val="lt1"/>
          </a:solidFill>
          <a:ln w="38100" cap="flat" cmpd="sng">
            <a:solidFill>
              <a:srgbClr val="C00000"/>
            </a:solidFill>
            <a:prstDash val="solid"/>
            <a:round/>
            <a:headEnd type="none" w="sm" len="sm"/>
            <a:tailEnd type="none" w="sm" len="sm"/>
          </a:ln>
        </p:spPr>
        <p:txBody>
          <a:bodyPr spcFirstLastPara="1" wrap="square" lIns="60950" tIns="30467" rIns="60950" bIns="30467" anchor="ctr" anchorCtr="0">
            <a:noAutofit/>
          </a:bodyPr>
          <a:lstStyle/>
          <a:p>
            <a:pPr algn="ctr">
              <a:lnSpc>
                <a:spcPct val="125000"/>
              </a:lnSpc>
            </a:pPr>
            <a:r>
              <a:rPr lang="en-US" sz="2800" dirty="0" err="1">
                <a:solidFill>
                  <a:schemeClr val="dk1"/>
                </a:solidFill>
                <a:latin typeface="UTM Avo" panose="02040603050506020204" pitchFamily="18" charset="0"/>
                <a:ea typeface="Calibri"/>
                <a:cs typeface="Calibri"/>
                <a:sym typeface="Calibri"/>
              </a:rPr>
              <a:t>Viết</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đoạn</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văn</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khoảng</a:t>
            </a:r>
            <a:r>
              <a:rPr lang="en-US" sz="2800" dirty="0">
                <a:solidFill>
                  <a:schemeClr val="dk1"/>
                </a:solidFill>
                <a:latin typeface="UTM Avo" panose="02040603050506020204" pitchFamily="18" charset="0"/>
                <a:ea typeface="Calibri"/>
                <a:cs typeface="Calibri"/>
                <a:sym typeface="Calibri"/>
              </a:rPr>
              <a:t> 6-8 </a:t>
            </a:r>
            <a:r>
              <a:rPr lang="en-US" sz="2800" dirty="0" err="1">
                <a:solidFill>
                  <a:schemeClr val="dk1"/>
                </a:solidFill>
                <a:latin typeface="UTM Avo" panose="02040603050506020204" pitchFamily="18" charset="0"/>
                <a:ea typeface="Calibri"/>
                <a:cs typeface="Calibri"/>
                <a:sym typeface="Calibri"/>
              </a:rPr>
              <a:t>dòng</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tóm</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tắt</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những</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hiểu</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biết</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của</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em</a:t>
            </a:r>
            <a:r>
              <a:rPr lang="en-US" sz="2800" dirty="0">
                <a:solidFill>
                  <a:schemeClr val="dk1"/>
                </a:solidFill>
                <a:latin typeface="UTM Avo" panose="02040603050506020204" pitchFamily="18" charset="0"/>
                <a:ea typeface="Calibri"/>
                <a:cs typeface="Calibri"/>
                <a:sym typeface="Calibri"/>
              </a:rPr>
              <a:t> </a:t>
            </a:r>
            <a:r>
              <a:rPr lang="en-US" sz="2800" dirty="0" err="1">
                <a:solidFill>
                  <a:schemeClr val="dk1"/>
                </a:solidFill>
                <a:latin typeface="UTM Avo" panose="02040603050506020204" pitchFamily="18" charset="0"/>
                <a:ea typeface="Calibri"/>
                <a:cs typeface="Calibri"/>
                <a:sym typeface="Calibri"/>
              </a:rPr>
              <a:t>về</a:t>
            </a:r>
            <a:r>
              <a:rPr lang="en-US" sz="2800" dirty="0">
                <a:solidFill>
                  <a:schemeClr val="dk1"/>
                </a:solidFill>
                <a:latin typeface="UTM Avo" panose="02040603050506020204" pitchFamily="18" charset="0"/>
                <a:ea typeface="Calibri"/>
                <a:cs typeface="Calibri"/>
                <a:sym typeface="Calibri"/>
              </a:rPr>
              <a:t> ca </a:t>
            </a:r>
            <a:r>
              <a:rPr lang="en-US" sz="2800" dirty="0" err="1">
                <a:solidFill>
                  <a:schemeClr val="dk1"/>
                </a:solidFill>
                <a:latin typeface="UTM Avo" panose="02040603050506020204" pitchFamily="18" charset="0"/>
                <a:ea typeface="Calibri"/>
                <a:cs typeface="Calibri"/>
                <a:sym typeface="Calibri"/>
              </a:rPr>
              <a:t>Huế</a:t>
            </a:r>
            <a:endParaRPr lang="en-US" sz="2800" dirty="0">
              <a:solidFill>
                <a:schemeClr val="dk1"/>
              </a:solidFill>
              <a:latin typeface="UTM Avo" panose="02040603050506020204" pitchFamily="18" charset="0"/>
              <a:ea typeface="Calibri"/>
              <a:cs typeface="Calibri"/>
              <a:sym typeface="Calibri"/>
            </a:endParaRPr>
          </a:p>
        </p:txBody>
      </p:sp>
      <p:pic>
        <p:nvPicPr>
          <p:cNvPr id="3" name="Picture 2">
            <a:extLst>
              <a:ext uri="{FF2B5EF4-FFF2-40B4-BE49-F238E27FC236}">
                <a16:creationId xmlns:a16="http://schemas.microsoft.com/office/drawing/2014/main" id="{A00E204F-C030-A9EC-95DB-4BC5D6DCBD92}"/>
              </a:ext>
            </a:extLst>
          </p:cNvPr>
          <p:cNvPicPr>
            <a:picLocks noChangeAspect="1"/>
          </p:cNvPicPr>
          <p:nvPr/>
        </p:nvPicPr>
        <p:blipFill rotWithShape="1">
          <a:blip r:embed="rId4"/>
          <a:srcRect t="27121"/>
          <a:stretch/>
        </p:blipFill>
        <p:spPr>
          <a:xfrm>
            <a:off x="2451799" y="2859315"/>
            <a:ext cx="9736320" cy="3994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9"/>
        <p:cNvGrpSpPr/>
        <p:nvPr/>
      </p:nvGrpSpPr>
      <p:grpSpPr>
        <a:xfrm>
          <a:off x="0" y="0"/>
          <a:ext cx="0" cy="0"/>
          <a:chOff x="0" y="0"/>
          <a:chExt cx="0" cy="0"/>
        </a:xfrm>
      </p:grpSpPr>
      <p:grpSp>
        <p:nvGrpSpPr>
          <p:cNvPr id="2" name="Group 1">
            <a:extLst>
              <a:ext uri="{FF2B5EF4-FFF2-40B4-BE49-F238E27FC236}">
                <a16:creationId xmlns:a16="http://schemas.microsoft.com/office/drawing/2014/main" id="{CF25A58E-1F36-B6A0-6526-EC7A66042906}"/>
              </a:ext>
            </a:extLst>
          </p:cNvPr>
          <p:cNvGrpSpPr/>
          <p:nvPr/>
        </p:nvGrpSpPr>
        <p:grpSpPr>
          <a:xfrm>
            <a:off x="4557132" y="3145312"/>
            <a:ext cx="3077736" cy="1666333"/>
            <a:chOff x="-756043" y="2287668"/>
            <a:chExt cx="3237488" cy="1666333"/>
          </a:xfrm>
        </p:grpSpPr>
        <p:pic>
          <p:nvPicPr>
            <p:cNvPr id="3" name="Picture 2">
              <a:hlinkClick r:id="rId4"/>
              <a:extLst>
                <a:ext uri="{FF2B5EF4-FFF2-40B4-BE49-F238E27FC236}">
                  <a16:creationId xmlns:a16="http://schemas.microsoft.com/office/drawing/2014/main" id="{F859E8C9-F5B4-DCFA-6147-8AC3D0A7119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EC9F3064-B8A1-49DC-F9FD-1F9C5021D882}"/>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8"/>
        <p:cNvGrpSpPr/>
        <p:nvPr/>
      </p:nvGrpSpPr>
      <p:grpSpPr>
        <a:xfrm>
          <a:off x="0" y="0"/>
          <a:ext cx="0" cy="0"/>
          <a:chOff x="0" y="0"/>
          <a:chExt cx="0" cy="0"/>
        </a:xfrm>
      </p:grpSpPr>
      <p:sp>
        <p:nvSpPr>
          <p:cNvPr id="2" name="Google Shape;290;p16">
            <a:extLst>
              <a:ext uri="{FF2B5EF4-FFF2-40B4-BE49-F238E27FC236}">
                <a16:creationId xmlns:a16="http://schemas.microsoft.com/office/drawing/2014/main" id="{441C13E8-97F6-8324-10B2-0DE59D7E7BA1}"/>
              </a:ext>
            </a:extLst>
          </p:cNvPr>
          <p:cNvSpPr/>
          <p:nvPr/>
        </p:nvSpPr>
        <p:spPr>
          <a:xfrm>
            <a:off x="552450" y="2327649"/>
            <a:ext cx="7181850" cy="2530101"/>
          </a:xfrm>
          <a:prstGeom prst="roundRect">
            <a:avLst>
              <a:gd name="adj" fmla="val 16667"/>
            </a:avLst>
          </a:prstGeom>
          <a:solidFill>
            <a:schemeClr val="lt1"/>
          </a:solidFill>
          <a:ln w="38100" cap="flat" cmpd="sng">
            <a:solidFill>
              <a:srgbClr val="C00000"/>
            </a:solidFill>
            <a:prstDash val="solid"/>
            <a:round/>
            <a:headEnd type="none" w="sm" len="sm"/>
            <a:tailEnd type="none" w="sm" len="sm"/>
          </a:ln>
        </p:spPr>
        <p:txBody>
          <a:bodyPr spcFirstLastPara="1" wrap="square" lIns="60950" tIns="30467" rIns="60950" bIns="30467" anchor="ctr" anchorCtr="0">
            <a:noAutofit/>
          </a:bodyPr>
          <a:lstStyle/>
          <a:p>
            <a:pPr algn="just">
              <a:lnSpc>
                <a:spcPct val="125000"/>
              </a:lnSpc>
            </a:pPr>
            <a:r>
              <a:rPr lang="en-US" sz="2800" dirty="0" err="1">
                <a:solidFill>
                  <a:schemeClr val="dk1"/>
                </a:solidFill>
                <a:latin typeface="UTM Avo" panose="02040603050506020204" pitchFamily="18" charset="0"/>
                <a:cs typeface="Calibri"/>
                <a:sym typeface="Calibri"/>
              </a:rPr>
              <a:t>Nêu</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một</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số</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hoạt</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động</a:t>
            </a:r>
            <a:r>
              <a:rPr lang="en-US" sz="2800" dirty="0">
                <a:solidFill>
                  <a:schemeClr val="dk1"/>
                </a:solidFill>
                <a:latin typeface="UTM Avo" panose="02040603050506020204" pitchFamily="18" charset="0"/>
                <a:cs typeface="Calibri"/>
                <a:sym typeface="Calibri"/>
              </a:rPr>
              <a:t> ca </a:t>
            </a:r>
            <a:r>
              <a:rPr lang="en-US" sz="2800" dirty="0" err="1">
                <a:solidFill>
                  <a:schemeClr val="dk1"/>
                </a:solidFill>
                <a:latin typeface="UTM Avo" panose="02040603050506020204" pitchFamily="18" charset="0"/>
                <a:cs typeface="Calibri"/>
                <a:sym typeface="Calibri"/>
              </a:rPr>
              <a:t>nhạc</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truyền</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thống</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của</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quê</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hương</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em</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hoặc</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các</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vùng</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miền</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khác</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có</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hình</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thức</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tương</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tự</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như</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hoạt</a:t>
            </a:r>
            <a:r>
              <a:rPr lang="en-US" sz="2800" dirty="0">
                <a:solidFill>
                  <a:schemeClr val="dk1"/>
                </a:solidFill>
                <a:latin typeface="UTM Avo" panose="02040603050506020204" pitchFamily="18" charset="0"/>
                <a:cs typeface="Calibri"/>
                <a:sym typeface="Calibri"/>
              </a:rPr>
              <a:t> </a:t>
            </a:r>
            <a:r>
              <a:rPr lang="en-US" sz="2800" dirty="0" err="1">
                <a:solidFill>
                  <a:schemeClr val="dk1"/>
                </a:solidFill>
                <a:latin typeface="UTM Avo" panose="02040603050506020204" pitchFamily="18" charset="0"/>
                <a:cs typeface="Calibri"/>
                <a:sym typeface="Calibri"/>
              </a:rPr>
              <a:t>động</a:t>
            </a:r>
            <a:r>
              <a:rPr lang="en-US" sz="2800" dirty="0">
                <a:solidFill>
                  <a:schemeClr val="dk1"/>
                </a:solidFill>
                <a:latin typeface="UTM Avo" panose="02040603050506020204" pitchFamily="18" charset="0"/>
                <a:cs typeface="Calibri"/>
                <a:sym typeface="Calibri"/>
              </a:rPr>
              <a:t> ca </a:t>
            </a:r>
            <a:r>
              <a:rPr lang="en-US" sz="2800" dirty="0" err="1">
                <a:solidFill>
                  <a:schemeClr val="dk1"/>
                </a:solidFill>
                <a:latin typeface="UTM Avo" panose="02040603050506020204" pitchFamily="18" charset="0"/>
                <a:cs typeface="Calibri"/>
                <a:sym typeface="Calibri"/>
              </a:rPr>
              <a:t>Huế</a:t>
            </a:r>
            <a:r>
              <a:rPr lang="en-US" sz="2800" dirty="0">
                <a:solidFill>
                  <a:schemeClr val="dk1"/>
                </a:solidFill>
                <a:latin typeface="UTM Avo" panose="02040603050506020204" pitchFamily="18" charset="0"/>
                <a:cs typeface="Calibri"/>
                <a:sym typeface="Calibri"/>
              </a:rPr>
              <a:t>?</a:t>
            </a:r>
            <a:endParaRPr sz="2800" dirty="0">
              <a:solidFill>
                <a:schemeClr val="dk1"/>
              </a:solidFill>
              <a:latin typeface="UTM Avo" panose="02040603050506020204" pitchFamily="18" charset="0"/>
              <a:cs typeface="Calibri"/>
              <a:sym typeface="Calibri"/>
            </a:endParaRPr>
          </a:p>
        </p:txBody>
      </p:sp>
      <p:pic>
        <p:nvPicPr>
          <p:cNvPr id="1026" name="Picture 2" descr="Trải nghiệm tour ca Huế trên sông Hương nhớ mãi không quên - Báo Đồng Khởi  Online">
            <a:extLst>
              <a:ext uri="{FF2B5EF4-FFF2-40B4-BE49-F238E27FC236}">
                <a16:creationId xmlns:a16="http://schemas.microsoft.com/office/drawing/2014/main" id="{A350CA66-599A-35A6-0BAA-EBE00E8617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4825" y="2423088"/>
            <a:ext cx="3524250" cy="233922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8"/>
        <p:cNvGrpSpPr/>
        <p:nvPr/>
      </p:nvGrpSpPr>
      <p:grpSpPr>
        <a:xfrm>
          <a:off x="0" y="0"/>
          <a:ext cx="0" cy="0"/>
          <a:chOff x="0" y="0"/>
          <a:chExt cx="0" cy="0"/>
        </a:xfrm>
      </p:grpSpPr>
      <p:grpSp>
        <p:nvGrpSpPr>
          <p:cNvPr id="2" name="Group 1">
            <a:extLst>
              <a:ext uri="{FF2B5EF4-FFF2-40B4-BE49-F238E27FC236}">
                <a16:creationId xmlns:a16="http://schemas.microsoft.com/office/drawing/2014/main" id="{66E135EE-4016-71A0-FCC2-B1646135479B}"/>
              </a:ext>
            </a:extLst>
          </p:cNvPr>
          <p:cNvGrpSpPr/>
          <p:nvPr/>
        </p:nvGrpSpPr>
        <p:grpSpPr>
          <a:xfrm>
            <a:off x="4557132" y="3145312"/>
            <a:ext cx="3077736" cy="1666333"/>
            <a:chOff x="-756043" y="2287668"/>
            <a:chExt cx="3237488" cy="1666333"/>
          </a:xfrm>
        </p:grpSpPr>
        <p:pic>
          <p:nvPicPr>
            <p:cNvPr id="3" name="Picture 2">
              <a:hlinkClick r:id="rId4"/>
              <a:extLst>
                <a:ext uri="{FF2B5EF4-FFF2-40B4-BE49-F238E27FC236}">
                  <a16:creationId xmlns:a16="http://schemas.microsoft.com/office/drawing/2014/main" id="{A25F1960-2F97-B285-C90C-8350754C873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28CF5880-AECD-843B-FC4F-2A03AE526998}"/>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9"/>
        <p:cNvGrpSpPr/>
        <p:nvPr/>
      </p:nvGrpSpPr>
      <p:grpSpPr>
        <a:xfrm>
          <a:off x="0" y="0"/>
          <a:ext cx="0" cy="0"/>
          <a:chOff x="0" y="0"/>
          <a:chExt cx="0" cy="0"/>
        </a:xfrm>
      </p:grpSpPr>
      <p:sp>
        <p:nvSpPr>
          <p:cNvPr id="4" name="Google Shape;305;p18">
            <a:extLst>
              <a:ext uri="{FF2B5EF4-FFF2-40B4-BE49-F238E27FC236}">
                <a16:creationId xmlns:a16="http://schemas.microsoft.com/office/drawing/2014/main" id="{0FEC00A9-EBD5-2FD6-1B9A-B17608A792AD}"/>
              </a:ext>
            </a:extLst>
          </p:cNvPr>
          <p:cNvSpPr/>
          <p:nvPr/>
        </p:nvSpPr>
        <p:spPr>
          <a:xfrm>
            <a:off x="2370909" y="2539215"/>
            <a:ext cx="749808" cy="749429"/>
          </a:xfrm>
          <a:prstGeom prst="ellipse">
            <a:avLst/>
          </a:prstGeom>
          <a:solidFill>
            <a:schemeClr val="accent2"/>
          </a:solidFill>
          <a:ln>
            <a:noFill/>
          </a:ln>
          <a:effectLst>
            <a:outerShdw blurRad="457200" dist="38100" dir="16200000" sx="102000" sy="102000" rotWithShape="0">
              <a:prstClr val="black">
                <a:alpha val="34000"/>
              </a:prstClr>
            </a:outerShdw>
          </a:effectLst>
        </p:spPr>
        <p:txBody>
          <a:bodyPr spcFirstLastPara="1" wrap="square" lIns="60950" tIns="30467" rIns="60950" bIns="30467" anchor="ctr" anchorCtr="0">
            <a:noAutofit/>
          </a:bodyPr>
          <a:lstStyle/>
          <a:p>
            <a:pPr algn="ctr"/>
            <a:r>
              <a:rPr lang="en-US" sz="3334" b="1" dirty="0">
                <a:solidFill>
                  <a:schemeClr val="lt1"/>
                </a:solidFill>
                <a:latin typeface="UTM Avo" panose="02040603050506020204" pitchFamily="18" charset="0"/>
              </a:rPr>
              <a:t>1</a:t>
            </a:r>
            <a:endParaRPr sz="3334" b="1" dirty="0">
              <a:solidFill>
                <a:schemeClr val="lt1"/>
              </a:solidFill>
              <a:latin typeface="UTM Avo" panose="02040603050506020204" pitchFamily="18" charset="0"/>
            </a:endParaRPr>
          </a:p>
        </p:txBody>
      </p:sp>
      <p:sp>
        <p:nvSpPr>
          <p:cNvPr id="5" name="Google Shape;306;p18">
            <a:extLst>
              <a:ext uri="{FF2B5EF4-FFF2-40B4-BE49-F238E27FC236}">
                <a16:creationId xmlns:a16="http://schemas.microsoft.com/office/drawing/2014/main" id="{35DC20E8-1E75-375A-775F-D70F95752487}"/>
              </a:ext>
            </a:extLst>
          </p:cNvPr>
          <p:cNvSpPr/>
          <p:nvPr/>
        </p:nvSpPr>
        <p:spPr>
          <a:xfrm>
            <a:off x="2370909" y="4084425"/>
            <a:ext cx="749808" cy="749429"/>
          </a:xfrm>
          <a:prstGeom prst="ellipse">
            <a:avLst/>
          </a:prstGeom>
          <a:solidFill>
            <a:schemeClr val="accent2"/>
          </a:solidFill>
          <a:ln>
            <a:noFill/>
          </a:ln>
          <a:effectLst>
            <a:outerShdw blurRad="457200" dist="38100" dir="16200000" sx="102000" sy="102000" rotWithShape="0">
              <a:prstClr val="black">
                <a:alpha val="34000"/>
              </a:prstClr>
            </a:outerShdw>
          </a:effectLst>
        </p:spPr>
        <p:txBody>
          <a:bodyPr spcFirstLastPara="1" wrap="square" lIns="60950" tIns="30467" rIns="60950" bIns="30467" anchor="ctr" anchorCtr="0">
            <a:noAutofit/>
          </a:bodyPr>
          <a:lstStyle/>
          <a:p>
            <a:pPr algn="ctr"/>
            <a:r>
              <a:rPr lang="en-US" sz="3334" b="1" dirty="0">
                <a:solidFill>
                  <a:schemeClr val="lt1"/>
                </a:solidFill>
                <a:latin typeface="UTM Avo" panose="02040603050506020204" pitchFamily="18" charset="0"/>
              </a:rPr>
              <a:t>2</a:t>
            </a:r>
            <a:endParaRPr sz="622" dirty="0">
              <a:latin typeface="UTM Avo" panose="02040603050506020204" pitchFamily="18" charset="0"/>
            </a:endParaRPr>
          </a:p>
        </p:txBody>
      </p:sp>
      <p:sp>
        <p:nvSpPr>
          <p:cNvPr id="6" name="Rectangle: Rounded Corners 5">
            <a:extLst>
              <a:ext uri="{FF2B5EF4-FFF2-40B4-BE49-F238E27FC236}">
                <a16:creationId xmlns:a16="http://schemas.microsoft.com/office/drawing/2014/main" id="{FC138E3C-A4AF-5F1D-31FB-59A909BC565A}"/>
              </a:ext>
            </a:extLst>
          </p:cNvPr>
          <p:cNvSpPr/>
          <p:nvPr/>
        </p:nvSpPr>
        <p:spPr>
          <a:xfrm>
            <a:off x="3432990" y="2398859"/>
            <a:ext cx="6015809" cy="1030141"/>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457200" dist="38100" dir="16200000" sx="102000" sy="102000" rotWithShape="0">
              <a:prstClr val="black">
                <a:alpha val="34000"/>
              </a:prstClr>
            </a:outerShdw>
          </a:effectLst>
        </p:spPr>
        <p:txBody>
          <a:bodyPr rtlCol="0" anchor="ctr"/>
          <a:lstStyle/>
          <a:p>
            <a:pPr algn="ctr"/>
            <a:r>
              <a:rPr lang="vi-VN" sz="2400" dirty="0">
                <a:latin typeface="UTM Avo" panose="02040603050506020204" pitchFamily="18" charset="0"/>
              </a:rPr>
              <a:t>Ôn tập lại văn bản </a:t>
            </a:r>
            <a:r>
              <a:rPr lang="vi-VN" sz="2400" b="1" i="1" dirty="0">
                <a:latin typeface="UTM Avo" panose="02040603050506020204" pitchFamily="18" charset="0"/>
              </a:rPr>
              <a:t>Ca Huế</a:t>
            </a:r>
          </a:p>
        </p:txBody>
      </p:sp>
      <p:sp>
        <p:nvSpPr>
          <p:cNvPr id="7" name="Rectangle: Rounded Corners 6">
            <a:extLst>
              <a:ext uri="{FF2B5EF4-FFF2-40B4-BE49-F238E27FC236}">
                <a16:creationId xmlns:a16="http://schemas.microsoft.com/office/drawing/2014/main" id="{6B9AD594-584E-D6FA-04B7-CCCFC351660F}"/>
              </a:ext>
            </a:extLst>
          </p:cNvPr>
          <p:cNvSpPr/>
          <p:nvPr/>
        </p:nvSpPr>
        <p:spPr>
          <a:xfrm>
            <a:off x="3432990" y="3944069"/>
            <a:ext cx="6015809" cy="1030141"/>
          </a:xfrm>
          <a:prstGeom prst="roundRect">
            <a:avLst>
              <a:gd name="adj" fmla="val 50000"/>
            </a:avLst>
          </a:prstGeom>
          <a:solidFill>
            <a:schemeClr val="accent2">
              <a:lumMod val="20000"/>
              <a:lumOff val="80000"/>
            </a:schemeClr>
          </a:solidFill>
          <a:ln w="76200" cap="flat" cmpd="sng" algn="ctr">
            <a:solidFill>
              <a:schemeClr val="accent2"/>
            </a:solidFill>
            <a:prstDash val="solid"/>
            <a:miter lim="800000"/>
          </a:ln>
          <a:effectLst>
            <a:outerShdw blurRad="457200" dist="38100" dir="16200000" sx="102000" sy="102000" rotWithShape="0">
              <a:prstClr val="black">
                <a:alpha val="34000"/>
              </a:prstClr>
            </a:outerShdw>
          </a:effectLst>
        </p:spPr>
        <p:txBody>
          <a:bodyPr rtlCol="0" anchor="ctr"/>
          <a:lstStyle/>
          <a:p>
            <a:pPr algn="ctr"/>
            <a:r>
              <a:rPr lang="en-US" sz="2400" dirty="0" err="1">
                <a:solidFill>
                  <a:schemeClr val="dk1"/>
                </a:solidFill>
                <a:latin typeface="UTM Avo" panose="02040603050506020204" pitchFamily="18" charset="0"/>
              </a:rPr>
              <a:t>Soạn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bài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mới</a:t>
            </a:r>
            <a:r>
              <a:rPr lang="en-US" sz="2400" dirty="0">
                <a:solidFill>
                  <a:schemeClr val="dk1"/>
                </a:solidFill>
                <a:latin typeface="UTM Avo" panose="02040603050506020204" pitchFamily="18" charset="0"/>
              </a:rPr>
              <a:t>:</a:t>
            </a:r>
            <a:endParaRPr lang="en-US" sz="2400" dirty="0">
              <a:latin typeface="UTM Avo" panose="02040603050506020204" pitchFamily="18" charset="0"/>
            </a:endParaRPr>
          </a:p>
          <a:p>
            <a:pPr algn="ctr">
              <a:spcBef>
                <a:spcPts val="600"/>
              </a:spcBef>
            </a:pPr>
            <a:r>
              <a:rPr lang="vi-VN" sz="2400" b="1" dirty="0">
                <a:latin typeface="UTM Avo" panose="02040603050506020204" pitchFamily="18" charset="0"/>
              </a:rPr>
              <a:t>Đọc hiểu văn bản: </a:t>
            </a:r>
            <a:r>
              <a:rPr lang="vi-VN" sz="2400" b="1" i="1" dirty="0">
                <a:latin typeface="UTM Avo" panose="02040603050506020204" pitchFamily="18" charset="0"/>
              </a:rPr>
              <a:t>Hội thi thổi cơm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ppt_x</p:attrName>
                                        </p:attrNameLst>
                                      </p:cBhvr>
                                      <p:tavLst>
                                        <p:tav tm="0">
                                          <p:val>
                                            <p:strVal val="#ppt_x+1"/>
                                          </p:val>
                                        </p:tav>
                                        <p:tav tm="100000">
                                          <p:val>
                                            <p:strVal val="#ppt_x"/>
                                          </p:val>
                                        </p:tav>
                                      </p:tavLst>
                                    </p:anim>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Like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fanpage</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Hoc10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Học</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biết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10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endPar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3"/>
            <a:extLst>
              <a:ext uri="{FF2B5EF4-FFF2-40B4-BE49-F238E27FC236}">
                <a16:creationId xmlns:a16="http://schemas.microsoft.com/office/drawing/2014/main" id="{640291CB-E12C-4B6B-5FBE-13F79F0EA0EF}"/>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pp Ngữ Văn 7</Template>
  <TotalTime>193</TotalTime>
  <Words>852</Words>
  <Application>Microsoft Office PowerPoint</Application>
  <PresentationFormat>Widescreen</PresentationFormat>
  <Paragraphs>86</Paragraphs>
  <Slides>23</Slides>
  <Notes>22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Arial</vt:lpstr>
      <vt:lpstr>Calibri Light</vt:lpstr>
      <vt:lpstr>UTM Avo</vt:lpstr>
      <vt:lpstr>Calibri</vt:lpstr>
      <vt:lpstr>2_Office Theme</vt:lpstr>
      <vt:lpstr>Office Theme</vt:lpstr>
      <vt:lpstr>Bài 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25</cp:revision>
  <dcterms:created xsi:type="dcterms:W3CDTF">2023-11-27T09:14:26Z</dcterms:created>
  <dcterms:modified xsi:type="dcterms:W3CDTF">2023-11-30T08:42:54Z</dcterms:modified>
</cp:coreProperties>
</file>