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autoCompressPictures="0">
  <p:sldMasterIdLst>
    <p:sldMasterId id="2147483648" r:id="rId1"/>
    <p:sldMasterId id="2147483660" r:id="rId2"/>
  </p:sldMasterIdLst>
  <p:notesMasterIdLst>
    <p:notesMasterId r:id="rId26"/>
  </p:notesMasterIdLst>
  <p:sldIdLst>
    <p:sldId id="256" r:id="rId3"/>
    <p:sldId id="257" r:id="rId4"/>
    <p:sldId id="258" r:id="rId5"/>
    <p:sldId id="260" r:id="rId6"/>
    <p:sldId id="277" r:id="rId7"/>
    <p:sldId id="288" r:id="rId8"/>
    <p:sldId id="261" r:id="rId9"/>
    <p:sldId id="289" r:id="rId10"/>
    <p:sldId id="290" r:id="rId11"/>
    <p:sldId id="291" r:id="rId12"/>
    <p:sldId id="292" r:id="rId13"/>
    <p:sldId id="293" r:id="rId14"/>
    <p:sldId id="295" r:id="rId15"/>
    <p:sldId id="296" r:id="rId16"/>
    <p:sldId id="297" r:id="rId17"/>
    <p:sldId id="263" r:id="rId18"/>
    <p:sldId id="265" r:id="rId19"/>
    <p:sldId id="269" r:id="rId20"/>
    <p:sldId id="270" r:id="rId21"/>
    <p:sldId id="272" r:id="rId22"/>
    <p:sldId id="273" r:id="rId23"/>
    <p:sldId id="275" r:id="rId24"/>
    <p:sldId id="287" r:id="rId25"/>
  </p:sldIdLst>
  <p:sldSz cx="12192000" cy="6858000"/>
  <p:notesSz cx="6858000" cy="9144000"/>
  <p:embeddedFontLst>
    <p:embeddedFont>
      <p:font typeface="Calibri" panose="020F0502020204030204" pitchFamily="34" charset="0"/>
      <p:regular r:id="rId27"/>
      <p:bold r:id="rId28"/>
      <p:italic r:id="rId29"/>
      <p:boldItalic r:id="rId30"/>
    </p:embeddedFont>
    <p:embeddedFont>
      <p:font typeface="Calibri Light" panose="020F0302020204030204" pitchFamily="34" charset="0"/>
      <p:regular r:id="rId31"/>
      <p:italic r:id="rId32"/>
    </p:embeddedFont>
    <p:embeddedFont>
      <p:font typeface="UTM Avo" panose="02040603050506020204" pitchFamily="18" charset="0"/>
      <p:regular r:id="rId33"/>
      <p:bold r:id="rId34"/>
      <p:italic r:id="rId35"/>
      <p:boldItalic r:id="rId3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39" roundtripDataSignature="AMtx7mip64yhF0r7J0CaSH6C3hFLdlXQW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060"/>
    <a:srgbClr val="C2D59B"/>
    <a:srgbClr val="F5822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7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notesMaster" Target="notesMasters/notesMaster1.xml"/><Relationship Id="rId39" Type="http://customschemas.google.com/relationships/presentationmetadata" Target="metadata"/><Relationship Id="rId21" Type="http://schemas.openxmlformats.org/officeDocument/2006/relationships/slide" Target="slides/slide19.xml"/><Relationship Id="rId34" Type="http://schemas.openxmlformats.org/officeDocument/2006/relationships/font" Target="fonts/font8.fntdata"/><Relationship Id="rId42" Type="http://schemas.openxmlformats.org/officeDocument/2006/relationships/theme" Target="theme/theme1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font" Target="fonts/font3.fntdata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font" Target="fonts/font6.fntdata"/><Relationship Id="rId40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font" Target="fonts/font2.fntdata"/><Relationship Id="rId36" Type="http://schemas.openxmlformats.org/officeDocument/2006/relationships/font" Target="fonts/font10.fntdata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font" Target="fonts/font5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font" Target="fonts/font1.fntdata"/><Relationship Id="rId30" Type="http://schemas.openxmlformats.org/officeDocument/2006/relationships/font" Target="fonts/font4.fntdata"/><Relationship Id="rId35" Type="http://schemas.openxmlformats.org/officeDocument/2006/relationships/font" Target="fonts/font9.fntdata"/><Relationship Id="rId43" Type="http://schemas.openxmlformats.org/officeDocument/2006/relationships/tableStyles" Target="tableStyles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font" Target="fonts/font7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8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9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2" name="Google Shape;112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3" name="Google Shape;133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65767069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2" name="Google Shape;122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45658894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2" name="Google Shape;122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5" name="Google Shape;145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2" name="Google Shape;172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8" name="Google Shape;238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7" name="Google Shape;257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7" name="Google Shape;297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p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8" name="Google Shape;318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p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3" name="Google Shape;363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3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3" name="Google Shape;13;p23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4" name="Google Shape;14;p2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2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2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2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2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2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3" name="Google Shape;23;p2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Google Shape;24;p2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2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2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26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9" name="Google Shape;29;p26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Google Shape;30;p2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2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2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2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5" name="Google Shape;35;p2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6" name="Google Shape;36;p27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7" name="Google Shape;37;p2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2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2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28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2" name="Google Shape;42;p28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3" name="Google Shape;43;p28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4" name="Google Shape;44;p28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5" name="Google Shape;45;p28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6" name="Google Shape;46;p2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2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2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51" name="Google Shape;51;p2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2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2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3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56" name="Google Shape;56;p30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7" name="Google Shape;57;p30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8" name="Google Shape;58;p3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3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3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3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63" name="Google Shape;63;p31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31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5" name="Google Shape;65;p3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3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3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3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70" name="Google Shape;70;p32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1" name="Google Shape;71;p3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3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3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33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76" name="Google Shape;76;p33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7" name="Google Shape;77;p3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3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3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C4F0F8-FDAF-CD05-8CB8-53A1339186B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8963212-7B3F-F9B3-50CB-BE41745E577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C57CE4-2362-65FB-7BB5-FBA0B46332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11/30/2023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B18BEC-E65D-C58A-282E-164FA25C88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D889B9-942F-7FCA-6E43-F81B2F34E9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174429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AC1BF3-57F1-21BC-8AB4-7096EB806C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F65EA6-00FE-189D-A6A2-DA005E7E14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3D43E4-9470-95FB-C57F-3E01C79916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11/30/2023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E078FC-61A4-1480-3449-42671351CA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D757D9-7F5D-D1CA-7761-5A13A85746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433428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C06C6E-6C2E-51AA-AFE8-D976DC2B6A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7D4075-66F1-B93B-9336-E0D7C1AD8F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BC0DF4-EE4A-A5F6-0D78-763EE25410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11/30/2023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2C687E-9A0F-68CA-2674-DE41E22EB5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ED94E5-9EE3-42CE-E708-70A24BF6D8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785616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57E39D-AD05-D9E3-ACF1-085EE96768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E8273A-2420-B3E1-9E42-9A13B1468D2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58ECE24-FA8F-587A-9B58-E7F69E4355B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9F670D-C151-81BE-7D91-F7D80E8B75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11/30/2023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6179E4E-04CC-E9AB-A6E4-0EABA139D3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5A05289-E8C5-03C4-A127-CC4DEAE43B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001710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4C4146-313F-CFA0-1806-EFC97A9CAC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FAD18E4-3711-2E71-FCCE-6D31F2AE8A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3334387-4406-F381-80E8-CDB3D6B58B5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8FC03B1-FCB1-E07C-BF5D-088987459CB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6A40BCE-98BF-7430-9762-EBE08EE9605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7369BCF-0B28-70D1-B470-2E89C3D712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11/30/2023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B2AD1A-6BBE-8E53-8A92-42F4FE5A75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D333F1F-4B57-7470-669C-4C72BE1EC8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519085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A5E35D-1334-7507-9CFB-20750AA8A3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CD0DCEE-09A7-2A09-29E4-ED38984063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11/30/2023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19A3EB9-979E-201D-5EBA-ABE8A31743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9CDDC01-FF54-F1BF-D6F5-BE0F3C84E4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765514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92C3F72-A9C3-9620-4F36-D2192953B0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11/30/2023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6AA531F-274F-EDB9-C976-2C6B954653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8C9475-EE37-2FC5-8F24-8385DE167C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061664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77A974-C381-1251-EA3D-2805A64B6B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5C28F7-7ACF-FAC9-C324-8EF2D06940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7CAF5B-2BD0-0230-A83B-AF490C6F45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B284FB7-C497-90EC-AB03-C88E2F3E81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11/30/2023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482BB8F-9F97-310E-E200-713B453C3C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6013373-2D55-AED3-D773-DF93B5CFEE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948795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998DAE-D94C-AF5F-2FF5-71866D14AE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41DD39B-196C-54B0-3FB9-768E177AAF1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F2A17E-3282-F500-A08B-0497AF3D00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F7A3C32-F4FC-E9F9-7502-FF0711CE60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11/30/2023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3DF649-38F5-9807-D64E-F1BE5CA4C6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745B632-EDCE-D463-4E51-68C25C85D0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272363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60EA2E-FCE0-11AD-7AAD-9603806A34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BEDBA6E-30C9-FF67-4197-A4E8BE4DE5A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DD9540-580F-C6CD-A393-75F4A19EF6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11/30/2023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CD53C5-A5B7-50BD-5B1F-5DB0BF5A65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FBE3B2-A15F-F793-1F8D-5F29336C82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044579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C000913-5D8E-FFE7-D299-593BCA09A5B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8734522-6381-8281-A20A-123CF26525D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B4AFF1-C43B-2809-2E8F-4CED7DD37B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11/30/2023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5D5490-1AB9-E7A1-A5B3-84790423BA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1C150A-4599-4DED-BFF5-71428221FA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62017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2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2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2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2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32D0527-997C-14A9-BFF0-4081663065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8936630-6411-2164-2EB2-3C4D34ACE6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8ED3C4-270B-A2E3-2F77-010112A658B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EDCC34-66BF-4147-AE1C-B6130A559FC2}" type="datetimeFigureOut">
              <a:rPr lang="en-US" smtClean="0"/>
              <a:t>11/30/2023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E61155-52BE-40F5-7DF2-FD0D3F3603E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B82322-FC2B-705E-9D15-85325C19B2D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37724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hyperlink" Target="https://hoc10.vn/doc-sach/ngu-van-7-tap-1/1/139/114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hyperlink" Target="https://hoc10.vn/doc-sach/ngu-van-7-tap-1/1/139/114/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ngu-van-7-tap-1/1/139/114/" TargetMode="External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hyperlink" Target="https://hoc10.vn/doc-sach/ngu-van-7-tap-1/1/139/114/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7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hyperlink" Target="https://hoc10.vn/doc-sach/ngu-van-7-tap-1/1/139/114/" TargetMode="Externa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hyperlink" Target="https://hoc10.vn/doc-sach/ngu-van-7-tap-1/1/139/114/" TargetMode="Externa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acebook.com/hoc10fb/" TargetMode="External"/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6.png"/><Relationship Id="rId5" Type="http://schemas.microsoft.com/office/2007/relationships/hdphoto" Target="../media/hdphoto2.wdp"/><Relationship Id="rId4" Type="http://schemas.openxmlformats.org/officeDocument/2006/relationships/image" Target="../media/image3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 txBox="1">
            <a:spLocks noGrp="1"/>
          </p:cNvSpPr>
          <p:nvPr>
            <p:ph type="ctrTitle"/>
          </p:nvPr>
        </p:nvSpPr>
        <p:spPr>
          <a:xfrm>
            <a:off x="1524000" y="1530896"/>
            <a:ext cx="9144000" cy="9177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Calibri"/>
              <a:buNone/>
            </a:pPr>
            <a:r>
              <a:rPr lang="en-US" sz="5200" b="1" dirty="0" err="1">
                <a:solidFill>
                  <a:srgbClr val="00206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Bài</a:t>
            </a:r>
            <a:r>
              <a:rPr lang="en-US" sz="5200" b="1" dirty="0">
                <a:solidFill>
                  <a:srgbClr val="00206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5 </a:t>
            </a:r>
            <a:endParaRPr sz="5200" b="1" dirty="0">
              <a:solidFill>
                <a:srgbClr val="002060"/>
              </a:solidFill>
              <a:latin typeface="UTM Avo" panose="02040603050506020204" pitchFamily="18" charset="0"/>
              <a:ea typeface="Arial"/>
              <a:cs typeface="Arial"/>
              <a:sym typeface="Arial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949CFEE-C7ED-A0C5-1441-C737049532EA}"/>
              </a:ext>
            </a:extLst>
          </p:cNvPr>
          <p:cNvSpPr txBox="1"/>
          <p:nvPr/>
        </p:nvSpPr>
        <p:spPr>
          <a:xfrm>
            <a:off x="0" y="2448672"/>
            <a:ext cx="12192000" cy="32129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vi-VN" sz="5400" b="1" dirty="0">
                <a:solidFill>
                  <a:srgbClr val="002060"/>
                </a:solidFill>
                <a:latin typeface="UTM Avo" panose="02040603050506020204" pitchFamily="18" charset="0"/>
              </a:rPr>
              <a:t>Nói và nghe:</a:t>
            </a:r>
            <a:endParaRPr lang="en-US" sz="5400" b="1" dirty="0">
              <a:solidFill>
                <a:srgbClr val="002060"/>
              </a:solidFill>
              <a:latin typeface="UTM Avo" panose="02040603050506020204" pitchFamily="18" charset="0"/>
            </a:endParaRPr>
          </a:p>
          <a:p>
            <a:pPr algn="ctr">
              <a:lnSpc>
                <a:spcPct val="130000"/>
              </a:lnSpc>
            </a:pPr>
            <a:r>
              <a:rPr lang="vi-VN" sz="5400" b="1" dirty="0">
                <a:solidFill>
                  <a:srgbClr val="FF0000"/>
                </a:solidFill>
                <a:latin typeface="UTM Avo" panose="02040603050506020204" pitchFamily="18" charset="0"/>
              </a:rPr>
              <a:t>Giải thích quy tắc, luật lệ </a:t>
            </a:r>
            <a:endParaRPr lang="en-US" sz="5400" b="1" dirty="0">
              <a:solidFill>
                <a:srgbClr val="FF0000"/>
              </a:solidFill>
              <a:latin typeface="UTM Avo" panose="02040603050506020204" pitchFamily="18" charset="0"/>
            </a:endParaRPr>
          </a:p>
          <a:p>
            <a:pPr algn="ctr">
              <a:lnSpc>
                <a:spcPct val="130000"/>
              </a:lnSpc>
            </a:pPr>
            <a:r>
              <a:rPr lang="vi-VN" sz="5400" b="1" dirty="0">
                <a:solidFill>
                  <a:srgbClr val="FF0000"/>
                </a:solidFill>
                <a:latin typeface="UTM Avo" panose="02040603050506020204" pitchFamily="18" charset="0"/>
              </a:rPr>
              <a:t>của một hoạt động hay trò chơi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28224EE-EAE0-ABE6-29F0-D3ACE6CEEC10}"/>
              </a:ext>
            </a:extLst>
          </p:cNvPr>
          <p:cNvSpPr txBox="1">
            <a:spLocks/>
          </p:cNvSpPr>
          <p:nvPr/>
        </p:nvSpPr>
        <p:spPr>
          <a:xfrm>
            <a:off x="7692531" y="140676"/>
            <a:ext cx="4414225" cy="1244779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lnSpc>
                <a:spcPct val="120000"/>
              </a:lnSpc>
            </a:pPr>
            <a:r>
              <a:rPr 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NGỮ VĂN 7</a:t>
            </a:r>
          </a:p>
          <a:p>
            <a:pPr algn="r">
              <a:lnSpc>
                <a:spcPct val="120000"/>
              </a:lnSpc>
            </a:pPr>
            <a:r>
              <a:rPr lang="en-US" sz="2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Tập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 1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D98431BB-A372-09C3-B069-17714B9BB537}"/>
              </a:ext>
            </a:extLst>
          </p:cNvPr>
          <p:cNvGrpSpPr/>
          <p:nvPr/>
        </p:nvGrpSpPr>
        <p:grpSpPr>
          <a:xfrm>
            <a:off x="4557132" y="3145312"/>
            <a:ext cx="3077736" cy="1666333"/>
            <a:chOff x="-756043" y="2287668"/>
            <a:chExt cx="3237488" cy="1666333"/>
          </a:xfrm>
        </p:grpSpPr>
        <p:pic>
          <p:nvPicPr>
            <p:cNvPr id="3" name="Picture 2">
              <a:hlinkClick r:id="rId4"/>
              <a:extLst>
                <a:ext uri="{FF2B5EF4-FFF2-40B4-BE49-F238E27FC236}">
                  <a16:creationId xmlns:a16="http://schemas.microsoft.com/office/drawing/2014/main" id="{4B6F6A9D-2BD0-D499-34E7-8181AF6C0E8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210945" y="2771187"/>
              <a:ext cx="1303510" cy="1182814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69B2B3A1-E622-5977-F90A-4EBD6A1479C2}"/>
                </a:ext>
              </a:extLst>
            </p:cNvPr>
            <p:cNvSpPr txBox="1"/>
            <p:nvPr/>
          </p:nvSpPr>
          <p:spPr>
            <a:xfrm>
              <a:off x="-756043" y="2287668"/>
              <a:ext cx="323748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Ấn</a:t>
              </a: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để</a:t>
              </a: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đến</a:t>
              </a: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trang</a:t>
              </a: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sách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oogle Shape;106;p2">
            <a:extLst>
              <a:ext uri="{FF2B5EF4-FFF2-40B4-BE49-F238E27FC236}">
                <a16:creationId xmlns:a16="http://schemas.microsoft.com/office/drawing/2014/main" id="{35D9109F-CECD-FD70-144D-EC4DDD386F5D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303505" y="3568947"/>
            <a:ext cx="2136514" cy="328905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107;p2">
            <a:extLst>
              <a:ext uri="{FF2B5EF4-FFF2-40B4-BE49-F238E27FC236}">
                <a16:creationId xmlns:a16="http://schemas.microsoft.com/office/drawing/2014/main" id="{49AF6C9B-286E-A256-4E45-81FCE970E7F2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431845" y="3429000"/>
            <a:ext cx="2376060" cy="3557420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Google Shape;109;p2">
            <a:extLst>
              <a:ext uri="{FF2B5EF4-FFF2-40B4-BE49-F238E27FC236}">
                <a16:creationId xmlns:a16="http://schemas.microsoft.com/office/drawing/2014/main" id="{C053CB38-9AA2-BE29-0AF2-746632D960EB}"/>
              </a:ext>
            </a:extLst>
          </p:cNvPr>
          <p:cNvSpPr txBox="1"/>
          <p:nvPr/>
        </p:nvSpPr>
        <p:spPr>
          <a:xfrm>
            <a:off x="1603000" y="2473964"/>
            <a:ext cx="8986000" cy="6155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30467" rIns="60950" bIns="30467" anchor="t" anchorCtr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Kiểm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tra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lại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phần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chuẩn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bị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cho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bài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nói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của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nhóm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mình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.</a:t>
            </a:r>
            <a:endParaRPr sz="2400" dirty="0">
              <a:solidFill>
                <a:schemeClr val="tx1"/>
              </a:solidFill>
              <a:latin typeface="UTM Avo" panose="02040603050506020204" pitchFamily="18" charset="0"/>
            </a:endParaRP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4B26B294-9BEC-79A6-9B9B-C75A95E58E69}"/>
              </a:ext>
            </a:extLst>
          </p:cNvPr>
          <p:cNvGrpSpPr/>
          <p:nvPr/>
        </p:nvGrpSpPr>
        <p:grpSpPr>
          <a:xfrm>
            <a:off x="4035917" y="1802274"/>
            <a:ext cx="4120166" cy="671690"/>
            <a:chOff x="4840745" y="1320555"/>
            <a:chExt cx="4120166" cy="671690"/>
          </a:xfrm>
        </p:grpSpPr>
        <p:sp>
          <p:nvSpPr>
            <p:cNvPr id="14" name="TextBox 5">
              <a:extLst>
                <a:ext uri="{FF2B5EF4-FFF2-40B4-BE49-F238E27FC236}">
                  <a16:creationId xmlns:a16="http://schemas.microsoft.com/office/drawing/2014/main" id="{A4C2AEDE-38E1-2ACB-8D4A-0BE25EDAB992}"/>
                </a:ext>
              </a:extLst>
            </p:cNvPr>
            <p:cNvSpPr txBox="1"/>
            <p:nvPr/>
          </p:nvSpPr>
          <p:spPr>
            <a:xfrm>
              <a:off x="5512435" y="1406509"/>
              <a:ext cx="3448476" cy="430887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itchFamily="34" charset="0"/>
                </a:rPr>
                <a:t>THẢO LUẬN NHÓM</a:t>
              </a:r>
            </a:p>
          </p:txBody>
        </p:sp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B11FA5F4-CB19-3478-B98D-BACD83B7E98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40745" y="1320555"/>
              <a:ext cx="671690" cy="671690"/>
            </a:xfrm>
            <a:prstGeom prst="rect">
              <a:avLst/>
            </a:prstGeom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F529A6E1-D8B4-BA45-BD3B-A1055887BFAA}"/>
              </a:ext>
            </a:extLst>
          </p:cNvPr>
          <p:cNvGrpSpPr/>
          <p:nvPr/>
        </p:nvGrpSpPr>
        <p:grpSpPr>
          <a:xfrm>
            <a:off x="4557132" y="3145312"/>
            <a:ext cx="3077736" cy="1666333"/>
            <a:chOff x="-756043" y="2287668"/>
            <a:chExt cx="3237488" cy="1666333"/>
          </a:xfrm>
        </p:grpSpPr>
        <p:pic>
          <p:nvPicPr>
            <p:cNvPr id="3" name="Picture 2">
              <a:hlinkClick r:id="rId4"/>
              <a:extLst>
                <a:ext uri="{FF2B5EF4-FFF2-40B4-BE49-F238E27FC236}">
                  <a16:creationId xmlns:a16="http://schemas.microsoft.com/office/drawing/2014/main" id="{B2F507AB-18CF-D521-68B7-BDC6C4CF8D0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210945" y="2771187"/>
              <a:ext cx="1303510" cy="1182814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52F71571-6A2E-2AA7-1DFE-1530792FD373}"/>
                </a:ext>
              </a:extLst>
            </p:cNvPr>
            <p:cNvSpPr txBox="1"/>
            <p:nvPr/>
          </p:nvSpPr>
          <p:spPr>
            <a:xfrm>
              <a:off x="-756043" y="2287668"/>
              <a:ext cx="323748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Ấn</a:t>
              </a: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để</a:t>
              </a: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đến</a:t>
              </a: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trang</a:t>
              </a: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sách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oogle Shape;134;p5">
            <a:extLst>
              <a:ext uri="{FF2B5EF4-FFF2-40B4-BE49-F238E27FC236}">
                <a16:creationId xmlns:a16="http://schemas.microsoft.com/office/drawing/2014/main" id="{138516E5-F8BE-0BB7-0497-0ACC801381CB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99090" y="2244660"/>
            <a:ext cx="8088164" cy="4176110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Google Shape;135;p5">
            <a:extLst>
              <a:ext uri="{FF2B5EF4-FFF2-40B4-BE49-F238E27FC236}">
                <a16:creationId xmlns:a16="http://schemas.microsoft.com/office/drawing/2014/main" id="{453C8B82-88AA-395A-ACE5-036118735726}"/>
              </a:ext>
            </a:extLst>
          </p:cNvPr>
          <p:cNvSpPr txBox="1"/>
          <p:nvPr/>
        </p:nvSpPr>
        <p:spPr>
          <a:xfrm>
            <a:off x="1770995" y="3565634"/>
            <a:ext cx="6311462" cy="19081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30467" rIns="60950" bIns="30467" anchor="t" anchorCtr="0">
            <a:spAutoFit/>
          </a:bodyPr>
          <a:lstStyle/>
          <a:p>
            <a:pPr marL="346075" indent="-346075">
              <a:lnSpc>
                <a:spcPct val="125000"/>
              </a:lnSpc>
              <a:buClr>
                <a:schemeClr val="dk1"/>
              </a:buClr>
              <a:buSzPct val="100000"/>
              <a:buFont typeface="Calibri"/>
              <a:buAutoNum type="arabicPeriod"/>
            </a:pP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Giới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thiệu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về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luật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lệ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,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quy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tắc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của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một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hoạt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động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là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gì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?</a:t>
            </a:r>
          </a:p>
          <a:p>
            <a:pPr marL="346075" indent="-346075">
              <a:lnSpc>
                <a:spcPct val="125000"/>
              </a:lnSpc>
              <a:buClr>
                <a:schemeClr val="dk1"/>
              </a:buClr>
              <a:buSzPct val="100000"/>
              <a:buFont typeface="Calibri"/>
              <a:buAutoNum type="arabicPeriod"/>
            </a:pP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Để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thực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hiện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điều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đó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em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cần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chú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 ý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điều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gì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?</a:t>
            </a:r>
          </a:p>
        </p:txBody>
      </p:sp>
      <p:pic>
        <p:nvPicPr>
          <p:cNvPr id="13" name="Google Shape;136;p5">
            <a:extLst>
              <a:ext uri="{FF2B5EF4-FFF2-40B4-BE49-F238E27FC236}">
                <a16:creationId xmlns:a16="http://schemas.microsoft.com/office/drawing/2014/main" id="{81FF94EA-3567-5306-99C5-18F2A2DE7E9C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870732" y="3565634"/>
            <a:ext cx="3454940" cy="3489838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137;p5">
            <a:extLst>
              <a:ext uri="{FF2B5EF4-FFF2-40B4-BE49-F238E27FC236}">
                <a16:creationId xmlns:a16="http://schemas.microsoft.com/office/drawing/2014/main" id="{0AFC8632-2CA5-F0B7-D4A1-9CBD3DAB3980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594920" y="2297321"/>
            <a:ext cx="1092334" cy="126831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441151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145;p6">
            <a:extLst>
              <a:ext uri="{FF2B5EF4-FFF2-40B4-BE49-F238E27FC236}">
                <a16:creationId xmlns:a16="http://schemas.microsoft.com/office/drawing/2014/main" id="{6F8DD822-1AC0-60ED-5808-9A111EC1EDC9}"/>
              </a:ext>
            </a:extLst>
          </p:cNvPr>
          <p:cNvSpPr txBox="1"/>
          <p:nvPr/>
        </p:nvSpPr>
        <p:spPr>
          <a:xfrm>
            <a:off x="4640097" y="1542893"/>
            <a:ext cx="2911806" cy="5601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>
              <a:lnSpc>
                <a:spcPct val="129600"/>
              </a:lnSpc>
            </a:pPr>
            <a:r>
              <a:rPr lang="en-US" sz="2800" b="1" dirty="0" err="1">
                <a:latin typeface="UTM Avo" panose="02040603050506020204" pitchFamily="18" charset="0"/>
              </a:rPr>
              <a:t>Yêu</a:t>
            </a:r>
            <a:r>
              <a:rPr lang="en-US" sz="2800" b="1" dirty="0"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latin typeface="UTM Avo" panose="02040603050506020204" pitchFamily="18" charset="0"/>
              </a:rPr>
              <a:t>cầu</a:t>
            </a:r>
            <a:r>
              <a:rPr lang="en-US" sz="2800" b="1" dirty="0">
                <a:latin typeface="UTM Avo" panose="02040603050506020204" pitchFamily="18" charset="0"/>
              </a:rPr>
              <a:t> </a:t>
            </a:r>
            <a:endParaRPr sz="2800" b="1" dirty="0">
              <a:latin typeface="UTM Avo" panose="02040603050506020204" pitchFamily="18" charset="0"/>
            </a:endParaRPr>
          </a:p>
        </p:txBody>
      </p:sp>
      <p:sp>
        <p:nvSpPr>
          <p:cNvPr id="6" name="Google Shape;146;p6">
            <a:extLst>
              <a:ext uri="{FF2B5EF4-FFF2-40B4-BE49-F238E27FC236}">
                <a16:creationId xmlns:a16="http://schemas.microsoft.com/office/drawing/2014/main" id="{BA15004B-E184-D380-D309-22D006D184D7}"/>
              </a:ext>
            </a:extLst>
          </p:cNvPr>
          <p:cNvSpPr txBox="1"/>
          <p:nvPr/>
        </p:nvSpPr>
        <p:spPr>
          <a:xfrm>
            <a:off x="1381658" y="2244073"/>
            <a:ext cx="9684447" cy="19081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30467" rIns="60950" bIns="30467" anchor="t" anchorCtr="0">
            <a:spAutoFit/>
          </a:bodyPr>
          <a:lstStyle/>
          <a:p>
            <a:pPr algn="just">
              <a:lnSpc>
                <a:spcPct val="125000"/>
              </a:lnSpc>
              <a:buClr>
                <a:schemeClr val="dk1"/>
              </a:buClr>
              <a:buSzPts val="4000"/>
            </a:pPr>
            <a:r>
              <a:rPr lang="en-US" sz="2400" b="1" dirty="0" err="1">
                <a:solidFill>
                  <a:schemeClr val="dk1"/>
                </a:solidFill>
                <a:latin typeface="UTM Avo" panose="02040603050506020204" pitchFamily="18" charset="0"/>
              </a:rPr>
              <a:t>Khái</a:t>
            </a:r>
            <a:r>
              <a:rPr lang="en-US" sz="2400" b="1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solidFill>
                  <a:schemeClr val="dk1"/>
                </a:solidFill>
                <a:latin typeface="UTM Avo" panose="02040603050506020204" pitchFamily="18" charset="0"/>
              </a:rPr>
              <a:t>niệm</a:t>
            </a:r>
            <a:r>
              <a:rPr lang="en-US" sz="2400" b="1" dirty="0">
                <a:solidFill>
                  <a:schemeClr val="dk1"/>
                </a:solidFill>
                <a:latin typeface="UTM Avo" panose="02040603050506020204" pitchFamily="18" charset="0"/>
              </a:rPr>
              <a:t>:</a:t>
            </a:r>
            <a:endParaRPr sz="2400" dirty="0">
              <a:latin typeface="UTM Avo" panose="02040603050506020204" pitchFamily="18" charset="0"/>
            </a:endParaRPr>
          </a:p>
          <a:p>
            <a:pPr algn="just">
              <a:lnSpc>
                <a:spcPct val="125000"/>
              </a:lnSpc>
            </a:pP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</a:rPr>
              <a:t>Giới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</a:rPr>
              <a:t>thiệu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</a:rPr>
              <a:t>về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</a:rPr>
              <a:t>quy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</a:rPr>
              <a:t>tắc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</a:rPr>
              <a:t>,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</a:rPr>
              <a:t>luật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</a:rPr>
              <a:t>lệ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</a:rPr>
              <a:t>của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</a:rPr>
              <a:t>một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</a:rPr>
              <a:t>hoạt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</a:rPr>
              <a:t>động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</a:rPr>
              <a:t> hay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</a:rPr>
              <a:t>một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</a:rPr>
              <a:t>trò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</a:rPr>
              <a:t>chơi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</a:rPr>
              <a:t>là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</a:rPr>
              <a:t>trình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</a:rPr>
              <a:t>bày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</a:rPr>
              <a:t>cho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</a:rPr>
              <a:t>người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</a:rPr>
              <a:t>nghe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</a:rPr>
              <a:t>những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</a:rPr>
              <a:t>quy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</a:rPr>
              <a:t>định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</a:rPr>
              <a:t>mà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</a:rPr>
              <a:t>các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</a:rPr>
              <a:t>thành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</a:rPr>
              <a:t>viên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</a:rPr>
              <a:t>tham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</a:rPr>
              <a:t>gia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</a:rPr>
              <a:t>hoạt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</a:rPr>
              <a:t>động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</a:rPr>
              <a:t> hay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</a:rPr>
              <a:t>trò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</a:rPr>
              <a:t>chơi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</a:rPr>
              <a:t>ấy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</a:rPr>
              <a:t>cần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</a:rPr>
              <a:t>tôn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</a:rPr>
              <a:t>trọng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</a:rPr>
              <a:t>và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</a:rPr>
              <a:t>chấp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</a:rPr>
              <a:t>hành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</a:rPr>
              <a:t>.</a:t>
            </a:r>
            <a:endParaRPr sz="2400" dirty="0">
              <a:solidFill>
                <a:schemeClr val="dk1"/>
              </a:solidFill>
              <a:latin typeface="UTM Avo" panose="02040603050506020204" pitchFamily="18" charset="0"/>
            </a:endParaRPr>
          </a:p>
        </p:txBody>
      </p:sp>
      <p:pic>
        <p:nvPicPr>
          <p:cNvPr id="7" name="Google Shape;147;p6">
            <a:extLst>
              <a:ext uri="{FF2B5EF4-FFF2-40B4-BE49-F238E27FC236}">
                <a16:creationId xmlns:a16="http://schemas.microsoft.com/office/drawing/2014/main" id="{1A260A35-98EA-E402-CA4B-0A716517E1C3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468763" y="3321498"/>
            <a:ext cx="1558518" cy="1872107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148;p6">
            <a:extLst>
              <a:ext uri="{FF2B5EF4-FFF2-40B4-BE49-F238E27FC236}">
                <a16:creationId xmlns:a16="http://schemas.microsoft.com/office/drawing/2014/main" id="{2DB3955C-DC3E-C71F-DD6F-5C5917DF3AF8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 rot="19940242">
            <a:off x="496543" y="4182474"/>
            <a:ext cx="1055510" cy="142156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796025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53;p7">
            <a:extLst>
              <a:ext uri="{FF2B5EF4-FFF2-40B4-BE49-F238E27FC236}">
                <a16:creationId xmlns:a16="http://schemas.microsoft.com/office/drawing/2014/main" id="{DC20BA5C-7E61-5A69-FC37-D1C394A4295F}"/>
              </a:ext>
            </a:extLst>
          </p:cNvPr>
          <p:cNvSpPr txBox="1"/>
          <p:nvPr/>
        </p:nvSpPr>
        <p:spPr>
          <a:xfrm>
            <a:off x="659063" y="2349572"/>
            <a:ext cx="10873874" cy="28315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30467" rIns="60950" bIns="30467" anchor="t" anchorCtr="0">
            <a:spAutoFit/>
          </a:bodyPr>
          <a:lstStyle/>
          <a:p>
            <a:pPr algn="just">
              <a:lnSpc>
                <a:spcPct val="125000"/>
              </a:lnSpc>
              <a:buClr>
                <a:schemeClr val="dk1"/>
              </a:buClr>
              <a:buSzPct val="100000"/>
            </a:pPr>
            <a:r>
              <a:rPr lang="vi-VN" sz="2400" b="1" dirty="0">
                <a:solidFill>
                  <a:srgbClr val="C00000"/>
                </a:solidFill>
                <a:latin typeface="UTM Avo" panose="02040603050506020204" pitchFamily="18" charset="0"/>
              </a:rPr>
              <a:t>Những điều cần lưu ý:</a:t>
            </a:r>
          </a:p>
          <a:p>
            <a:pPr marL="381019" indent="-381019" algn="just">
              <a:lnSpc>
                <a:spcPct val="125000"/>
              </a:lnSpc>
              <a:buClr>
                <a:schemeClr val="dk1"/>
              </a:buClr>
              <a:buSzPct val="100000"/>
              <a:buFont typeface="Arial"/>
              <a:buChar char="-"/>
            </a:pPr>
            <a:r>
              <a:rPr lang="vi-VN" sz="2400" dirty="0">
                <a:solidFill>
                  <a:schemeClr val="dk1"/>
                </a:solidFill>
                <a:latin typeface="UTM Avo" panose="02040603050506020204" pitchFamily="18" charset="0"/>
              </a:rPr>
              <a:t>Lựa chọn hoạt động hay trò chơi.</a:t>
            </a:r>
          </a:p>
          <a:p>
            <a:pPr marL="381019" indent="-381019" algn="just">
              <a:lnSpc>
                <a:spcPct val="125000"/>
              </a:lnSpc>
              <a:buClr>
                <a:schemeClr val="dk1"/>
              </a:buClr>
              <a:buSzPct val="100000"/>
              <a:buFont typeface="Arial"/>
              <a:buChar char="-"/>
            </a:pPr>
            <a:r>
              <a:rPr lang="vi-VN" sz="2400" dirty="0">
                <a:solidFill>
                  <a:schemeClr val="dk1"/>
                </a:solidFill>
                <a:latin typeface="UTM Avo" panose="02040603050506020204" pitchFamily="18" charset="0"/>
              </a:rPr>
              <a:t>Tìm hiểu các quy tắc, luật lệ của hoạt động hay trò chơi đã chọn.</a:t>
            </a:r>
          </a:p>
          <a:p>
            <a:pPr marL="381019" indent="-381019" algn="just">
              <a:lnSpc>
                <a:spcPct val="125000"/>
              </a:lnSpc>
              <a:buClr>
                <a:schemeClr val="dk1"/>
              </a:buClr>
              <a:buSzPct val="100000"/>
              <a:buFont typeface="Arial"/>
              <a:buChar char="-"/>
            </a:pPr>
            <a:r>
              <a:rPr lang="vi-VN" sz="2400" dirty="0">
                <a:solidFill>
                  <a:schemeClr val="dk1"/>
                </a:solidFill>
                <a:latin typeface="UTM Avo" panose="02040603050506020204" pitchFamily="18" charset="0"/>
              </a:rPr>
              <a:t>Lập dàn ý cho bài nói của mình.</a:t>
            </a:r>
          </a:p>
          <a:p>
            <a:pPr marL="381019" indent="-381019" algn="just">
              <a:lnSpc>
                <a:spcPct val="125000"/>
              </a:lnSpc>
              <a:buClr>
                <a:schemeClr val="dk1"/>
              </a:buClr>
              <a:buSzPct val="100000"/>
              <a:buFont typeface="Arial"/>
              <a:buChar char="-"/>
            </a:pPr>
            <a:r>
              <a:rPr lang="vi-VN" sz="2400" dirty="0">
                <a:solidFill>
                  <a:schemeClr val="dk1"/>
                </a:solidFill>
                <a:latin typeface="UTM Avo" panose="02040603050506020204" pitchFamily="18" charset="0"/>
              </a:rPr>
              <a:t>Trình bày ý kiến theo dàn ý, chú ý đến điệu bộ, cử chỉ.</a:t>
            </a:r>
          </a:p>
          <a:p>
            <a:pPr marL="381019" indent="-381019" algn="just">
              <a:lnSpc>
                <a:spcPct val="125000"/>
              </a:lnSpc>
              <a:buClr>
                <a:schemeClr val="dk1"/>
              </a:buClr>
              <a:buSzPct val="100000"/>
              <a:buFont typeface="Arial"/>
              <a:buChar char="-"/>
            </a:pPr>
            <a:r>
              <a:rPr lang="vi-VN" sz="2400" dirty="0">
                <a:solidFill>
                  <a:schemeClr val="dk1"/>
                </a:solidFill>
                <a:latin typeface="UTM Avo" panose="02040603050506020204" pitchFamily="18" charset="0"/>
              </a:rPr>
              <a:t>Bảo đảm thời gian trình bày, biết lắng nghe ý kiến của người khác.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C3F1B0C-CEF8-CDDD-E50A-213B073183A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32580" y="1022132"/>
            <a:ext cx="1692166" cy="169216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CDD3B00B-DE60-73EA-78C2-A0FD1A3E856D}"/>
              </a:ext>
            </a:extLst>
          </p:cNvPr>
          <p:cNvGrpSpPr/>
          <p:nvPr/>
        </p:nvGrpSpPr>
        <p:grpSpPr>
          <a:xfrm>
            <a:off x="4557132" y="3145312"/>
            <a:ext cx="3077736" cy="1666333"/>
            <a:chOff x="-756043" y="2287668"/>
            <a:chExt cx="3237488" cy="1666333"/>
          </a:xfrm>
        </p:grpSpPr>
        <p:pic>
          <p:nvPicPr>
            <p:cNvPr id="3" name="Picture 2">
              <a:hlinkClick r:id="rId3"/>
              <a:extLst>
                <a:ext uri="{FF2B5EF4-FFF2-40B4-BE49-F238E27FC236}">
                  <a16:creationId xmlns:a16="http://schemas.microsoft.com/office/drawing/2014/main" id="{CB9D4D38-FB42-1B15-8B3A-9ABC3781AA4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210945" y="2771187"/>
              <a:ext cx="1303510" cy="1182814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96793BD0-6A62-96CC-5EBC-7376C3001A4E}"/>
                </a:ext>
              </a:extLst>
            </p:cNvPr>
            <p:cNvSpPr txBox="1"/>
            <p:nvPr/>
          </p:nvSpPr>
          <p:spPr>
            <a:xfrm>
              <a:off x="-756043" y="2287668"/>
              <a:ext cx="323748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Ấn</a:t>
              </a: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để</a:t>
              </a: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đến</a:t>
              </a: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trang</a:t>
              </a: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sách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711084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68;p8">
            <a:extLst>
              <a:ext uri="{FF2B5EF4-FFF2-40B4-BE49-F238E27FC236}">
                <a16:creationId xmlns:a16="http://schemas.microsoft.com/office/drawing/2014/main" id="{A0A68BE7-F45D-3924-2455-AF5382864CFC}"/>
              </a:ext>
            </a:extLst>
          </p:cNvPr>
          <p:cNvSpPr txBox="1"/>
          <p:nvPr/>
        </p:nvSpPr>
        <p:spPr>
          <a:xfrm>
            <a:off x="386941" y="1886424"/>
            <a:ext cx="3691073" cy="5601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>
              <a:lnSpc>
                <a:spcPct val="129600"/>
              </a:lnSpc>
            </a:pPr>
            <a:r>
              <a:rPr lang="en-US" sz="2800" b="1" dirty="0">
                <a:latin typeface="UTM Avo" panose="02040603050506020204" pitchFamily="18" charset="0"/>
              </a:rPr>
              <a:t>1. </a:t>
            </a:r>
            <a:r>
              <a:rPr lang="en-US" sz="2800" b="1" dirty="0" err="1">
                <a:latin typeface="UTM Avo" panose="02040603050506020204" pitchFamily="18" charset="0"/>
              </a:rPr>
              <a:t>Chuẩn</a:t>
            </a:r>
            <a:r>
              <a:rPr lang="en-US" sz="2800" b="1" dirty="0"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latin typeface="UTM Avo" panose="02040603050506020204" pitchFamily="18" charset="0"/>
              </a:rPr>
              <a:t>bị</a:t>
            </a:r>
            <a:r>
              <a:rPr lang="en-US" sz="2800" b="1" dirty="0"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latin typeface="UTM Avo" panose="02040603050506020204" pitchFamily="18" charset="0"/>
              </a:rPr>
              <a:t>bài</a:t>
            </a:r>
            <a:r>
              <a:rPr lang="en-US" sz="2800" b="1" dirty="0"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latin typeface="UTM Avo" panose="02040603050506020204" pitchFamily="18" charset="0"/>
              </a:rPr>
              <a:t>nói</a:t>
            </a:r>
            <a:endParaRPr sz="2800" b="1" dirty="0">
              <a:latin typeface="UTM Avo" panose="02040603050506020204" pitchFamily="18" charset="0"/>
            </a:endParaRPr>
          </a:p>
        </p:txBody>
      </p:sp>
      <p:sp>
        <p:nvSpPr>
          <p:cNvPr id="5" name="Google Shape;169;p8">
            <a:extLst>
              <a:ext uri="{FF2B5EF4-FFF2-40B4-BE49-F238E27FC236}">
                <a16:creationId xmlns:a16="http://schemas.microsoft.com/office/drawing/2014/main" id="{25F9A687-7C69-26F3-6E43-5010FCF4057F}"/>
              </a:ext>
            </a:extLst>
          </p:cNvPr>
          <p:cNvSpPr/>
          <p:nvPr/>
        </p:nvSpPr>
        <p:spPr>
          <a:xfrm>
            <a:off x="4906095" y="1624524"/>
            <a:ext cx="2737992" cy="662014"/>
          </a:xfrm>
          <a:prstGeom prst="roundRect">
            <a:avLst>
              <a:gd name="adj" fmla="val 16667"/>
            </a:avLst>
          </a:prstGeom>
          <a:solidFill>
            <a:srgbClr val="FFCC66"/>
          </a:solidFill>
          <a:ln>
            <a:noFill/>
          </a:ln>
          <a:effectLst>
            <a:outerShdw blurRad="149987" dist="250190" dir="8460000" algn="ctr">
              <a:srgbClr val="000000">
                <a:alpha val="27843"/>
              </a:srgbClr>
            </a:outerShdw>
          </a:effectLst>
        </p:spPr>
        <p:txBody>
          <a:bodyPr spcFirstLastPara="1" wrap="square" lIns="60950" tIns="30467" rIns="60950" bIns="30467" anchor="ctr" anchorCtr="0">
            <a:noAutofit/>
          </a:bodyPr>
          <a:lstStyle/>
          <a:p>
            <a:pPr algn="ctr"/>
            <a:r>
              <a:rPr lang="en-US" sz="2400" b="1" dirty="0" err="1">
                <a:solidFill>
                  <a:schemeClr val="dk1"/>
                </a:solidFill>
                <a:latin typeface="UTM Avo" panose="02040603050506020204" pitchFamily="18" charset="0"/>
              </a:rPr>
              <a:t>Các</a:t>
            </a:r>
            <a:r>
              <a:rPr lang="en-US" sz="2400" b="1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solidFill>
                  <a:schemeClr val="dk1"/>
                </a:solidFill>
                <a:latin typeface="UTM Avo" panose="02040603050506020204" pitchFamily="18" charset="0"/>
              </a:rPr>
              <a:t>bước</a:t>
            </a:r>
            <a:r>
              <a:rPr lang="en-US" sz="2400" b="1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endParaRPr sz="2400" b="1" dirty="0">
              <a:solidFill>
                <a:schemeClr val="dk1"/>
              </a:solidFill>
              <a:latin typeface="UTM Avo" panose="02040603050506020204" pitchFamily="18" charset="0"/>
            </a:endParaRPr>
          </a:p>
        </p:txBody>
      </p:sp>
      <p:sp>
        <p:nvSpPr>
          <p:cNvPr id="6" name="Google Shape;170;p8">
            <a:extLst>
              <a:ext uri="{FF2B5EF4-FFF2-40B4-BE49-F238E27FC236}">
                <a16:creationId xmlns:a16="http://schemas.microsoft.com/office/drawing/2014/main" id="{844A8865-5F03-4544-BF16-C941AD969F49}"/>
              </a:ext>
            </a:extLst>
          </p:cNvPr>
          <p:cNvSpPr/>
          <p:nvPr/>
        </p:nvSpPr>
        <p:spPr>
          <a:xfrm>
            <a:off x="1050745" y="3489048"/>
            <a:ext cx="3281644" cy="1712889"/>
          </a:xfrm>
          <a:prstGeom prst="roundRect">
            <a:avLst>
              <a:gd name="adj" fmla="val 16667"/>
            </a:avLst>
          </a:prstGeom>
          <a:noFill/>
          <a:ln w="38100" cap="flat" cmpd="sng">
            <a:solidFill>
              <a:srgbClr val="002060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60950" tIns="30467" rIns="60950" bIns="30467" anchor="ctr" anchorCtr="0">
            <a:noAutofit/>
          </a:bodyPr>
          <a:lstStyle/>
          <a:p>
            <a:pPr algn="ctr">
              <a:lnSpc>
                <a:spcPct val="125000"/>
              </a:lnSpc>
            </a:pP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</a:rPr>
              <a:t>Xem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</a:rPr>
              <a:t>lại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</a:rPr>
              <a:t>văn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</a:rPr>
              <a:t>bản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</a:rPr>
              <a:t>,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</a:rPr>
              <a:t>xác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</a:rPr>
              <a:t>định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</a:rPr>
              <a:t>hoạt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</a:rPr>
              <a:t>động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endParaRPr sz="2400" dirty="0">
              <a:latin typeface="UTM Avo" panose="02040603050506020204" pitchFamily="18" charset="0"/>
            </a:endParaRPr>
          </a:p>
          <a:p>
            <a:pPr algn="ctr">
              <a:lnSpc>
                <a:spcPct val="125000"/>
              </a:lnSpc>
            </a:pP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</a:rPr>
              <a:t>trò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</a:rPr>
              <a:t>chơi</a:t>
            </a:r>
            <a:endParaRPr sz="2400" dirty="0">
              <a:solidFill>
                <a:schemeClr val="dk1"/>
              </a:solidFill>
              <a:latin typeface="UTM Avo" panose="02040603050506020204" pitchFamily="18" charset="0"/>
            </a:endParaRPr>
          </a:p>
        </p:txBody>
      </p:sp>
      <p:sp>
        <p:nvSpPr>
          <p:cNvPr id="7" name="Google Shape;171;p8">
            <a:extLst>
              <a:ext uri="{FF2B5EF4-FFF2-40B4-BE49-F238E27FC236}">
                <a16:creationId xmlns:a16="http://schemas.microsoft.com/office/drawing/2014/main" id="{700F24B6-C473-4AA7-0C93-E17AB1C37F8C}"/>
              </a:ext>
            </a:extLst>
          </p:cNvPr>
          <p:cNvSpPr/>
          <p:nvPr/>
        </p:nvSpPr>
        <p:spPr>
          <a:xfrm>
            <a:off x="4753976" y="3520587"/>
            <a:ext cx="3042230" cy="1712889"/>
          </a:xfrm>
          <a:prstGeom prst="roundRect">
            <a:avLst>
              <a:gd name="adj" fmla="val 16667"/>
            </a:avLst>
          </a:prstGeom>
          <a:noFill/>
          <a:ln w="38100" cap="flat" cmpd="sng">
            <a:solidFill>
              <a:srgbClr val="002060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60950" tIns="30467" rIns="60950" bIns="30467" anchor="ctr" anchorCtr="0">
            <a:noAutofit/>
          </a:bodyPr>
          <a:lstStyle/>
          <a:p>
            <a:pPr algn="ctr">
              <a:lnSpc>
                <a:spcPct val="125000"/>
              </a:lnSpc>
            </a:pP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</a:rPr>
              <a:t>Tìm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</a:rPr>
              <a:t>hiểu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</a:rPr>
              <a:t>về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</a:rPr>
              <a:t>cách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</a:rPr>
              <a:t>chơi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</a:rPr>
              <a:t>,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</a:rPr>
              <a:t>cách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</a:rPr>
              <a:t>thức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</a:rPr>
              <a:t>thực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</a:rPr>
              <a:t>hiện</a:t>
            </a:r>
            <a:endParaRPr sz="2400" dirty="0">
              <a:solidFill>
                <a:schemeClr val="dk1"/>
              </a:solidFill>
              <a:latin typeface="UTM Avo" panose="02040603050506020204" pitchFamily="18" charset="0"/>
            </a:endParaRPr>
          </a:p>
        </p:txBody>
      </p:sp>
      <p:sp>
        <p:nvSpPr>
          <p:cNvPr id="8" name="Google Shape;172;p8">
            <a:extLst>
              <a:ext uri="{FF2B5EF4-FFF2-40B4-BE49-F238E27FC236}">
                <a16:creationId xmlns:a16="http://schemas.microsoft.com/office/drawing/2014/main" id="{2EAF49D2-7B4A-1B57-35EF-A3462271A476}"/>
              </a:ext>
            </a:extLst>
          </p:cNvPr>
          <p:cNvSpPr/>
          <p:nvPr/>
        </p:nvSpPr>
        <p:spPr>
          <a:xfrm>
            <a:off x="8258637" y="3489048"/>
            <a:ext cx="3195979" cy="1712889"/>
          </a:xfrm>
          <a:prstGeom prst="roundRect">
            <a:avLst>
              <a:gd name="adj" fmla="val 16667"/>
            </a:avLst>
          </a:prstGeom>
          <a:noFill/>
          <a:ln w="38100" cap="flat" cmpd="sng">
            <a:solidFill>
              <a:srgbClr val="002060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60950" tIns="30467" rIns="60950" bIns="30467" anchor="ctr" anchorCtr="0">
            <a:noAutofit/>
          </a:bodyPr>
          <a:lstStyle/>
          <a:p>
            <a:pPr algn="ctr">
              <a:lnSpc>
                <a:spcPct val="125000"/>
              </a:lnSpc>
            </a:pP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</a:rPr>
              <a:t>Thu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</a:rPr>
              <a:t>thập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</a:rPr>
              <a:t>các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</a:rPr>
              <a:t>thông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</a:rPr>
              <a:t> tin,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</a:rPr>
              <a:t>tranh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</a:rPr>
              <a:t>ảnh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</a:rPr>
              <a:t>minh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</a:rPr>
              <a:t>hoạ</a:t>
            </a:r>
            <a:endParaRPr sz="2400" dirty="0">
              <a:solidFill>
                <a:schemeClr val="dk1"/>
              </a:solidFill>
              <a:latin typeface="UTM Avo" panose="02040603050506020204" pitchFamily="18" charset="0"/>
            </a:endParaRPr>
          </a:p>
        </p:txBody>
      </p:sp>
      <p:cxnSp>
        <p:nvCxnSpPr>
          <p:cNvPr id="9" name="Google Shape;173;p8">
            <a:extLst>
              <a:ext uri="{FF2B5EF4-FFF2-40B4-BE49-F238E27FC236}">
                <a16:creationId xmlns:a16="http://schemas.microsoft.com/office/drawing/2014/main" id="{95F042DB-D722-EB41-0AF2-ECFEDE573D8A}"/>
              </a:ext>
            </a:extLst>
          </p:cNvPr>
          <p:cNvCxnSpPr>
            <a:cxnSpLocks/>
            <a:stCxn id="5" idx="2"/>
            <a:endCxn id="6" idx="0"/>
          </p:cNvCxnSpPr>
          <p:nvPr/>
        </p:nvCxnSpPr>
        <p:spPr>
          <a:xfrm flipH="1">
            <a:off x="2691567" y="2286538"/>
            <a:ext cx="3583524" cy="1202510"/>
          </a:xfrm>
          <a:prstGeom prst="straightConnector1">
            <a:avLst/>
          </a:prstGeom>
          <a:noFill/>
          <a:ln w="38100" cap="flat" cmpd="sng">
            <a:solidFill>
              <a:srgbClr val="4A7DBA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0" name="Google Shape;174;p8">
            <a:extLst>
              <a:ext uri="{FF2B5EF4-FFF2-40B4-BE49-F238E27FC236}">
                <a16:creationId xmlns:a16="http://schemas.microsoft.com/office/drawing/2014/main" id="{56E4EBB9-CB62-86D2-2A02-C26A3BB42E99}"/>
              </a:ext>
            </a:extLst>
          </p:cNvPr>
          <p:cNvCxnSpPr>
            <a:cxnSpLocks/>
            <a:stCxn id="5" idx="2"/>
            <a:endCxn id="8" idx="0"/>
          </p:cNvCxnSpPr>
          <p:nvPr/>
        </p:nvCxnSpPr>
        <p:spPr>
          <a:xfrm>
            <a:off x="6275091" y="2286538"/>
            <a:ext cx="3581536" cy="1202510"/>
          </a:xfrm>
          <a:prstGeom prst="straightConnector1">
            <a:avLst/>
          </a:prstGeom>
          <a:noFill/>
          <a:ln w="38100" cap="flat" cmpd="sng">
            <a:solidFill>
              <a:srgbClr val="4A7DBA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27" name="Google Shape;174;p8">
            <a:extLst>
              <a:ext uri="{FF2B5EF4-FFF2-40B4-BE49-F238E27FC236}">
                <a16:creationId xmlns:a16="http://schemas.microsoft.com/office/drawing/2014/main" id="{89484842-9D87-D8FF-DBBC-F964A408CDBB}"/>
              </a:ext>
            </a:extLst>
          </p:cNvPr>
          <p:cNvCxnSpPr>
            <a:cxnSpLocks/>
            <a:stCxn id="5" idx="2"/>
            <a:endCxn id="7" idx="0"/>
          </p:cNvCxnSpPr>
          <p:nvPr/>
        </p:nvCxnSpPr>
        <p:spPr>
          <a:xfrm>
            <a:off x="6275091" y="2286538"/>
            <a:ext cx="0" cy="1234049"/>
          </a:xfrm>
          <a:prstGeom prst="straightConnector1">
            <a:avLst/>
          </a:prstGeom>
          <a:noFill/>
          <a:ln w="38100" cap="flat" cmpd="sng">
            <a:solidFill>
              <a:srgbClr val="4A7DBA"/>
            </a:solidFill>
            <a:prstDash val="solid"/>
            <a:round/>
            <a:headEnd type="none" w="sm" len="sm"/>
            <a:tailEnd type="none" w="sm" len="sm"/>
          </a:ln>
        </p:spPr>
      </p:cxnSp>
    </p:spTree>
    <p:extLst>
      <p:ext uri="{BB962C8B-B14F-4D97-AF65-F5344CB8AC3E}">
        <p14:creationId xmlns:p14="http://schemas.microsoft.com/office/powerpoint/2010/main" val="21703483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185;p9">
            <a:extLst>
              <a:ext uri="{FF2B5EF4-FFF2-40B4-BE49-F238E27FC236}">
                <a16:creationId xmlns:a16="http://schemas.microsoft.com/office/drawing/2014/main" id="{EAC44FC0-9EC5-B0DF-2AD0-7DF61547D6FA}"/>
              </a:ext>
            </a:extLst>
          </p:cNvPr>
          <p:cNvSpPr txBox="1"/>
          <p:nvPr/>
        </p:nvSpPr>
        <p:spPr>
          <a:xfrm>
            <a:off x="573245" y="1836606"/>
            <a:ext cx="4158683" cy="6204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>
              <a:lnSpc>
                <a:spcPct val="144000"/>
              </a:lnSpc>
              <a:buSzPts val="4500"/>
            </a:pPr>
            <a:r>
              <a:rPr lang="en-US" sz="2800" b="1" dirty="0">
                <a:latin typeface="UTM Avo" panose="02040603050506020204" pitchFamily="18" charset="0"/>
              </a:rPr>
              <a:t>2. </a:t>
            </a:r>
            <a:r>
              <a:rPr lang="en-US" sz="2800" b="1" dirty="0" err="1">
                <a:latin typeface="UTM Avo" panose="02040603050506020204" pitchFamily="18" charset="0"/>
              </a:rPr>
              <a:t>Tìm</a:t>
            </a:r>
            <a:r>
              <a:rPr lang="en-US" sz="2800" b="1" dirty="0">
                <a:latin typeface="UTM Avo" panose="02040603050506020204" pitchFamily="18" charset="0"/>
              </a:rPr>
              <a:t> ý </a:t>
            </a:r>
            <a:r>
              <a:rPr lang="en-US" sz="2800" b="1" dirty="0" err="1">
                <a:latin typeface="UTM Avo" panose="02040603050506020204" pitchFamily="18" charset="0"/>
              </a:rPr>
              <a:t>và</a:t>
            </a:r>
            <a:r>
              <a:rPr lang="en-US" sz="2800" b="1" dirty="0"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latin typeface="UTM Avo" panose="02040603050506020204" pitchFamily="18" charset="0"/>
              </a:rPr>
              <a:t>lập</a:t>
            </a:r>
            <a:r>
              <a:rPr lang="en-US" sz="2800" b="1" dirty="0"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latin typeface="UTM Avo" panose="02040603050506020204" pitchFamily="18" charset="0"/>
              </a:rPr>
              <a:t>dàn</a:t>
            </a:r>
            <a:r>
              <a:rPr lang="en-US" sz="2800" b="1" dirty="0">
                <a:latin typeface="UTM Avo" panose="02040603050506020204" pitchFamily="18" charset="0"/>
              </a:rPr>
              <a:t> ý:</a:t>
            </a:r>
            <a:endParaRPr sz="2800" b="1" dirty="0">
              <a:latin typeface="UTM Avo" panose="02040603050506020204" pitchFamily="18" charset="0"/>
            </a:endParaRPr>
          </a:p>
        </p:txBody>
      </p:sp>
      <p:sp>
        <p:nvSpPr>
          <p:cNvPr id="8" name="Google Shape;186;p9">
            <a:extLst>
              <a:ext uri="{FF2B5EF4-FFF2-40B4-BE49-F238E27FC236}">
                <a16:creationId xmlns:a16="http://schemas.microsoft.com/office/drawing/2014/main" id="{BA572E63-5B89-9639-A51A-8EB98DC0AF38}"/>
              </a:ext>
            </a:extLst>
          </p:cNvPr>
          <p:cNvSpPr/>
          <p:nvPr/>
        </p:nvSpPr>
        <p:spPr>
          <a:xfrm>
            <a:off x="84633" y="3099287"/>
            <a:ext cx="2123928" cy="2673123"/>
          </a:xfrm>
          <a:prstGeom prst="roundRect">
            <a:avLst>
              <a:gd name="adj" fmla="val 16667"/>
            </a:avLst>
          </a:prstGeom>
          <a:solidFill>
            <a:srgbClr val="C9E436"/>
          </a:solidFill>
          <a:ln w="25400" cap="flat" cmpd="sng">
            <a:solidFill>
              <a:srgbClr val="C9E43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0950" tIns="30467" rIns="60950" bIns="30467" anchor="ctr" anchorCtr="0">
            <a:noAutofit/>
          </a:bodyPr>
          <a:lstStyle/>
          <a:p>
            <a:pPr algn="ctr">
              <a:lnSpc>
                <a:spcPct val="125000"/>
              </a:lnSpc>
            </a:pPr>
            <a:r>
              <a:rPr lang="en-US" sz="2000" dirty="0" err="1">
                <a:solidFill>
                  <a:srgbClr val="002060"/>
                </a:solidFill>
                <a:latin typeface="UTM Avo" panose="02040603050506020204" pitchFamily="18" charset="0"/>
              </a:rPr>
              <a:t>Hoạt</a:t>
            </a:r>
            <a:r>
              <a:rPr lang="en-US" sz="2000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UTM Avo" panose="02040603050506020204" pitchFamily="18" charset="0"/>
              </a:rPr>
              <a:t>động</a:t>
            </a:r>
            <a:r>
              <a:rPr lang="en-US" sz="2000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UTM Avo" panose="02040603050506020204" pitchFamily="18" charset="0"/>
              </a:rPr>
              <a:t>đấu</a:t>
            </a:r>
            <a:r>
              <a:rPr lang="en-US" sz="2000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UTM Avo" panose="02040603050506020204" pitchFamily="18" charset="0"/>
              </a:rPr>
              <a:t>vật</a:t>
            </a:r>
            <a:r>
              <a:rPr lang="en-US" sz="2000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UTM Avo" panose="02040603050506020204" pitchFamily="18" charset="0"/>
              </a:rPr>
              <a:t>được</a:t>
            </a:r>
            <a:r>
              <a:rPr lang="en-US" sz="2000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UTM Avo" panose="02040603050506020204" pitchFamily="18" charset="0"/>
              </a:rPr>
              <a:t>nói</a:t>
            </a:r>
            <a:r>
              <a:rPr lang="en-US" sz="2000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UTM Avo" panose="02040603050506020204" pitchFamily="18" charset="0"/>
              </a:rPr>
              <a:t>đến</a:t>
            </a:r>
            <a:r>
              <a:rPr lang="en-US" sz="2000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UTM Avo" panose="02040603050506020204" pitchFamily="18" charset="0"/>
              </a:rPr>
              <a:t>trong</a:t>
            </a:r>
            <a:r>
              <a:rPr lang="en-US" sz="2000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UTM Avo" panose="02040603050506020204" pitchFamily="18" charset="0"/>
              </a:rPr>
              <a:t>bài</a:t>
            </a:r>
            <a:r>
              <a:rPr lang="en-US" sz="2000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UTM Avo" panose="02040603050506020204" pitchFamily="18" charset="0"/>
              </a:rPr>
              <a:t>diễn</a:t>
            </a:r>
            <a:r>
              <a:rPr lang="en-US" sz="2000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UTM Avo" panose="02040603050506020204" pitchFamily="18" charset="0"/>
              </a:rPr>
              <a:t>ra</a:t>
            </a:r>
            <a:r>
              <a:rPr lang="en-US" sz="2000" dirty="0">
                <a:solidFill>
                  <a:srgbClr val="002060"/>
                </a:solidFill>
                <a:latin typeface="UTM Avo" panose="02040603050506020204" pitchFamily="18" charset="0"/>
              </a:rPr>
              <a:t> ở </a:t>
            </a:r>
            <a:r>
              <a:rPr lang="en-US" sz="2000" dirty="0" err="1">
                <a:solidFill>
                  <a:srgbClr val="002060"/>
                </a:solidFill>
                <a:latin typeface="UTM Avo" panose="02040603050506020204" pitchFamily="18" charset="0"/>
              </a:rPr>
              <a:t>đâu</a:t>
            </a:r>
            <a:r>
              <a:rPr lang="en-US" sz="2000" dirty="0">
                <a:solidFill>
                  <a:srgbClr val="002060"/>
                </a:solidFill>
                <a:latin typeface="UTM Avo" panose="02040603050506020204" pitchFamily="18" charset="0"/>
              </a:rPr>
              <a:t>?</a:t>
            </a:r>
            <a:endParaRPr sz="2000" dirty="0">
              <a:solidFill>
                <a:srgbClr val="002060"/>
              </a:solidFill>
              <a:latin typeface="UTM Avo" panose="02040603050506020204" pitchFamily="18" charset="0"/>
            </a:endParaRPr>
          </a:p>
        </p:txBody>
      </p:sp>
      <p:sp>
        <p:nvSpPr>
          <p:cNvPr id="9" name="Google Shape;187;p9">
            <a:extLst>
              <a:ext uri="{FF2B5EF4-FFF2-40B4-BE49-F238E27FC236}">
                <a16:creationId xmlns:a16="http://schemas.microsoft.com/office/drawing/2014/main" id="{AC1E552C-CB22-98B5-8AEA-75291C477071}"/>
              </a:ext>
            </a:extLst>
          </p:cNvPr>
          <p:cNvSpPr/>
          <p:nvPr/>
        </p:nvSpPr>
        <p:spPr>
          <a:xfrm>
            <a:off x="2568507" y="3099287"/>
            <a:ext cx="2195148" cy="2673123"/>
          </a:xfrm>
          <a:prstGeom prst="roundRect">
            <a:avLst>
              <a:gd name="adj" fmla="val 16667"/>
            </a:avLst>
          </a:prstGeom>
          <a:solidFill>
            <a:srgbClr val="F9CB8F"/>
          </a:solidFill>
          <a:ln w="25400" cap="flat" cmpd="sng">
            <a:solidFill>
              <a:srgbClr val="F9CB8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0950" tIns="30467" rIns="60950" bIns="30467" anchor="ctr" anchorCtr="0">
            <a:noAutofit/>
          </a:bodyPr>
          <a:lstStyle/>
          <a:p>
            <a:pPr algn="ctr">
              <a:lnSpc>
                <a:spcPct val="125000"/>
              </a:lnSpc>
            </a:pPr>
            <a:r>
              <a:rPr lang="en-US" sz="2000" dirty="0" err="1">
                <a:solidFill>
                  <a:srgbClr val="002060"/>
                </a:solidFill>
                <a:latin typeface="UTM Avo" panose="02040603050506020204" pitchFamily="18" charset="0"/>
              </a:rPr>
              <a:t>Mục</a:t>
            </a:r>
            <a:r>
              <a:rPr lang="en-US" sz="2000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UTM Avo" panose="02040603050506020204" pitchFamily="18" charset="0"/>
              </a:rPr>
              <a:t>đích</a:t>
            </a:r>
            <a:r>
              <a:rPr lang="en-US" sz="2000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UTM Avo" panose="02040603050506020204" pitchFamily="18" charset="0"/>
              </a:rPr>
              <a:t>của</a:t>
            </a:r>
            <a:r>
              <a:rPr lang="en-US" sz="2000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UTM Avo" panose="02040603050506020204" pitchFamily="18" charset="0"/>
              </a:rPr>
              <a:t>thi</a:t>
            </a:r>
            <a:r>
              <a:rPr lang="en-US" sz="2000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UTM Avo" panose="02040603050506020204" pitchFamily="18" charset="0"/>
              </a:rPr>
              <a:t>đấu</a:t>
            </a:r>
            <a:r>
              <a:rPr lang="en-US" sz="2000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UTM Avo" panose="02040603050506020204" pitchFamily="18" charset="0"/>
              </a:rPr>
              <a:t>vật</a:t>
            </a:r>
            <a:r>
              <a:rPr lang="en-US" sz="2000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UTM Avo" panose="02040603050506020204" pitchFamily="18" charset="0"/>
              </a:rPr>
              <a:t>là</a:t>
            </a:r>
            <a:r>
              <a:rPr lang="en-US" sz="2000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UTM Avo" panose="02040603050506020204" pitchFamily="18" charset="0"/>
              </a:rPr>
              <a:t>gì</a:t>
            </a:r>
            <a:r>
              <a:rPr lang="en-US" sz="2000" dirty="0">
                <a:solidFill>
                  <a:srgbClr val="002060"/>
                </a:solidFill>
                <a:latin typeface="UTM Avo" panose="02040603050506020204" pitchFamily="18" charset="0"/>
              </a:rPr>
              <a:t>? </a:t>
            </a:r>
            <a:r>
              <a:rPr lang="en-US" sz="2000" dirty="0" err="1">
                <a:solidFill>
                  <a:srgbClr val="002060"/>
                </a:solidFill>
                <a:latin typeface="UTM Avo" panose="02040603050506020204" pitchFamily="18" charset="0"/>
              </a:rPr>
              <a:t>Những</a:t>
            </a:r>
            <a:r>
              <a:rPr lang="en-US" sz="2000" dirty="0">
                <a:solidFill>
                  <a:srgbClr val="002060"/>
                </a:solidFill>
                <a:latin typeface="UTM Avo" panose="02040603050506020204" pitchFamily="18" charset="0"/>
              </a:rPr>
              <a:t> ai </a:t>
            </a:r>
            <a:r>
              <a:rPr lang="en-US" sz="2000" dirty="0" err="1">
                <a:solidFill>
                  <a:srgbClr val="002060"/>
                </a:solidFill>
                <a:latin typeface="UTM Avo" panose="02040603050506020204" pitchFamily="18" charset="0"/>
              </a:rPr>
              <a:t>tham</a:t>
            </a:r>
            <a:r>
              <a:rPr lang="en-US" sz="2000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UTM Avo" panose="02040603050506020204" pitchFamily="18" charset="0"/>
              </a:rPr>
              <a:t>gia</a:t>
            </a:r>
            <a:r>
              <a:rPr lang="en-US" sz="2000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UTM Avo" panose="02040603050506020204" pitchFamily="18" charset="0"/>
              </a:rPr>
              <a:t>môt</a:t>
            </a:r>
            <a:r>
              <a:rPr lang="en-US" sz="2000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UTM Avo" panose="02040603050506020204" pitchFamily="18" charset="0"/>
              </a:rPr>
              <a:t>trận</a:t>
            </a:r>
            <a:r>
              <a:rPr lang="en-US" sz="2000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UTM Avo" panose="02040603050506020204" pitchFamily="18" charset="0"/>
              </a:rPr>
              <a:t>đấu</a:t>
            </a:r>
            <a:r>
              <a:rPr lang="en-US" sz="2000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UTM Avo" panose="02040603050506020204" pitchFamily="18" charset="0"/>
              </a:rPr>
              <a:t>vật</a:t>
            </a:r>
            <a:r>
              <a:rPr lang="en-US" sz="2000" dirty="0">
                <a:solidFill>
                  <a:srgbClr val="002060"/>
                </a:solidFill>
                <a:latin typeface="UTM Avo" panose="02040603050506020204" pitchFamily="18" charset="0"/>
              </a:rPr>
              <a:t>?</a:t>
            </a:r>
            <a:endParaRPr sz="2000" dirty="0">
              <a:solidFill>
                <a:srgbClr val="002060"/>
              </a:solidFill>
              <a:latin typeface="UTM Avo" panose="02040603050506020204" pitchFamily="18" charset="0"/>
            </a:endParaRPr>
          </a:p>
        </p:txBody>
      </p:sp>
      <p:sp>
        <p:nvSpPr>
          <p:cNvPr id="10" name="Google Shape;188;p9">
            <a:extLst>
              <a:ext uri="{FF2B5EF4-FFF2-40B4-BE49-F238E27FC236}">
                <a16:creationId xmlns:a16="http://schemas.microsoft.com/office/drawing/2014/main" id="{C2C011D1-3392-8423-E671-97CB4BBD493A}"/>
              </a:ext>
            </a:extLst>
          </p:cNvPr>
          <p:cNvSpPr/>
          <p:nvPr/>
        </p:nvSpPr>
        <p:spPr>
          <a:xfrm>
            <a:off x="5156729" y="3099287"/>
            <a:ext cx="2172766" cy="2673123"/>
          </a:xfrm>
          <a:prstGeom prst="roundRect">
            <a:avLst>
              <a:gd name="adj" fmla="val 16667"/>
            </a:avLst>
          </a:prstGeom>
          <a:solidFill>
            <a:srgbClr val="C0E588"/>
          </a:solidFill>
          <a:ln w="25400" cap="flat" cmpd="sng">
            <a:solidFill>
              <a:srgbClr val="C0E58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0950" tIns="30467" rIns="60950" bIns="30467" anchor="ctr" anchorCtr="0">
            <a:noAutofit/>
          </a:bodyPr>
          <a:lstStyle/>
          <a:p>
            <a:pPr algn="ctr">
              <a:lnSpc>
                <a:spcPct val="125000"/>
              </a:lnSpc>
            </a:pPr>
            <a:r>
              <a:rPr lang="en-US" sz="2000" dirty="0" err="1">
                <a:solidFill>
                  <a:srgbClr val="002060"/>
                </a:solidFill>
                <a:latin typeface="UTM Avo" panose="02040603050506020204" pitchFamily="18" charset="0"/>
              </a:rPr>
              <a:t>Có</a:t>
            </a:r>
            <a:r>
              <a:rPr lang="en-US" sz="2000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UTM Avo" panose="02040603050506020204" pitchFamily="18" charset="0"/>
              </a:rPr>
              <a:t>những</a:t>
            </a:r>
            <a:r>
              <a:rPr lang="en-US" sz="2000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UTM Avo" panose="02040603050506020204" pitchFamily="18" charset="0"/>
              </a:rPr>
              <a:t>quy</a:t>
            </a:r>
            <a:r>
              <a:rPr lang="en-US" sz="2000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UTM Avo" panose="02040603050506020204" pitchFamily="18" charset="0"/>
              </a:rPr>
              <a:t>định</a:t>
            </a:r>
            <a:r>
              <a:rPr lang="en-US" sz="2000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UTM Avo" panose="02040603050506020204" pitchFamily="18" charset="0"/>
              </a:rPr>
              <a:t>gì</a:t>
            </a:r>
            <a:r>
              <a:rPr lang="en-US" sz="2000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UTM Avo" panose="02040603050506020204" pitchFamily="18" charset="0"/>
              </a:rPr>
              <a:t>về</a:t>
            </a:r>
            <a:r>
              <a:rPr lang="en-US" sz="2000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UTM Avo" panose="02040603050506020204" pitchFamily="18" charset="0"/>
              </a:rPr>
              <a:t>hoạt</a:t>
            </a:r>
            <a:r>
              <a:rPr lang="en-US" sz="2000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UTM Avo" panose="02040603050506020204" pitchFamily="18" charset="0"/>
              </a:rPr>
              <a:t>động</a:t>
            </a:r>
            <a:r>
              <a:rPr lang="en-US" sz="2000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UTM Avo" panose="02040603050506020204" pitchFamily="18" charset="0"/>
              </a:rPr>
              <a:t>đấu</a:t>
            </a:r>
            <a:r>
              <a:rPr lang="en-US" sz="2000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UTM Avo" panose="02040603050506020204" pitchFamily="18" charset="0"/>
              </a:rPr>
              <a:t>vật</a:t>
            </a:r>
            <a:r>
              <a:rPr lang="en-US" sz="2000" dirty="0">
                <a:solidFill>
                  <a:srgbClr val="002060"/>
                </a:solidFill>
                <a:latin typeface="UTM Avo" panose="02040603050506020204" pitchFamily="18" charset="0"/>
              </a:rPr>
              <a:t>?</a:t>
            </a:r>
            <a:endParaRPr sz="2000" dirty="0">
              <a:solidFill>
                <a:srgbClr val="002060"/>
              </a:solidFill>
              <a:latin typeface="UTM Avo" panose="02040603050506020204" pitchFamily="18" charset="0"/>
            </a:endParaRPr>
          </a:p>
        </p:txBody>
      </p:sp>
      <p:sp>
        <p:nvSpPr>
          <p:cNvPr id="11" name="Google Shape;189;p9">
            <a:extLst>
              <a:ext uri="{FF2B5EF4-FFF2-40B4-BE49-F238E27FC236}">
                <a16:creationId xmlns:a16="http://schemas.microsoft.com/office/drawing/2014/main" id="{AA7D258A-23DC-2935-3D27-1AA6C9F3F6AF}"/>
              </a:ext>
            </a:extLst>
          </p:cNvPr>
          <p:cNvSpPr/>
          <p:nvPr/>
        </p:nvSpPr>
        <p:spPr>
          <a:xfrm>
            <a:off x="7577496" y="3099287"/>
            <a:ext cx="2112112" cy="2673123"/>
          </a:xfrm>
          <a:prstGeom prst="roundRect">
            <a:avLst>
              <a:gd name="adj" fmla="val 16667"/>
            </a:avLst>
          </a:prstGeom>
          <a:solidFill>
            <a:srgbClr val="B3E5E4"/>
          </a:solidFill>
          <a:ln w="25400" cap="flat" cmpd="sng">
            <a:solidFill>
              <a:srgbClr val="B3E5E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0950" tIns="30467" rIns="60950" bIns="30467" anchor="ctr" anchorCtr="0">
            <a:noAutofit/>
          </a:bodyPr>
          <a:lstStyle/>
          <a:p>
            <a:pPr algn="ctr">
              <a:lnSpc>
                <a:spcPct val="125000"/>
              </a:lnSpc>
            </a:pPr>
            <a:r>
              <a:rPr lang="en-US" sz="2000" dirty="0" err="1">
                <a:solidFill>
                  <a:srgbClr val="002060"/>
                </a:solidFill>
                <a:latin typeface="UTM Avo" panose="02040603050506020204" pitchFamily="18" charset="0"/>
              </a:rPr>
              <a:t>Trình</a:t>
            </a:r>
            <a:r>
              <a:rPr lang="en-US" sz="2000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UTM Avo" panose="02040603050506020204" pitchFamily="18" charset="0"/>
              </a:rPr>
              <a:t>tự</a:t>
            </a:r>
            <a:r>
              <a:rPr lang="en-US" sz="2000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UTM Avo" panose="02040603050506020204" pitchFamily="18" charset="0"/>
              </a:rPr>
              <a:t>tiến</a:t>
            </a:r>
            <a:r>
              <a:rPr lang="en-US" sz="2000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UTM Avo" panose="02040603050506020204" pitchFamily="18" charset="0"/>
              </a:rPr>
              <a:t>hành</a:t>
            </a:r>
            <a:r>
              <a:rPr lang="en-US" sz="2000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UTM Avo" panose="02040603050506020204" pitchFamily="18" charset="0"/>
              </a:rPr>
              <a:t>hoạt</a:t>
            </a:r>
            <a:r>
              <a:rPr lang="en-US" sz="2000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UTM Avo" panose="02040603050506020204" pitchFamily="18" charset="0"/>
              </a:rPr>
              <a:t>động</a:t>
            </a:r>
            <a:r>
              <a:rPr lang="en-US" sz="2000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UTM Avo" panose="02040603050506020204" pitchFamily="18" charset="0"/>
              </a:rPr>
              <a:t>đấu</a:t>
            </a:r>
            <a:r>
              <a:rPr lang="en-US" sz="2000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UTM Avo" panose="02040603050506020204" pitchFamily="18" charset="0"/>
              </a:rPr>
              <a:t>vật</a:t>
            </a:r>
            <a:r>
              <a:rPr lang="en-US" sz="2000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UTM Avo" panose="02040603050506020204" pitchFamily="18" charset="0"/>
              </a:rPr>
              <a:t>như</a:t>
            </a:r>
            <a:r>
              <a:rPr lang="en-US" sz="2000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UTM Avo" panose="02040603050506020204" pitchFamily="18" charset="0"/>
              </a:rPr>
              <a:t>thế</a:t>
            </a:r>
            <a:r>
              <a:rPr lang="en-US" sz="2000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UTM Avo" panose="02040603050506020204" pitchFamily="18" charset="0"/>
              </a:rPr>
              <a:t>nào</a:t>
            </a:r>
            <a:r>
              <a:rPr lang="en-US" sz="2000" dirty="0">
                <a:solidFill>
                  <a:srgbClr val="002060"/>
                </a:solidFill>
                <a:latin typeface="UTM Avo" panose="02040603050506020204" pitchFamily="18" charset="0"/>
              </a:rPr>
              <a:t>?</a:t>
            </a:r>
            <a:endParaRPr sz="2000" dirty="0">
              <a:solidFill>
                <a:srgbClr val="002060"/>
              </a:solidFill>
              <a:latin typeface="UTM Avo" panose="02040603050506020204" pitchFamily="18" charset="0"/>
            </a:endParaRPr>
          </a:p>
        </p:txBody>
      </p:sp>
      <p:sp>
        <p:nvSpPr>
          <p:cNvPr id="12" name="Google Shape;190;p9">
            <a:extLst>
              <a:ext uri="{FF2B5EF4-FFF2-40B4-BE49-F238E27FC236}">
                <a16:creationId xmlns:a16="http://schemas.microsoft.com/office/drawing/2014/main" id="{29135F1D-A712-E7EB-B1A5-5CDB6BF64B12}"/>
              </a:ext>
            </a:extLst>
          </p:cNvPr>
          <p:cNvSpPr/>
          <p:nvPr/>
        </p:nvSpPr>
        <p:spPr>
          <a:xfrm>
            <a:off x="9937608" y="3099287"/>
            <a:ext cx="2170312" cy="2673123"/>
          </a:xfrm>
          <a:prstGeom prst="roundRect">
            <a:avLst>
              <a:gd name="adj" fmla="val 16667"/>
            </a:avLst>
          </a:prstGeom>
          <a:solidFill>
            <a:srgbClr val="CEEBCD"/>
          </a:solidFill>
          <a:ln w="25400" cap="flat" cmpd="sng">
            <a:solidFill>
              <a:srgbClr val="CEEBC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0950" tIns="30467" rIns="60950" bIns="30467" anchor="ctr" anchorCtr="0">
            <a:noAutofit/>
          </a:bodyPr>
          <a:lstStyle/>
          <a:p>
            <a:pPr algn="ctr">
              <a:lnSpc>
                <a:spcPct val="125000"/>
              </a:lnSpc>
            </a:pPr>
            <a:r>
              <a:rPr lang="en-US" sz="2000" dirty="0" err="1">
                <a:solidFill>
                  <a:srgbClr val="002060"/>
                </a:solidFill>
                <a:latin typeface="UTM Avo" panose="02040603050506020204" pitchFamily="18" charset="0"/>
              </a:rPr>
              <a:t>Giá</a:t>
            </a:r>
            <a:r>
              <a:rPr lang="en-US" sz="2000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UTM Avo" panose="02040603050506020204" pitchFamily="18" charset="0"/>
              </a:rPr>
              <a:t>trị</a:t>
            </a:r>
            <a:r>
              <a:rPr lang="en-US" sz="2000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UTM Avo" panose="02040603050506020204" pitchFamily="18" charset="0"/>
              </a:rPr>
              <a:t>và</a:t>
            </a:r>
            <a:r>
              <a:rPr lang="en-US" sz="2000" dirty="0">
                <a:solidFill>
                  <a:srgbClr val="002060"/>
                </a:solidFill>
                <a:latin typeface="UTM Avo" panose="02040603050506020204" pitchFamily="18" charset="0"/>
              </a:rPr>
              <a:t> ý </a:t>
            </a:r>
            <a:r>
              <a:rPr lang="en-US" sz="2000" dirty="0" err="1">
                <a:solidFill>
                  <a:srgbClr val="002060"/>
                </a:solidFill>
                <a:latin typeface="UTM Avo" panose="02040603050506020204" pitchFamily="18" charset="0"/>
              </a:rPr>
              <a:t>nghĩa</a:t>
            </a:r>
            <a:r>
              <a:rPr lang="en-US" sz="2000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UTM Avo" panose="02040603050506020204" pitchFamily="18" charset="0"/>
              </a:rPr>
              <a:t>của</a:t>
            </a:r>
            <a:r>
              <a:rPr lang="en-US" sz="2000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UTM Avo" panose="02040603050506020204" pitchFamily="18" charset="0"/>
              </a:rPr>
              <a:t>hoạt</a:t>
            </a:r>
            <a:r>
              <a:rPr lang="en-US" sz="2000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UTM Avo" panose="02040603050506020204" pitchFamily="18" charset="0"/>
              </a:rPr>
              <a:t>động</a:t>
            </a:r>
            <a:r>
              <a:rPr lang="en-US" sz="2000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UTM Avo" panose="02040603050506020204" pitchFamily="18" charset="0"/>
              </a:rPr>
              <a:t>đấu</a:t>
            </a:r>
            <a:r>
              <a:rPr lang="en-US" sz="2000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UTM Avo" panose="02040603050506020204" pitchFamily="18" charset="0"/>
              </a:rPr>
              <a:t>vật</a:t>
            </a:r>
            <a:r>
              <a:rPr lang="en-US" sz="2000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UTM Avo" panose="02040603050506020204" pitchFamily="18" charset="0"/>
              </a:rPr>
              <a:t>là</a:t>
            </a:r>
            <a:r>
              <a:rPr lang="en-US" sz="2000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UTM Avo" panose="02040603050506020204" pitchFamily="18" charset="0"/>
              </a:rPr>
              <a:t>gì</a:t>
            </a:r>
            <a:r>
              <a:rPr lang="en-US" sz="2000" dirty="0">
                <a:solidFill>
                  <a:srgbClr val="002060"/>
                </a:solidFill>
                <a:latin typeface="UTM Avo" panose="02040603050506020204" pitchFamily="18" charset="0"/>
              </a:rPr>
              <a:t>?</a:t>
            </a:r>
            <a:endParaRPr sz="2000" dirty="0">
              <a:solidFill>
                <a:srgbClr val="002060"/>
              </a:solidFill>
              <a:latin typeface="UTM Avo" panose="02040603050506020204" pitchFamily="18" charset="0"/>
            </a:endParaRPr>
          </a:p>
        </p:txBody>
      </p:sp>
      <p:sp>
        <p:nvSpPr>
          <p:cNvPr id="13" name="Google Shape;191;p9">
            <a:extLst>
              <a:ext uri="{FF2B5EF4-FFF2-40B4-BE49-F238E27FC236}">
                <a16:creationId xmlns:a16="http://schemas.microsoft.com/office/drawing/2014/main" id="{AFDA844D-3F30-AD07-86B1-D4B9E4263A89}"/>
              </a:ext>
            </a:extLst>
          </p:cNvPr>
          <p:cNvSpPr/>
          <p:nvPr/>
        </p:nvSpPr>
        <p:spPr>
          <a:xfrm>
            <a:off x="744677" y="2756387"/>
            <a:ext cx="741080" cy="685800"/>
          </a:xfrm>
          <a:prstGeom prst="ellipse">
            <a:avLst/>
          </a:prstGeom>
          <a:solidFill>
            <a:srgbClr val="D99593"/>
          </a:solidFill>
          <a:ln w="25400" cap="flat" cmpd="sng">
            <a:solidFill>
              <a:srgbClr val="D9959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0950" tIns="30467" rIns="60950" bIns="30467" anchor="ctr" anchorCtr="0">
            <a:noAutofit/>
          </a:bodyPr>
          <a:lstStyle/>
          <a:p>
            <a:pPr algn="ctr"/>
            <a:r>
              <a:rPr lang="en-US" sz="3667" b="1" dirty="0">
                <a:solidFill>
                  <a:schemeClr val="dk1"/>
                </a:solidFill>
                <a:latin typeface="UTM Avo" panose="02040603050506020204" pitchFamily="18" charset="0"/>
              </a:rPr>
              <a:t>1</a:t>
            </a:r>
            <a:endParaRPr sz="3667" b="1" dirty="0">
              <a:solidFill>
                <a:schemeClr val="dk1"/>
              </a:solidFill>
              <a:latin typeface="UTM Avo" panose="02040603050506020204" pitchFamily="18" charset="0"/>
            </a:endParaRPr>
          </a:p>
        </p:txBody>
      </p:sp>
      <p:sp>
        <p:nvSpPr>
          <p:cNvPr id="14" name="Google Shape;192;p9">
            <a:extLst>
              <a:ext uri="{FF2B5EF4-FFF2-40B4-BE49-F238E27FC236}">
                <a16:creationId xmlns:a16="http://schemas.microsoft.com/office/drawing/2014/main" id="{AD3ACEEB-5D88-B038-BBC4-682686D7F1E2}"/>
              </a:ext>
            </a:extLst>
          </p:cNvPr>
          <p:cNvSpPr/>
          <p:nvPr/>
        </p:nvSpPr>
        <p:spPr>
          <a:xfrm>
            <a:off x="3295541" y="2756387"/>
            <a:ext cx="741080" cy="685800"/>
          </a:xfrm>
          <a:prstGeom prst="ellipse">
            <a:avLst/>
          </a:prstGeom>
          <a:solidFill>
            <a:srgbClr val="D99593"/>
          </a:solidFill>
          <a:ln w="25400" cap="flat" cmpd="sng">
            <a:solidFill>
              <a:srgbClr val="D9959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0950" tIns="30467" rIns="60950" bIns="30467" anchor="ctr" anchorCtr="0">
            <a:noAutofit/>
          </a:bodyPr>
          <a:lstStyle/>
          <a:p>
            <a:pPr algn="ctr"/>
            <a:r>
              <a:rPr lang="en-US" sz="3667" b="1" dirty="0">
                <a:solidFill>
                  <a:schemeClr val="dk1"/>
                </a:solidFill>
                <a:latin typeface="UTM Avo" panose="02040603050506020204" pitchFamily="18" charset="0"/>
              </a:rPr>
              <a:t>2</a:t>
            </a:r>
            <a:endParaRPr sz="622" dirty="0">
              <a:latin typeface="UTM Avo" panose="02040603050506020204" pitchFamily="18" charset="0"/>
            </a:endParaRPr>
          </a:p>
        </p:txBody>
      </p:sp>
      <p:sp>
        <p:nvSpPr>
          <p:cNvPr id="15" name="Google Shape;193;p9">
            <a:extLst>
              <a:ext uri="{FF2B5EF4-FFF2-40B4-BE49-F238E27FC236}">
                <a16:creationId xmlns:a16="http://schemas.microsoft.com/office/drawing/2014/main" id="{B34BA88F-C873-2458-109F-CE0CC76DB37A}"/>
              </a:ext>
            </a:extLst>
          </p:cNvPr>
          <p:cNvSpPr/>
          <p:nvPr/>
        </p:nvSpPr>
        <p:spPr>
          <a:xfrm>
            <a:off x="5793012" y="2756387"/>
            <a:ext cx="741080" cy="685800"/>
          </a:xfrm>
          <a:prstGeom prst="ellipse">
            <a:avLst/>
          </a:prstGeom>
          <a:solidFill>
            <a:srgbClr val="D99593"/>
          </a:solidFill>
          <a:ln w="25400" cap="flat" cmpd="sng">
            <a:solidFill>
              <a:srgbClr val="D9959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0950" tIns="30467" rIns="60950" bIns="30467" anchor="ctr" anchorCtr="0">
            <a:noAutofit/>
          </a:bodyPr>
          <a:lstStyle/>
          <a:p>
            <a:pPr algn="ctr"/>
            <a:r>
              <a:rPr lang="en-US" sz="3667" b="1" dirty="0">
                <a:solidFill>
                  <a:schemeClr val="dk1"/>
                </a:solidFill>
                <a:latin typeface="UTM Avo" panose="02040603050506020204" pitchFamily="18" charset="0"/>
              </a:rPr>
              <a:t>3</a:t>
            </a:r>
            <a:endParaRPr sz="622" dirty="0">
              <a:latin typeface="UTM Avo" panose="02040603050506020204" pitchFamily="18" charset="0"/>
            </a:endParaRPr>
          </a:p>
        </p:txBody>
      </p:sp>
      <p:sp>
        <p:nvSpPr>
          <p:cNvPr id="16" name="Google Shape;194;p9">
            <a:extLst>
              <a:ext uri="{FF2B5EF4-FFF2-40B4-BE49-F238E27FC236}">
                <a16:creationId xmlns:a16="http://schemas.microsoft.com/office/drawing/2014/main" id="{408011D6-B80E-D1C9-C58F-9510629C204B}"/>
              </a:ext>
            </a:extLst>
          </p:cNvPr>
          <p:cNvSpPr/>
          <p:nvPr/>
        </p:nvSpPr>
        <p:spPr>
          <a:xfrm>
            <a:off x="8263012" y="2756387"/>
            <a:ext cx="741080" cy="685800"/>
          </a:xfrm>
          <a:prstGeom prst="ellipse">
            <a:avLst/>
          </a:prstGeom>
          <a:solidFill>
            <a:srgbClr val="D99593"/>
          </a:solidFill>
          <a:ln w="25400" cap="flat" cmpd="sng">
            <a:solidFill>
              <a:srgbClr val="D9959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0950" tIns="30467" rIns="60950" bIns="30467" anchor="ctr" anchorCtr="0">
            <a:noAutofit/>
          </a:bodyPr>
          <a:lstStyle/>
          <a:p>
            <a:pPr algn="ctr"/>
            <a:r>
              <a:rPr lang="en-US" sz="3667" b="1" dirty="0">
                <a:solidFill>
                  <a:schemeClr val="dk1"/>
                </a:solidFill>
                <a:latin typeface="UTM Avo" panose="02040603050506020204" pitchFamily="18" charset="0"/>
              </a:rPr>
              <a:t>4</a:t>
            </a:r>
            <a:endParaRPr sz="622" dirty="0">
              <a:latin typeface="UTM Avo" panose="02040603050506020204" pitchFamily="18" charset="0"/>
            </a:endParaRPr>
          </a:p>
        </p:txBody>
      </p:sp>
      <p:sp>
        <p:nvSpPr>
          <p:cNvPr id="17" name="Google Shape;195;p9">
            <a:extLst>
              <a:ext uri="{FF2B5EF4-FFF2-40B4-BE49-F238E27FC236}">
                <a16:creationId xmlns:a16="http://schemas.microsoft.com/office/drawing/2014/main" id="{AAA6A397-6916-FDAF-BD19-39F55F5668F7}"/>
              </a:ext>
            </a:extLst>
          </p:cNvPr>
          <p:cNvSpPr/>
          <p:nvPr/>
        </p:nvSpPr>
        <p:spPr>
          <a:xfrm>
            <a:off x="10605742" y="2756387"/>
            <a:ext cx="741080" cy="685800"/>
          </a:xfrm>
          <a:prstGeom prst="ellipse">
            <a:avLst/>
          </a:prstGeom>
          <a:solidFill>
            <a:srgbClr val="D99593"/>
          </a:solidFill>
          <a:ln w="25400" cap="flat" cmpd="sng">
            <a:solidFill>
              <a:srgbClr val="D9959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0950" tIns="30467" rIns="60950" bIns="30467" anchor="ctr" anchorCtr="0">
            <a:noAutofit/>
          </a:bodyPr>
          <a:lstStyle/>
          <a:p>
            <a:pPr algn="ctr"/>
            <a:r>
              <a:rPr lang="en-US" sz="3667" b="1" dirty="0">
                <a:solidFill>
                  <a:schemeClr val="dk1"/>
                </a:solidFill>
                <a:latin typeface="UTM Avo" panose="02040603050506020204" pitchFamily="18" charset="0"/>
              </a:rPr>
              <a:t>5</a:t>
            </a:r>
            <a:endParaRPr sz="3667" b="1" dirty="0">
              <a:solidFill>
                <a:schemeClr val="dk1"/>
              </a:solidFill>
              <a:latin typeface="UTM Avo" panose="02040603050506020204" pitchFamily="18" charset="0"/>
            </a:endParaRPr>
          </a:p>
        </p:txBody>
      </p:sp>
      <p:sp>
        <p:nvSpPr>
          <p:cNvPr id="18" name="Google Shape;196;p9">
            <a:extLst>
              <a:ext uri="{FF2B5EF4-FFF2-40B4-BE49-F238E27FC236}">
                <a16:creationId xmlns:a16="http://schemas.microsoft.com/office/drawing/2014/main" id="{B9FB7DF1-C975-3F29-3E7D-5837F87795AF}"/>
              </a:ext>
            </a:extLst>
          </p:cNvPr>
          <p:cNvSpPr txBox="1"/>
          <p:nvPr/>
        </p:nvSpPr>
        <p:spPr>
          <a:xfrm>
            <a:off x="5096000" y="1430806"/>
            <a:ext cx="2000000" cy="7694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60950" rIns="60950" bIns="60950" anchor="t" anchorCtr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800" b="1" dirty="0" err="1">
                <a:solidFill>
                  <a:schemeClr val="dk1"/>
                </a:solidFill>
                <a:latin typeface="UTM Avo" panose="02040603050506020204" pitchFamily="18" charset="0"/>
              </a:rPr>
              <a:t>Tìm</a:t>
            </a:r>
            <a:r>
              <a:rPr lang="en-US" sz="2800" b="1" dirty="0">
                <a:solidFill>
                  <a:schemeClr val="dk1"/>
                </a:solidFill>
                <a:latin typeface="UTM Avo" panose="02040603050506020204" pitchFamily="18" charset="0"/>
              </a:rPr>
              <a:t> ý</a:t>
            </a:r>
            <a:endParaRPr sz="500" dirty="0">
              <a:latin typeface="UTM Avo" panose="02040603050506020204" pitchFamily="18" charset="0"/>
            </a:endParaRPr>
          </a:p>
        </p:txBody>
      </p:sp>
      <p:pic>
        <p:nvPicPr>
          <p:cNvPr id="19" name="Google Shape;167;p8">
            <a:extLst>
              <a:ext uri="{FF2B5EF4-FFF2-40B4-BE49-F238E27FC236}">
                <a16:creationId xmlns:a16="http://schemas.microsoft.com/office/drawing/2014/main" id="{78F01535-1503-8965-F936-F5FFA90D449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-1659758">
            <a:off x="170466" y="5572844"/>
            <a:ext cx="805559" cy="1084928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166;p8">
            <a:extLst>
              <a:ext uri="{FF2B5EF4-FFF2-40B4-BE49-F238E27FC236}">
                <a16:creationId xmlns:a16="http://schemas.microsoft.com/office/drawing/2014/main" id="{7C7FC27C-C58C-D8B8-150A-B47E9BF18B5F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785403" y="5062104"/>
            <a:ext cx="1578440" cy="171288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800026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01;p10">
            <a:extLst>
              <a:ext uri="{FF2B5EF4-FFF2-40B4-BE49-F238E27FC236}">
                <a16:creationId xmlns:a16="http://schemas.microsoft.com/office/drawing/2014/main" id="{7143C92A-0264-1C7D-3295-910F2330A26B}"/>
              </a:ext>
            </a:extLst>
          </p:cNvPr>
          <p:cNvSpPr/>
          <p:nvPr/>
        </p:nvSpPr>
        <p:spPr>
          <a:xfrm>
            <a:off x="4601435" y="1615964"/>
            <a:ext cx="3217671" cy="1066800"/>
          </a:xfrm>
          <a:prstGeom prst="ellipse">
            <a:avLst/>
          </a:prstGeom>
          <a:solidFill>
            <a:srgbClr val="FFCC66"/>
          </a:solidFill>
          <a:ln>
            <a:noFill/>
          </a:ln>
          <a:effectLst>
            <a:outerShdw blurRad="149987" dist="250190" dir="8460000" algn="ctr">
              <a:srgbClr val="000000">
                <a:alpha val="27843"/>
              </a:srgbClr>
            </a:outerShdw>
          </a:effectLst>
        </p:spPr>
        <p:txBody>
          <a:bodyPr spcFirstLastPara="1" wrap="square" lIns="60950" tIns="30467" rIns="60950" bIns="30467" anchor="ctr" anchorCtr="0">
            <a:noAutofit/>
          </a:bodyPr>
          <a:lstStyle/>
          <a:p>
            <a:pPr algn="ctr"/>
            <a:r>
              <a:rPr lang="en-US" sz="2800" b="1" dirty="0" err="1">
                <a:solidFill>
                  <a:schemeClr val="dk1"/>
                </a:solidFill>
                <a:latin typeface="UTM Avo" panose="02040603050506020204" pitchFamily="18" charset="0"/>
              </a:rPr>
              <a:t>Dàn</a:t>
            </a:r>
            <a:r>
              <a:rPr lang="en-US" sz="2800" b="1" dirty="0">
                <a:solidFill>
                  <a:schemeClr val="dk1"/>
                </a:solidFill>
                <a:latin typeface="UTM Avo" panose="02040603050506020204" pitchFamily="18" charset="0"/>
              </a:rPr>
              <a:t> ý </a:t>
            </a:r>
            <a:endParaRPr sz="2800" b="1" dirty="0">
              <a:solidFill>
                <a:schemeClr val="dk1"/>
              </a:solidFill>
              <a:latin typeface="UTM Avo" panose="02040603050506020204" pitchFamily="18" charset="0"/>
            </a:endParaRPr>
          </a:p>
        </p:txBody>
      </p:sp>
      <p:sp>
        <p:nvSpPr>
          <p:cNvPr id="3" name="Google Shape;202;p10">
            <a:extLst>
              <a:ext uri="{FF2B5EF4-FFF2-40B4-BE49-F238E27FC236}">
                <a16:creationId xmlns:a16="http://schemas.microsoft.com/office/drawing/2014/main" id="{3EEB255E-CB5D-9127-824E-0E995C4E33FA}"/>
              </a:ext>
            </a:extLst>
          </p:cNvPr>
          <p:cNvSpPr/>
          <p:nvPr/>
        </p:nvSpPr>
        <p:spPr>
          <a:xfrm>
            <a:off x="407217" y="4003565"/>
            <a:ext cx="3556000" cy="1290223"/>
          </a:xfrm>
          <a:prstGeom prst="roundRect">
            <a:avLst>
              <a:gd name="adj" fmla="val 16667"/>
            </a:avLst>
          </a:prstGeom>
          <a:solidFill>
            <a:srgbClr val="C5D8F1"/>
          </a:solidFill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0950" tIns="30467" rIns="60950" bIns="30467" anchor="ctr" anchorCtr="0">
            <a:noAutofit/>
          </a:bodyPr>
          <a:lstStyle/>
          <a:p>
            <a:pPr algn="ctr">
              <a:lnSpc>
                <a:spcPct val="125000"/>
              </a:lnSpc>
            </a:pPr>
            <a:r>
              <a:rPr lang="en-US" sz="2400" dirty="0" err="1">
                <a:latin typeface="UTM Avo" panose="02040603050506020204" pitchFamily="18" charset="0"/>
              </a:rPr>
              <a:t>Giới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thiệu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các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endParaRPr sz="2400" dirty="0">
              <a:latin typeface="UTM Avo" panose="02040603050506020204" pitchFamily="18" charset="0"/>
            </a:endParaRPr>
          </a:p>
          <a:p>
            <a:pPr algn="ctr">
              <a:lnSpc>
                <a:spcPct val="125000"/>
              </a:lnSpc>
            </a:pPr>
            <a:r>
              <a:rPr lang="en-US" sz="2400" dirty="0" err="1">
                <a:latin typeface="UTM Avo" panose="02040603050506020204" pitchFamily="18" charset="0"/>
              </a:rPr>
              <a:t>hoạt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động</a:t>
            </a:r>
            <a:endParaRPr sz="2400" dirty="0">
              <a:latin typeface="UTM Avo" panose="02040603050506020204" pitchFamily="18" charset="0"/>
            </a:endParaRPr>
          </a:p>
        </p:txBody>
      </p:sp>
      <p:sp>
        <p:nvSpPr>
          <p:cNvPr id="11" name="Google Shape;203;p10">
            <a:extLst>
              <a:ext uri="{FF2B5EF4-FFF2-40B4-BE49-F238E27FC236}">
                <a16:creationId xmlns:a16="http://schemas.microsoft.com/office/drawing/2014/main" id="{F695E820-A8F1-8F03-3AA3-F6A5094FB604}"/>
              </a:ext>
            </a:extLst>
          </p:cNvPr>
          <p:cNvSpPr/>
          <p:nvPr/>
        </p:nvSpPr>
        <p:spPr>
          <a:xfrm>
            <a:off x="4432271" y="4054365"/>
            <a:ext cx="3556000" cy="1253359"/>
          </a:xfrm>
          <a:prstGeom prst="roundRect">
            <a:avLst>
              <a:gd name="adj" fmla="val 16667"/>
            </a:avLst>
          </a:prstGeom>
          <a:solidFill>
            <a:srgbClr val="C5D8F1"/>
          </a:solidFill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0950" tIns="30467" rIns="60950" bIns="30467" anchor="ctr" anchorCtr="0">
            <a:noAutofit/>
          </a:bodyPr>
          <a:lstStyle/>
          <a:p>
            <a:pPr algn="ctr">
              <a:lnSpc>
                <a:spcPct val="125000"/>
              </a:lnSpc>
            </a:pPr>
            <a:r>
              <a:rPr lang="en-US" sz="2400" dirty="0" err="1">
                <a:latin typeface="UTM Avo" panose="02040603050506020204" pitchFamily="18" charset="0"/>
              </a:rPr>
              <a:t>Giới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thiệu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các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endParaRPr sz="2400" dirty="0">
              <a:latin typeface="UTM Avo" panose="02040603050506020204" pitchFamily="18" charset="0"/>
            </a:endParaRPr>
          </a:p>
          <a:p>
            <a:pPr algn="ctr">
              <a:lnSpc>
                <a:spcPct val="125000"/>
              </a:lnSpc>
            </a:pPr>
            <a:r>
              <a:rPr lang="en-US" sz="2400" dirty="0" err="1">
                <a:latin typeface="UTM Avo" panose="02040603050506020204" pitchFamily="18" charset="0"/>
              </a:rPr>
              <a:t>quy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tắc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luật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lệ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endParaRPr sz="2400" dirty="0">
              <a:latin typeface="UTM Avo" panose="02040603050506020204" pitchFamily="18" charset="0"/>
            </a:endParaRPr>
          </a:p>
        </p:txBody>
      </p:sp>
      <p:sp>
        <p:nvSpPr>
          <p:cNvPr id="12" name="Google Shape;204;p10">
            <a:extLst>
              <a:ext uri="{FF2B5EF4-FFF2-40B4-BE49-F238E27FC236}">
                <a16:creationId xmlns:a16="http://schemas.microsoft.com/office/drawing/2014/main" id="{93C4217D-863C-B45F-57FD-E672503608A6}"/>
              </a:ext>
            </a:extLst>
          </p:cNvPr>
          <p:cNvSpPr/>
          <p:nvPr/>
        </p:nvSpPr>
        <p:spPr>
          <a:xfrm>
            <a:off x="8457324" y="4054367"/>
            <a:ext cx="3556000" cy="1214582"/>
          </a:xfrm>
          <a:prstGeom prst="roundRect">
            <a:avLst>
              <a:gd name="adj" fmla="val 16667"/>
            </a:avLst>
          </a:prstGeom>
          <a:solidFill>
            <a:srgbClr val="C5D8F1"/>
          </a:solidFill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0950" tIns="30467" rIns="60950" bIns="30467" anchor="ctr" anchorCtr="0">
            <a:noAutofit/>
          </a:bodyPr>
          <a:lstStyle/>
          <a:p>
            <a:pPr algn="ctr">
              <a:lnSpc>
                <a:spcPct val="125000"/>
              </a:lnSpc>
            </a:pPr>
            <a:r>
              <a:rPr lang="en-US" sz="2400" dirty="0" err="1">
                <a:latin typeface="UTM Avo" panose="02040603050506020204" pitchFamily="18" charset="0"/>
              </a:rPr>
              <a:t>Nêu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giá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trị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và</a:t>
            </a:r>
            <a:r>
              <a:rPr lang="en-US" sz="2400" dirty="0">
                <a:latin typeface="UTM Avo" panose="02040603050506020204" pitchFamily="18" charset="0"/>
              </a:rPr>
              <a:t> ý </a:t>
            </a:r>
            <a:r>
              <a:rPr lang="en-US" sz="2400" dirty="0" err="1">
                <a:latin typeface="UTM Avo" panose="02040603050506020204" pitchFamily="18" charset="0"/>
              </a:rPr>
              <a:t>nghĩa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của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các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hoạt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động</a:t>
            </a:r>
            <a:endParaRPr sz="2400" dirty="0">
              <a:latin typeface="UTM Avo" panose="02040603050506020204" pitchFamily="18" charset="0"/>
            </a:endParaRPr>
          </a:p>
        </p:txBody>
      </p:sp>
      <p:cxnSp>
        <p:nvCxnSpPr>
          <p:cNvPr id="13" name="Google Shape;205;p10">
            <a:extLst>
              <a:ext uri="{FF2B5EF4-FFF2-40B4-BE49-F238E27FC236}">
                <a16:creationId xmlns:a16="http://schemas.microsoft.com/office/drawing/2014/main" id="{F1FCCEE9-F2F3-B419-CAC4-EA43C57977C7}"/>
              </a:ext>
            </a:extLst>
          </p:cNvPr>
          <p:cNvCxnSpPr>
            <a:cxnSpLocks/>
            <a:stCxn id="2" idx="4"/>
            <a:endCxn id="3" idx="0"/>
          </p:cNvCxnSpPr>
          <p:nvPr/>
        </p:nvCxnSpPr>
        <p:spPr>
          <a:xfrm flipH="1">
            <a:off x="2185217" y="2682764"/>
            <a:ext cx="4025054" cy="1320801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4" name="Google Shape;206;p10">
            <a:extLst>
              <a:ext uri="{FF2B5EF4-FFF2-40B4-BE49-F238E27FC236}">
                <a16:creationId xmlns:a16="http://schemas.microsoft.com/office/drawing/2014/main" id="{A0F5D8FF-2B06-EE39-BE57-85DA7B512E12}"/>
              </a:ext>
            </a:extLst>
          </p:cNvPr>
          <p:cNvCxnSpPr>
            <a:cxnSpLocks/>
            <a:stCxn id="2" idx="4"/>
            <a:endCxn id="11" idx="0"/>
          </p:cNvCxnSpPr>
          <p:nvPr/>
        </p:nvCxnSpPr>
        <p:spPr>
          <a:xfrm>
            <a:off x="6210271" y="2682764"/>
            <a:ext cx="0" cy="1371601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5" name="Google Shape;207;p10">
            <a:extLst>
              <a:ext uri="{FF2B5EF4-FFF2-40B4-BE49-F238E27FC236}">
                <a16:creationId xmlns:a16="http://schemas.microsoft.com/office/drawing/2014/main" id="{B84B3CED-5641-41A3-96D7-36417B5FC71B}"/>
              </a:ext>
            </a:extLst>
          </p:cNvPr>
          <p:cNvCxnSpPr>
            <a:cxnSpLocks/>
            <a:stCxn id="2" idx="4"/>
            <a:endCxn id="12" idx="0"/>
          </p:cNvCxnSpPr>
          <p:nvPr/>
        </p:nvCxnSpPr>
        <p:spPr>
          <a:xfrm>
            <a:off x="6210271" y="2682764"/>
            <a:ext cx="4025053" cy="1371603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</p:spTree>
    <p:extLst>
      <p:ext uri="{BB962C8B-B14F-4D97-AF65-F5344CB8AC3E}">
        <p14:creationId xmlns:p14="http://schemas.microsoft.com/office/powerpoint/2010/main" val="28218943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219;p11">
            <a:extLst>
              <a:ext uri="{FF2B5EF4-FFF2-40B4-BE49-F238E27FC236}">
                <a16:creationId xmlns:a16="http://schemas.microsoft.com/office/drawing/2014/main" id="{8D66F5B6-A01E-350A-BBC3-3D21299519F6}"/>
              </a:ext>
            </a:extLst>
          </p:cNvPr>
          <p:cNvSpPr txBox="1"/>
          <p:nvPr/>
        </p:nvSpPr>
        <p:spPr>
          <a:xfrm>
            <a:off x="437994" y="1879815"/>
            <a:ext cx="7892891" cy="5601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>
              <a:lnSpc>
                <a:spcPct val="129600"/>
              </a:lnSpc>
            </a:pPr>
            <a:r>
              <a:rPr lang="en-US" sz="2800" b="1" dirty="0">
                <a:latin typeface="UTM Avo" panose="02040603050506020204" pitchFamily="18" charset="0"/>
              </a:rPr>
              <a:t>3. </a:t>
            </a:r>
            <a:r>
              <a:rPr lang="en-US" sz="2800" b="1" dirty="0" err="1">
                <a:latin typeface="UTM Avo" panose="02040603050506020204" pitchFamily="18" charset="0"/>
              </a:rPr>
              <a:t>Trình</a:t>
            </a:r>
            <a:r>
              <a:rPr lang="en-US" sz="2800" b="1" dirty="0"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latin typeface="UTM Avo" panose="02040603050506020204" pitchFamily="18" charset="0"/>
              </a:rPr>
              <a:t>bày</a:t>
            </a:r>
            <a:r>
              <a:rPr lang="en-US" sz="2800" b="1" dirty="0"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latin typeface="UTM Avo" panose="02040603050506020204" pitchFamily="18" charset="0"/>
              </a:rPr>
              <a:t>bài</a:t>
            </a:r>
            <a:r>
              <a:rPr lang="en-US" sz="2800" b="1" dirty="0"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latin typeface="UTM Avo" panose="02040603050506020204" pitchFamily="18" charset="0"/>
              </a:rPr>
              <a:t>nói</a:t>
            </a:r>
            <a:endParaRPr sz="2800" b="1" dirty="0">
              <a:latin typeface="UTM Avo" panose="02040603050506020204" pitchFamily="18" charset="0"/>
            </a:endParaRPr>
          </a:p>
        </p:txBody>
      </p:sp>
      <p:pic>
        <p:nvPicPr>
          <p:cNvPr id="5" name="Google Shape;221;p11">
            <a:extLst>
              <a:ext uri="{FF2B5EF4-FFF2-40B4-BE49-F238E27FC236}">
                <a16:creationId xmlns:a16="http://schemas.microsoft.com/office/drawing/2014/main" id="{CA6C4317-3AAF-5ABF-92FE-85D6ECABD08F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487625" y="3558695"/>
            <a:ext cx="2220698" cy="3316483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222;p11">
            <a:extLst>
              <a:ext uri="{FF2B5EF4-FFF2-40B4-BE49-F238E27FC236}">
                <a16:creationId xmlns:a16="http://schemas.microsoft.com/office/drawing/2014/main" id="{89491974-EA0C-1691-0505-6B5F32B18A6A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096000" y="3394641"/>
            <a:ext cx="2154821" cy="3463359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223;p11">
            <a:extLst>
              <a:ext uri="{FF2B5EF4-FFF2-40B4-BE49-F238E27FC236}">
                <a16:creationId xmlns:a16="http://schemas.microsoft.com/office/drawing/2014/main" id="{CEB2B96F-162D-52B7-BFCC-B3E4240E4B5A}"/>
              </a:ext>
            </a:extLst>
          </p:cNvPr>
          <p:cNvSpPr txBox="1"/>
          <p:nvPr/>
        </p:nvSpPr>
        <p:spPr>
          <a:xfrm>
            <a:off x="905183" y="2553017"/>
            <a:ext cx="10507667" cy="6155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30467" rIns="60950" bIns="30467" anchor="t" anchorCtr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</a:rPr>
              <a:t>Các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</a:rPr>
              <a:t>nhóm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</a:rPr>
              <a:t>chuẩn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</a:rPr>
              <a:t>bị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</a:rPr>
              <a:t>để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</a:rPr>
              <a:t>trình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</a:rPr>
              <a:t>bày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</a:rPr>
              <a:t>về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</a:rPr>
              <a:t>bài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</a:rPr>
              <a:t>nói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</a:rPr>
              <a:t>của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</a:rPr>
              <a:t>nhóm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</a:rPr>
              <a:t>mình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</a:rPr>
              <a:t>trước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</a:rPr>
              <a:t>lớp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</a:rPr>
              <a:t>.</a:t>
            </a:r>
            <a:endParaRPr sz="2400" dirty="0">
              <a:solidFill>
                <a:schemeClr val="dk1"/>
              </a:solidFill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6463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28;p12">
            <a:extLst>
              <a:ext uri="{FF2B5EF4-FFF2-40B4-BE49-F238E27FC236}">
                <a16:creationId xmlns:a16="http://schemas.microsoft.com/office/drawing/2014/main" id="{76FE94B3-B09F-D662-80FF-3A1219497F4B}"/>
              </a:ext>
            </a:extLst>
          </p:cNvPr>
          <p:cNvSpPr/>
          <p:nvPr/>
        </p:nvSpPr>
        <p:spPr>
          <a:xfrm>
            <a:off x="201448" y="1889673"/>
            <a:ext cx="5729452" cy="4650827"/>
          </a:xfrm>
          <a:prstGeom prst="roundRect">
            <a:avLst>
              <a:gd name="adj" fmla="val 16667"/>
            </a:avLst>
          </a:prstGeom>
          <a:solidFill>
            <a:srgbClr val="FFEB94"/>
          </a:solidFill>
          <a:ln w="25400" cap="flat" cmpd="sng">
            <a:solidFill>
              <a:srgbClr val="FFEB9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0950" tIns="30467" rIns="60950" bIns="30467" anchor="ctr" anchorCtr="0">
            <a:noAutofit/>
          </a:bodyPr>
          <a:lstStyle/>
          <a:p>
            <a:pPr algn="ctr"/>
            <a:endParaRPr sz="12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" name="Google Shape;229;p12">
            <a:extLst>
              <a:ext uri="{FF2B5EF4-FFF2-40B4-BE49-F238E27FC236}">
                <a16:creationId xmlns:a16="http://schemas.microsoft.com/office/drawing/2014/main" id="{BCD1A8F6-D8C2-4C25-CFEB-B2454B95847B}"/>
              </a:ext>
            </a:extLst>
          </p:cNvPr>
          <p:cNvSpPr/>
          <p:nvPr/>
        </p:nvSpPr>
        <p:spPr>
          <a:xfrm>
            <a:off x="6297448" y="1889673"/>
            <a:ext cx="5729452" cy="4650827"/>
          </a:xfrm>
          <a:prstGeom prst="roundRect">
            <a:avLst>
              <a:gd name="adj" fmla="val 16667"/>
            </a:avLst>
          </a:prstGeom>
          <a:solidFill>
            <a:srgbClr val="D7F4FC"/>
          </a:solidFill>
          <a:ln w="25400" cap="flat" cmpd="sng">
            <a:solidFill>
              <a:srgbClr val="D7F4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0950" tIns="30467" rIns="60950" bIns="30467" anchor="ctr" anchorCtr="0">
            <a:noAutofit/>
          </a:bodyPr>
          <a:lstStyle/>
          <a:p>
            <a:pPr algn="ctr"/>
            <a:endParaRPr sz="12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" name="Google Shape;230;p12">
            <a:extLst>
              <a:ext uri="{FF2B5EF4-FFF2-40B4-BE49-F238E27FC236}">
                <a16:creationId xmlns:a16="http://schemas.microsoft.com/office/drawing/2014/main" id="{53AAF07A-1B36-9CEE-F442-8B8B0C67873D}"/>
              </a:ext>
            </a:extLst>
          </p:cNvPr>
          <p:cNvSpPr/>
          <p:nvPr/>
        </p:nvSpPr>
        <p:spPr>
          <a:xfrm>
            <a:off x="881774" y="2060927"/>
            <a:ext cx="4368800" cy="863600"/>
          </a:xfrm>
          <a:prstGeom prst="flowChartTerminator">
            <a:avLst/>
          </a:prstGeom>
          <a:solidFill>
            <a:srgbClr val="F68537"/>
          </a:solidFill>
          <a:ln w="25400" cap="flat" cmpd="sng">
            <a:solidFill>
              <a:srgbClr val="F6853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0950" tIns="30467" rIns="60950" bIns="30467" anchor="ctr" anchorCtr="0">
            <a:noAutofit/>
          </a:bodyPr>
          <a:lstStyle/>
          <a:p>
            <a:pPr algn="ctr"/>
            <a:r>
              <a:rPr lang="en-US" sz="2800" b="1" dirty="0" err="1">
                <a:solidFill>
                  <a:schemeClr val="lt1"/>
                </a:solidFill>
                <a:latin typeface="UTM Avo" panose="02040603050506020204" pitchFamily="18" charset="0"/>
              </a:rPr>
              <a:t>Người</a:t>
            </a:r>
            <a:r>
              <a:rPr lang="en-US" sz="2800" b="1" dirty="0">
                <a:solidFill>
                  <a:schemeClr val="lt1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chemeClr val="lt1"/>
                </a:solidFill>
                <a:latin typeface="UTM Avo" panose="02040603050506020204" pitchFamily="18" charset="0"/>
              </a:rPr>
              <a:t>nói</a:t>
            </a:r>
            <a:endParaRPr sz="2800" b="1" dirty="0">
              <a:solidFill>
                <a:schemeClr val="lt1"/>
              </a:solidFill>
              <a:latin typeface="UTM Avo" panose="02040603050506020204" pitchFamily="18" charset="0"/>
            </a:endParaRPr>
          </a:p>
        </p:txBody>
      </p:sp>
      <p:sp>
        <p:nvSpPr>
          <p:cNvPr id="5" name="Google Shape;231;p12">
            <a:extLst>
              <a:ext uri="{FF2B5EF4-FFF2-40B4-BE49-F238E27FC236}">
                <a16:creationId xmlns:a16="http://schemas.microsoft.com/office/drawing/2014/main" id="{C539FB6F-8448-463C-9F24-842DC665200D}"/>
              </a:ext>
            </a:extLst>
          </p:cNvPr>
          <p:cNvSpPr/>
          <p:nvPr/>
        </p:nvSpPr>
        <p:spPr>
          <a:xfrm>
            <a:off x="6977774" y="2060927"/>
            <a:ext cx="4368800" cy="863600"/>
          </a:xfrm>
          <a:prstGeom prst="flowChartTerminator">
            <a:avLst/>
          </a:prstGeom>
          <a:solidFill>
            <a:srgbClr val="66CEF5"/>
          </a:solidFill>
          <a:ln w="25400" cap="flat" cmpd="sng">
            <a:solidFill>
              <a:srgbClr val="66CEF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0950" tIns="30467" rIns="60950" bIns="30467" anchor="ctr" anchorCtr="0">
            <a:noAutofit/>
          </a:bodyPr>
          <a:lstStyle/>
          <a:p>
            <a:pPr algn="ctr"/>
            <a:r>
              <a:rPr lang="en-US" sz="2800" b="1" dirty="0" err="1">
                <a:solidFill>
                  <a:schemeClr val="lt1"/>
                </a:solidFill>
                <a:latin typeface="UTM Avo" panose="02040603050506020204" pitchFamily="18" charset="0"/>
              </a:rPr>
              <a:t>Người</a:t>
            </a:r>
            <a:r>
              <a:rPr lang="en-US" sz="2800" b="1" dirty="0">
                <a:solidFill>
                  <a:schemeClr val="lt1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chemeClr val="lt1"/>
                </a:solidFill>
                <a:latin typeface="UTM Avo" panose="02040603050506020204" pitchFamily="18" charset="0"/>
              </a:rPr>
              <a:t>nghe</a:t>
            </a:r>
            <a:endParaRPr sz="2800" b="1" dirty="0">
              <a:solidFill>
                <a:schemeClr val="lt1"/>
              </a:solidFill>
              <a:latin typeface="UTM Avo" panose="02040603050506020204" pitchFamily="18" charset="0"/>
            </a:endParaRPr>
          </a:p>
        </p:txBody>
      </p:sp>
      <p:sp>
        <p:nvSpPr>
          <p:cNvPr id="6" name="Google Shape;232;p12">
            <a:extLst>
              <a:ext uri="{FF2B5EF4-FFF2-40B4-BE49-F238E27FC236}">
                <a16:creationId xmlns:a16="http://schemas.microsoft.com/office/drawing/2014/main" id="{24061A85-DA04-1978-17D9-2AF0F714E54C}"/>
              </a:ext>
            </a:extLst>
          </p:cNvPr>
          <p:cNvSpPr txBox="1"/>
          <p:nvPr/>
        </p:nvSpPr>
        <p:spPr>
          <a:xfrm>
            <a:off x="455448" y="3155502"/>
            <a:ext cx="5221452" cy="32029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30467" rIns="60950" bIns="30467" anchor="t" anchorCtr="0">
            <a:spAutoFit/>
          </a:bodyPr>
          <a:lstStyle/>
          <a:p>
            <a:pPr marL="342900" indent="-342900" algn="just">
              <a:lnSpc>
                <a:spcPct val="125000"/>
              </a:lnSpc>
              <a:buClr>
                <a:schemeClr val="dk1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2333" dirty="0" err="1">
                <a:solidFill>
                  <a:schemeClr val="dk1"/>
                </a:solidFill>
                <a:latin typeface="UTM Avo" panose="02040603050506020204" pitchFamily="18" charset="0"/>
              </a:rPr>
              <a:t>Dựa</a:t>
            </a:r>
            <a:r>
              <a:rPr lang="en-US" sz="2333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333" dirty="0" err="1">
                <a:solidFill>
                  <a:schemeClr val="dk1"/>
                </a:solidFill>
                <a:latin typeface="UTM Avo" panose="02040603050506020204" pitchFamily="18" charset="0"/>
              </a:rPr>
              <a:t>vào</a:t>
            </a:r>
            <a:r>
              <a:rPr lang="en-US" sz="2333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333" dirty="0" err="1">
                <a:solidFill>
                  <a:schemeClr val="dk1"/>
                </a:solidFill>
                <a:latin typeface="UTM Avo" panose="02040603050506020204" pitchFamily="18" charset="0"/>
              </a:rPr>
              <a:t>dàn</a:t>
            </a:r>
            <a:r>
              <a:rPr lang="en-US" sz="2333" dirty="0">
                <a:solidFill>
                  <a:schemeClr val="dk1"/>
                </a:solidFill>
                <a:latin typeface="UTM Avo" panose="02040603050506020204" pitchFamily="18" charset="0"/>
              </a:rPr>
              <a:t> ý </a:t>
            </a:r>
            <a:r>
              <a:rPr lang="en-US" sz="2333" dirty="0" err="1">
                <a:solidFill>
                  <a:schemeClr val="dk1"/>
                </a:solidFill>
                <a:latin typeface="UTM Avo" panose="02040603050506020204" pitchFamily="18" charset="0"/>
              </a:rPr>
              <a:t>để</a:t>
            </a:r>
            <a:r>
              <a:rPr lang="en-US" sz="2333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333" dirty="0" err="1">
                <a:solidFill>
                  <a:schemeClr val="dk1"/>
                </a:solidFill>
                <a:latin typeface="UTM Avo" panose="02040603050506020204" pitchFamily="18" charset="0"/>
              </a:rPr>
              <a:t>trình</a:t>
            </a:r>
            <a:r>
              <a:rPr lang="en-US" sz="2333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333" dirty="0" err="1">
                <a:solidFill>
                  <a:schemeClr val="dk1"/>
                </a:solidFill>
                <a:latin typeface="UTM Avo" panose="02040603050506020204" pitchFamily="18" charset="0"/>
              </a:rPr>
              <a:t>bày</a:t>
            </a:r>
            <a:r>
              <a:rPr lang="en-US" sz="2333" dirty="0">
                <a:solidFill>
                  <a:schemeClr val="dk1"/>
                </a:solidFill>
                <a:latin typeface="UTM Avo" panose="02040603050506020204" pitchFamily="18" charset="0"/>
              </a:rPr>
              <a:t>, </a:t>
            </a:r>
            <a:r>
              <a:rPr lang="en-US" sz="2333" dirty="0" err="1">
                <a:solidFill>
                  <a:schemeClr val="dk1"/>
                </a:solidFill>
                <a:latin typeface="UTM Avo" panose="02040603050506020204" pitchFamily="18" charset="0"/>
              </a:rPr>
              <a:t>giải</a:t>
            </a:r>
            <a:r>
              <a:rPr lang="en-US" sz="2333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333" dirty="0" err="1">
                <a:solidFill>
                  <a:schemeClr val="dk1"/>
                </a:solidFill>
                <a:latin typeface="UTM Avo" panose="02040603050506020204" pitchFamily="18" charset="0"/>
              </a:rPr>
              <a:t>thích</a:t>
            </a:r>
            <a:r>
              <a:rPr lang="en-US" sz="2333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333" dirty="0" err="1">
                <a:solidFill>
                  <a:schemeClr val="dk1"/>
                </a:solidFill>
                <a:latin typeface="UTM Avo" panose="02040603050506020204" pitchFamily="18" charset="0"/>
              </a:rPr>
              <a:t>về</a:t>
            </a:r>
            <a:r>
              <a:rPr lang="en-US" sz="2333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333" dirty="0" err="1">
                <a:solidFill>
                  <a:schemeClr val="dk1"/>
                </a:solidFill>
                <a:latin typeface="UTM Avo" panose="02040603050506020204" pitchFamily="18" charset="0"/>
              </a:rPr>
              <a:t>quy</a:t>
            </a:r>
            <a:r>
              <a:rPr lang="en-US" sz="2333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333" dirty="0" err="1">
                <a:solidFill>
                  <a:schemeClr val="dk1"/>
                </a:solidFill>
                <a:latin typeface="UTM Avo" panose="02040603050506020204" pitchFamily="18" charset="0"/>
              </a:rPr>
              <a:t>tắc</a:t>
            </a:r>
            <a:r>
              <a:rPr lang="en-US" sz="2333" dirty="0">
                <a:solidFill>
                  <a:schemeClr val="dk1"/>
                </a:solidFill>
                <a:latin typeface="UTM Avo" panose="02040603050506020204" pitchFamily="18" charset="0"/>
              </a:rPr>
              <a:t>, </a:t>
            </a:r>
            <a:r>
              <a:rPr lang="en-US" sz="2333" dirty="0" err="1">
                <a:solidFill>
                  <a:schemeClr val="dk1"/>
                </a:solidFill>
                <a:latin typeface="UTM Avo" panose="02040603050506020204" pitchFamily="18" charset="0"/>
              </a:rPr>
              <a:t>luật</a:t>
            </a:r>
            <a:r>
              <a:rPr lang="en-US" sz="2333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333" dirty="0" err="1">
                <a:solidFill>
                  <a:schemeClr val="dk1"/>
                </a:solidFill>
                <a:latin typeface="UTM Avo" panose="02040603050506020204" pitchFamily="18" charset="0"/>
              </a:rPr>
              <a:t>lệ</a:t>
            </a:r>
            <a:r>
              <a:rPr lang="en-US" sz="2333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333" dirty="0" err="1">
                <a:solidFill>
                  <a:schemeClr val="dk1"/>
                </a:solidFill>
                <a:latin typeface="UTM Avo" panose="02040603050506020204" pitchFamily="18" charset="0"/>
              </a:rPr>
              <a:t>của</a:t>
            </a:r>
            <a:r>
              <a:rPr lang="en-US" sz="2333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333" dirty="0" err="1">
                <a:solidFill>
                  <a:schemeClr val="dk1"/>
                </a:solidFill>
                <a:latin typeface="UTM Avo" panose="02040603050506020204" pitchFamily="18" charset="0"/>
              </a:rPr>
              <a:t>hoạt</a:t>
            </a:r>
            <a:r>
              <a:rPr lang="en-US" sz="2333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333" dirty="0" err="1">
                <a:solidFill>
                  <a:schemeClr val="dk1"/>
                </a:solidFill>
                <a:latin typeface="UTM Avo" panose="02040603050506020204" pitchFamily="18" charset="0"/>
              </a:rPr>
              <a:t>động</a:t>
            </a:r>
            <a:r>
              <a:rPr lang="en-US" sz="2333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333" dirty="0" err="1">
                <a:solidFill>
                  <a:schemeClr val="dk1"/>
                </a:solidFill>
                <a:latin typeface="UTM Avo" panose="02040603050506020204" pitchFamily="18" charset="0"/>
              </a:rPr>
              <a:t>đấu</a:t>
            </a:r>
            <a:r>
              <a:rPr lang="en-US" sz="2333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333" dirty="0" err="1">
                <a:solidFill>
                  <a:schemeClr val="dk1"/>
                </a:solidFill>
                <a:latin typeface="UTM Avo" panose="02040603050506020204" pitchFamily="18" charset="0"/>
              </a:rPr>
              <a:t>vật</a:t>
            </a:r>
            <a:r>
              <a:rPr lang="en-US" sz="2333" dirty="0">
                <a:solidFill>
                  <a:schemeClr val="dk1"/>
                </a:solidFill>
                <a:latin typeface="UTM Avo" panose="02040603050506020204" pitchFamily="18" charset="0"/>
              </a:rPr>
              <a:t> ở </a:t>
            </a:r>
            <a:r>
              <a:rPr lang="en-US" sz="2333" dirty="0" err="1">
                <a:solidFill>
                  <a:schemeClr val="dk1"/>
                </a:solidFill>
                <a:latin typeface="UTM Avo" panose="02040603050506020204" pitchFamily="18" charset="0"/>
              </a:rPr>
              <a:t>Bắc</a:t>
            </a:r>
            <a:r>
              <a:rPr lang="en-US" sz="2333" dirty="0">
                <a:solidFill>
                  <a:schemeClr val="dk1"/>
                </a:solidFill>
                <a:latin typeface="UTM Avo" panose="02040603050506020204" pitchFamily="18" charset="0"/>
              </a:rPr>
              <a:t> Giang.</a:t>
            </a:r>
            <a:endParaRPr sz="622" dirty="0">
              <a:latin typeface="UTM Avo" panose="02040603050506020204" pitchFamily="18" charset="0"/>
            </a:endParaRPr>
          </a:p>
          <a:p>
            <a:pPr marL="342900" indent="-342900" algn="just">
              <a:lnSpc>
                <a:spcPct val="125000"/>
              </a:lnSpc>
              <a:buClr>
                <a:schemeClr val="dk1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2333" dirty="0" err="1">
                <a:solidFill>
                  <a:schemeClr val="dk1"/>
                </a:solidFill>
                <a:latin typeface="UTM Avo" panose="02040603050506020204" pitchFamily="18" charset="0"/>
              </a:rPr>
              <a:t>Trình</a:t>
            </a:r>
            <a:r>
              <a:rPr lang="en-US" sz="2333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333" dirty="0" err="1">
                <a:solidFill>
                  <a:schemeClr val="dk1"/>
                </a:solidFill>
                <a:latin typeface="UTM Avo" panose="02040603050506020204" pitchFamily="18" charset="0"/>
              </a:rPr>
              <a:t>bày</a:t>
            </a:r>
            <a:r>
              <a:rPr lang="en-US" sz="2333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333" dirty="0" err="1">
                <a:solidFill>
                  <a:schemeClr val="dk1"/>
                </a:solidFill>
                <a:latin typeface="UTM Avo" panose="02040603050506020204" pitchFamily="18" charset="0"/>
              </a:rPr>
              <a:t>bằng</a:t>
            </a:r>
            <a:r>
              <a:rPr lang="en-US" sz="2333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333" dirty="0" err="1">
                <a:solidFill>
                  <a:schemeClr val="dk1"/>
                </a:solidFill>
                <a:latin typeface="UTM Avo" panose="02040603050506020204" pitchFamily="18" charset="0"/>
              </a:rPr>
              <a:t>lời</a:t>
            </a:r>
            <a:r>
              <a:rPr lang="en-US" sz="2333" dirty="0">
                <a:solidFill>
                  <a:schemeClr val="dk1"/>
                </a:solidFill>
                <a:latin typeface="UTM Avo" panose="02040603050506020204" pitchFamily="18" charset="0"/>
              </a:rPr>
              <a:t>, </a:t>
            </a:r>
            <a:r>
              <a:rPr lang="en-US" sz="2333" dirty="0" err="1">
                <a:solidFill>
                  <a:schemeClr val="dk1"/>
                </a:solidFill>
                <a:latin typeface="UTM Avo" panose="02040603050506020204" pitchFamily="18" charset="0"/>
              </a:rPr>
              <a:t>tránh</a:t>
            </a:r>
            <a:r>
              <a:rPr lang="en-US" sz="2333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333" dirty="0" err="1">
                <a:solidFill>
                  <a:schemeClr val="dk1"/>
                </a:solidFill>
                <a:latin typeface="UTM Avo" panose="02040603050506020204" pitchFamily="18" charset="0"/>
              </a:rPr>
              <a:t>viết</a:t>
            </a:r>
            <a:r>
              <a:rPr lang="en-US" sz="2333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333" dirty="0" err="1">
                <a:solidFill>
                  <a:schemeClr val="dk1"/>
                </a:solidFill>
                <a:latin typeface="UTM Avo" panose="02040603050506020204" pitchFamily="18" charset="0"/>
              </a:rPr>
              <a:t>thành</a:t>
            </a:r>
            <a:r>
              <a:rPr lang="en-US" sz="2333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333" dirty="0" err="1">
                <a:solidFill>
                  <a:schemeClr val="dk1"/>
                </a:solidFill>
                <a:latin typeface="UTM Avo" panose="02040603050506020204" pitchFamily="18" charset="0"/>
              </a:rPr>
              <a:t>văn</a:t>
            </a:r>
            <a:r>
              <a:rPr lang="en-US" sz="2333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333" dirty="0" err="1">
                <a:solidFill>
                  <a:schemeClr val="dk1"/>
                </a:solidFill>
                <a:latin typeface="UTM Avo" panose="02040603050506020204" pitchFamily="18" charset="0"/>
              </a:rPr>
              <a:t>để</a:t>
            </a:r>
            <a:r>
              <a:rPr lang="en-US" sz="2333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333" dirty="0" err="1">
                <a:solidFill>
                  <a:schemeClr val="dk1"/>
                </a:solidFill>
                <a:latin typeface="UTM Avo" panose="02040603050506020204" pitchFamily="18" charset="0"/>
              </a:rPr>
              <a:t>đọc</a:t>
            </a:r>
            <a:r>
              <a:rPr lang="en-US" sz="2333" dirty="0">
                <a:solidFill>
                  <a:schemeClr val="dk1"/>
                </a:solidFill>
                <a:latin typeface="UTM Avo" panose="02040603050506020204" pitchFamily="18" charset="0"/>
              </a:rPr>
              <a:t>; </a:t>
            </a:r>
            <a:r>
              <a:rPr lang="en-US" sz="2333" dirty="0" err="1">
                <a:solidFill>
                  <a:schemeClr val="dk1"/>
                </a:solidFill>
                <a:latin typeface="UTM Avo" panose="02040603050506020204" pitchFamily="18" charset="0"/>
              </a:rPr>
              <a:t>sử</a:t>
            </a:r>
            <a:r>
              <a:rPr lang="en-US" sz="2333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333" dirty="0" err="1">
                <a:solidFill>
                  <a:schemeClr val="dk1"/>
                </a:solidFill>
                <a:latin typeface="UTM Avo" panose="02040603050506020204" pitchFamily="18" charset="0"/>
              </a:rPr>
              <a:t>dụng</a:t>
            </a:r>
            <a:r>
              <a:rPr lang="en-US" sz="2333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333" dirty="0" err="1">
                <a:solidFill>
                  <a:schemeClr val="dk1"/>
                </a:solidFill>
                <a:latin typeface="UTM Avo" panose="02040603050506020204" pitchFamily="18" charset="0"/>
              </a:rPr>
              <a:t>điệu</a:t>
            </a:r>
            <a:r>
              <a:rPr lang="en-US" sz="2333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333" dirty="0" err="1">
                <a:solidFill>
                  <a:schemeClr val="dk1"/>
                </a:solidFill>
                <a:latin typeface="UTM Avo" panose="02040603050506020204" pitchFamily="18" charset="0"/>
              </a:rPr>
              <a:t>bộ</a:t>
            </a:r>
            <a:r>
              <a:rPr lang="en-US" sz="2333" dirty="0">
                <a:solidFill>
                  <a:schemeClr val="dk1"/>
                </a:solidFill>
                <a:latin typeface="UTM Avo" panose="02040603050506020204" pitchFamily="18" charset="0"/>
              </a:rPr>
              <a:t>, </a:t>
            </a:r>
            <a:r>
              <a:rPr lang="en-US" sz="2333" dirty="0" err="1">
                <a:solidFill>
                  <a:schemeClr val="dk1"/>
                </a:solidFill>
                <a:latin typeface="UTM Avo" panose="02040603050506020204" pitchFamily="18" charset="0"/>
              </a:rPr>
              <a:t>cử</a:t>
            </a:r>
            <a:r>
              <a:rPr lang="en-US" sz="2333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333" dirty="0" err="1">
                <a:solidFill>
                  <a:schemeClr val="dk1"/>
                </a:solidFill>
                <a:latin typeface="UTM Avo" panose="02040603050506020204" pitchFamily="18" charset="0"/>
              </a:rPr>
              <a:t>chỉ</a:t>
            </a:r>
            <a:r>
              <a:rPr lang="en-US" sz="2333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333" dirty="0" err="1">
                <a:solidFill>
                  <a:schemeClr val="dk1"/>
                </a:solidFill>
                <a:latin typeface="UTM Avo" panose="02040603050506020204" pitchFamily="18" charset="0"/>
              </a:rPr>
              <a:t>và</a:t>
            </a:r>
            <a:r>
              <a:rPr lang="en-US" sz="2333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333" dirty="0" err="1">
                <a:solidFill>
                  <a:schemeClr val="dk1"/>
                </a:solidFill>
                <a:latin typeface="UTM Avo" panose="02040603050506020204" pitchFamily="18" charset="0"/>
              </a:rPr>
              <a:t>các</a:t>
            </a:r>
            <a:r>
              <a:rPr lang="en-US" sz="2333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333" dirty="0" err="1">
                <a:solidFill>
                  <a:schemeClr val="dk1"/>
                </a:solidFill>
                <a:latin typeface="UTM Avo" panose="02040603050506020204" pitchFamily="18" charset="0"/>
              </a:rPr>
              <a:t>phương</a:t>
            </a:r>
            <a:r>
              <a:rPr lang="en-US" sz="2333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333" dirty="0" err="1">
                <a:solidFill>
                  <a:schemeClr val="dk1"/>
                </a:solidFill>
                <a:latin typeface="UTM Avo" panose="02040603050506020204" pitchFamily="18" charset="0"/>
              </a:rPr>
              <a:t>tiện</a:t>
            </a:r>
            <a:r>
              <a:rPr lang="en-US" sz="2333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333" dirty="0" err="1">
                <a:solidFill>
                  <a:schemeClr val="dk1"/>
                </a:solidFill>
                <a:latin typeface="UTM Avo" panose="02040603050506020204" pitchFamily="18" charset="0"/>
              </a:rPr>
              <a:t>hỗ</a:t>
            </a:r>
            <a:r>
              <a:rPr lang="en-US" sz="2333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333" dirty="0" err="1">
                <a:solidFill>
                  <a:schemeClr val="dk1"/>
                </a:solidFill>
                <a:latin typeface="UTM Avo" panose="02040603050506020204" pitchFamily="18" charset="0"/>
              </a:rPr>
              <a:t>trợ</a:t>
            </a:r>
            <a:r>
              <a:rPr lang="en-US" sz="2333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333" dirty="0" err="1">
                <a:solidFill>
                  <a:schemeClr val="dk1"/>
                </a:solidFill>
                <a:latin typeface="UTM Avo" panose="02040603050506020204" pitchFamily="18" charset="0"/>
              </a:rPr>
              <a:t>phù</a:t>
            </a:r>
            <a:r>
              <a:rPr lang="en-US" sz="2333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333" dirty="0" err="1">
                <a:solidFill>
                  <a:schemeClr val="dk1"/>
                </a:solidFill>
                <a:latin typeface="UTM Avo" panose="02040603050506020204" pitchFamily="18" charset="0"/>
              </a:rPr>
              <a:t>hợp</a:t>
            </a:r>
            <a:r>
              <a:rPr lang="en-US" sz="2333" dirty="0">
                <a:solidFill>
                  <a:schemeClr val="dk1"/>
                </a:solidFill>
                <a:latin typeface="UTM Avo" panose="02040603050506020204" pitchFamily="18" charset="0"/>
              </a:rPr>
              <a:t>.</a:t>
            </a:r>
            <a:endParaRPr sz="2333" dirty="0">
              <a:solidFill>
                <a:schemeClr val="dk1"/>
              </a:solidFill>
              <a:latin typeface="UTM Avo" panose="02040603050506020204" pitchFamily="18" charset="0"/>
            </a:endParaRPr>
          </a:p>
        </p:txBody>
      </p:sp>
      <p:sp>
        <p:nvSpPr>
          <p:cNvPr id="21" name="Google Shape;233;p12">
            <a:extLst>
              <a:ext uri="{FF2B5EF4-FFF2-40B4-BE49-F238E27FC236}">
                <a16:creationId xmlns:a16="http://schemas.microsoft.com/office/drawing/2014/main" id="{3E68F25B-CEEE-6F83-1963-EC80E3E46CE5}"/>
              </a:ext>
            </a:extLst>
          </p:cNvPr>
          <p:cNvSpPr txBox="1"/>
          <p:nvPr/>
        </p:nvSpPr>
        <p:spPr>
          <a:xfrm>
            <a:off x="6678301" y="3155502"/>
            <a:ext cx="4967746" cy="32029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30467" rIns="60950" bIns="30467" anchor="t" anchorCtr="0">
            <a:spAutoFit/>
          </a:bodyPr>
          <a:lstStyle/>
          <a:p>
            <a:pPr marL="342900" indent="-342900" algn="just">
              <a:lnSpc>
                <a:spcPct val="125000"/>
              </a:lnSpc>
              <a:buClr>
                <a:schemeClr val="dk1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2333" dirty="0" err="1">
                <a:solidFill>
                  <a:schemeClr val="dk1"/>
                </a:solidFill>
                <a:latin typeface="UTM Avo" panose="02040603050506020204" pitchFamily="18" charset="0"/>
              </a:rPr>
              <a:t>Tập</a:t>
            </a:r>
            <a:r>
              <a:rPr lang="en-US" sz="2333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333" dirty="0" err="1">
                <a:solidFill>
                  <a:schemeClr val="dk1"/>
                </a:solidFill>
                <a:latin typeface="UTM Avo" panose="02040603050506020204" pitchFamily="18" charset="0"/>
              </a:rPr>
              <a:t>trung</a:t>
            </a:r>
            <a:r>
              <a:rPr lang="en-US" sz="2333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333" dirty="0" err="1">
                <a:solidFill>
                  <a:schemeClr val="dk1"/>
                </a:solidFill>
                <a:latin typeface="UTM Avo" panose="02040603050506020204" pitchFamily="18" charset="0"/>
              </a:rPr>
              <a:t>lắng</a:t>
            </a:r>
            <a:r>
              <a:rPr lang="en-US" sz="2333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333" dirty="0" err="1">
                <a:solidFill>
                  <a:schemeClr val="dk1"/>
                </a:solidFill>
                <a:latin typeface="UTM Avo" panose="02040603050506020204" pitchFamily="18" charset="0"/>
              </a:rPr>
              <a:t>nghe</a:t>
            </a:r>
            <a:r>
              <a:rPr lang="en-US" sz="2333" dirty="0">
                <a:solidFill>
                  <a:schemeClr val="dk1"/>
                </a:solidFill>
                <a:latin typeface="UTM Avo" panose="02040603050506020204" pitchFamily="18" charset="0"/>
              </a:rPr>
              <a:t> ý </a:t>
            </a:r>
            <a:r>
              <a:rPr lang="en-US" sz="2333" dirty="0" err="1">
                <a:solidFill>
                  <a:schemeClr val="dk1"/>
                </a:solidFill>
                <a:latin typeface="UTM Avo" panose="02040603050506020204" pitchFamily="18" charset="0"/>
              </a:rPr>
              <a:t>kiến</a:t>
            </a:r>
            <a:r>
              <a:rPr lang="en-US" sz="2333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333" dirty="0" err="1">
                <a:solidFill>
                  <a:schemeClr val="dk1"/>
                </a:solidFill>
                <a:latin typeface="UTM Avo" panose="02040603050506020204" pitchFamily="18" charset="0"/>
              </a:rPr>
              <a:t>của</a:t>
            </a:r>
            <a:r>
              <a:rPr lang="en-US" sz="2333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333" dirty="0" err="1">
                <a:solidFill>
                  <a:schemeClr val="dk1"/>
                </a:solidFill>
                <a:latin typeface="UTM Avo" panose="02040603050506020204" pitchFamily="18" charset="0"/>
              </a:rPr>
              <a:t>người</a:t>
            </a:r>
            <a:r>
              <a:rPr lang="en-US" sz="2333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333" dirty="0" err="1">
                <a:solidFill>
                  <a:schemeClr val="dk1"/>
                </a:solidFill>
                <a:latin typeface="UTM Avo" panose="02040603050506020204" pitchFamily="18" charset="0"/>
              </a:rPr>
              <a:t>khác</a:t>
            </a:r>
            <a:r>
              <a:rPr lang="en-US" sz="2333" dirty="0">
                <a:solidFill>
                  <a:schemeClr val="dk1"/>
                </a:solidFill>
                <a:latin typeface="UTM Avo" panose="02040603050506020204" pitchFamily="18" charset="0"/>
              </a:rPr>
              <a:t>.</a:t>
            </a:r>
            <a:endParaRPr sz="622" dirty="0">
              <a:latin typeface="UTM Avo" panose="02040603050506020204" pitchFamily="18" charset="0"/>
            </a:endParaRPr>
          </a:p>
          <a:p>
            <a:pPr marL="342900" indent="-342900" algn="just">
              <a:lnSpc>
                <a:spcPct val="125000"/>
              </a:lnSpc>
              <a:buClr>
                <a:schemeClr val="dk1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2333" dirty="0" err="1">
                <a:solidFill>
                  <a:schemeClr val="dk1"/>
                </a:solidFill>
                <a:latin typeface="UTM Avo" panose="02040603050506020204" pitchFamily="18" charset="0"/>
              </a:rPr>
              <a:t>Nhận</a:t>
            </a:r>
            <a:r>
              <a:rPr lang="en-US" sz="2333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333" dirty="0" err="1">
                <a:solidFill>
                  <a:schemeClr val="dk1"/>
                </a:solidFill>
                <a:latin typeface="UTM Avo" panose="02040603050506020204" pitchFamily="18" charset="0"/>
              </a:rPr>
              <a:t>xét</a:t>
            </a:r>
            <a:r>
              <a:rPr lang="en-US" sz="2333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333" dirty="0" err="1">
                <a:solidFill>
                  <a:schemeClr val="dk1"/>
                </a:solidFill>
                <a:latin typeface="UTM Avo" panose="02040603050506020204" pitchFamily="18" charset="0"/>
              </a:rPr>
              <a:t>được</a:t>
            </a:r>
            <a:r>
              <a:rPr lang="en-US" sz="2333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333" dirty="0" err="1">
                <a:solidFill>
                  <a:schemeClr val="dk1"/>
                </a:solidFill>
                <a:latin typeface="UTM Avo" panose="02040603050506020204" pitchFamily="18" charset="0"/>
              </a:rPr>
              <a:t>điểm</a:t>
            </a:r>
            <a:r>
              <a:rPr lang="en-US" sz="2333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333" dirty="0" err="1">
                <a:solidFill>
                  <a:schemeClr val="dk1"/>
                </a:solidFill>
                <a:latin typeface="UTM Avo" panose="02040603050506020204" pitchFamily="18" charset="0"/>
              </a:rPr>
              <a:t>mạnh</a:t>
            </a:r>
            <a:r>
              <a:rPr lang="en-US" sz="2333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333" dirty="0" err="1">
                <a:solidFill>
                  <a:schemeClr val="dk1"/>
                </a:solidFill>
                <a:latin typeface="UTM Avo" panose="02040603050506020204" pitchFamily="18" charset="0"/>
              </a:rPr>
              <a:t>điểm</a:t>
            </a:r>
            <a:r>
              <a:rPr lang="en-US" sz="2333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333" dirty="0" err="1">
                <a:solidFill>
                  <a:schemeClr val="dk1"/>
                </a:solidFill>
                <a:latin typeface="UTM Avo" panose="02040603050506020204" pitchFamily="18" charset="0"/>
              </a:rPr>
              <a:t>yếu</a:t>
            </a:r>
            <a:r>
              <a:rPr lang="en-US" sz="2333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333" dirty="0" err="1">
                <a:solidFill>
                  <a:schemeClr val="dk1"/>
                </a:solidFill>
                <a:latin typeface="UTM Avo" panose="02040603050506020204" pitchFamily="18" charset="0"/>
              </a:rPr>
              <a:t>về</a:t>
            </a:r>
            <a:r>
              <a:rPr lang="en-US" sz="2333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333" dirty="0" err="1">
                <a:solidFill>
                  <a:schemeClr val="dk1"/>
                </a:solidFill>
                <a:latin typeface="UTM Avo" panose="02040603050506020204" pitchFamily="18" charset="0"/>
              </a:rPr>
              <a:t>cách</a:t>
            </a:r>
            <a:r>
              <a:rPr lang="en-US" sz="2333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333" dirty="0" err="1">
                <a:solidFill>
                  <a:schemeClr val="dk1"/>
                </a:solidFill>
                <a:latin typeface="UTM Avo" panose="02040603050506020204" pitchFamily="18" charset="0"/>
              </a:rPr>
              <a:t>thức</a:t>
            </a:r>
            <a:r>
              <a:rPr lang="en-US" sz="2333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333" dirty="0" err="1">
                <a:solidFill>
                  <a:schemeClr val="dk1"/>
                </a:solidFill>
                <a:latin typeface="UTM Avo" panose="02040603050506020204" pitchFamily="18" charset="0"/>
              </a:rPr>
              <a:t>trình</a:t>
            </a:r>
            <a:r>
              <a:rPr lang="en-US" sz="2333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333" dirty="0" err="1">
                <a:solidFill>
                  <a:schemeClr val="dk1"/>
                </a:solidFill>
                <a:latin typeface="UTM Avo" panose="02040603050506020204" pitchFamily="18" charset="0"/>
              </a:rPr>
              <a:t>bày</a:t>
            </a:r>
            <a:r>
              <a:rPr lang="en-US" sz="2333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333" dirty="0" err="1">
                <a:solidFill>
                  <a:schemeClr val="dk1"/>
                </a:solidFill>
                <a:latin typeface="UTM Avo" panose="02040603050506020204" pitchFamily="18" charset="0"/>
              </a:rPr>
              <a:t>của</a:t>
            </a:r>
            <a:r>
              <a:rPr lang="en-US" sz="2333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333" dirty="0" err="1">
                <a:solidFill>
                  <a:schemeClr val="dk1"/>
                </a:solidFill>
                <a:latin typeface="UTM Avo" panose="02040603050506020204" pitchFamily="18" charset="0"/>
              </a:rPr>
              <a:t>người</a:t>
            </a:r>
            <a:r>
              <a:rPr lang="en-US" sz="2333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333" dirty="0" err="1">
                <a:solidFill>
                  <a:schemeClr val="dk1"/>
                </a:solidFill>
                <a:latin typeface="UTM Avo" panose="02040603050506020204" pitchFamily="18" charset="0"/>
              </a:rPr>
              <a:t>nói</a:t>
            </a:r>
            <a:r>
              <a:rPr lang="en-US" sz="2333" dirty="0">
                <a:solidFill>
                  <a:schemeClr val="dk1"/>
                </a:solidFill>
                <a:latin typeface="UTM Avo" panose="02040603050506020204" pitchFamily="18" charset="0"/>
              </a:rPr>
              <a:t>.</a:t>
            </a:r>
            <a:endParaRPr sz="622" dirty="0">
              <a:latin typeface="UTM Avo" panose="02040603050506020204" pitchFamily="18" charset="0"/>
            </a:endParaRPr>
          </a:p>
          <a:p>
            <a:pPr marL="342900" indent="-342900" algn="just">
              <a:lnSpc>
                <a:spcPct val="125000"/>
              </a:lnSpc>
              <a:buClr>
                <a:schemeClr val="dk1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2333" dirty="0" err="1">
                <a:solidFill>
                  <a:schemeClr val="dk1"/>
                </a:solidFill>
                <a:latin typeface="UTM Avo" panose="02040603050506020204" pitchFamily="18" charset="0"/>
              </a:rPr>
              <a:t>Đưa</a:t>
            </a:r>
            <a:r>
              <a:rPr lang="en-US" sz="2333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333" dirty="0" err="1">
                <a:solidFill>
                  <a:schemeClr val="dk1"/>
                </a:solidFill>
                <a:latin typeface="UTM Avo" panose="02040603050506020204" pitchFamily="18" charset="0"/>
              </a:rPr>
              <a:t>ra</a:t>
            </a:r>
            <a:r>
              <a:rPr lang="en-US" sz="2333" dirty="0">
                <a:solidFill>
                  <a:schemeClr val="dk1"/>
                </a:solidFill>
                <a:latin typeface="UTM Avo" panose="02040603050506020204" pitchFamily="18" charset="0"/>
              </a:rPr>
              <a:t> ý </a:t>
            </a:r>
            <a:r>
              <a:rPr lang="en-US" sz="2333" dirty="0" err="1">
                <a:solidFill>
                  <a:schemeClr val="dk1"/>
                </a:solidFill>
                <a:latin typeface="UTM Avo" panose="02040603050506020204" pitchFamily="18" charset="0"/>
              </a:rPr>
              <a:t>kiến</a:t>
            </a:r>
            <a:r>
              <a:rPr lang="en-US" sz="2333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333" dirty="0" err="1">
                <a:solidFill>
                  <a:schemeClr val="dk1"/>
                </a:solidFill>
                <a:latin typeface="UTM Avo" panose="02040603050506020204" pitchFamily="18" charset="0"/>
              </a:rPr>
              <a:t>để</a:t>
            </a:r>
            <a:r>
              <a:rPr lang="en-US" sz="2333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333" dirty="0" err="1">
                <a:solidFill>
                  <a:schemeClr val="dk1"/>
                </a:solidFill>
                <a:latin typeface="UTM Avo" panose="02040603050506020204" pitchFamily="18" charset="0"/>
              </a:rPr>
              <a:t>trao</a:t>
            </a:r>
            <a:r>
              <a:rPr lang="en-US" sz="2333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333" dirty="0" err="1">
                <a:solidFill>
                  <a:schemeClr val="dk1"/>
                </a:solidFill>
                <a:latin typeface="UTM Avo" panose="02040603050506020204" pitchFamily="18" charset="0"/>
              </a:rPr>
              <a:t>đổi</a:t>
            </a:r>
            <a:r>
              <a:rPr lang="en-US" sz="2333" dirty="0">
                <a:solidFill>
                  <a:schemeClr val="dk1"/>
                </a:solidFill>
                <a:latin typeface="UTM Avo" panose="02040603050506020204" pitchFamily="18" charset="0"/>
              </a:rPr>
              <a:t>, </a:t>
            </a:r>
            <a:r>
              <a:rPr lang="en-US" sz="2333" dirty="0" err="1">
                <a:solidFill>
                  <a:schemeClr val="dk1"/>
                </a:solidFill>
                <a:latin typeface="UTM Avo" panose="02040603050506020204" pitchFamily="18" charset="0"/>
              </a:rPr>
              <a:t>thảo</a:t>
            </a:r>
            <a:r>
              <a:rPr lang="en-US" sz="2333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333" dirty="0" err="1">
                <a:solidFill>
                  <a:schemeClr val="dk1"/>
                </a:solidFill>
                <a:latin typeface="UTM Avo" panose="02040603050506020204" pitchFamily="18" charset="0"/>
              </a:rPr>
              <a:t>luận</a:t>
            </a:r>
            <a:r>
              <a:rPr lang="en-US" sz="2333" dirty="0">
                <a:solidFill>
                  <a:schemeClr val="dk1"/>
                </a:solidFill>
                <a:latin typeface="UTM Avo" panose="02040603050506020204" pitchFamily="18" charset="0"/>
              </a:rPr>
              <a:t>.</a:t>
            </a:r>
            <a:endParaRPr sz="2333" dirty="0">
              <a:solidFill>
                <a:schemeClr val="dk1"/>
              </a:solidFill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54561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228;p12">
            <a:extLst>
              <a:ext uri="{FF2B5EF4-FFF2-40B4-BE49-F238E27FC236}">
                <a16:creationId xmlns:a16="http://schemas.microsoft.com/office/drawing/2014/main" id="{4C0721E8-871E-C587-C0B1-F3C9BFB0D99E}"/>
              </a:ext>
            </a:extLst>
          </p:cNvPr>
          <p:cNvSpPr/>
          <p:nvPr/>
        </p:nvSpPr>
        <p:spPr>
          <a:xfrm>
            <a:off x="214147" y="2473873"/>
            <a:ext cx="5993705" cy="4117427"/>
          </a:xfrm>
          <a:prstGeom prst="roundRect">
            <a:avLst>
              <a:gd name="adj" fmla="val 16667"/>
            </a:avLst>
          </a:prstGeom>
          <a:solidFill>
            <a:srgbClr val="FFEB94"/>
          </a:solidFill>
          <a:ln w="25400" cap="flat" cmpd="sng">
            <a:solidFill>
              <a:srgbClr val="FFEB9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0950" tIns="30467" rIns="60950" bIns="30467" anchor="ctr" anchorCtr="0">
            <a:noAutofit/>
          </a:bodyPr>
          <a:lstStyle/>
          <a:p>
            <a:pPr algn="ctr"/>
            <a:endParaRPr sz="12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" name="Google Shape;229;p12">
            <a:extLst>
              <a:ext uri="{FF2B5EF4-FFF2-40B4-BE49-F238E27FC236}">
                <a16:creationId xmlns:a16="http://schemas.microsoft.com/office/drawing/2014/main" id="{C53B6AC1-761B-5AA7-05D2-39C1D8E46596}"/>
              </a:ext>
            </a:extLst>
          </p:cNvPr>
          <p:cNvSpPr/>
          <p:nvPr/>
        </p:nvSpPr>
        <p:spPr>
          <a:xfrm>
            <a:off x="6385648" y="2473872"/>
            <a:ext cx="5729452" cy="4117427"/>
          </a:xfrm>
          <a:prstGeom prst="roundRect">
            <a:avLst>
              <a:gd name="adj" fmla="val 16667"/>
            </a:avLst>
          </a:prstGeom>
          <a:solidFill>
            <a:srgbClr val="D7F4FC"/>
          </a:solidFill>
          <a:ln w="25400" cap="flat" cmpd="sng">
            <a:solidFill>
              <a:srgbClr val="D7F4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0950" tIns="30467" rIns="60950" bIns="30467" anchor="ctr" anchorCtr="0">
            <a:noAutofit/>
          </a:bodyPr>
          <a:lstStyle/>
          <a:p>
            <a:pPr algn="ctr"/>
            <a:endParaRPr sz="12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" name="Google Shape;230;p12">
            <a:extLst>
              <a:ext uri="{FF2B5EF4-FFF2-40B4-BE49-F238E27FC236}">
                <a16:creationId xmlns:a16="http://schemas.microsoft.com/office/drawing/2014/main" id="{069C14B4-220A-8F17-7CD6-8F2EF0D0FA32}"/>
              </a:ext>
            </a:extLst>
          </p:cNvPr>
          <p:cNvSpPr/>
          <p:nvPr/>
        </p:nvSpPr>
        <p:spPr>
          <a:xfrm>
            <a:off x="894474" y="2645127"/>
            <a:ext cx="4368800" cy="863600"/>
          </a:xfrm>
          <a:prstGeom prst="flowChartTerminator">
            <a:avLst/>
          </a:prstGeom>
          <a:solidFill>
            <a:srgbClr val="F68537"/>
          </a:solidFill>
          <a:ln w="25400" cap="flat" cmpd="sng">
            <a:solidFill>
              <a:srgbClr val="F6853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0950" tIns="30467" rIns="60950" bIns="30467" anchor="ctr" anchorCtr="0">
            <a:noAutofit/>
          </a:bodyPr>
          <a:lstStyle/>
          <a:p>
            <a:pPr algn="ctr"/>
            <a:r>
              <a:rPr lang="en-US" sz="2800" b="1" dirty="0" err="1">
                <a:solidFill>
                  <a:schemeClr val="lt1"/>
                </a:solidFill>
                <a:latin typeface="UTM Avo" panose="02040603050506020204" pitchFamily="18" charset="0"/>
              </a:rPr>
              <a:t>Người</a:t>
            </a:r>
            <a:r>
              <a:rPr lang="en-US" sz="2800" b="1" dirty="0">
                <a:solidFill>
                  <a:schemeClr val="lt1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chemeClr val="lt1"/>
                </a:solidFill>
                <a:latin typeface="UTM Avo" panose="02040603050506020204" pitchFamily="18" charset="0"/>
              </a:rPr>
              <a:t>nói</a:t>
            </a:r>
            <a:endParaRPr sz="2800" b="1" dirty="0">
              <a:solidFill>
                <a:schemeClr val="lt1"/>
              </a:solidFill>
              <a:latin typeface="UTM Avo" panose="02040603050506020204" pitchFamily="18" charset="0"/>
            </a:endParaRPr>
          </a:p>
        </p:txBody>
      </p:sp>
      <p:sp>
        <p:nvSpPr>
          <p:cNvPr id="10" name="Google Shape;231;p12">
            <a:extLst>
              <a:ext uri="{FF2B5EF4-FFF2-40B4-BE49-F238E27FC236}">
                <a16:creationId xmlns:a16="http://schemas.microsoft.com/office/drawing/2014/main" id="{D81D0388-E3AF-8E1F-F1EF-004B6B242473}"/>
              </a:ext>
            </a:extLst>
          </p:cNvPr>
          <p:cNvSpPr/>
          <p:nvPr/>
        </p:nvSpPr>
        <p:spPr>
          <a:xfrm>
            <a:off x="6990474" y="2645127"/>
            <a:ext cx="4368800" cy="863600"/>
          </a:xfrm>
          <a:prstGeom prst="flowChartTerminator">
            <a:avLst/>
          </a:prstGeom>
          <a:solidFill>
            <a:srgbClr val="66CEF5"/>
          </a:solidFill>
          <a:ln w="25400" cap="flat" cmpd="sng">
            <a:solidFill>
              <a:srgbClr val="66CEF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0950" tIns="30467" rIns="60950" bIns="30467" anchor="ctr" anchorCtr="0">
            <a:noAutofit/>
          </a:bodyPr>
          <a:lstStyle/>
          <a:p>
            <a:pPr algn="ctr"/>
            <a:r>
              <a:rPr lang="en-US" sz="2800" b="1" dirty="0" err="1">
                <a:solidFill>
                  <a:schemeClr val="lt1"/>
                </a:solidFill>
                <a:latin typeface="UTM Avo" panose="02040603050506020204" pitchFamily="18" charset="0"/>
              </a:rPr>
              <a:t>Người</a:t>
            </a:r>
            <a:r>
              <a:rPr lang="en-US" sz="2800" b="1" dirty="0">
                <a:solidFill>
                  <a:schemeClr val="lt1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chemeClr val="lt1"/>
                </a:solidFill>
                <a:latin typeface="UTM Avo" panose="02040603050506020204" pitchFamily="18" charset="0"/>
              </a:rPr>
              <a:t>nghe</a:t>
            </a:r>
            <a:endParaRPr sz="2800" b="1" dirty="0">
              <a:solidFill>
                <a:schemeClr val="lt1"/>
              </a:solidFill>
              <a:latin typeface="UTM Avo" panose="02040603050506020204" pitchFamily="18" charset="0"/>
            </a:endParaRPr>
          </a:p>
        </p:txBody>
      </p:sp>
      <p:sp>
        <p:nvSpPr>
          <p:cNvPr id="11" name="Google Shape;232;p12">
            <a:extLst>
              <a:ext uri="{FF2B5EF4-FFF2-40B4-BE49-F238E27FC236}">
                <a16:creationId xmlns:a16="http://schemas.microsoft.com/office/drawing/2014/main" id="{A324536A-5113-764A-B754-BE198A264CDD}"/>
              </a:ext>
            </a:extLst>
          </p:cNvPr>
          <p:cNvSpPr txBox="1"/>
          <p:nvPr/>
        </p:nvSpPr>
        <p:spPr>
          <a:xfrm>
            <a:off x="252248" y="3737914"/>
            <a:ext cx="5917501" cy="23054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30467" rIns="60950" bIns="30467" anchor="t" anchorCtr="0">
            <a:spAutoFit/>
          </a:bodyPr>
          <a:lstStyle/>
          <a:p>
            <a:pPr algn="just">
              <a:lnSpc>
                <a:spcPct val="125000"/>
              </a:lnSpc>
              <a:buClr>
                <a:schemeClr val="dk1"/>
              </a:buClr>
              <a:buSzPct val="100000"/>
            </a:pPr>
            <a:r>
              <a:rPr lang="vi-VN" sz="2300" dirty="0">
                <a:solidFill>
                  <a:schemeClr val="dk1"/>
                </a:solidFill>
                <a:latin typeface="UTM Avo" panose="02040603050506020204" pitchFamily="18" charset="0"/>
              </a:rPr>
              <a:t>Đối chiếu với dàn</a:t>
            </a:r>
            <a:r>
              <a:rPr lang="en-US" sz="2300" dirty="0">
                <a:solidFill>
                  <a:schemeClr val="dk1"/>
                </a:solidFill>
                <a:latin typeface="UTM Avo" panose="02040603050506020204" pitchFamily="18" charset="0"/>
              </a:rPr>
              <a:t> ý</a:t>
            </a:r>
            <a:r>
              <a:rPr lang="vi-VN" sz="2300" dirty="0">
                <a:solidFill>
                  <a:schemeClr val="dk1"/>
                </a:solidFill>
                <a:latin typeface="UTM Avo" panose="02040603050506020204" pitchFamily="18" charset="0"/>
              </a:rPr>
              <a:t>, tham khảo nhận xét của các bạn để kiểm tra:</a:t>
            </a:r>
          </a:p>
          <a:p>
            <a:pPr marL="342900" indent="-342900" algn="just">
              <a:lnSpc>
                <a:spcPct val="125000"/>
              </a:lnSpc>
              <a:buClr>
                <a:schemeClr val="dk1"/>
              </a:buClr>
              <a:buSzPct val="100000"/>
              <a:buFont typeface="Arial" panose="020B0604020202020204" pitchFamily="34" charset="0"/>
              <a:buChar char="•"/>
            </a:pPr>
            <a:r>
              <a:rPr lang="vi-VN" sz="2300" dirty="0">
                <a:solidFill>
                  <a:schemeClr val="dk1"/>
                </a:solidFill>
                <a:latin typeface="UTM Avo" panose="02040603050506020204" pitchFamily="18" charset="0"/>
              </a:rPr>
              <a:t>Nội dung và hình thức trình bày.</a:t>
            </a:r>
          </a:p>
          <a:p>
            <a:pPr marL="342900" indent="-342900" algn="just">
              <a:lnSpc>
                <a:spcPct val="125000"/>
              </a:lnSpc>
              <a:buClr>
                <a:schemeClr val="dk1"/>
              </a:buClr>
              <a:buSzPct val="100000"/>
              <a:buFont typeface="Arial" panose="020B0604020202020204" pitchFamily="34" charset="0"/>
              <a:buChar char="•"/>
            </a:pPr>
            <a:r>
              <a:rPr lang="vi-VN" sz="2300" dirty="0">
                <a:solidFill>
                  <a:schemeClr val="dk1"/>
                </a:solidFill>
                <a:latin typeface="UTM Avo" panose="02040603050506020204" pitchFamily="18" charset="0"/>
              </a:rPr>
              <a:t>Nhận biết được các lỗi về nội dung cách thức trình bày.</a:t>
            </a:r>
          </a:p>
        </p:txBody>
      </p:sp>
      <p:sp>
        <p:nvSpPr>
          <p:cNvPr id="12" name="Google Shape;233;p12">
            <a:extLst>
              <a:ext uri="{FF2B5EF4-FFF2-40B4-BE49-F238E27FC236}">
                <a16:creationId xmlns:a16="http://schemas.microsoft.com/office/drawing/2014/main" id="{6F9A1E8A-6984-5D6D-8B72-13064981408E}"/>
              </a:ext>
            </a:extLst>
          </p:cNvPr>
          <p:cNvSpPr txBox="1"/>
          <p:nvPr/>
        </p:nvSpPr>
        <p:spPr>
          <a:xfrm>
            <a:off x="6347545" y="3679982"/>
            <a:ext cx="5729453" cy="22736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30467" rIns="60950" bIns="30467" anchor="t" anchorCtr="0">
            <a:spAutoFit/>
          </a:bodyPr>
          <a:lstStyle/>
          <a:p>
            <a:pPr marL="342900" indent="-342900" algn="just">
              <a:lnSpc>
                <a:spcPct val="125000"/>
              </a:lnSpc>
              <a:buClr>
                <a:schemeClr val="dk1"/>
              </a:buClr>
              <a:buSzPct val="100000"/>
              <a:buFont typeface="Arial" panose="020B0604020202020204" pitchFamily="34" charset="0"/>
              <a:buChar char="•"/>
            </a:pPr>
            <a:r>
              <a:rPr lang="vi-VN" sz="2300" dirty="0">
                <a:solidFill>
                  <a:schemeClr val="dk1"/>
                </a:solidFill>
                <a:latin typeface="UTM Avo" panose="02040603050506020204" pitchFamily="18" charset="0"/>
              </a:rPr>
              <a:t>Nắm được nội dung mà bạn giới thiệu, nhất là các quy định, luật lệ của một trận đấu vật.</a:t>
            </a:r>
          </a:p>
          <a:p>
            <a:pPr marL="342900" indent="-342900" algn="just">
              <a:lnSpc>
                <a:spcPct val="125000"/>
              </a:lnSpc>
              <a:buClr>
                <a:schemeClr val="dk1"/>
              </a:buClr>
              <a:buSzPct val="100000"/>
              <a:buFont typeface="Arial" panose="020B0604020202020204" pitchFamily="34" charset="0"/>
              <a:buChar char="•"/>
            </a:pPr>
            <a:r>
              <a:rPr lang="vi-VN" sz="2300" dirty="0">
                <a:solidFill>
                  <a:schemeClr val="dk1"/>
                </a:solidFill>
                <a:latin typeface="UTM Avo" panose="02040603050506020204" pitchFamily="18" charset="0"/>
              </a:rPr>
              <a:t>Rút kinh nghiệm về thái độ khi nghe người nói phát biểu,</a:t>
            </a:r>
            <a:r>
              <a:rPr lang="en-US" sz="2300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vi-VN" sz="2300" dirty="0">
                <a:solidFill>
                  <a:schemeClr val="dk1"/>
                </a:solidFill>
                <a:latin typeface="UTM Avo" panose="02040603050506020204" pitchFamily="18" charset="0"/>
              </a:rPr>
              <a:t>trình bày.</a:t>
            </a:r>
          </a:p>
        </p:txBody>
      </p:sp>
      <p:sp>
        <p:nvSpPr>
          <p:cNvPr id="13" name="Google Shape;219;p11">
            <a:extLst>
              <a:ext uri="{FF2B5EF4-FFF2-40B4-BE49-F238E27FC236}">
                <a16:creationId xmlns:a16="http://schemas.microsoft.com/office/drawing/2014/main" id="{166FB8A8-91B6-8D20-ADF9-0E38A267C416}"/>
              </a:ext>
            </a:extLst>
          </p:cNvPr>
          <p:cNvSpPr txBox="1"/>
          <p:nvPr/>
        </p:nvSpPr>
        <p:spPr>
          <a:xfrm>
            <a:off x="437994" y="1879815"/>
            <a:ext cx="7892891" cy="5601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>
              <a:lnSpc>
                <a:spcPct val="129600"/>
              </a:lnSpc>
            </a:pPr>
            <a:r>
              <a:rPr lang="en-US" sz="2800" b="1">
                <a:latin typeface="UTM Avo" panose="02040603050506020204" pitchFamily="18" charset="0"/>
              </a:rPr>
              <a:t>4. Trao đổi về bài nói</a:t>
            </a:r>
            <a:endParaRPr lang="en-US" sz="2800" b="1" dirty="0"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88569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258;p14">
            <a:extLst>
              <a:ext uri="{FF2B5EF4-FFF2-40B4-BE49-F238E27FC236}">
                <a16:creationId xmlns:a16="http://schemas.microsoft.com/office/drawing/2014/main" id="{BAFD2DC2-1A03-09A0-5A01-08A21B48D615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292407">
            <a:off x="3204359" y="1001982"/>
            <a:ext cx="7022112" cy="485403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262;p14">
            <a:extLst>
              <a:ext uri="{FF2B5EF4-FFF2-40B4-BE49-F238E27FC236}">
                <a16:creationId xmlns:a16="http://schemas.microsoft.com/office/drawing/2014/main" id="{7A59DCBA-7D3F-78A6-61F9-D50AD5A78C1F}"/>
              </a:ext>
            </a:extLst>
          </p:cNvPr>
          <p:cNvSpPr/>
          <p:nvPr/>
        </p:nvSpPr>
        <p:spPr>
          <a:xfrm>
            <a:off x="3937845" y="2117171"/>
            <a:ext cx="4692181" cy="2383631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just">
              <a:lnSpc>
                <a:spcPct val="125000"/>
              </a:lnSpc>
            </a:pPr>
            <a:r>
              <a:rPr lang="en-US" sz="2800" dirty="0" err="1">
                <a:latin typeface="UTM Avo" panose="02040603050506020204" pitchFamily="18" charset="0"/>
              </a:rPr>
              <a:t>Các</a:t>
            </a:r>
            <a:r>
              <a:rPr lang="en-US" sz="2800" dirty="0">
                <a:latin typeface="UTM Avo" panose="02040603050506020204" pitchFamily="18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</a:rPr>
              <a:t>em</a:t>
            </a:r>
            <a:r>
              <a:rPr lang="en-US" sz="2800" dirty="0">
                <a:latin typeface="UTM Avo" panose="02040603050506020204" pitchFamily="18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</a:rPr>
              <a:t>tự</a:t>
            </a:r>
            <a:r>
              <a:rPr lang="en-US" sz="2800" dirty="0">
                <a:latin typeface="UTM Avo" panose="02040603050506020204" pitchFamily="18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</a:rPr>
              <a:t>đánh</a:t>
            </a:r>
            <a:r>
              <a:rPr lang="en-US" sz="2800" dirty="0">
                <a:latin typeface="UTM Avo" panose="02040603050506020204" pitchFamily="18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</a:rPr>
              <a:t>giá</a:t>
            </a:r>
            <a:r>
              <a:rPr lang="en-US" sz="2800" dirty="0">
                <a:latin typeface="UTM Avo" panose="02040603050506020204" pitchFamily="18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</a:rPr>
              <a:t>mức</a:t>
            </a:r>
            <a:r>
              <a:rPr lang="en-US" sz="2800" dirty="0">
                <a:latin typeface="UTM Avo" panose="02040603050506020204" pitchFamily="18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</a:rPr>
              <a:t>độ</a:t>
            </a:r>
            <a:r>
              <a:rPr lang="en-US" sz="2800" dirty="0">
                <a:latin typeface="UTM Avo" panose="02040603050506020204" pitchFamily="18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</a:rPr>
              <a:t>hoàn</a:t>
            </a:r>
            <a:r>
              <a:rPr lang="en-US" sz="2800" dirty="0">
                <a:latin typeface="UTM Avo" panose="02040603050506020204" pitchFamily="18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</a:rPr>
              <a:t>thiện</a:t>
            </a:r>
            <a:r>
              <a:rPr lang="en-US" sz="2800" dirty="0">
                <a:latin typeface="UTM Avo" panose="02040603050506020204" pitchFamily="18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</a:rPr>
              <a:t>của</a:t>
            </a:r>
            <a:r>
              <a:rPr lang="en-US" sz="2800" dirty="0">
                <a:latin typeface="UTM Avo" panose="02040603050506020204" pitchFamily="18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</a:rPr>
              <a:t>bài</a:t>
            </a:r>
            <a:r>
              <a:rPr lang="en-US" sz="2800" dirty="0">
                <a:latin typeface="UTM Avo" panose="02040603050506020204" pitchFamily="18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</a:rPr>
              <a:t>nói</a:t>
            </a:r>
            <a:r>
              <a:rPr lang="en-US" sz="2800" dirty="0">
                <a:latin typeface="UTM Avo" panose="02040603050506020204" pitchFamily="18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</a:rPr>
              <a:t>của</a:t>
            </a:r>
            <a:r>
              <a:rPr lang="en-US" sz="2800" dirty="0">
                <a:latin typeface="UTM Avo" panose="02040603050506020204" pitchFamily="18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</a:rPr>
              <a:t>các</a:t>
            </a:r>
            <a:r>
              <a:rPr lang="en-US" sz="2800" dirty="0">
                <a:latin typeface="UTM Avo" panose="02040603050506020204" pitchFamily="18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</a:rPr>
              <a:t>mình</a:t>
            </a:r>
            <a:r>
              <a:rPr lang="en-US" sz="2800" dirty="0">
                <a:latin typeface="UTM Avo" panose="02040603050506020204" pitchFamily="18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</a:rPr>
              <a:t>dựa</a:t>
            </a:r>
            <a:r>
              <a:rPr lang="en-US" sz="2800" dirty="0">
                <a:latin typeface="UTM Avo" panose="02040603050506020204" pitchFamily="18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</a:rPr>
              <a:t>vào</a:t>
            </a:r>
            <a:r>
              <a:rPr lang="en-US" sz="2800" dirty="0">
                <a:latin typeface="UTM Avo" panose="02040603050506020204" pitchFamily="18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</a:rPr>
              <a:t>phiếu</a:t>
            </a:r>
            <a:r>
              <a:rPr lang="en-US" sz="2800" dirty="0">
                <a:latin typeface="UTM Avo" panose="02040603050506020204" pitchFamily="18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</a:rPr>
              <a:t>đánh</a:t>
            </a:r>
            <a:r>
              <a:rPr lang="en-US" sz="2800" dirty="0">
                <a:latin typeface="UTM Avo" panose="02040603050506020204" pitchFamily="18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</a:rPr>
              <a:t>giá</a:t>
            </a:r>
            <a:r>
              <a:rPr lang="en-US" sz="2800" dirty="0">
                <a:latin typeface="UTM Avo" panose="02040603050506020204" pitchFamily="18" charset="0"/>
              </a:rPr>
              <a:t>.</a:t>
            </a:r>
            <a:endParaRPr sz="2800" dirty="0">
              <a:latin typeface="UTM Avo" panose="02040603050506020204" pitchFamily="18" charset="0"/>
            </a:endParaRPr>
          </a:p>
        </p:txBody>
      </p:sp>
      <p:pic>
        <p:nvPicPr>
          <p:cNvPr id="8" name="Google Shape;263;p14">
            <a:extLst>
              <a:ext uri="{FF2B5EF4-FFF2-40B4-BE49-F238E27FC236}">
                <a16:creationId xmlns:a16="http://schemas.microsoft.com/office/drawing/2014/main" id="{FE0F5AFA-57F3-1ADD-3553-7DB799FBFA17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890026" y="2467537"/>
            <a:ext cx="2241675" cy="4066530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264;p14">
            <a:extLst>
              <a:ext uri="{FF2B5EF4-FFF2-40B4-BE49-F238E27FC236}">
                <a16:creationId xmlns:a16="http://schemas.microsoft.com/office/drawing/2014/main" id="{490639D8-70CB-7B59-5A7D-A78B525F5C91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878029" y="2805987"/>
            <a:ext cx="1368083" cy="241071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430110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99F06134-3956-EF6B-2C32-2FE7C5BEBD88}"/>
              </a:ext>
            </a:extLst>
          </p:cNvPr>
          <p:cNvGrpSpPr/>
          <p:nvPr/>
        </p:nvGrpSpPr>
        <p:grpSpPr>
          <a:xfrm>
            <a:off x="4557132" y="3145312"/>
            <a:ext cx="3077736" cy="1666333"/>
            <a:chOff x="-756043" y="2287668"/>
            <a:chExt cx="3237488" cy="1666333"/>
          </a:xfrm>
        </p:grpSpPr>
        <p:pic>
          <p:nvPicPr>
            <p:cNvPr id="3" name="Picture 2">
              <a:hlinkClick r:id="rId4"/>
              <a:extLst>
                <a:ext uri="{FF2B5EF4-FFF2-40B4-BE49-F238E27FC236}">
                  <a16:creationId xmlns:a16="http://schemas.microsoft.com/office/drawing/2014/main" id="{3D3E3B1C-AB43-9375-3DBF-EC478FA9151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210945" y="2771187"/>
              <a:ext cx="1303510" cy="1182814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D78F6C24-E1F4-54E7-64C0-D27708B88535}"/>
                </a:ext>
              </a:extLst>
            </p:cNvPr>
            <p:cNvSpPr txBox="1"/>
            <p:nvPr/>
          </p:nvSpPr>
          <p:spPr>
            <a:xfrm>
              <a:off x="-756043" y="2287668"/>
              <a:ext cx="323748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Ấn</a:t>
              </a: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để</a:t>
              </a: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đến</a:t>
              </a: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trang</a:t>
              </a: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sách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272;p15">
            <a:extLst>
              <a:ext uri="{FF2B5EF4-FFF2-40B4-BE49-F238E27FC236}">
                <a16:creationId xmlns:a16="http://schemas.microsoft.com/office/drawing/2014/main" id="{047FD74C-8F67-827E-A725-B62BFE4846AB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156700" y="3487826"/>
            <a:ext cx="2397332" cy="287969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273;p15">
            <a:extLst>
              <a:ext uri="{FF2B5EF4-FFF2-40B4-BE49-F238E27FC236}">
                <a16:creationId xmlns:a16="http://schemas.microsoft.com/office/drawing/2014/main" id="{95B28E7E-2C18-C382-4876-AD5E1E85BE6B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 rot="-1659758">
            <a:off x="1333270" y="4135498"/>
            <a:ext cx="1547530" cy="2084217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276;p15">
            <a:extLst>
              <a:ext uri="{FF2B5EF4-FFF2-40B4-BE49-F238E27FC236}">
                <a16:creationId xmlns:a16="http://schemas.microsoft.com/office/drawing/2014/main" id="{421AB066-7A83-DA84-B6AE-AD2F3C2B209F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517043" y="3649576"/>
            <a:ext cx="5157911" cy="3056063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Google Shape;277;p15">
            <a:extLst>
              <a:ext uri="{FF2B5EF4-FFF2-40B4-BE49-F238E27FC236}">
                <a16:creationId xmlns:a16="http://schemas.microsoft.com/office/drawing/2014/main" id="{DF6C2FCE-8AB3-6228-B291-2A981213C11E}"/>
              </a:ext>
            </a:extLst>
          </p:cNvPr>
          <p:cNvSpPr txBox="1"/>
          <p:nvPr/>
        </p:nvSpPr>
        <p:spPr>
          <a:xfrm>
            <a:off x="3072367" y="2290253"/>
            <a:ext cx="6084333" cy="11387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30467" rIns="60950" bIns="30467" anchor="t" anchorCtr="0">
            <a:spAutoFit/>
          </a:bodyPr>
          <a:lstStyle/>
          <a:p>
            <a:pPr algn="just">
              <a:lnSpc>
                <a:spcPct val="125000"/>
              </a:lnSpc>
            </a:pPr>
            <a:r>
              <a:rPr lang="en-US" sz="2800" dirty="0" err="1">
                <a:solidFill>
                  <a:schemeClr val="dk1"/>
                </a:solidFill>
                <a:latin typeface="UTM Avo" panose="02040603050506020204" pitchFamily="18" charset="0"/>
              </a:rPr>
              <a:t>Các</a:t>
            </a:r>
            <a:r>
              <a:rPr lang="en-US" sz="2800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800" dirty="0" err="1">
                <a:solidFill>
                  <a:schemeClr val="dk1"/>
                </a:solidFill>
                <a:latin typeface="UTM Avo" panose="02040603050506020204" pitchFamily="18" charset="0"/>
              </a:rPr>
              <a:t>em</a:t>
            </a:r>
            <a:r>
              <a:rPr lang="en-US" sz="2800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800" dirty="0" err="1">
                <a:solidFill>
                  <a:schemeClr val="dk1"/>
                </a:solidFill>
                <a:latin typeface="UTM Avo" panose="02040603050506020204" pitchFamily="18" charset="0"/>
              </a:rPr>
              <a:t>chữa</a:t>
            </a:r>
            <a:r>
              <a:rPr lang="en-US" sz="2800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800" dirty="0" err="1">
                <a:solidFill>
                  <a:schemeClr val="dk1"/>
                </a:solidFill>
                <a:latin typeface="UTM Avo" panose="02040603050506020204" pitchFamily="18" charset="0"/>
              </a:rPr>
              <a:t>lại</a:t>
            </a:r>
            <a:r>
              <a:rPr lang="en-US" sz="2800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800" dirty="0" err="1">
                <a:solidFill>
                  <a:schemeClr val="dk1"/>
                </a:solidFill>
                <a:latin typeface="UTM Avo" panose="02040603050506020204" pitchFamily="18" charset="0"/>
              </a:rPr>
              <a:t>bài</a:t>
            </a:r>
            <a:r>
              <a:rPr lang="en-US" sz="2800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800" dirty="0" err="1">
                <a:solidFill>
                  <a:schemeClr val="dk1"/>
                </a:solidFill>
                <a:latin typeface="UTM Avo" panose="02040603050506020204" pitchFamily="18" charset="0"/>
              </a:rPr>
              <a:t>viết</a:t>
            </a:r>
            <a:r>
              <a:rPr lang="en-US" sz="2800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800" dirty="0" err="1">
                <a:solidFill>
                  <a:schemeClr val="dk1"/>
                </a:solidFill>
                <a:latin typeface="UTM Avo" panose="02040603050506020204" pitchFamily="18" charset="0"/>
              </a:rPr>
              <a:t>của</a:t>
            </a:r>
            <a:r>
              <a:rPr lang="en-US" sz="2800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800" dirty="0" err="1">
                <a:solidFill>
                  <a:schemeClr val="dk1"/>
                </a:solidFill>
                <a:latin typeface="UTM Avo" panose="02040603050506020204" pitchFamily="18" charset="0"/>
              </a:rPr>
              <a:t>nhóm</a:t>
            </a:r>
            <a:r>
              <a:rPr lang="en-US" sz="2800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800" dirty="0" err="1">
                <a:solidFill>
                  <a:schemeClr val="dk1"/>
                </a:solidFill>
                <a:latin typeface="UTM Avo" panose="02040603050506020204" pitchFamily="18" charset="0"/>
              </a:rPr>
              <a:t>mình</a:t>
            </a:r>
            <a:r>
              <a:rPr lang="en-US" sz="2800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800" dirty="0" err="1">
                <a:solidFill>
                  <a:schemeClr val="dk1"/>
                </a:solidFill>
                <a:latin typeface="UTM Avo" panose="02040603050506020204" pitchFamily="18" charset="0"/>
              </a:rPr>
              <a:t>theo</a:t>
            </a:r>
            <a:r>
              <a:rPr lang="en-US" sz="2800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800" dirty="0" err="1">
                <a:solidFill>
                  <a:schemeClr val="dk1"/>
                </a:solidFill>
                <a:latin typeface="UTM Avo" panose="02040603050506020204" pitchFamily="18" charset="0"/>
              </a:rPr>
              <a:t>sự</a:t>
            </a:r>
            <a:r>
              <a:rPr lang="en-US" sz="2800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800" dirty="0" err="1">
                <a:solidFill>
                  <a:schemeClr val="dk1"/>
                </a:solidFill>
                <a:latin typeface="UTM Avo" panose="02040603050506020204" pitchFamily="18" charset="0"/>
              </a:rPr>
              <a:t>hướng</a:t>
            </a:r>
            <a:r>
              <a:rPr lang="en-US" sz="2800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800" dirty="0" err="1">
                <a:solidFill>
                  <a:schemeClr val="dk1"/>
                </a:solidFill>
                <a:latin typeface="UTM Avo" panose="02040603050506020204" pitchFamily="18" charset="0"/>
              </a:rPr>
              <a:t>dẫn</a:t>
            </a:r>
            <a:r>
              <a:rPr lang="en-US" sz="2800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800" dirty="0" err="1">
                <a:solidFill>
                  <a:schemeClr val="dk1"/>
                </a:solidFill>
                <a:latin typeface="UTM Avo" panose="02040603050506020204" pitchFamily="18" charset="0"/>
              </a:rPr>
              <a:t>của</a:t>
            </a:r>
            <a:r>
              <a:rPr lang="en-US" sz="2800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800" dirty="0" err="1">
                <a:solidFill>
                  <a:schemeClr val="dk1"/>
                </a:solidFill>
                <a:latin typeface="UTM Avo" panose="02040603050506020204" pitchFamily="18" charset="0"/>
              </a:rPr>
              <a:t>giáo</a:t>
            </a:r>
            <a:r>
              <a:rPr lang="en-US" sz="2800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800" dirty="0" err="1">
                <a:solidFill>
                  <a:schemeClr val="dk1"/>
                </a:solidFill>
                <a:latin typeface="UTM Avo" panose="02040603050506020204" pitchFamily="18" charset="0"/>
              </a:rPr>
              <a:t>viên</a:t>
            </a:r>
            <a:r>
              <a:rPr lang="en-US" sz="2800" dirty="0">
                <a:solidFill>
                  <a:schemeClr val="dk1"/>
                </a:solidFill>
                <a:latin typeface="UTM Avo" panose="02040603050506020204" pitchFamily="18" charset="0"/>
              </a:rPr>
              <a:t>.</a:t>
            </a:r>
            <a:endParaRPr sz="2800" dirty="0">
              <a:solidFill>
                <a:schemeClr val="dk1"/>
              </a:solidFill>
              <a:latin typeface="UTM Avo" panose="020406030505060202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59659102-C107-66A8-93D4-2AEF2F1D108C}"/>
              </a:ext>
            </a:extLst>
          </p:cNvPr>
          <p:cNvGrpSpPr/>
          <p:nvPr/>
        </p:nvGrpSpPr>
        <p:grpSpPr>
          <a:xfrm>
            <a:off x="4557132" y="3145312"/>
            <a:ext cx="3077736" cy="1666333"/>
            <a:chOff x="-756043" y="2287668"/>
            <a:chExt cx="3237488" cy="1666333"/>
          </a:xfrm>
        </p:grpSpPr>
        <p:pic>
          <p:nvPicPr>
            <p:cNvPr id="6" name="Picture 5">
              <a:hlinkClick r:id="rId4"/>
              <a:extLst>
                <a:ext uri="{FF2B5EF4-FFF2-40B4-BE49-F238E27FC236}">
                  <a16:creationId xmlns:a16="http://schemas.microsoft.com/office/drawing/2014/main" id="{E897EF9D-D422-4321-35DC-AB3B6ACBBC6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210945" y="2771187"/>
              <a:ext cx="1303510" cy="1182814"/>
            </a:xfrm>
            <a:prstGeom prst="rect">
              <a:avLst/>
            </a:prstGeom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96E90E79-E781-79D5-93B1-E4CDECDDACE7}"/>
                </a:ext>
              </a:extLst>
            </p:cNvPr>
            <p:cNvSpPr txBox="1"/>
            <p:nvPr/>
          </p:nvSpPr>
          <p:spPr>
            <a:xfrm>
              <a:off x="-756043" y="2287668"/>
              <a:ext cx="323748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Ấn</a:t>
              </a: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để</a:t>
              </a: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đến</a:t>
              </a: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trang</a:t>
              </a: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sách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</p:grp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14;p18">
            <a:extLst>
              <a:ext uri="{FF2B5EF4-FFF2-40B4-BE49-F238E27FC236}">
                <a16:creationId xmlns:a16="http://schemas.microsoft.com/office/drawing/2014/main" id="{4B7EFC16-FC28-6A7E-88F6-E30F9D26A62C}"/>
              </a:ext>
            </a:extLst>
          </p:cNvPr>
          <p:cNvSpPr/>
          <p:nvPr/>
        </p:nvSpPr>
        <p:spPr>
          <a:xfrm>
            <a:off x="1437206" y="2139889"/>
            <a:ext cx="9317586" cy="2706761"/>
          </a:xfrm>
          <a:prstGeom prst="roundRect">
            <a:avLst>
              <a:gd name="adj" fmla="val 16667"/>
            </a:avLst>
          </a:prstGeom>
          <a:solidFill>
            <a:schemeClr val="accent5">
              <a:lumMod val="20000"/>
              <a:lumOff val="80000"/>
            </a:schemeClr>
          </a:solidFill>
          <a:ln w="76200">
            <a:solidFill>
              <a:schemeClr val="accent5"/>
            </a:solidFill>
          </a:ln>
          <a:effectLst>
            <a:outerShdw blurRad="149987" dist="250190" dir="8460000" algn="ctr">
              <a:srgbClr val="000000">
                <a:alpha val="27843"/>
              </a:srgbClr>
            </a:outerShdw>
          </a:effectLst>
        </p:spPr>
        <p:txBody>
          <a:bodyPr spcFirstLastPara="1" wrap="square" lIns="60950" tIns="30467" rIns="60950" bIns="30467" anchor="ctr" anchorCtr="0">
            <a:noAutofit/>
          </a:bodyPr>
          <a:lstStyle/>
          <a:p>
            <a:pPr algn="ctr">
              <a:lnSpc>
                <a:spcPct val="150000"/>
              </a:lnSpc>
              <a:buClr>
                <a:schemeClr val="dk1"/>
              </a:buClr>
              <a:buSzPts val="1100"/>
            </a:pPr>
            <a:r>
              <a:rPr lang="vi-VN" sz="2800">
                <a:solidFill>
                  <a:schemeClr val="dk1"/>
                </a:solidFill>
                <a:latin typeface="UTM Avo" panose="02040603050506020204" pitchFamily="18" charset="0"/>
              </a:rPr>
              <a:t>Sử dụng bài nói đã được chữa, em hãy quay lại video bài nói hoàn chỉnh, gửi lại cho giáo viên. (Hoạt động cá nhân)</a:t>
            </a:r>
            <a:endParaRPr lang="vi-VN" sz="2800" dirty="0">
              <a:solidFill>
                <a:schemeClr val="dk1"/>
              </a:solidFill>
              <a:latin typeface="UTM Avo" panose="02040603050506020204" pitchFamily="18" charset="0"/>
            </a:endParaRPr>
          </a:p>
        </p:txBody>
      </p:sp>
      <p:pic>
        <p:nvPicPr>
          <p:cNvPr id="4" name="Google Shape;315;p18">
            <a:extLst>
              <a:ext uri="{FF2B5EF4-FFF2-40B4-BE49-F238E27FC236}">
                <a16:creationId xmlns:a16="http://schemas.microsoft.com/office/drawing/2014/main" id="{4E58EF49-3898-878D-362A-D774BC8EFF12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569699" y="4846650"/>
            <a:ext cx="7052601" cy="200999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66E135EE-4016-71A0-FCC2-B1646135479B}"/>
              </a:ext>
            </a:extLst>
          </p:cNvPr>
          <p:cNvGrpSpPr/>
          <p:nvPr/>
        </p:nvGrpSpPr>
        <p:grpSpPr>
          <a:xfrm>
            <a:off x="4557132" y="3145312"/>
            <a:ext cx="3077736" cy="1666333"/>
            <a:chOff x="-756043" y="2287668"/>
            <a:chExt cx="3237488" cy="1666333"/>
          </a:xfrm>
        </p:grpSpPr>
        <p:pic>
          <p:nvPicPr>
            <p:cNvPr id="3" name="Picture 2">
              <a:hlinkClick r:id="rId4"/>
              <a:extLst>
                <a:ext uri="{FF2B5EF4-FFF2-40B4-BE49-F238E27FC236}">
                  <a16:creationId xmlns:a16="http://schemas.microsoft.com/office/drawing/2014/main" id="{A25F1960-2F97-B285-C90C-8350754C873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210945" y="2771187"/>
              <a:ext cx="1303510" cy="1182814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28CF5880-AECD-843B-FC4F-2A03AE526998}"/>
                </a:ext>
              </a:extLst>
            </p:cNvPr>
            <p:cNvSpPr txBox="1"/>
            <p:nvPr/>
          </p:nvSpPr>
          <p:spPr>
            <a:xfrm>
              <a:off x="-756043" y="2287668"/>
              <a:ext cx="323748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Ấn</a:t>
              </a: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để</a:t>
              </a: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đến</a:t>
              </a: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trang</a:t>
              </a: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sách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</p:grp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305;p18">
            <a:extLst>
              <a:ext uri="{FF2B5EF4-FFF2-40B4-BE49-F238E27FC236}">
                <a16:creationId xmlns:a16="http://schemas.microsoft.com/office/drawing/2014/main" id="{0FEC00A9-EBD5-2FD6-1B9A-B17608A792AD}"/>
              </a:ext>
            </a:extLst>
          </p:cNvPr>
          <p:cNvSpPr/>
          <p:nvPr/>
        </p:nvSpPr>
        <p:spPr>
          <a:xfrm>
            <a:off x="2370909" y="2539215"/>
            <a:ext cx="749808" cy="749429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>
            <a:outerShdw blurRad="457200" dist="38100" dir="16200000" sx="102000" sy="102000" rotWithShape="0">
              <a:prstClr val="black">
                <a:alpha val="34000"/>
              </a:prstClr>
            </a:outerShdw>
          </a:effectLst>
        </p:spPr>
        <p:txBody>
          <a:bodyPr spcFirstLastPara="1" wrap="square" lIns="60950" tIns="30467" rIns="60950" bIns="30467" anchor="ctr" anchorCtr="0">
            <a:noAutofit/>
          </a:bodyPr>
          <a:lstStyle/>
          <a:p>
            <a:pPr algn="ctr"/>
            <a:r>
              <a:rPr lang="en-US" sz="3334" b="1" dirty="0">
                <a:solidFill>
                  <a:schemeClr val="lt1"/>
                </a:solidFill>
                <a:latin typeface="UTM Avo" panose="02040603050506020204" pitchFamily="18" charset="0"/>
              </a:rPr>
              <a:t>1</a:t>
            </a:r>
            <a:endParaRPr sz="3334" b="1" dirty="0">
              <a:solidFill>
                <a:schemeClr val="lt1"/>
              </a:solidFill>
              <a:latin typeface="UTM Avo" panose="02040603050506020204" pitchFamily="18" charset="0"/>
            </a:endParaRPr>
          </a:p>
        </p:txBody>
      </p:sp>
      <p:sp>
        <p:nvSpPr>
          <p:cNvPr id="5" name="Google Shape;306;p18">
            <a:extLst>
              <a:ext uri="{FF2B5EF4-FFF2-40B4-BE49-F238E27FC236}">
                <a16:creationId xmlns:a16="http://schemas.microsoft.com/office/drawing/2014/main" id="{35DC20E8-1E75-375A-775F-D70F95752487}"/>
              </a:ext>
            </a:extLst>
          </p:cNvPr>
          <p:cNvSpPr/>
          <p:nvPr/>
        </p:nvSpPr>
        <p:spPr>
          <a:xfrm>
            <a:off x="2370909" y="3815815"/>
            <a:ext cx="749808" cy="749429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>
            <a:outerShdw blurRad="457200" dist="38100" dir="16200000" sx="102000" sy="102000" rotWithShape="0">
              <a:prstClr val="black">
                <a:alpha val="34000"/>
              </a:prstClr>
            </a:outerShdw>
          </a:effectLst>
        </p:spPr>
        <p:txBody>
          <a:bodyPr spcFirstLastPara="1" wrap="square" lIns="60950" tIns="30467" rIns="60950" bIns="30467" anchor="ctr" anchorCtr="0">
            <a:noAutofit/>
          </a:bodyPr>
          <a:lstStyle/>
          <a:p>
            <a:pPr algn="ctr"/>
            <a:r>
              <a:rPr lang="en-US" sz="3334" b="1" dirty="0">
                <a:solidFill>
                  <a:schemeClr val="lt1"/>
                </a:solidFill>
                <a:latin typeface="UTM Avo" panose="02040603050506020204" pitchFamily="18" charset="0"/>
              </a:rPr>
              <a:t>2</a:t>
            </a:r>
            <a:endParaRPr sz="622" dirty="0">
              <a:latin typeface="UTM Avo" panose="02040603050506020204" pitchFamily="18" charset="0"/>
            </a:endParaRP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FC138E3C-A4AF-5F1D-31FB-59A909BC565A}"/>
              </a:ext>
            </a:extLst>
          </p:cNvPr>
          <p:cNvSpPr/>
          <p:nvPr/>
        </p:nvSpPr>
        <p:spPr>
          <a:xfrm>
            <a:off x="3432990" y="2398859"/>
            <a:ext cx="5638295" cy="1030141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 w="76200" cap="flat" cmpd="sng" algn="ctr">
            <a:solidFill>
              <a:schemeClr val="accent2"/>
            </a:solidFill>
            <a:prstDash val="solid"/>
            <a:miter lim="800000"/>
          </a:ln>
          <a:effectLst>
            <a:outerShdw blurRad="457200" dist="38100" dir="16200000" sx="102000" sy="102000" rotWithShape="0">
              <a:prstClr val="black">
                <a:alpha val="34000"/>
              </a:prstClr>
            </a:outerShdw>
          </a:effectLst>
        </p:spPr>
        <p:txBody>
          <a:bodyPr rtlCol="0" anchor="ctr"/>
          <a:lstStyle/>
          <a:p>
            <a:pPr algn="ctr"/>
            <a:r>
              <a:rPr lang="vi-VN" sz="2400">
                <a:latin typeface="UTM Avo" panose="02040603050506020204" pitchFamily="18" charset="0"/>
              </a:rPr>
              <a:t>Ôn tập lại nội dung bài học.</a:t>
            </a:r>
            <a:endParaRPr lang="vi-VN" sz="2400" dirty="0">
              <a:latin typeface="UTM Avo" panose="02040603050506020204" pitchFamily="18" charset="0"/>
            </a:endParaRP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6B9AD594-584E-D6FA-04B7-CCCFC351660F}"/>
              </a:ext>
            </a:extLst>
          </p:cNvPr>
          <p:cNvSpPr/>
          <p:nvPr/>
        </p:nvSpPr>
        <p:spPr>
          <a:xfrm>
            <a:off x="3432990" y="3675460"/>
            <a:ext cx="5638295" cy="1030141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 w="76200" cap="flat" cmpd="sng" algn="ctr">
            <a:solidFill>
              <a:schemeClr val="accent2"/>
            </a:solidFill>
            <a:prstDash val="solid"/>
            <a:miter lim="800000"/>
          </a:ln>
          <a:effectLst>
            <a:outerShdw blurRad="457200" dist="38100" dir="16200000" sx="102000" sy="102000" rotWithShape="0">
              <a:prstClr val="black">
                <a:alpha val="34000"/>
              </a:prstClr>
            </a:outerShdw>
          </a:effectLst>
        </p:spPr>
        <p:txBody>
          <a:bodyPr rtlCol="0" anchor="ctr"/>
          <a:lstStyle/>
          <a:p>
            <a:pPr algn="ctr"/>
            <a:r>
              <a:rPr lang="vi-VN" sz="2400">
                <a:solidFill>
                  <a:schemeClr val="dk1"/>
                </a:solidFill>
                <a:latin typeface="UTM Avo" panose="02040603050506020204" pitchFamily="18" charset="0"/>
              </a:rPr>
              <a:t>Quay lại video bài thực hành nói.</a:t>
            </a:r>
            <a:endParaRPr lang="vi-VN" sz="2400" dirty="0">
              <a:solidFill>
                <a:schemeClr val="dk1"/>
              </a:solidFill>
              <a:latin typeface="UTM Avo" panose="02040603050506020204" pitchFamily="18" charset="0"/>
            </a:endParaRPr>
          </a:p>
        </p:txBody>
      </p:sp>
      <p:sp>
        <p:nvSpPr>
          <p:cNvPr id="2" name="Google Shape;306;p18">
            <a:extLst>
              <a:ext uri="{FF2B5EF4-FFF2-40B4-BE49-F238E27FC236}">
                <a16:creationId xmlns:a16="http://schemas.microsoft.com/office/drawing/2014/main" id="{7440CB48-BE2D-80A4-E87D-09025230ECBC}"/>
              </a:ext>
            </a:extLst>
          </p:cNvPr>
          <p:cNvSpPr/>
          <p:nvPr/>
        </p:nvSpPr>
        <p:spPr>
          <a:xfrm>
            <a:off x="2370909" y="5092416"/>
            <a:ext cx="749808" cy="749429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>
            <a:outerShdw blurRad="457200" dist="38100" dir="16200000" sx="102000" sy="102000" rotWithShape="0">
              <a:prstClr val="black">
                <a:alpha val="34000"/>
              </a:prstClr>
            </a:outerShdw>
          </a:effectLst>
        </p:spPr>
        <p:txBody>
          <a:bodyPr spcFirstLastPara="1" wrap="square" lIns="60950" tIns="30467" rIns="60950" bIns="30467" anchor="ctr" anchorCtr="0">
            <a:noAutofit/>
          </a:bodyPr>
          <a:lstStyle/>
          <a:p>
            <a:pPr algn="ctr"/>
            <a:r>
              <a:rPr lang="en-US" sz="3334" b="1" dirty="0">
                <a:solidFill>
                  <a:schemeClr val="lt1"/>
                </a:solidFill>
                <a:latin typeface="UTM Avo" panose="02040603050506020204" pitchFamily="18" charset="0"/>
              </a:rPr>
              <a:t>3</a:t>
            </a:r>
            <a:endParaRPr sz="622" dirty="0">
              <a:latin typeface="UTM Avo" panose="02040603050506020204" pitchFamily="18" charset="0"/>
            </a:endParaRP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41126137-1432-E676-91A5-594093B82C4F}"/>
              </a:ext>
            </a:extLst>
          </p:cNvPr>
          <p:cNvSpPr/>
          <p:nvPr/>
        </p:nvSpPr>
        <p:spPr>
          <a:xfrm>
            <a:off x="3432990" y="4952061"/>
            <a:ext cx="5638295" cy="1030141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 w="76200" cap="flat" cmpd="sng" algn="ctr">
            <a:solidFill>
              <a:schemeClr val="accent2"/>
            </a:solidFill>
            <a:prstDash val="solid"/>
            <a:miter lim="800000"/>
          </a:ln>
          <a:effectLst>
            <a:outerShdw blurRad="457200" dist="38100" dir="16200000" sx="102000" sy="102000" rotWithShape="0">
              <a:prstClr val="black">
                <a:alpha val="34000"/>
              </a:prstClr>
            </a:outerShdw>
          </a:effectLst>
        </p:spPr>
        <p:txBody>
          <a:bodyPr rtlCol="0" anchor="ctr"/>
          <a:lstStyle/>
          <a:p>
            <a:pPr algn="ctr"/>
            <a:r>
              <a:rPr lang="vi-VN" sz="2400">
                <a:solidFill>
                  <a:schemeClr val="dk1"/>
                </a:solidFill>
                <a:latin typeface="UTM Avo" panose="02040603050506020204" pitchFamily="18" charset="0"/>
              </a:rPr>
              <a:t>Ôn tập cuối học kì I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3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F0366F94-5AEA-D990-5091-5E30498FEB03}"/>
              </a:ext>
            </a:extLst>
          </p:cNvPr>
          <p:cNvSpPr/>
          <p:nvPr/>
        </p:nvSpPr>
        <p:spPr>
          <a:xfrm>
            <a:off x="4775418" y="3585180"/>
            <a:ext cx="2944537" cy="2958470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3C1FC82-E8E4-A9A2-EF38-335CE804ADB1}"/>
              </a:ext>
            </a:extLst>
          </p:cNvPr>
          <p:cNvSpPr txBox="1"/>
          <p:nvPr/>
        </p:nvSpPr>
        <p:spPr>
          <a:xfrm>
            <a:off x="462105" y="912740"/>
            <a:ext cx="11367083" cy="950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Like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fanpage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Hoc10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Học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1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biết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10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để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nhận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thêm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nhiều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tài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liệu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giảng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dạy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ED7D31">
                  <a:lumMod val="50000"/>
                </a:srgbClr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theo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đường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link:  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B29585E0-62D5-4288-38A1-73140C80B0A8}"/>
              </a:ext>
            </a:extLst>
          </p:cNvPr>
          <p:cNvSpPr/>
          <p:nvPr/>
        </p:nvSpPr>
        <p:spPr>
          <a:xfrm>
            <a:off x="2441908" y="2000034"/>
            <a:ext cx="7407478" cy="461665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Box 4">
            <a:hlinkClick r:id="rId3"/>
            <a:extLst>
              <a:ext uri="{FF2B5EF4-FFF2-40B4-BE49-F238E27FC236}">
                <a16:creationId xmlns:a16="http://schemas.microsoft.com/office/drawing/2014/main" id="{640291CB-E12C-4B6B-5FBE-13F79F0EA0EF}"/>
              </a:ext>
            </a:extLst>
          </p:cNvPr>
          <p:cNvSpPr txBox="1"/>
          <p:nvPr/>
        </p:nvSpPr>
        <p:spPr>
          <a:xfrm>
            <a:off x="2644617" y="2000034"/>
            <a:ext cx="71222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sng" strike="noStrike" kern="1200" cap="none" spc="0" normalizeH="0" baseline="0" noProof="0">
                <a:ln>
                  <a:noFill/>
                </a:ln>
                <a:solidFill>
                  <a:srgbClr val="843C0C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Hoc10 – Học 1 biết 10</a:t>
            </a:r>
            <a:endParaRPr kumimoji="0" lang="en-US" sz="2400" b="1" i="0" u="sng" strike="noStrike" kern="1200" cap="none" spc="0" normalizeH="0" baseline="0" noProof="0">
              <a:ln>
                <a:noFill/>
              </a:ln>
              <a:solidFill>
                <a:srgbClr val="843C0C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1C28C7B-7505-1A7D-9957-EFB0FA5422C0}"/>
              </a:ext>
            </a:extLst>
          </p:cNvPr>
          <p:cNvSpPr txBox="1"/>
          <p:nvPr/>
        </p:nvSpPr>
        <p:spPr>
          <a:xfrm>
            <a:off x="4011326" y="2381351"/>
            <a:ext cx="4321723" cy="488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Hoặc truy cập qua QR code</a:t>
            </a:r>
          </a:p>
        </p:txBody>
      </p:sp>
      <p:pic>
        <p:nvPicPr>
          <p:cNvPr id="7" name="Picture 2" descr="Ngón Trỏ, ngón tay, Máy tính Biểu tượng Tay - tay png tải về - Miễn phí  trong suốt Tay png Tải về.">
            <a:extLst>
              <a:ext uri="{FF2B5EF4-FFF2-40B4-BE49-F238E27FC236}">
                <a16:creationId xmlns:a16="http://schemas.microsoft.com/office/drawing/2014/main" id="{78EE42AE-E38A-570A-B09E-B962204EB1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5679086" y="2851979"/>
            <a:ext cx="1053311" cy="749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9A19F63-FE1D-2723-156C-31C27387F74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05420" y="3722149"/>
            <a:ext cx="2684532" cy="2684532"/>
          </a:xfrm>
          <a:prstGeom prst="roundRect">
            <a:avLst>
              <a:gd name="adj" fmla="val 12957"/>
            </a:avLst>
          </a:prstGeom>
        </p:spPr>
      </p:pic>
    </p:spTree>
    <p:extLst>
      <p:ext uri="{BB962C8B-B14F-4D97-AF65-F5344CB8AC3E}">
        <p14:creationId xmlns:p14="http://schemas.microsoft.com/office/powerpoint/2010/main" val="11847018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mph" presetSubtype="2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5E0B3"/>
                                      </p:to>
                                    </p:animClr>
                                    <p:set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/>
    </p:bldLst>
  </p:timing>
</p:sld>
</file>

<file path=ppt/theme/theme1.xml><?xml version="1.0" encoding="utf-8"?>
<a:theme xmlns:a="http://schemas.openxmlformats.org/drawingml/2006/main" name="2_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Bài 5 - Đọc hiểu văn bản_Hội thi thổi cơm</Template>
  <TotalTime>135</TotalTime>
  <Words>695</Words>
  <Application>Microsoft Office PowerPoint</Application>
  <PresentationFormat>Widescreen</PresentationFormat>
  <Paragraphs>79</Paragraphs>
  <Slides>23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23</vt:i4>
      </vt:variant>
    </vt:vector>
  </HeadingPairs>
  <TitlesOfParts>
    <vt:vector size="29" baseType="lpstr">
      <vt:lpstr>Arial</vt:lpstr>
      <vt:lpstr>Calibri Light</vt:lpstr>
      <vt:lpstr>UTM Avo</vt:lpstr>
      <vt:lpstr>Calibri</vt:lpstr>
      <vt:lpstr>2_Office Theme</vt:lpstr>
      <vt:lpstr>Office Theme</vt:lpstr>
      <vt:lpstr>Bài 5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Bài 5: </dc:title>
  <dc:creator>2114120010-CAO THỊ PHƯƠNG VINH</dc:creator>
  <cp:lastModifiedBy>OnePercent</cp:lastModifiedBy>
  <cp:revision>16</cp:revision>
  <dcterms:created xsi:type="dcterms:W3CDTF">2023-11-28T11:35:48Z</dcterms:created>
  <dcterms:modified xsi:type="dcterms:W3CDTF">2023-11-30T08:42:07Z</dcterms:modified>
</cp:coreProperties>
</file>